
<file path=[Content_Types].xml><?xml version="1.0" encoding="utf-8"?>
<Types xmlns="http://schemas.openxmlformats.org/package/2006/content-types">
  <Default Extension="png" ContentType="image/png"/>
  <Default Extension="xlsm" ContentType="application/vnd.ms-excel.sheet.macroEnabled.12"/>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6.xml" ContentType="application/vnd.openxmlformats-officedocument.drawingml.chart+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 id="2147483837" r:id="rId2"/>
  </p:sldMasterIdLst>
  <p:notesMasterIdLst>
    <p:notesMasterId r:id="rId54"/>
  </p:notesMasterIdLst>
  <p:sldIdLst>
    <p:sldId id="256" r:id="rId3"/>
    <p:sldId id="257" r:id="rId4"/>
    <p:sldId id="284" r:id="rId5"/>
    <p:sldId id="259" r:id="rId6"/>
    <p:sldId id="290" r:id="rId7"/>
    <p:sldId id="288" r:id="rId8"/>
    <p:sldId id="263" r:id="rId9"/>
    <p:sldId id="289" r:id="rId10"/>
    <p:sldId id="267" r:id="rId11"/>
    <p:sldId id="264" r:id="rId12"/>
    <p:sldId id="291" r:id="rId13"/>
    <p:sldId id="266" r:id="rId14"/>
    <p:sldId id="292" r:id="rId15"/>
    <p:sldId id="293" r:id="rId16"/>
    <p:sldId id="295" r:id="rId17"/>
    <p:sldId id="268" r:id="rId18"/>
    <p:sldId id="261" r:id="rId19"/>
    <p:sldId id="296" r:id="rId20"/>
    <p:sldId id="273" r:id="rId21"/>
    <p:sldId id="270" r:id="rId22"/>
    <p:sldId id="297" r:id="rId23"/>
    <p:sldId id="298" r:id="rId24"/>
    <p:sldId id="272" r:id="rId25"/>
    <p:sldId id="279" r:id="rId26"/>
    <p:sldId id="260" r:id="rId27"/>
    <p:sldId id="299" r:id="rId28"/>
    <p:sldId id="282" r:id="rId29"/>
    <p:sldId id="271" r:id="rId30"/>
    <p:sldId id="300" r:id="rId31"/>
    <p:sldId id="269" r:id="rId32"/>
    <p:sldId id="280" r:id="rId33"/>
    <p:sldId id="301" r:id="rId34"/>
    <p:sldId id="262" r:id="rId35"/>
    <p:sldId id="265" r:id="rId36"/>
    <p:sldId id="321" r:id="rId37"/>
    <p:sldId id="317"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 id="315" r:id="rId51"/>
    <p:sldId id="316" r:id="rId52"/>
    <p:sldId id="322" r:id="rId53"/>
  </p:sldIdLst>
  <p:sldSz cx="16922750" cy="9361488"/>
  <p:notesSz cx="6858000" cy="9144000"/>
  <p:custDataLst>
    <p:tags r:id="rId55"/>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841065" algn="l" rtl="0" fontAlgn="base">
      <a:spcBef>
        <a:spcPct val="0"/>
      </a:spcBef>
      <a:spcAft>
        <a:spcPct val="0"/>
      </a:spcAft>
      <a:defRPr kern="1200">
        <a:solidFill>
          <a:schemeClr val="tx1"/>
        </a:solidFill>
        <a:latin typeface="Calibri" pitchFamily="34" charset="0"/>
        <a:ea typeface="宋体" charset="-122"/>
        <a:cs typeface="+mn-cs"/>
      </a:defRPr>
    </a:lvl2pPr>
    <a:lvl3pPr marL="1682130" algn="l" rtl="0" fontAlgn="base">
      <a:spcBef>
        <a:spcPct val="0"/>
      </a:spcBef>
      <a:spcAft>
        <a:spcPct val="0"/>
      </a:spcAft>
      <a:defRPr kern="1200">
        <a:solidFill>
          <a:schemeClr val="tx1"/>
        </a:solidFill>
        <a:latin typeface="Calibri" pitchFamily="34" charset="0"/>
        <a:ea typeface="宋体" charset="-122"/>
        <a:cs typeface="+mn-cs"/>
      </a:defRPr>
    </a:lvl3pPr>
    <a:lvl4pPr marL="2523195" algn="l" rtl="0" fontAlgn="base">
      <a:spcBef>
        <a:spcPct val="0"/>
      </a:spcBef>
      <a:spcAft>
        <a:spcPct val="0"/>
      </a:spcAft>
      <a:defRPr kern="1200">
        <a:solidFill>
          <a:schemeClr val="tx1"/>
        </a:solidFill>
        <a:latin typeface="Calibri" pitchFamily="34" charset="0"/>
        <a:ea typeface="宋体" charset="-122"/>
        <a:cs typeface="+mn-cs"/>
      </a:defRPr>
    </a:lvl4pPr>
    <a:lvl5pPr marL="3364260" algn="l" rtl="0" fontAlgn="base">
      <a:spcBef>
        <a:spcPct val="0"/>
      </a:spcBef>
      <a:spcAft>
        <a:spcPct val="0"/>
      </a:spcAft>
      <a:defRPr kern="1200">
        <a:solidFill>
          <a:schemeClr val="tx1"/>
        </a:solidFill>
        <a:latin typeface="Calibri" pitchFamily="34" charset="0"/>
        <a:ea typeface="宋体" charset="-122"/>
        <a:cs typeface="+mn-cs"/>
      </a:defRPr>
    </a:lvl5pPr>
    <a:lvl6pPr marL="4205326" algn="l" defTabSz="1682130" rtl="0" eaLnBrk="1" latinLnBrk="0" hangingPunct="1">
      <a:defRPr kern="1200">
        <a:solidFill>
          <a:schemeClr val="tx1"/>
        </a:solidFill>
        <a:latin typeface="Calibri" pitchFamily="34" charset="0"/>
        <a:ea typeface="宋体" charset="-122"/>
        <a:cs typeface="+mn-cs"/>
      </a:defRPr>
    </a:lvl6pPr>
    <a:lvl7pPr marL="5046391" algn="l" defTabSz="1682130" rtl="0" eaLnBrk="1" latinLnBrk="0" hangingPunct="1">
      <a:defRPr kern="1200">
        <a:solidFill>
          <a:schemeClr val="tx1"/>
        </a:solidFill>
        <a:latin typeface="Calibri" pitchFamily="34" charset="0"/>
        <a:ea typeface="宋体" charset="-122"/>
        <a:cs typeface="+mn-cs"/>
      </a:defRPr>
    </a:lvl7pPr>
    <a:lvl8pPr marL="5887456" algn="l" defTabSz="1682130" rtl="0" eaLnBrk="1" latinLnBrk="0" hangingPunct="1">
      <a:defRPr kern="1200">
        <a:solidFill>
          <a:schemeClr val="tx1"/>
        </a:solidFill>
        <a:latin typeface="Calibri" pitchFamily="34" charset="0"/>
        <a:ea typeface="宋体" charset="-122"/>
        <a:cs typeface="+mn-cs"/>
      </a:defRPr>
    </a:lvl8pPr>
    <a:lvl9pPr marL="6728521" algn="l" defTabSz="168213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xmlns="">
        <p15:guide id="1" orient="horz" pos="2949">
          <p15:clr>
            <a:srgbClr val="A4A3A4"/>
          </p15:clr>
        </p15:guide>
        <p15:guide id="2" pos="53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A411"/>
    <a:srgbClr val="E8EAE9"/>
    <a:srgbClr val="FCFCFC"/>
    <a:srgbClr val="CCD0D1"/>
    <a:srgbClr val="D7D9E1"/>
    <a:srgbClr val="D5D8E3"/>
    <a:srgbClr val="DADBDE"/>
    <a:srgbClr val="D9DDE7"/>
    <a:srgbClr val="ECECEC"/>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9" autoAdjust="0"/>
    <p:restoredTop sz="94660"/>
  </p:normalViewPr>
  <p:slideViewPr>
    <p:cSldViewPr>
      <p:cViewPr varScale="1">
        <p:scale>
          <a:sx n="43" d="100"/>
          <a:sy n="43" d="100"/>
        </p:scale>
        <p:origin x="-144" y="-1428"/>
      </p:cViewPr>
      <p:guideLst>
        <p:guide orient="horz" pos="2949"/>
        <p:guide pos="5330"/>
      </p:guideLst>
    </p:cSldViewPr>
  </p:slideViewPr>
  <p:notesTextViewPr>
    <p:cViewPr>
      <p:scale>
        <a:sx n="125" d="100"/>
        <a:sy n="1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49741509598"/>
          <c:y val="1.9316630875686001E-2"/>
        </c:manualLayout>
      </c:layout>
      <c:overlay val="0"/>
      <c:spPr>
        <a:noFill/>
        <a:ln w="25384">
          <a:noFill/>
        </a:ln>
      </c:spPr>
    </c:title>
    <c:autoTitleDeleted val="0"/>
    <c:plotArea>
      <c:layout>
        <c:manualLayout>
          <c:layoutTarget val="inner"/>
          <c:xMode val="edge"/>
          <c:yMode val="edge"/>
          <c:x val="0"/>
          <c:y val="1.3314847451050099E-2"/>
          <c:w val="0.96005545764684996"/>
          <c:h val="0.98668515254894995"/>
        </c:manualLayout>
      </c:layout>
      <c:pieChart>
        <c:varyColors val="0"/>
        <c:ser>
          <c:idx val="0"/>
          <c:order val="0"/>
          <c:tx>
            <c:strRef>
              <c:f>Sheet1!$A$2</c:f>
              <c:strCache>
                <c:ptCount val="1"/>
                <c:pt idx="0">
                  <c:v>Sales</c:v>
                </c:pt>
              </c:strCache>
            </c:strRef>
          </c:tx>
          <c:spPr>
            <a:solidFill>
              <a:srgbClr val="DD0806"/>
            </a:solidFill>
            <a:ln w="25384">
              <a:noFill/>
            </a:ln>
          </c:spPr>
          <c:dPt>
            <c:idx val="0"/>
            <c:bubble3D val="0"/>
            <c:spPr>
              <a:solidFill>
                <a:schemeClr val="accent2"/>
              </a:solidFill>
              <a:ln w="25384">
                <a:noFill/>
              </a:ln>
            </c:spPr>
            <c:extLst xmlns:c16r2="http://schemas.microsoft.com/office/drawing/2015/06/chart">
              <c:ext xmlns:c16="http://schemas.microsoft.com/office/drawing/2014/chart" uri="{C3380CC4-5D6E-409C-BE32-E72D297353CC}">
                <c16:uniqueId val="{00000001-61EA-4399-945F-DFAA7DA6EFB2}"/>
              </c:ext>
            </c:extLst>
          </c:dPt>
          <c:dPt>
            <c:idx val="1"/>
            <c:bubble3D val="0"/>
            <c:spPr>
              <a:solidFill>
                <a:schemeClr val="accent1">
                  <a:lumMod val="75000"/>
                </a:schemeClr>
              </a:solidFill>
              <a:ln w="25384">
                <a:noFill/>
              </a:ln>
            </c:spPr>
            <c:extLst xmlns:c16r2="http://schemas.microsoft.com/office/drawing/2015/06/chart">
              <c:ext xmlns:c16="http://schemas.microsoft.com/office/drawing/2014/chart" uri="{C3380CC4-5D6E-409C-BE32-E72D297353CC}">
                <c16:uniqueId val="{00000003-61EA-4399-945F-DFAA7DA6EFB2}"/>
              </c:ext>
            </c:extLst>
          </c:dPt>
          <c:dPt>
            <c:idx val="2"/>
            <c:bubble3D val="0"/>
            <c:spPr>
              <a:solidFill>
                <a:schemeClr val="accent6"/>
              </a:solidFill>
              <a:ln w="25384">
                <a:noFill/>
              </a:ln>
            </c:spPr>
            <c:extLst xmlns:c16r2="http://schemas.microsoft.com/office/drawing/2015/06/chart">
              <c:ext xmlns:c16="http://schemas.microsoft.com/office/drawing/2014/chart" uri="{C3380CC4-5D6E-409C-BE32-E72D297353CC}">
                <c16:uniqueId val="{00000005-61EA-4399-945F-DFAA7DA6EFB2}"/>
              </c:ext>
            </c:extLst>
          </c:dPt>
          <c:dPt>
            <c:idx val="3"/>
            <c:bubble3D val="0"/>
            <c:spPr>
              <a:solidFill>
                <a:schemeClr val="accent4">
                  <a:lumMod val="75000"/>
                </a:schemeClr>
              </a:solidFill>
              <a:ln w="25384">
                <a:noFill/>
              </a:ln>
            </c:spPr>
            <c:extLst xmlns:c16r2="http://schemas.microsoft.com/office/drawing/2015/06/chart">
              <c:ext xmlns:c16="http://schemas.microsoft.com/office/drawing/2014/chart" uri="{C3380CC4-5D6E-409C-BE32-E72D297353CC}">
                <c16:uniqueId val="{00000007-61EA-4399-945F-DFAA7DA6EFB2}"/>
              </c:ext>
            </c:extLst>
          </c:dPt>
          <c:cat>
            <c:strRef>
              <c:f>Sheet1!$B$1:$E$1</c:f>
              <c:strCache>
                <c:ptCount val="4"/>
                <c:pt idx="0">
                  <c:v>1st Qtr</c:v>
                </c:pt>
                <c:pt idx="1">
                  <c:v>2nd Qtr</c:v>
                </c:pt>
                <c:pt idx="2">
                  <c:v>3rd Qtr</c:v>
                </c:pt>
                <c:pt idx="3">
                  <c:v>4th Qtr</c:v>
                </c:pt>
              </c:strCache>
            </c:strRef>
          </c:cat>
          <c:val>
            <c:numRef>
              <c:f>Sheet1!$B$2:$E$2</c:f>
              <c:numCache>
                <c:formatCode>General</c:formatCode>
                <c:ptCount val="4"/>
                <c:pt idx="0">
                  <c:v>25</c:v>
                </c:pt>
                <c:pt idx="1">
                  <c:v>25</c:v>
                </c:pt>
                <c:pt idx="2">
                  <c:v>25</c:v>
                </c:pt>
                <c:pt idx="3">
                  <c:v>10</c:v>
                </c:pt>
              </c:numCache>
            </c:numRef>
          </c:val>
          <c:extLst xmlns:c16r2="http://schemas.microsoft.com/office/drawing/2015/06/chart">
            <c:ext xmlns:c16="http://schemas.microsoft.com/office/drawing/2014/chart" uri="{C3380CC4-5D6E-409C-BE32-E72D297353CC}">
              <c16:uniqueId val="{00000008-61EA-4399-945F-DFAA7DA6EFB2}"/>
            </c:ext>
          </c:extLst>
        </c:ser>
        <c:dLbls>
          <c:showLegendKey val="0"/>
          <c:showVal val="0"/>
          <c:showCatName val="0"/>
          <c:showSerName val="0"/>
          <c:showPercent val="0"/>
          <c:showBubbleSize val="0"/>
          <c:showLeaderLines val="1"/>
        </c:dLbls>
        <c:firstSliceAng val="0"/>
      </c:pieChart>
      <c:spPr>
        <a:noFill/>
        <a:ln w="25400">
          <a:noFill/>
        </a:ln>
      </c:spPr>
    </c:plotArea>
    <c:plotVisOnly val="1"/>
    <c:dispBlanksAs val="zero"/>
    <c:showDLblsOverMax val="0"/>
  </c:chart>
  <c:spPr>
    <a:noFill/>
    <a:ln>
      <a:noFill/>
    </a:ln>
  </c:spPr>
  <c:txPr>
    <a:bodyPr/>
    <a:lstStyle/>
    <a:p>
      <a:pPr>
        <a:defRPr sz="1800" b="0" i="0" u="none" strike="noStrike" baseline="0">
          <a:solidFill>
            <a:srgbClr val="000000"/>
          </a:solidFill>
          <a:latin typeface="Calibri"/>
          <a:ea typeface="Calibri"/>
          <a:cs typeface="Calibri"/>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rot="0"/>
          <a:lstStyle/>
          <a:p>
            <a:pPr lvl="0"/>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C4C4C4"/>
            </a:solidFill>
            <a:ln w="12700" cap="flat">
              <a:noFill/>
              <a:miter lim="400000"/>
            </a:ln>
            <a:effectLst/>
          </c:spPr>
          <c:dPt>
            <c:idx val="0"/>
            <c:bubble3D val="0"/>
            <c:extLst xmlns:c16r2="http://schemas.microsoft.com/office/drawing/2015/06/chart">
              <c:ext xmlns:c16="http://schemas.microsoft.com/office/drawing/2014/chart" uri="{C3380CC4-5D6E-409C-BE32-E72D297353CC}">
                <c16:uniqueId val="{00000000-D136-4A6C-9842-F5EE7C382617}"/>
              </c:ext>
            </c:extLst>
          </c:dPt>
          <c:dPt>
            <c:idx val="1"/>
            <c:bubble3D val="0"/>
            <c:spPr>
              <a:solidFill>
                <a:schemeClr val="accent4"/>
              </a:solidFill>
              <a:ln w="12700" cap="flat">
                <a:noFill/>
                <a:miter lim="400000"/>
              </a:ln>
              <a:effectLst/>
            </c:spPr>
            <c:extLst xmlns:c16r2="http://schemas.microsoft.com/office/drawing/2015/06/chart">
              <c:ext xmlns:c16="http://schemas.microsoft.com/office/drawing/2014/chart" uri="{C3380CC4-5D6E-409C-BE32-E72D297353CC}">
                <c16:uniqueId val="{00000002-D136-4A6C-9842-F5EE7C382617}"/>
              </c:ext>
            </c:extLst>
          </c:dPt>
          <c:cat>
            <c:strRef>
              <c:f>Sheet1!$B$1:$C$1</c:f>
              <c:strCache>
                <c:ptCount val="2"/>
                <c:pt idx="0">
                  <c:v>2013</c:v>
                </c:pt>
                <c:pt idx="1">
                  <c:v>2014</c:v>
                </c:pt>
              </c:strCache>
            </c:strRef>
          </c:cat>
          <c:val>
            <c:numRef>
              <c:f>Sheet1!$B$2:$C$2</c:f>
              <c:numCache>
                <c:formatCode>General</c:formatCode>
                <c:ptCount val="2"/>
                <c:pt idx="0">
                  <c:v>70</c:v>
                </c:pt>
                <c:pt idx="1">
                  <c:v>30</c:v>
                </c:pt>
              </c:numCache>
            </c:numRef>
          </c:val>
          <c:extLst xmlns:c16r2="http://schemas.microsoft.com/office/drawing/2015/06/chart">
            <c:ext xmlns:c16="http://schemas.microsoft.com/office/drawing/2014/chart" uri="{C3380CC4-5D6E-409C-BE32-E72D297353CC}">
              <c16:uniqueId val="{00000003-D136-4A6C-9842-F5EE7C38261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rot="0"/>
          <a:lstStyle/>
          <a:p>
            <a:pPr lvl="0"/>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C4C4C4"/>
            </a:solidFill>
            <a:ln w="12700" cap="flat">
              <a:noFill/>
              <a:miter lim="400000"/>
            </a:ln>
            <a:effectLst/>
          </c:spPr>
          <c:dPt>
            <c:idx val="0"/>
            <c:bubble3D val="0"/>
            <c:extLst xmlns:c16r2="http://schemas.microsoft.com/office/drawing/2015/06/chart">
              <c:ext xmlns:c16="http://schemas.microsoft.com/office/drawing/2014/chart" uri="{C3380CC4-5D6E-409C-BE32-E72D297353CC}">
                <c16:uniqueId val="{00000000-080C-4607-AD6F-F7707D1274D0}"/>
              </c:ext>
            </c:extLst>
          </c:dPt>
          <c:dPt>
            <c:idx val="1"/>
            <c:bubble3D val="0"/>
            <c:spPr>
              <a:solidFill>
                <a:schemeClr val="accent1"/>
              </a:solidFill>
              <a:ln w="12700" cap="flat">
                <a:noFill/>
                <a:miter lim="400000"/>
              </a:ln>
              <a:effectLst/>
            </c:spPr>
            <c:extLst xmlns:c16r2="http://schemas.microsoft.com/office/drawing/2015/06/chart">
              <c:ext xmlns:c16="http://schemas.microsoft.com/office/drawing/2014/chart" uri="{C3380CC4-5D6E-409C-BE32-E72D297353CC}">
                <c16:uniqueId val="{00000002-080C-4607-AD6F-F7707D1274D0}"/>
              </c:ext>
            </c:extLst>
          </c:dPt>
          <c:cat>
            <c:strRef>
              <c:f>Sheet1!$B$1:$C$1</c:f>
              <c:strCache>
                <c:ptCount val="2"/>
                <c:pt idx="0">
                  <c:v>2013</c:v>
                </c:pt>
                <c:pt idx="1">
                  <c:v>2014</c:v>
                </c:pt>
              </c:strCache>
            </c:strRef>
          </c:cat>
          <c:val>
            <c:numRef>
              <c:f>Sheet1!$B$2:$C$2</c:f>
              <c:numCache>
                <c:formatCode>General</c:formatCode>
                <c:ptCount val="2"/>
                <c:pt idx="0">
                  <c:v>80</c:v>
                </c:pt>
                <c:pt idx="1">
                  <c:v>20</c:v>
                </c:pt>
              </c:numCache>
            </c:numRef>
          </c:val>
          <c:extLst xmlns:c16r2="http://schemas.microsoft.com/office/drawing/2015/06/chart">
            <c:ext xmlns:c16="http://schemas.microsoft.com/office/drawing/2014/chart" uri="{C3380CC4-5D6E-409C-BE32-E72D297353CC}">
              <c16:uniqueId val="{00000003-080C-4607-AD6F-F7707D1274D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rot="0"/>
          <a:lstStyle/>
          <a:p>
            <a:pPr lvl="0"/>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C4C4C4"/>
            </a:solidFill>
            <a:ln w="12700" cap="flat">
              <a:noFill/>
              <a:miter lim="400000"/>
            </a:ln>
            <a:effectLst/>
          </c:spPr>
          <c:dPt>
            <c:idx val="0"/>
            <c:bubble3D val="0"/>
            <c:extLst xmlns:c16r2="http://schemas.microsoft.com/office/drawing/2015/06/chart">
              <c:ext xmlns:c16="http://schemas.microsoft.com/office/drawing/2014/chart" uri="{C3380CC4-5D6E-409C-BE32-E72D297353CC}">
                <c16:uniqueId val="{00000000-8C03-4385-A110-CDFA561CF571}"/>
              </c:ext>
            </c:extLst>
          </c:dPt>
          <c:dPt>
            <c:idx val="1"/>
            <c:bubble3D val="0"/>
            <c:spPr>
              <a:solidFill>
                <a:schemeClr val="accent3"/>
              </a:solidFill>
              <a:ln w="12700" cap="flat">
                <a:noFill/>
                <a:miter lim="400000"/>
              </a:ln>
              <a:effectLst/>
            </c:spPr>
            <c:extLst xmlns:c16r2="http://schemas.microsoft.com/office/drawing/2015/06/chart">
              <c:ext xmlns:c16="http://schemas.microsoft.com/office/drawing/2014/chart" uri="{C3380CC4-5D6E-409C-BE32-E72D297353CC}">
                <c16:uniqueId val="{00000002-8C03-4385-A110-CDFA561CF571}"/>
              </c:ext>
            </c:extLst>
          </c:dPt>
          <c:cat>
            <c:strRef>
              <c:f>Sheet1!$B$1:$C$1</c:f>
              <c:strCache>
                <c:ptCount val="2"/>
                <c:pt idx="0">
                  <c:v>2013</c:v>
                </c:pt>
                <c:pt idx="1">
                  <c:v>2014</c:v>
                </c:pt>
              </c:strCache>
            </c:strRef>
          </c:cat>
          <c:val>
            <c:numRef>
              <c:f>Sheet1!$B$2:$C$2</c:f>
              <c:numCache>
                <c:formatCode>General</c:formatCode>
                <c:ptCount val="2"/>
                <c:pt idx="0">
                  <c:v>50</c:v>
                </c:pt>
                <c:pt idx="1">
                  <c:v>59</c:v>
                </c:pt>
              </c:numCache>
            </c:numRef>
          </c:val>
          <c:extLst xmlns:c16r2="http://schemas.microsoft.com/office/drawing/2015/06/chart">
            <c:ext xmlns:c16="http://schemas.microsoft.com/office/drawing/2014/chart" uri="{C3380CC4-5D6E-409C-BE32-E72D297353CC}">
              <c16:uniqueId val="{00000003-8C03-4385-A110-CDFA561CF57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rot="0"/>
          <a:lstStyle/>
          <a:p>
            <a:pPr lvl="0"/>
            <a:endParaRPr 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Region 1</c:v>
                </c:pt>
              </c:strCache>
            </c:strRef>
          </c:tx>
          <c:spPr>
            <a:solidFill>
              <a:srgbClr val="C4C4C4"/>
            </a:solidFill>
            <a:ln w="12700" cap="flat">
              <a:noFill/>
              <a:miter lim="400000"/>
            </a:ln>
            <a:effectLst/>
          </c:spPr>
          <c:dPt>
            <c:idx val="0"/>
            <c:bubble3D val="0"/>
            <c:extLst xmlns:c16r2="http://schemas.microsoft.com/office/drawing/2015/06/chart">
              <c:ext xmlns:c16="http://schemas.microsoft.com/office/drawing/2014/chart" uri="{C3380CC4-5D6E-409C-BE32-E72D297353CC}">
                <c16:uniqueId val="{00000000-3C7D-41DA-9834-831B76454802}"/>
              </c:ext>
            </c:extLst>
          </c:dPt>
          <c:dPt>
            <c:idx val="1"/>
            <c:bubble3D val="0"/>
            <c:spPr>
              <a:solidFill>
                <a:schemeClr val="accent2"/>
              </a:solidFill>
              <a:ln w="12700" cap="flat">
                <a:noFill/>
                <a:miter lim="400000"/>
              </a:ln>
              <a:effectLst/>
            </c:spPr>
            <c:extLst xmlns:c16r2="http://schemas.microsoft.com/office/drawing/2015/06/chart">
              <c:ext xmlns:c16="http://schemas.microsoft.com/office/drawing/2014/chart" uri="{C3380CC4-5D6E-409C-BE32-E72D297353CC}">
                <c16:uniqueId val="{00000002-3C7D-41DA-9834-831B76454802}"/>
              </c:ext>
            </c:extLst>
          </c:dPt>
          <c:cat>
            <c:strRef>
              <c:f>Sheet1!$B$1:$C$1</c:f>
              <c:strCache>
                <c:ptCount val="2"/>
                <c:pt idx="0">
                  <c:v>2013</c:v>
                </c:pt>
                <c:pt idx="1">
                  <c:v>2014</c:v>
                </c:pt>
              </c:strCache>
            </c:strRef>
          </c:cat>
          <c:val>
            <c:numRef>
              <c:f>Sheet1!$B$2:$C$2</c:f>
              <c:numCache>
                <c:formatCode>General</c:formatCode>
                <c:ptCount val="2"/>
                <c:pt idx="0">
                  <c:v>30</c:v>
                </c:pt>
                <c:pt idx="1">
                  <c:v>70</c:v>
                </c:pt>
              </c:numCache>
            </c:numRef>
          </c:val>
          <c:extLst xmlns:c16r2="http://schemas.microsoft.com/office/drawing/2015/06/chart">
            <c:ext xmlns:c16="http://schemas.microsoft.com/office/drawing/2014/chart" uri="{C3380CC4-5D6E-409C-BE32-E72D297353CC}">
              <c16:uniqueId val="{00000003-3C7D-41DA-9834-831B7645480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chemeClr val="accent2"/>
            </a:solidFill>
            <a:ln>
              <a:solidFill>
                <a:schemeClr val="bg1"/>
              </a:solidFill>
            </a:ln>
          </c:spPr>
          <c:invertIfNegative val="0"/>
          <c:dLbls>
            <c:dLbl>
              <c:idx val="0"/>
              <c:layout/>
              <c:spPr/>
              <c:txPr>
                <a:bodyPr/>
                <a:lstStyle/>
                <a:p>
                  <a:pPr>
                    <a:defRPr sz="1197" b="1" i="0" u="none" strike="noStrike" baseline="0">
                      <a:solidFill>
                        <a:srgbClr val="333333"/>
                      </a:solidFill>
                      <a:latin typeface="Calibri"/>
                      <a:ea typeface="Calibri"/>
                      <a:cs typeface="Calibri"/>
                    </a:defRPr>
                  </a:pPr>
                  <a:endParaRPr lang="zh-CN"/>
                </a:p>
              </c:txPr>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56CF-4212-9D34-BCAF5F6DB8DA}"/>
                </c:ext>
                <c:ext xmlns:c15="http://schemas.microsoft.com/office/drawing/2012/chart" uri="{CE6537A1-D6FC-4f65-9D91-7224C49458BB}">
                  <c15:layout/>
                </c:ext>
              </c:extLst>
            </c:dLbl>
            <c:dLbl>
              <c:idx val="1"/>
              <c:layout/>
              <c:spPr/>
              <c:txPr>
                <a:bodyPr/>
                <a:lstStyle/>
                <a:p>
                  <a:pPr>
                    <a:defRPr sz="1197" b="1" i="0" u="none" strike="noStrike" baseline="0">
                      <a:solidFill>
                        <a:srgbClr val="333333"/>
                      </a:solidFill>
                      <a:latin typeface="Calibri"/>
                      <a:ea typeface="Calibri"/>
                      <a:cs typeface="Calibri"/>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56CF-4212-9D34-BCAF5F6DB8DA}"/>
                </c:ex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Sheet1!$A$2:$A$5</c:f>
              <c:strCache>
                <c:ptCount val="4"/>
                <c:pt idx="0">
                  <c:v>PROJECT 1</c:v>
                </c:pt>
                <c:pt idx="1">
                  <c:v>PROJECT 2</c:v>
                </c:pt>
                <c:pt idx="2">
                  <c:v>PROJECT 3</c:v>
                </c:pt>
                <c:pt idx="3">
                  <c:v>PROJECT 3</c:v>
                </c:pt>
              </c:strCache>
            </c:strRef>
          </c:cat>
          <c:val>
            <c:numRef>
              <c:f>Sheet1!$B$2:$B$5</c:f>
              <c:numCache>
                <c:formatCode>General</c:formatCode>
                <c:ptCount val="4"/>
                <c:pt idx="0">
                  <c:v>100</c:v>
                </c:pt>
                <c:pt idx="1">
                  <c:v>90</c:v>
                </c:pt>
                <c:pt idx="2">
                  <c:v>50</c:v>
                </c:pt>
                <c:pt idx="3">
                  <c:v>50</c:v>
                </c:pt>
              </c:numCache>
            </c:numRef>
          </c:val>
          <c:extLst xmlns:c16r2="http://schemas.microsoft.com/office/drawing/2015/06/chart">
            <c:ext xmlns:c16="http://schemas.microsoft.com/office/drawing/2014/chart" uri="{C3380CC4-5D6E-409C-BE32-E72D297353CC}">
              <c16:uniqueId val="{00000002-56CF-4212-9D34-BCAF5F6DB8DA}"/>
            </c:ext>
          </c:extLst>
        </c:ser>
        <c:ser>
          <c:idx val="1"/>
          <c:order val="1"/>
          <c:tx>
            <c:strRef>
              <c:f>Sheet1!$C$1</c:f>
              <c:strCache>
                <c:ptCount val="1"/>
                <c:pt idx="0">
                  <c:v>Series 2</c:v>
                </c:pt>
              </c:strCache>
            </c:strRef>
          </c:tx>
          <c:spPr>
            <a:solidFill>
              <a:schemeClr val="accent2">
                <a:lumMod val="75000"/>
              </a:schemeClr>
            </a:solidFill>
          </c:spPr>
          <c:invertIfNegative val="0"/>
          <c:dLbls>
            <c:spPr>
              <a:noFill/>
              <a:ln>
                <a:noFill/>
              </a:ln>
              <a:effectLst/>
            </c:spPr>
            <c:txPr>
              <a:bodyPr/>
              <a:lstStyle/>
              <a:p>
                <a:pPr>
                  <a:defRPr sz="1197" b="1" i="0" u="none" strike="noStrike" baseline="0">
                    <a:solidFill>
                      <a:srgbClr val="333333"/>
                    </a:solidFill>
                    <a:latin typeface="Calibri"/>
                    <a:ea typeface="Calibri"/>
                    <a:cs typeface="Calibri"/>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3</c:v>
                </c:pt>
              </c:strCache>
            </c:strRef>
          </c:cat>
          <c:val>
            <c:numRef>
              <c:f>Sheet1!$C$2:$C$5</c:f>
              <c:numCache>
                <c:formatCode>General</c:formatCode>
                <c:ptCount val="4"/>
                <c:pt idx="0">
                  <c:v>90</c:v>
                </c:pt>
                <c:pt idx="1">
                  <c:v>75</c:v>
                </c:pt>
                <c:pt idx="2">
                  <c:v>100</c:v>
                </c:pt>
                <c:pt idx="3">
                  <c:v>100</c:v>
                </c:pt>
              </c:numCache>
            </c:numRef>
          </c:val>
          <c:extLst xmlns:c16r2="http://schemas.microsoft.com/office/drawing/2015/06/chart">
            <c:ext xmlns:c16="http://schemas.microsoft.com/office/drawing/2014/chart" uri="{C3380CC4-5D6E-409C-BE32-E72D297353CC}">
              <c16:uniqueId val="{00000003-56CF-4212-9D34-BCAF5F6DB8DA}"/>
            </c:ext>
          </c:extLst>
        </c:ser>
        <c:ser>
          <c:idx val="2"/>
          <c:order val="2"/>
          <c:tx>
            <c:strRef>
              <c:f>Sheet1!$D$1</c:f>
              <c:strCache>
                <c:ptCount val="1"/>
                <c:pt idx="0">
                  <c:v>Series 3</c:v>
                </c:pt>
              </c:strCache>
            </c:strRef>
          </c:tx>
          <c:spPr>
            <a:solidFill>
              <a:schemeClr val="accent3"/>
            </a:solidFill>
            <a:effectLst/>
          </c:spPr>
          <c:invertIfNegative val="0"/>
          <c:dLbls>
            <c:spPr>
              <a:noFill/>
              <a:ln>
                <a:noFill/>
              </a:ln>
              <a:effectLst/>
            </c:spPr>
            <c:txPr>
              <a:bodyPr/>
              <a:lstStyle/>
              <a:p>
                <a:pPr>
                  <a:defRPr sz="1197" b="1" i="0" u="none" strike="noStrike" baseline="0">
                    <a:solidFill>
                      <a:srgbClr val="333333"/>
                    </a:solidFill>
                    <a:latin typeface="Calibri"/>
                    <a:ea typeface="Calibri"/>
                    <a:cs typeface="Calibri"/>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3</c:v>
                </c:pt>
              </c:strCache>
            </c:strRef>
          </c:cat>
          <c:val>
            <c:numRef>
              <c:f>Sheet1!$D$2:$D$5</c:f>
              <c:numCache>
                <c:formatCode>General</c:formatCode>
                <c:ptCount val="4"/>
                <c:pt idx="0">
                  <c:v>50</c:v>
                </c:pt>
                <c:pt idx="1">
                  <c:v>65</c:v>
                </c:pt>
                <c:pt idx="2">
                  <c:v>75</c:v>
                </c:pt>
                <c:pt idx="3">
                  <c:v>75</c:v>
                </c:pt>
              </c:numCache>
            </c:numRef>
          </c:val>
          <c:extLst xmlns:c16r2="http://schemas.microsoft.com/office/drawing/2015/06/chart">
            <c:ext xmlns:c16="http://schemas.microsoft.com/office/drawing/2014/chart" uri="{C3380CC4-5D6E-409C-BE32-E72D297353CC}">
              <c16:uniqueId val="{00000004-56CF-4212-9D34-BCAF5F6DB8DA}"/>
            </c:ext>
          </c:extLst>
        </c:ser>
        <c:ser>
          <c:idx val="3"/>
          <c:order val="3"/>
          <c:tx>
            <c:strRef>
              <c:f>Sheet1!$E$1</c:f>
              <c:strCache>
                <c:ptCount val="1"/>
                <c:pt idx="0">
                  <c:v>Series 32</c:v>
                </c:pt>
              </c:strCache>
            </c:strRef>
          </c:tx>
          <c:spPr>
            <a:solidFill>
              <a:schemeClr val="accent5"/>
            </a:solidFill>
          </c:spPr>
          <c:invertIfNegative val="0"/>
          <c:dLbls>
            <c:spPr>
              <a:noFill/>
              <a:ln>
                <a:noFill/>
              </a:ln>
              <a:effectLst/>
            </c:spPr>
            <c:txPr>
              <a:bodyPr/>
              <a:lstStyle/>
              <a:p>
                <a:pPr>
                  <a:defRPr sz="1197" b="1" i="0" u="none" strike="noStrike" baseline="0">
                    <a:solidFill>
                      <a:srgbClr val="333333"/>
                    </a:solidFill>
                    <a:latin typeface="Calibri"/>
                    <a:ea typeface="Calibri"/>
                    <a:cs typeface="Calibri"/>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PROJECT 1</c:v>
                </c:pt>
                <c:pt idx="1">
                  <c:v>PROJECT 2</c:v>
                </c:pt>
                <c:pt idx="2">
                  <c:v>PROJECT 3</c:v>
                </c:pt>
                <c:pt idx="3">
                  <c:v>PROJECT 3</c:v>
                </c:pt>
              </c:strCache>
            </c:strRef>
          </c:cat>
          <c:val>
            <c:numRef>
              <c:f>Sheet1!$E$2:$E$5</c:f>
              <c:numCache>
                <c:formatCode>General</c:formatCode>
                <c:ptCount val="4"/>
                <c:pt idx="0">
                  <c:v>50</c:v>
                </c:pt>
                <c:pt idx="1">
                  <c:v>65</c:v>
                </c:pt>
                <c:pt idx="2">
                  <c:v>75</c:v>
                </c:pt>
                <c:pt idx="3">
                  <c:v>75</c:v>
                </c:pt>
              </c:numCache>
            </c:numRef>
          </c:val>
          <c:extLst xmlns:c16r2="http://schemas.microsoft.com/office/drawing/2015/06/chart">
            <c:ext xmlns:c16="http://schemas.microsoft.com/office/drawing/2014/chart" uri="{C3380CC4-5D6E-409C-BE32-E72D297353CC}">
              <c16:uniqueId val="{00000005-56CF-4212-9D34-BCAF5F6DB8DA}"/>
            </c:ext>
          </c:extLst>
        </c:ser>
        <c:dLbls>
          <c:showLegendKey val="0"/>
          <c:showVal val="0"/>
          <c:showCatName val="0"/>
          <c:showSerName val="0"/>
          <c:showPercent val="0"/>
          <c:showBubbleSize val="0"/>
        </c:dLbls>
        <c:gapWidth val="351"/>
        <c:axId val="443372288"/>
        <c:axId val="443373824"/>
      </c:barChart>
      <c:catAx>
        <c:axId val="443372288"/>
        <c:scaling>
          <c:orientation val="minMax"/>
        </c:scaling>
        <c:delete val="0"/>
        <c:axPos val="b"/>
        <c:numFmt formatCode="General" sourceLinked="0"/>
        <c:majorTickMark val="out"/>
        <c:minorTickMark val="none"/>
        <c:tickLblPos val="nextTo"/>
        <c:spPr>
          <a:noFill/>
        </c:spPr>
        <c:txPr>
          <a:bodyPr rot="0" vert="horz"/>
          <a:lstStyle/>
          <a:p>
            <a:pPr>
              <a:defRPr sz="1197" b="1" i="0" u="none" strike="noStrike" baseline="0">
                <a:solidFill>
                  <a:srgbClr val="333333"/>
                </a:solidFill>
                <a:latin typeface="Calibri"/>
                <a:ea typeface="Calibri"/>
                <a:cs typeface="Calibri"/>
              </a:defRPr>
            </a:pPr>
            <a:endParaRPr lang="zh-CN"/>
          </a:p>
        </c:txPr>
        <c:crossAx val="443373824"/>
        <c:crosses val="autoZero"/>
        <c:auto val="1"/>
        <c:lblAlgn val="ctr"/>
        <c:lblOffset val="100"/>
        <c:noMultiLvlLbl val="0"/>
      </c:catAx>
      <c:valAx>
        <c:axId val="443373824"/>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txPr>
          <a:bodyPr rot="0" vert="horz"/>
          <a:lstStyle/>
          <a:p>
            <a:pPr>
              <a:defRPr sz="1197" b="1" i="0" u="none" strike="noStrike" baseline="0">
                <a:solidFill>
                  <a:srgbClr val="333333"/>
                </a:solidFill>
                <a:latin typeface="Calibri"/>
                <a:ea typeface="Calibri"/>
                <a:cs typeface="Calibri"/>
              </a:defRPr>
            </a:pPr>
            <a:endParaRPr lang="zh-CN"/>
          </a:p>
        </c:txPr>
        <c:crossAx val="443372288"/>
        <c:crosses val="autoZero"/>
        <c:crossBetween val="between"/>
      </c:valAx>
      <c:spPr>
        <a:noFill/>
        <a:ln w="25346">
          <a:noFill/>
        </a:ln>
      </c:spPr>
    </c:plotArea>
    <c:plotVisOnly val="1"/>
    <c:dispBlanksAs val="gap"/>
    <c:showDLblsOverMax val="0"/>
  </c:chart>
  <c:txPr>
    <a:bodyPr/>
    <a:lstStyle/>
    <a:p>
      <a:pPr>
        <a:defRPr sz="1197" b="1" i="0" u="none" strike="noStrike" baseline="0">
          <a:solidFill>
            <a:srgbClr val="333333"/>
          </a:solidFill>
          <a:latin typeface="Calibri"/>
          <a:ea typeface="Calibri"/>
          <a:cs typeface="Calibri"/>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3B58EF-4ABD-40F4-ACA4-FE81D742E6DD}" type="datetimeFigureOut">
              <a:rPr lang="zh-CN" altLang="en-US" smtClean="0"/>
              <a:t>2018/5/2</a:t>
            </a:fld>
            <a:endParaRPr lang="zh-CN" altLang="en-US"/>
          </a:p>
        </p:txBody>
      </p:sp>
      <p:sp>
        <p:nvSpPr>
          <p:cNvPr id="4" name="幻灯片图像占位符 3"/>
          <p:cNvSpPr>
            <a:spLocks noGrp="1" noRot="1" noChangeAspect="1"/>
          </p:cNvSpPr>
          <p:nvPr>
            <p:ph type="sldImg" idx="2"/>
          </p:nvPr>
        </p:nvSpPr>
        <p:spPr>
          <a:xfrm>
            <a:off x="330200" y="685800"/>
            <a:ext cx="61976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FC198-2D83-4DFC-8CDD-7D23AF44D411}" type="slidenum">
              <a:rPr lang="zh-CN" altLang="en-US" smtClean="0"/>
              <a:t>‹#›</a:t>
            </a:fld>
            <a:endParaRPr lang="zh-CN" altLang="en-US"/>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1682130" rtl="0" eaLnBrk="1" latinLnBrk="0" hangingPunct="1">
      <a:defRPr sz="2200" kern="1200">
        <a:solidFill>
          <a:schemeClr val="tx1"/>
        </a:solidFill>
        <a:latin typeface="+mn-lt"/>
        <a:ea typeface="+mn-ea"/>
        <a:cs typeface="+mn-cs"/>
      </a:defRPr>
    </a:lvl1pPr>
    <a:lvl2pPr marL="841065" algn="l" defTabSz="1682130" rtl="0" eaLnBrk="1" latinLnBrk="0" hangingPunct="1">
      <a:defRPr sz="2200" kern="1200">
        <a:solidFill>
          <a:schemeClr val="tx1"/>
        </a:solidFill>
        <a:latin typeface="+mn-lt"/>
        <a:ea typeface="+mn-ea"/>
        <a:cs typeface="+mn-cs"/>
      </a:defRPr>
    </a:lvl2pPr>
    <a:lvl3pPr marL="1682130" algn="l" defTabSz="1682130" rtl="0" eaLnBrk="1" latinLnBrk="0" hangingPunct="1">
      <a:defRPr sz="2200" kern="1200">
        <a:solidFill>
          <a:schemeClr val="tx1"/>
        </a:solidFill>
        <a:latin typeface="+mn-lt"/>
        <a:ea typeface="+mn-ea"/>
        <a:cs typeface="+mn-cs"/>
      </a:defRPr>
    </a:lvl3pPr>
    <a:lvl4pPr marL="2523195" algn="l" defTabSz="1682130" rtl="0" eaLnBrk="1" latinLnBrk="0" hangingPunct="1">
      <a:defRPr sz="2200" kern="1200">
        <a:solidFill>
          <a:schemeClr val="tx1"/>
        </a:solidFill>
        <a:latin typeface="+mn-lt"/>
        <a:ea typeface="+mn-ea"/>
        <a:cs typeface="+mn-cs"/>
      </a:defRPr>
    </a:lvl4pPr>
    <a:lvl5pPr marL="3364260" algn="l" defTabSz="1682130" rtl="0" eaLnBrk="1" latinLnBrk="0" hangingPunct="1">
      <a:defRPr sz="2200" kern="1200">
        <a:solidFill>
          <a:schemeClr val="tx1"/>
        </a:solidFill>
        <a:latin typeface="+mn-lt"/>
        <a:ea typeface="+mn-ea"/>
        <a:cs typeface="+mn-cs"/>
      </a:defRPr>
    </a:lvl5pPr>
    <a:lvl6pPr marL="4205326" algn="l" defTabSz="1682130" rtl="0" eaLnBrk="1" latinLnBrk="0" hangingPunct="1">
      <a:defRPr sz="2200" kern="1200">
        <a:solidFill>
          <a:schemeClr val="tx1"/>
        </a:solidFill>
        <a:latin typeface="+mn-lt"/>
        <a:ea typeface="+mn-ea"/>
        <a:cs typeface="+mn-cs"/>
      </a:defRPr>
    </a:lvl6pPr>
    <a:lvl7pPr marL="5046391" algn="l" defTabSz="1682130" rtl="0" eaLnBrk="1" latinLnBrk="0" hangingPunct="1">
      <a:defRPr sz="2200" kern="1200">
        <a:solidFill>
          <a:schemeClr val="tx1"/>
        </a:solidFill>
        <a:latin typeface="+mn-lt"/>
        <a:ea typeface="+mn-ea"/>
        <a:cs typeface="+mn-cs"/>
      </a:defRPr>
    </a:lvl7pPr>
    <a:lvl8pPr marL="5887456" algn="l" defTabSz="1682130" rtl="0" eaLnBrk="1" latinLnBrk="0" hangingPunct="1">
      <a:defRPr sz="2200" kern="1200">
        <a:solidFill>
          <a:schemeClr val="tx1"/>
        </a:solidFill>
        <a:latin typeface="+mn-lt"/>
        <a:ea typeface="+mn-ea"/>
        <a:cs typeface="+mn-cs"/>
      </a:defRPr>
    </a:lvl8pPr>
    <a:lvl9pPr marL="6728521" algn="l" defTabSz="1682130" rtl="0" eaLnBrk="1" latinLnBrk="0" hangingPunct="1">
      <a:defRPr sz="2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a:t>
            </a:fld>
            <a:endParaRPr lang="zh-CN" altLang="en-US"/>
          </a:p>
        </p:txBody>
      </p:sp>
    </p:spTree>
    <p:extLst>
      <p:ext uri="{BB962C8B-B14F-4D97-AF65-F5344CB8AC3E}">
        <p14:creationId xmlns:p14="http://schemas.microsoft.com/office/powerpoint/2010/main" val="995415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10</a:t>
            </a:fld>
            <a:endParaRPr lang="zh-CN" altLang="en-US"/>
          </a:p>
        </p:txBody>
      </p:sp>
    </p:spTree>
    <p:extLst>
      <p:ext uri="{BB962C8B-B14F-4D97-AF65-F5344CB8AC3E}">
        <p14:creationId xmlns:p14="http://schemas.microsoft.com/office/powerpoint/2010/main" val="703218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11</a:t>
            </a:fld>
            <a:endParaRPr lang="zh-CN" altLang="en-US"/>
          </a:p>
        </p:txBody>
      </p:sp>
    </p:spTree>
    <p:extLst>
      <p:ext uri="{BB962C8B-B14F-4D97-AF65-F5344CB8AC3E}">
        <p14:creationId xmlns:p14="http://schemas.microsoft.com/office/powerpoint/2010/main" val="1498390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12</a:t>
            </a:fld>
            <a:endParaRPr lang="zh-CN" altLang="en-US"/>
          </a:p>
        </p:txBody>
      </p:sp>
    </p:spTree>
    <p:extLst>
      <p:ext uri="{BB962C8B-B14F-4D97-AF65-F5344CB8AC3E}">
        <p14:creationId xmlns:p14="http://schemas.microsoft.com/office/powerpoint/2010/main" val="1774540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13</a:t>
            </a:fld>
            <a:endParaRPr lang="zh-CN" altLang="en-US"/>
          </a:p>
        </p:txBody>
      </p:sp>
    </p:spTree>
    <p:extLst>
      <p:ext uri="{BB962C8B-B14F-4D97-AF65-F5344CB8AC3E}">
        <p14:creationId xmlns:p14="http://schemas.microsoft.com/office/powerpoint/2010/main" val="3753684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14</a:t>
            </a:fld>
            <a:endParaRPr lang="zh-CN" altLang="en-US"/>
          </a:p>
        </p:txBody>
      </p:sp>
    </p:spTree>
    <p:extLst>
      <p:ext uri="{BB962C8B-B14F-4D97-AF65-F5344CB8AC3E}">
        <p14:creationId xmlns:p14="http://schemas.microsoft.com/office/powerpoint/2010/main" val="4155975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15</a:t>
            </a:fld>
            <a:endParaRPr lang="zh-CN" altLang="en-US"/>
          </a:p>
        </p:txBody>
      </p:sp>
    </p:spTree>
    <p:extLst>
      <p:ext uri="{BB962C8B-B14F-4D97-AF65-F5344CB8AC3E}">
        <p14:creationId xmlns:p14="http://schemas.microsoft.com/office/powerpoint/2010/main" val="1450623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16</a:t>
            </a:fld>
            <a:endParaRPr lang="zh-CN" altLang="en-US"/>
          </a:p>
        </p:txBody>
      </p:sp>
    </p:spTree>
    <p:extLst>
      <p:ext uri="{BB962C8B-B14F-4D97-AF65-F5344CB8AC3E}">
        <p14:creationId xmlns:p14="http://schemas.microsoft.com/office/powerpoint/2010/main" val="1226006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a:p>
        </p:txBody>
      </p:sp>
    </p:spTree>
    <p:extLst>
      <p:ext uri="{BB962C8B-B14F-4D97-AF65-F5344CB8AC3E}">
        <p14:creationId xmlns:p14="http://schemas.microsoft.com/office/powerpoint/2010/main" val="14246764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18</a:t>
            </a:fld>
            <a:endParaRPr lang="zh-CN" altLang="en-US"/>
          </a:p>
        </p:txBody>
      </p:sp>
    </p:spTree>
    <p:extLst>
      <p:ext uri="{BB962C8B-B14F-4D97-AF65-F5344CB8AC3E}">
        <p14:creationId xmlns:p14="http://schemas.microsoft.com/office/powerpoint/2010/main" val="4291664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t>19</a:t>
            </a:fld>
            <a:endParaRPr lang="zh-CN" altLang="en-US"/>
          </a:p>
        </p:txBody>
      </p:sp>
    </p:spTree>
    <p:extLst>
      <p:ext uri="{BB962C8B-B14F-4D97-AF65-F5344CB8AC3E}">
        <p14:creationId xmlns:p14="http://schemas.microsoft.com/office/powerpoint/2010/main" val="1562669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t>2</a:t>
            </a:fld>
            <a:endParaRPr lang="zh-CN" altLang="en-US"/>
          </a:p>
        </p:txBody>
      </p:sp>
    </p:spTree>
    <p:extLst>
      <p:ext uri="{BB962C8B-B14F-4D97-AF65-F5344CB8AC3E}">
        <p14:creationId xmlns:p14="http://schemas.microsoft.com/office/powerpoint/2010/main" val="1813946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20</a:t>
            </a:fld>
            <a:endParaRPr lang="zh-CN" altLang="en-US"/>
          </a:p>
        </p:txBody>
      </p:sp>
    </p:spTree>
    <p:extLst>
      <p:ext uri="{BB962C8B-B14F-4D97-AF65-F5344CB8AC3E}">
        <p14:creationId xmlns:p14="http://schemas.microsoft.com/office/powerpoint/2010/main" val="1700252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21</a:t>
            </a:fld>
            <a:endParaRPr lang="zh-CN" altLang="en-US"/>
          </a:p>
        </p:txBody>
      </p:sp>
    </p:spTree>
    <p:extLst>
      <p:ext uri="{BB962C8B-B14F-4D97-AF65-F5344CB8AC3E}">
        <p14:creationId xmlns:p14="http://schemas.microsoft.com/office/powerpoint/2010/main" val="3738647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22</a:t>
            </a:fld>
            <a:endParaRPr lang="zh-CN" altLang="en-US"/>
          </a:p>
        </p:txBody>
      </p:sp>
    </p:spTree>
    <p:extLst>
      <p:ext uri="{BB962C8B-B14F-4D97-AF65-F5344CB8AC3E}">
        <p14:creationId xmlns:p14="http://schemas.microsoft.com/office/powerpoint/2010/main" val="3841122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23</a:t>
            </a:fld>
            <a:endParaRPr lang="zh-CN" altLang="en-US"/>
          </a:p>
        </p:txBody>
      </p:sp>
    </p:spTree>
    <p:extLst>
      <p:ext uri="{BB962C8B-B14F-4D97-AF65-F5344CB8AC3E}">
        <p14:creationId xmlns:p14="http://schemas.microsoft.com/office/powerpoint/2010/main" val="14910397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24</a:t>
            </a:fld>
            <a:endParaRPr lang="zh-CN" altLang="en-US"/>
          </a:p>
        </p:txBody>
      </p:sp>
    </p:spTree>
    <p:extLst>
      <p:ext uri="{BB962C8B-B14F-4D97-AF65-F5344CB8AC3E}">
        <p14:creationId xmlns:p14="http://schemas.microsoft.com/office/powerpoint/2010/main" val="2061960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25</a:t>
            </a:fld>
            <a:endParaRPr lang="zh-CN" altLang="en-US"/>
          </a:p>
        </p:txBody>
      </p:sp>
    </p:spTree>
    <p:extLst>
      <p:ext uri="{BB962C8B-B14F-4D97-AF65-F5344CB8AC3E}">
        <p14:creationId xmlns:p14="http://schemas.microsoft.com/office/powerpoint/2010/main" val="527125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26</a:t>
            </a:fld>
            <a:endParaRPr lang="zh-CN" altLang="en-US"/>
          </a:p>
        </p:txBody>
      </p:sp>
    </p:spTree>
    <p:extLst>
      <p:ext uri="{BB962C8B-B14F-4D97-AF65-F5344CB8AC3E}">
        <p14:creationId xmlns:p14="http://schemas.microsoft.com/office/powerpoint/2010/main" val="39331824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27</a:t>
            </a:fld>
            <a:endParaRPr lang="zh-CN" altLang="en-US"/>
          </a:p>
        </p:txBody>
      </p:sp>
    </p:spTree>
    <p:extLst>
      <p:ext uri="{BB962C8B-B14F-4D97-AF65-F5344CB8AC3E}">
        <p14:creationId xmlns:p14="http://schemas.microsoft.com/office/powerpoint/2010/main" val="40040963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28</a:t>
            </a:fld>
            <a:endParaRPr lang="zh-CN" altLang="en-US"/>
          </a:p>
        </p:txBody>
      </p:sp>
    </p:spTree>
    <p:extLst>
      <p:ext uri="{BB962C8B-B14F-4D97-AF65-F5344CB8AC3E}">
        <p14:creationId xmlns:p14="http://schemas.microsoft.com/office/powerpoint/2010/main" val="25725081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29</a:t>
            </a:fld>
            <a:endParaRPr lang="zh-CN" altLang="en-US"/>
          </a:p>
        </p:txBody>
      </p:sp>
    </p:spTree>
    <p:extLst>
      <p:ext uri="{BB962C8B-B14F-4D97-AF65-F5344CB8AC3E}">
        <p14:creationId xmlns:p14="http://schemas.microsoft.com/office/powerpoint/2010/main" val="409169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a:t>
            </a:fld>
            <a:endParaRPr lang="zh-CN" altLang="en-US"/>
          </a:p>
        </p:txBody>
      </p:sp>
    </p:spTree>
    <p:extLst>
      <p:ext uri="{BB962C8B-B14F-4D97-AF65-F5344CB8AC3E}">
        <p14:creationId xmlns:p14="http://schemas.microsoft.com/office/powerpoint/2010/main" val="1473810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30</a:t>
            </a:fld>
            <a:endParaRPr lang="zh-CN" altLang="en-US"/>
          </a:p>
        </p:txBody>
      </p:sp>
    </p:spTree>
    <p:extLst>
      <p:ext uri="{BB962C8B-B14F-4D97-AF65-F5344CB8AC3E}">
        <p14:creationId xmlns:p14="http://schemas.microsoft.com/office/powerpoint/2010/main" val="29760001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31</a:t>
            </a:fld>
            <a:endParaRPr lang="zh-CN" altLang="en-US"/>
          </a:p>
        </p:txBody>
      </p:sp>
    </p:spTree>
    <p:extLst>
      <p:ext uri="{BB962C8B-B14F-4D97-AF65-F5344CB8AC3E}">
        <p14:creationId xmlns:p14="http://schemas.microsoft.com/office/powerpoint/2010/main" val="33009661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32</a:t>
            </a:fld>
            <a:endParaRPr lang="zh-CN" altLang="en-US"/>
          </a:p>
        </p:txBody>
      </p:sp>
    </p:spTree>
    <p:extLst>
      <p:ext uri="{BB962C8B-B14F-4D97-AF65-F5344CB8AC3E}">
        <p14:creationId xmlns:p14="http://schemas.microsoft.com/office/powerpoint/2010/main" val="12994238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33</a:t>
            </a:fld>
            <a:endParaRPr lang="zh-CN" altLang="en-US"/>
          </a:p>
        </p:txBody>
      </p:sp>
    </p:spTree>
    <p:extLst>
      <p:ext uri="{BB962C8B-B14F-4D97-AF65-F5344CB8AC3E}">
        <p14:creationId xmlns:p14="http://schemas.microsoft.com/office/powerpoint/2010/main" val="4041004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34</a:t>
            </a:fld>
            <a:endParaRPr lang="zh-CN" altLang="en-US"/>
          </a:p>
        </p:txBody>
      </p:sp>
    </p:spTree>
    <p:extLst>
      <p:ext uri="{BB962C8B-B14F-4D97-AF65-F5344CB8AC3E}">
        <p14:creationId xmlns:p14="http://schemas.microsoft.com/office/powerpoint/2010/main" val="33550631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35</a:t>
            </a:fld>
            <a:endParaRPr lang="zh-CN" altLang="en-US"/>
          </a:p>
        </p:txBody>
      </p:sp>
    </p:spTree>
    <p:extLst>
      <p:ext uri="{BB962C8B-B14F-4D97-AF65-F5344CB8AC3E}">
        <p14:creationId xmlns:p14="http://schemas.microsoft.com/office/powerpoint/2010/main" val="14812110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36</a:t>
            </a:fld>
            <a:endParaRPr lang="zh-CN" altLang="en-US"/>
          </a:p>
        </p:txBody>
      </p:sp>
    </p:spTree>
    <p:extLst>
      <p:ext uri="{BB962C8B-B14F-4D97-AF65-F5344CB8AC3E}">
        <p14:creationId xmlns:p14="http://schemas.microsoft.com/office/powerpoint/2010/main" val="33488108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37</a:t>
            </a:fld>
            <a:endParaRPr lang="zh-CN" altLang="en-US"/>
          </a:p>
        </p:txBody>
      </p:sp>
    </p:spTree>
    <p:extLst>
      <p:ext uri="{BB962C8B-B14F-4D97-AF65-F5344CB8AC3E}">
        <p14:creationId xmlns:p14="http://schemas.microsoft.com/office/powerpoint/2010/main" val="17025928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38</a:t>
            </a:fld>
            <a:endParaRPr lang="zh-CN" altLang="en-US"/>
          </a:p>
        </p:txBody>
      </p:sp>
    </p:spTree>
    <p:extLst>
      <p:ext uri="{BB962C8B-B14F-4D97-AF65-F5344CB8AC3E}">
        <p14:creationId xmlns:p14="http://schemas.microsoft.com/office/powerpoint/2010/main" val="27810391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39</a:t>
            </a:fld>
            <a:endParaRPr lang="zh-CN" altLang="en-US"/>
          </a:p>
        </p:txBody>
      </p:sp>
    </p:spTree>
    <p:extLst>
      <p:ext uri="{BB962C8B-B14F-4D97-AF65-F5344CB8AC3E}">
        <p14:creationId xmlns:p14="http://schemas.microsoft.com/office/powerpoint/2010/main" val="1680013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a:t>
            </a:fld>
            <a:endParaRPr lang="zh-CN" altLang="en-US"/>
          </a:p>
        </p:txBody>
      </p:sp>
    </p:spTree>
    <p:extLst>
      <p:ext uri="{BB962C8B-B14F-4D97-AF65-F5344CB8AC3E}">
        <p14:creationId xmlns:p14="http://schemas.microsoft.com/office/powerpoint/2010/main" val="29664964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40</a:t>
            </a:fld>
            <a:endParaRPr lang="zh-CN" altLang="en-US"/>
          </a:p>
        </p:txBody>
      </p:sp>
    </p:spTree>
    <p:extLst>
      <p:ext uri="{BB962C8B-B14F-4D97-AF65-F5344CB8AC3E}">
        <p14:creationId xmlns:p14="http://schemas.microsoft.com/office/powerpoint/2010/main" val="35765837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41</a:t>
            </a:fld>
            <a:endParaRPr lang="zh-CN" altLang="en-US"/>
          </a:p>
        </p:txBody>
      </p:sp>
    </p:spTree>
    <p:extLst>
      <p:ext uri="{BB962C8B-B14F-4D97-AF65-F5344CB8AC3E}">
        <p14:creationId xmlns:p14="http://schemas.microsoft.com/office/powerpoint/2010/main" val="18669793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42</a:t>
            </a:fld>
            <a:endParaRPr lang="zh-CN" altLang="en-US"/>
          </a:p>
        </p:txBody>
      </p:sp>
    </p:spTree>
    <p:extLst>
      <p:ext uri="{BB962C8B-B14F-4D97-AF65-F5344CB8AC3E}">
        <p14:creationId xmlns:p14="http://schemas.microsoft.com/office/powerpoint/2010/main" val="15447807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43</a:t>
            </a:fld>
            <a:endParaRPr lang="zh-CN" altLang="en-US"/>
          </a:p>
        </p:txBody>
      </p:sp>
    </p:spTree>
    <p:extLst>
      <p:ext uri="{BB962C8B-B14F-4D97-AF65-F5344CB8AC3E}">
        <p14:creationId xmlns:p14="http://schemas.microsoft.com/office/powerpoint/2010/main" val="7102659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44</a:t>
            </a:fld>
            <a:endParaRPr lang="zh-CN" altLang="en-US"/>
          </a:p>
        </p:txBody>
      </p:sp>
    </p:spTree>
    <p:extLst>
      <p:ext uri="{BB962C8B-B14F-4D97-AF65-F5344CB8AC3E}">
        <p14:creationId xmlns:p14="http://schemas.microsoft.com/office/powerpoint/2010/main" val="17084489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45</a:t>
            </a:fld>
            <a:endParaRPr lang="zh-CN" altLang="en-US"/>
          </a:p>
        </p:txBody>
      </p:sp>
    </p:spTree>
    <p:extLst>
      <p:ext uri="{BB962C8B-B14F-4D97-AF65-F5344CB8AC3E}">
        <p14:creationId xmlns:p14="http://schemas.microsoft.com/office/powerpoint/2010/main" val="8464775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46</a:t>
            </a:fld>
            <a:endParaRPr lang="zh-CN" altLang="en-US"/>
          </a:p>
        </p:txBody>
      </p:sp>
    </p:spTree>
    <p:extLst>
      <p:ext uri="{BB962C8B-B14F-4D97-AF65-F5344CB8AC3E}">
        <p14:creationId xmlns:p14="http://schemas.microsoft.com/office/powerpoint/2010/main" val="34138978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47</a:t>
            </a:fld>
            <a:endParaRPr lang="zh-CN" altLang="en-US"/>
          </a:p>
        </p:txBody>
      </p:sp>
    </p:spTree>
    <p:extLst>
      <p:ext uri="{BB962C8B-B14F-4D97-AF65-F5344CB8AC3E}">
        <p14:creationId xmlns:p14="http://schemas.microsoft.com/office/powerpoint/2010/main" val="19933714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48</a:t>
            </a:fld>
            <a:endParaRPr lang="zh-CN" altLang="en-US"/>
          </a:p>
        </p:txBody>
      </p:sp>
    </p:spTree>
    <p:extLst>
      <p:ext uri="{BB962C8B-B14F-4D97-AF65-F5344CB8AC3E}">
        <p14:creationId xmlns:p14="http://schemas.microsoft.com/office/powerpoint/2010/main" val="23746200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49</a:t>
            </a:fld>
            <a:endParaRPr lang="zh-CN" altLang="en-US"/>
          </a:p>
        </p:txBody>
      </p:sp>
    </p:spTree>
    <p:extLst>
      <p:ext uri="{BB962C8B-B14F-4D97-AF65-F5344CB8AC3E}">
        <p14:creationId xmlns:p14="http://schemas.microsoft.com/office/powerpoint/2010/main" val="2425723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5</a:t>
            </a:fld>
            <a:endParaRPr lang="zh-CN" altLang="en-US"/>
          </a:p>
        </p:txBody>
      </p:sp>
    </p:spTree>
    <p:extLst>
      <p:ext uri="{BB962C8B-B14F-4D97-AF65-F5344CB8AC3E}">
        <p14:creationId xmlns:p14="http://schemas.microsoft.com/office/powerpoint/2010/main" val="10271104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50</a:t>
            </a:fld>
            <a:endParaRPr lang="zh-CN" altLang="en-US"/>
          </a:p>
        </p:txBody>
      </p:sp>
    </p:spTree>
    <p:extLst>
      <p:ext uri="{BB962C8B-B14F-4D97-AF65-F5344CB8AC3E}">
        <p14:creationId xmlns:p14="http://schemas.microsoft.com/office/powerpoint/2010/main" val="2637314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6</a:t>
            </a:fld>
            <a:endParaRPr lang="zh-CN" altLang="en-US"/>
          </a:p>
        </p:txBody>
      </p:sp>
    </p:spTree>
    <p:extLst>
      <p:ext uri="{BB962C8B-B14F-4D97-AF65-F5344CB8AC3E}">
        <p14:creationId xmlns:p14="http://schemas.microsoft.com/office/powerpoint/2010/main" val="3818513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7</a:t>
            </a:fld>
            <a:endParaRPr lang="zh-CN" altLang="en-US"/>
          </a:p>
        </p:txBody>
      </p:sp>
    </p:spTree>
    <p:extLst>
      <p:ext uri="{BB962C8B-B14F-4D97-AF65-F5344CB8AC3E}">
        <p14:creationId xmlns:p14="http://schemas.microsoft.com/office/powerpoint/2010/main" val="1440179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a:p>
        </p:txBody>
      </p:sp>
    </p:spTree>
    <p:extLst>
      <p:ext uri="{BB962C8B-B14F-4D97-AF65-F5344CB8AC3E}">
        <p14:creationId xmlns:p14="http://schemas.microsoft.com/office/powerpoint/2010/main" val="3357945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85800"/>
            <a:ext cx="61976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9</a:t>
            </a:fld>
            <a:endParaRPr lang="zh-CN" altLang="en-US"/>
          </a:p>
        </p:txBody>
      </p:sp>
    </p:spTree>
    <p:extLst>
      <p:ext uri="{BB962C8B-B14F-4D97-AF65-F5344CB8AC3E}">
        <p14:creationId xmlns:p14="http://schemas.microsoft.com/office/powerpoint/2010/main" val="210427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11557"/>
            <a:ext cx="16922750" cy="9373046"/>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2091840" y="3282300"/>
            <a:ext cx="10780669" cy="2247279"/>
          </a:xfrm>
          <a:prstGeom prst="rect">
            <a:avLst/>
          </a:prstGeom>
        </p:spPr>
        <p:txBody>
          <a:bodyPr anchor="b">
            <a:noAutofit/>
          </a:bodyPr>
          <a:lstStyle>
            <a:lvl1pPr algn="r">
              <a:defRPr sz="7371">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2091840" y="5529576"/>
            <a:ext cx="10780669" cy="1497318"/>
          </a:xfrm>
          <a:prstGeom prst="rect">
            <a:avLst/>
          </a:prstGeom>
        </p:spPr>
        <p:txBody>
          <a:bodyPr anchor="t"/>
          <a:lstStyle>
            <a:lvl1pPr marL="0" indent="0" algn="r">
              <a:buNone/>
              <a:defRPr>
                <a:solidFill>
                  <a:schemeClr val="tx1">
                    <a:lumMod val="50000"/>
                    <a:lumOff val="50000"/>
                  </a:schemeClr>
                </a:solidFill>
              </a:defRPr>
            </a:lvl1pPr>
            <a:lvl2pPr marL="624078" indent="0" algn="ctr">
              <a:buNone/>
              <a:defRPr>
                <a:solidFill>
                  <a:schemeClr val="tx1">
                    <a:tint val="75000"/>
                  </a:schemeClr>
                </a:solidFill>
              </a:defRPr>
            </a:lvl2pPr>
            <a:lvl3pPr marL="1248156" indent="0" algn="ctr">
              <a:buNone/>
              <a:defRPr>
                <a:solidFill>
                  <a:schemeClr val="tx1">
                    <a:tint val="75000"/>
                  </a:schemeClr>
                </a:solidFill>
              </a:defRPr>
            </a:lvl3pPr>
            <a:lvl4pPr marL="1872234" indent="0" algn="ctr">
              <a:buNone/>
              <a:defRPr>
                <a:solidFill>
                  <a:schemeClr val="tx1">
                    <a:tint val="75000"/>
                  </a:schemeClr>
                </a:solidFill>
              </a:defRPr>
            </a:lvl4pPr>
            <a:lvl5pPr marL="2496312" indent="0" algn="ctr">
              <a:buNone/>
              <a:defRPr>
                <a:solidFill>
                  <a:schemeClr val="tx1">
                    <a:tint val="75000"/>
                  </a:schemeClr>
                </a:solidFill>
              </a:defRPr>
            </a:lvl5pPr>
            <a:lvl6pPr marL="3120390" indent="0" algn="ctr">
              <a:buNone/>
              <a:defRPr>
                <a:solidFill>
                  <a:schemeClr val="tx1">
                    <a:tint val="75000"/>
                  </a:schemeClr>
                </a:solidFill>
              </a:defRPr>
            </a:lvl6pPr>
            <a:lvl7pPr marL="3744468" indent="0" algn="ctr">
              <a:buNone/>
              <a:defRPr>
                <a:solidFill>
                  <a:schemeClr val="tx1">
                    <a:tint val="75000"/>
                  </a:schemeClr>
                </a:solidFill>
              </a:defRPr>
            </a:lvl7pPr>
            <a:lvl8pPr marL="4368546" indent="0" algn="ctr">
              <a:buNone/>
              <a:defRPr>
                <a:solidFill>
                  <a:schemeClr val="tx1">
                    <a:tint val="75000"/>
                  </a:schemeClr>
                </a:solidFill>
              </a:defRPr>
            </a:lvl8pPr>
            <a:lvl9pPr marL="4992624"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10000876" y="8246740"/>
            <a:ext cx="1265790" cy="498413"/>
          </a:xfrm>
          <a:prstGeom prst="rect">
            <a:avLst/>
          </a:prstGeom>
        </p:spPr>
        <p:txBody>
          <a:bodyPr/>
          <a:lstStyle/>
          <a:p>
            <a:pPr>
              <a:defRPr/>
            </a:pPr>
            <a:fld id="{F1DF8838-2596-481A-81BD-BA549497E720}" type="datetimeFigureOut">
              <a:rPr lang="zh-CN" altLang="en-US" smtClean="0"/>
              <a:pPr>
                <a:defRPr/>
              </a:pPr>
              <a:t>2018/5/2</a:t>
            </a:fld>
            <a:endParaRPr lang="zh-CN" altLang="en-US"/>
          </a:p>
        </p:txBody>
      </p:sp>
      <p:sp>
        <p:nvSpPr>
          <p:cNvPr id="5" name="Footer Placeholder 4"/>
          <p:cNvSpPr>
            <a:spLocks noGrp="1"/>
          </p:cNvSpPr>
          <p:nvPr>
            <p:ph type="ftr" sz="quarter" idx="11"/>
          </p:nvPr>
        </p:nvSpPr>
        <p:spPr>
          <a:xfrm>
            <a:off x="940154" y="8246740"/>
            <a:ext cx="8741217" cy="498413"/>
          </a:xfrm>
          <a:prstGeom prst="rect">
            <a:avLst/>
          </a:prstGeom>
        </p:spPr>
        <p:txBody>
          <a:bodyPr/>
          <a:lstStyle/>
          <a:p>
            <a:pPr>
              <a:defRPr/>
            </a:pPr>
            <a:endParaRPr lang="zh-CN" altLang="en-US"/>
          </a:p>
        </p:txBody>
      </p:sp>
      <p:sp>
        <p:nvSpPr>
          <p:cNvPr id="6" name="Slide Number Placeholder 5"/>
          <p:cNvSpPr>
            <a:spLocks noGrp="1"/>
          </p:cNvSpPr>
          <p:nvPr>
            <p:ph type="sldNum" sz="quarter" idx="12"/>
          </p:nvPr>
        </p:nvSpPr>
        <p:spPr>
          <a:xfrm>
            <a:off x="11924020" y="8246740"/>
            <a:ext cx="948489" cy="498413"/>
          </a:xfrm>
          <a:prstGeom prst="rect">
            <a:avLst/>
          </a:prstGeom>
        </p:spPr>
        <p:txBody>
          <a:bodyPr/>
          <a:lstStyle/>
          <a:p>
            <a:pPr>
              <a:defRPr/>
            </a:pPr>
            <a:fld id="{7F7507C5-9851-4EF6-82C9-5647805156C3}" type="slidenum">
              <a:rPr lang="zh-CN" altLang="en-US" smtClean="0"/>
              <a:pPr>
                <a:defRPr/>
              </a:pPr>
              <a:t>‹#›</a:t>
            </a:fld>
            <a:endParaRPr lang="zh-CN" altLang="en-US"/>
          </a:p>
        </p:txBody>
      </p:sp>
    </p:spTree>
    <p:extLst>
      <p:ext uri="{BB962C8B-B14F-4D97-AF65-F5344CB8AC3E}">
        <p14:creationId xmlns:p14="http://schemas.microsoft.com/office/powerpoint/2010/main" val="2436232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289792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318122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63850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4189173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15662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9214321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63982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920819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254594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387370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000876" y="8246740"/>
            <a:ext cx="1265790" cy="498413"/>
          </a:xfrm>
          <a:prstGeom prst="rect">
            <a:avLst/>
          </a:prstGeom>
        </p:spPr>
        <p:txBody>
          <a:bodyPr/>
          <a:lstStyle/>
          <a:p>
            <a:pPr>
              <a:defRPr/>
            </a:pPr>
            <a:fld id="{E95118EC-EDEF-4F9C-852D-0A464BD53A70}" type="datetimeFigureOut">
              <a:rPr lang="zh-CN" altLang="en-US" smtClean="0"/>
              <a:pPr>
                <a:defRPr/>
              </a:pPr>
              <a:t>2018/5/2</a:t>
            </a:fld>
            <a:endParaRPr lang="zh-CN" altLang="en-US"/>
          </a:p>
        </p:txBody>
      </p:sp>
      <p:sp>
        <p:nvSpPr>
          <p:cNvPr id="3" name="Footer Placeholder 2"/>
          <p:cNvSpPr>
            <a:spLocks noGrp="1"/>
          </p:cNvSpPr>
          <p:nvPr>
            <p:ph type="ftr" sz="quarter" idx="11"/>
          </p:nvPr>
        </p:nvSpPr>
        <p:spPr>
          <a:xfrm>
            <a:off x="940154" y="8246740"/>
            <a:ext cx="8741217" cy="498413"/>
          </a:xfrm>
          <a:prstGeom prst="rect">
            <a:avLst/>
          </a:prstGeom>
        </p:spPr>
        <p:txBody>
          <a:bodyPr/>
          <a:lstStyle/>
          <a:p>
            <a:endParaRPr lang="en-US" dirty="0"/>
          </a:p>
        </p:txBody>
      </p:sp>
      <p:sp>
        <p:nvSpPr>
          <p:cNvPr id="4" name="Slide Number Placeholder 3"/>
          <p:cNvSpPr>
            <a:spLocks noGrp="1"/>
          </p:cNvSpPr>
          <p:nvPr>
            <p:ph type="sldNum" sz="quarter" idx="12"/>
          </p:nvPr>
        </p:nvSpPr>
        <p:spPr>
          <a:xfrm>
            <a:off x="11924020" y="8246740"/>
            <a:ext cx="948489" cy="498413"/>
          </a:xfrm>
          <a:prstGeom prst="rect">
            <a:avLst/>
          </a:prstGeom>
        </p:spPr>
        <p:txBody>
          <a:bodyPr/>
          <a:lstStyle/>
          <a:p>
            <a:pPr>
              <a:defRPr/>
            </a:pPr>
            <a:fld id="{D2CC5073-A55C-4F3C-8D7B-130473455D17}" type="slidenum">
              <a:rPr lang="zh-CN" altLang="en-US" smtClean="0"/>
              <a:pPr>
                <a:defRPr/>
              </a:pPr>
              <a:t>‹#›</a:t>
            </a:fld>
            <a:endParaRPr lang="zh-CN" altLang="en-US"/>
          </a:p>
        </p:txBody>
      </p:sp>
    </p:spTree>
    <p:extLst>
      <p:ext uri="{BB962C8B-B14F-4D97-AF65-F5344CB8AC3E}">
        <p14:creationId xmlns:p14="http://schemas.microsoft.com/office/powerpoint/2010/main" val="14570770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3131368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836647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7006909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1115448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8101319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3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677061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4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8699646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5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8647120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6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2564728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7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4215054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312" y="-81509"/>
            <a:ext cx="17034061" cy="9585557"/>
          </a:xfrm>
          <a:prstGeom prst="rect">
            <a:avLst/>
          </a:prstGeom>
        </p:spPr>
      </p:pic>
      <p:pic>
        <p:nvPicPr>
          <p:cNvPr id="6" name="图片 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262450" y="11674795"/>
            <a:ext cx="16922749" cy="9357360"/>
          </a:xfrm>
          <a:prstGeom prst="rect">
            <a:avLst/>
          </a:prstGeom>
        </p:spPr>
      </p:pic>
      <p:pic>
        <p:nvPicPr>
          <p:cNvPr id="3" name="虚点"/>
          <p:cNvPicPr>
            <a:picLocks noChangeAspect="1"/>
          </p:cNvPicPr>
          <p:nvPr userDrawn="1"/>
        </p:nvPicPr>
        <p:blipFill>
          <a:blip r:embed="rId4"/>
          <a:stretch>
            <a:fillRect/>
          </a:stretch>
        </p:blipFill>
        <p:spPr>
          <a:xfrm>
            <a:off x="-6974601" y="-644272"/>
            <a:ext cx="14418653" cy="14106659"/>
          </a:xfrm>
          <a:prstGeom prst="rect">
            <a:avLst/>
          </a:prstGeom>
        </p:spPr>
      </p:pic>
      <p:grpSp>
        <p:nvGrpSpPr>
          <p:cNvPr id="5" name="实点"/>
          <p:cNvGrpSpPr/>
          <p:nvPr userDrawn="1"/>
        </p:nvGrpSpPr>
        <p:grpSpPr>
          <a:xfrm>
            <a:off x="864337" y="-5922474"/>
            <a:ext cx="12583133" cy="11653973"/>
            <a:chOff x="-1112838" y="-6292080"/>
            <a:chExt cx="14425613" cy="13360401"/>
          </a:xfrm>
          <a:solidFill>
            <a:schemeClr val="accent5">
              <a:alpha val="91000"/>
            </a:schemeClr>
          </a:solidFill>
        </p:grpSpPr>
        <p:sp>
          <p:nvSpPr>
            <p:cNvPr id="7" name="Oval 5"/>
            <p:cNvSpPr>
              <a:spLocks noChangeArrowheads="1"/>
            </p:cNvSpPr>
            <p:nvPr/>
          </p:nvSpPr>
          <p:spPr bwMode="auto">
            <a:xfrm>
              <a:off x="531812" y="154758"/>
              <a:ext cx="85725" cy="873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 name="Oval 6"/>
            <p:cNvSpPr>
              <a:spLocks noChangeArrowheads="1"/>
            </p:cNvSpPr>
            <p:nvPr/>
          </p:nvSpPr>
          <p:spPr bwMode="auto">
            <a:xfrm>
              <a:off x="325437" y="-508817"/>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 name="Oval 7"/>
            <p:cNvSpPr>
              <a:spLocks noChangeArrowheads="1"/>
            </p:cNvSpPr>
            <p:nvPr/>
          </p:nvSpPr>
          <p:spPr bwMode="auto">
            <a:xfrm>
              <a:off x="163512" y="-1086667"/>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 name="Oval 8"/>
            <p:cNvSpPr>
              <a:spLocks noChangeArrowheads="1"/>
            </p:cNvSpPr>
            <p:nvPr/>
          </p:nvSpPr>
          <p:spPr bwMode="auto">
            <a:xfrm>
              <a:off x="531812" y="-1815330"/>
              <a:ext cx="88900"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 name="Oval 9"/>
            <p:cNvSpPr>
              <a:spLocks noChangeArrowheads="1"/>
            </p:cNvSpPr>
            <p:nvPr/>
          </p:nvSpPr>
          <p:spPr bwMode="auto">
            <a:xfrm>
              <a:off x="-496888" y="-1435917"/>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 name="Oval 10"/>
            <p:cNvSpPr>
              <a:spLocks noChangeArrowheads="1"/>
            </p:cNvSpPr>
            <p:nvPr/>
          </p:nvSpPr>
          <p:spPr bwMode="auto">
            <a:xfrm>
              <a:off x="-901700" y="-1320030"/>
              <a:ext cx="36513"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 name="Oval 11"/>
            <p:cNvSpPr>
              <a:spLocks noChangeArrowheads="1"/>
            </p:cNvSpPr>
            <p:nvPr/>
          </p:nvSpPr>
          <p:spPr bwMode="auto">
            <a:xfrm>
              <a:off x="-1074738" y="-1056505"/>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 name="Oval 12"/>
            <p:cNvSpPr>
              <a:spLocks noChangeArrowheads="1"/>
            </p:cNvSpPr>
            <p:nvPr/>
          </p:nvSpPr>
          <p:spPr bwMode="auto">
            <a:xfrm>
              <a:off x="-865188" y="-508817"/>
              <a:ext cx="87313"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 name="Oval 13"/>
            <p:cNvSpPr>
              <a:spLocks noChangeArrowheads="1"/>
            </p:cNvSpPr>
            <p:nvPr/>
          </p:nvSpPr>
          <p:spPr bwMode="auto">
            <a:xfrm>
              <a:off x="-692150" y="-550092"/>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 name="Oval 14"/>
            <p:cNvSpPr>
              <a:spLocks noChangeArrowheads="1"/>
            </p:cNvSpPr>
            <p:nvPr/>
          </p:nvSpPr>
          <p:spPr bwMode="auto">
            <a:xfrm>
              <a:off x="-650875" y="-929505"/>
              <a:ext cx="44450" cy="46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 name="Oval 15"/>
            <p:cNvSpPr>
              <a:spLocks noChangeArrowheads="1"/>
            </p:cNvSpPr>
            <p:nvPr/>
          </p:nvSpPr>
          <p:spPr bwMode="auto">
            <a:xfrm>
              <a:off x="-460375" y="354783"/>
              <a:ext cx="38100" cy="365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 name="Oval 16"/>
            <p:cNvSpPr>
              <a:spLocks noChangeArrowheads="1"/>
            </p:cNvSpPr>
            <p:nvPr/>
          </p:nvSpPr>
          <p:spPr bwMode="auto">
            <a:xfrm>
              <a:off x="-238125" y="267470"/>
              <a:ext cx="38100"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 name="Oval 17"/>
            <p:cNvSpPr>
              <a:spLocks noChangeArrowheads="1"/>
            </p:cNvSpPr>
            <p:nvPr/>
          </p:nvSpPr>
          <p:spPr bwMode="auto">
            <a:xfrm>
              <a:off x="-1112838" y="373833"/>
              <a:ext cx="68263"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 name="Oval 18"/>
            <p:cNvSpPr>
              <a:spLocks noChangeArrowheads="1"/>
            </p:cNvSpPr>
            <p:nvPr/>
          </p:nvSpPr>
          <p:spPr bwMode="auto">
            <a:xfrm>
              <a:off x="301625" y="965970"/>
              <a:ext cx="60325"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 name="Oval 19"/>
            <p:cNvSpPr>
              <a:spLocks noChangeArrowheads="1"/>
            </p:cNvSpPr>
            <p:nvPr/>
          </p:nvSpPr>
          <p:spPr bwMode="auto">
            <a:xfrm>
              <a:off x="-163513" y="11348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 name="Oval 20"/>
            <p:cNvSpPr>
              <a:spLocks noChangeArrowheads="1"/>
            </p:cNvSpPr>
            <p:nvPr/>
          </p:nvSpPr>
          <p:spPr bwMode="auto">
            <a:xfrm>
              <a:off x="-238125" y="-234180"/>
              <a:ext cx="101600"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 name="Oval 21"/>
            <p:cNvSpPr>
              <a:spLocks noChangeArrowheads="1"/>
            </p:cNvSpPr>
            <p:nvPr/>
          </p:nvSpPr>
          <p:spPr bwMode="auto">
            <a:xfrm>
              <a:off x="-673100" y="804045"/>
              <a:ext cx="33338"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 name="Oval 22"/>
            <p:cNvSpPr>
              <a:spLocks noChangeArrowheads="1"/>
            </p:cNvSpPr>
            <p:nvPr/>
          </p:nvSpPr>
          <p:spPr bwMode="auto">
            <a:xfrm>
              <a:off x="-219075" y="1307283"/>
              <a:ext cx="47625"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 name="Oval 23"/>
            <p:cNvSpPr>
              <a:spLocks noChangeArrowheads="1"/>
            </p:cNvSpPr>
            <p:nvPr/>
          </p:nvSpPr>
          <p:spPr bwMode="auto">
            <a:xfrm>
              <a:off x="-331788" y="1513658"/>
              <a:ext cx="52388"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 name="Oval 24"/>
            <p:cNvSpPr>
              <a:spLocks noChangeArrowheads="1"/>
            </p:cNvSpPr>
            <p:nvPr/>
          </p:nvSpPr>
          <p:spPr bwMode="auto">
            <a:xfrm>
              <a:off x="-80963" y="1562870"/>
              <a:ext cx="46038"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 name="Oval 25"/>
            <p:cNvSpPr>
              <a:spLocks noChangeArrowheads="1"/>
            </p:cNvSpPr>
            <p:nvPr/>
          </p:nvSpPr>
          <p:spPr bwMode="auto">
            <a:xfrm>
              <a:off x="271462" y="1604145"/>
              <a:ext cx="60325"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 name="Oval 26"/>
            <p:cNvSpPr>
              <a:spLocks noChangeArrowheads="1"/>
            </p:cNvSpPr>
            <p:nvPr/>
          </p:nvSpPr>
          <p:spPr bwMode="auto">
            <a:xfrm>
              <a:off x="-384175" y="178829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 name="Oval 27"/>
            <p:cNvSpPr>
              <a:spLocks noChangeArrowheads="1"/>
            </p:cNvSpPr>
            <p:nvPr/>
          </p:nvSpPr>
          <p:spPr bwMode="auto">
            <a:xfrm>
              <a:off x="-508000" y="1870845"/>
              <a:ext cx="66675"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 name="Oval 28"/>
            <p:cNvSpPr>
              <a:spLocks noChangeArrowheads="1"/>
            </p:cNvSpPr>
            <p:nvPr/>
          </p:nvSpPr>
          <p:spPr bwMode="auto">
            <a:xfrm>
              <a:off x="-688975" y="2002608"/>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1" name="Oval 29"/>
            <p:cNvSpPr>
              <a:spLocks noChangeArrowheads="1"/>
            </p:cNvSpPr>
            <p:nvPr/>
          </p:nvSpPr>
          <p:spPr bwMode="auto">
            <a:xfrm>
              <a:off x="-279400" y="2421708"/>
              <a:ext cx="49213"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2" name="Oval 30"/>
            <p:cNvSpPr>
              <a:spLocks noChangeArrowheads="1"/>
            </p:cNvSpPr>
            <p:nvPr/>
          </p:nvSpPr>
          <p:spPr bwMode="auto">
            <a:xfrm>
              <a:off x="-122238" y="247409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3" name="Oval 31"/>
            <p:cNvSpPr>
              <a:spLocks noChangeArrowheads="1"/>
            </p:cNvSpPr>
            <p:nvPr/>
          </p:nvSpPr>
          <p:spPr bwMode="auto">
            <a:xfrm>
              <a:off x="-58738" y="2421708"/>
              <a:ext cx="26988"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4" name="Oval 32"/>
            <p:cNvSpPr>
              <a:spLocks noChangeArrowheads="1"/>
            </p:cNvSpPr>
            <p:nvPr/>
          </p:nvSpPr>
          <p:spPr bwMode="auto">
            <a:xfrm>
              <a:off x="188912" y="2663008"/>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5" name="Oval 33"/>
            <p:cNvSpPr>
              <a:spLocks noChangeArrowheads="1"/>
            </p:cNvSpPr>
            <p:nvPr/>
          </p:nvSpPr>
          <p:spPr bwMode="auto">
            <a:xfrm>
              <a:off x="-508000" y="2834458"/>
              <a:ext cx="107950" cy="109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6" name="Oval 34"/>
            <p:cNvSpPr>
              <a:spLocks noChangeArrowheads="1"/>
            </p:cNvSpPr>
            <p:nvPr/>
          </p:nvSpPr>
          <p:spPr bwMode="auto">
            <a:xfrm>
              <a:off x="-279400" y="2834458"/>
              <a:ext cx="60325"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7" name="Oval 35"/>
            <p:cNvSpPr>
              <a:spLocks noChangeArrowheads="1"/>
            </p:cNvSpPr>
            <p:nvPr/>
          </p:nvSpPr>
          <p:spPr bwMode="auto">
            <a:xfrm>
              <a:off x="-141288" y="2775720"/>
              <a:ext cx="60325" cy="587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8" name="Oval 36"/>
            <p:cNvSpPr>
              <a:spLocks noChangeArrowheads="1"/>
            </p:cNvSpPr>
            <p:nvPr/>
          </p:nvSpPr>
          <p:spPr bwMode="auto">
            <a:xfrm>
              <a:off x="-141288" y="3401195"/>
              <a:ext cx="60325"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9" name="Oval 37"/>
            <p:cNvSpPr>
              <a:spLocks noChangeArrowheads="1"/>
            </p:cNvSpPr>
            <p:nvPr/>
          </p:nvSpPr>
          <p:spPr bwMode="auto">
            <a:xfrm>
              <a:off x="658812" y="3431358"/>
              <a:ext cx="66675"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0" name="Oval 38"/>
            <p:cNvSpPr>
              <a:spLocks noChangeArrowheads="1"/>
            </p:cNvSpPr>
            <p:nvPr/>
          </p:nvSpPr>
          <p:spPr bwMode="auto">
            <a:xfrm>
              <a:off x="-298450" y="3912370"/>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1" name="Oval 39"/>
            <p:cNvSpPr>
              <a:spLocks noChangeArrowheads="1"/>
            </p:cNvSpPr>
            <p:nvPr/>
          </p:nvSpPr>
          <p:spPr bwMode="auto">
            <a:xfrm>
              <a:off x="1008062" y="4291783"/>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2" name="Oval 40"/>
            <p:cNvSpPr>
              <a:spLocks noChangeArrowheads="1"/>
            </p:cNvSpPr>
            <p:nvPr/>
          </p:nvSpPr>
          <p:spPr bwMode="auto">
            <a:xfrm>
              <a:off x="1412875" y="4137795"/>
              <a:ext cx="82550" cy="77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3" name="Oval 41"/>
            <p:cNvSpPr>
              <a:spLocks noChangeArrowheads="1"/>
            </p:cNvSpPr>
            <p:nvPr/>
          </p:nvSpPr>
          <p:spPr bwMode="auto">
            <a:xfrm>
              <a:off x="981075" y="4809308"/>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4" name="Oval 42"/>
            <p:cNvSpPr>
              <a:spLocks noChangeArrowheads="1"/>
            </p:cNvSpPr>
            <p:nvPr/>
          </p:nvSpPr>
          <p:spPr bwMode="auto">
            <a:xfrm>
              <a:off x="846137" y="484740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5" name="Oval 43"/>
            <p:cNvSpPr>
              <a:spLocks noChangeArrowheads="1"/>
            </p:cNvSpPr>
            <p:nvPr/>
          </p:nvSpPr>
          <p:spPr bwMode="auto">
            <a:xfrm>
              <a:off x="-80963" y="4569595"/>
              <a:ext cx="49213"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6" name="Oval 44"/>
            <p:cNvSpPr>
              <a:spLocks noChangeArrowheads="1"/>
            </p:cNvSpPr>
            <p:nvPr/>
          </p:nvSpPr>
          <p:spPr bwMode="auto">
            <a:xfrm>
              <a:off x="-331788" y="3326583"/>
              <a:ext cx="52388"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7" name="Oval 45"/>
            <p:cNvSpPr>
              <a:spLocks noChangeArrowheads="1"/>
            </p:cNvSpPr>
            <p:nvPr/>
          </p:nvSpPr>
          <p:spPr bwMode="auto">
            <a:xfrm>
              <a:off x="1346200" y="4621983"/>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8" name="Oval 46"/>
            <p:cNvSpPr>
              <a:spLocks noChangeArrowheads="1"/>
            </p:cNvSpPr>
            <p:nvPr/>
          </p:nvSpPr>
          <p:spPr bwMode="auto">
            <a:xfrm>
              <a:off x="2089150" y="4594995"/>
              <a:ext cx="74613"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9" name="Oval 47"/>
            <p:cNvSpPr>
              <a:spLocks noChangeArrowheads="1"/>
            </p:cNvSpPr>
            <p:nvPr/>
          </p:nvSpPr>
          <p:spPr bwMode="auto">
            <a:xfrm>
              <a:off x="2643187" y="4941070"/>
              <a:ext cx="106363"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0" name="Oval 48"/>
            <p:cNvSpPr>
              <a:spLocks noChangeArrowheads="1"/>
            </p:cNvSpPr>
            <p:nvPr/>
          </p:nvSpPr>
          <p:spPr bwMode="auto">
            <a:xfrm>
              <a:off x="2921000" y="5109345"/>
              <a:ext cx="106363"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1" name="Oval 49"/>
            <p:cNvSpPr>
              <a:spLocks noChangeArrowheads="1"/>
            </p:cNvSpPr>
            <p:nvPr/>
          </p:nvSpPr>
          <p:spPr bwMode="auto">
            <a:xfrm>
              <a:off x="3382962" y="620948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2" name="Oval 50"/>
            <p:cNvSpPr>
              <a:spLocks noChangeArrowheads="1"/>
            </p:cNvSpPr>
            <p:nvPr/>
          </p:nvSpPr>
          <p:spPr bwMode="auto">
            <a:xfrm>
              <a:off x="3646487" y="6250758"/>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3" name="Oval 51"/>
            <p:cNvSpPr>
              <a:spLocks noChangeArrowheads="1"/>
            </p:cNvSpPr>
            <p:nvPr/>
          </p:nvSpPr>
          <p:spPr bwMode="auto">
            <a:xfrm>
              <a:off x="3968750" y="6141220"/>
              <a:ext cx="68263"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4" name="Oval 52"/>
            <p:cNvSpPr>
              <a:spLocks noChangeArrowheads="1"/>
            </p:cNvSpPr>
            <p:nvPr/>
          </p:nvSpPr>
          <p:spPr bwMode="auto">
            <a:xfrm>
              <a:off x="3968750" y="6288858"/>
              <a:ext cx="33338"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5" name="Oval 53"/>
            <p:cNvSpPr>
              <a:spLocks noChangeArrowheads="1"/>
            </p:cNvSpPr>
            <p:nvPr/>
          </p:nvSpPr>
          <p:spPr bwMode="auto">
            <a:xfrm>
              <a:off x="4378325" y="6141220"/>
              <a:ext cx="33338"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6" name="Oval 54"/>
            <p:cNvSpPr>
              <a:spLocks noChangeArrowheads="1"/>
            </p:cNvSpPr>
            <p:nvPr/>
          </p:nvSpPr>
          <p:spPr bwMode="auto">
            <a:xfrm>
              <a:off x="4411662" y="5879283"/>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7" name="Oval 55"/>
            <p:cNvSpPr>
              <a:spLocks noChangeArrowheads="1"/>
            </p:cNvSpPr>
            <p:nvPr/>
          </p:nvSpPr>
          <p:spPr bwMode="auto">
            <a:xfrm>
              <a:off x="4557712" y="617614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8" name="Oval 56"/>
            <p:cNvSpPr>
              <a:spLocks noChangeArrowheads="1"/>
            </p:cNvSpPr>
            <p:nvPr/>
          </p:nvSpPr>
          <p:spPr bwMode="auto">
            <a:xfrm>
              <a:off x="4821237" y="6176145"/>
              <a:ext cx="107950" cy="1127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9" name="Oval 57"/>
            <p:cNvSpPr>
              <a:spLocks noChangeArrowheads="1"/>
            </p:cNvSpPr>
            <p:nvPr/>
          </p:nvSpPr>
          <p:spPr bwMode="auto">
            <a:xfrm>
              <a:off x="4978400" y="6107883"/>
              <a:ext cx="71438"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0" name="Oval 58"/>
            <p:cNvSpPr>
              <a:spLocks noChangeArrowheads="1"/>
            </p:cNvSpPr>
            <p:nvPr/>
          </p:nvSpPr>
          <p:spPr bwMode="auto">
            <a:xfrm>
              <a:off x="4903787" y="6806383"/>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1" name="Oval 59"/>
            <p:cNvSpPr>
              <a:spLocks noChangeArrowheads="1"/>
            </p:cNvSpPr>
            <p:nvPr/>
          </p:nvSpPr>
          <p:spPr bwMode="auto">
            <a:xfrm>
              <a:off x="5429250" y="6974658"/>
              <a:ext cx="88900"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2" name="Oval 60"/>
            <p:cNvSpPr>
              <a:spLocks noChangeArrowheads="1"/>
            </p:cNvSpPr>
            <p:nvPr/>
          </p:nvSpPr>
          <p:spPr bwMode="auto">
            <a:xfrm>
              <a:off x="5713412" y="58792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3" name="Oval 61"/>
            <p:cNvSpPr>
              <a:spLocks noChangeArrowheads="1"/>
            </p:cNvSpPr>
            <p:nvPr/>
          </p:nvSpPr>
          <p:spPr bwMode="auto">
            <a:xfrm>
              <a:off x="6089650" y="5961833"/>
              <a:ext cx="33338" cy="365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4" name="Oval 62"/>
            <p:cNvSpPr>
              <a:spLocks noChangeArrowheads="1"/>
            </p:cNvSpPr>
            <p:nvPr/>
          </p:nvSpPr>
          <p:spPr bwMode="auto">
            <a:xfrm>
              <a:off x="7185025" y="5998345"/>
              <a:ext cx="90488"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5" name="Oval 63"/>
            <p:cNvSpPr>
              <a:spLocks noChangeArrowheads="1"/>
            </p:cNvSpPr>
            <p:nvPr/>
          </p:nvSpPr>
          <p:spPr bwMode="auto">
            <a:xfrm>
              <a:off x="747712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6" name="Oval 64"/>
            <p:cNvSpPr>
              <a:spLocks noChangeArrowheads="1"/>
            </p:cNvSpPr>
            <p:nvPr/>
          </p:nvSpPr>
          <p:spPr bwMode="auto">
            <a:xfrm>
              <a:off x="766127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7" name="Oval 65"/>
            <p:cNvSpPr>
              <a:spLocks noChangeArrowheads="1"/>
            </p:cNvSpPr>
            <p:nvPr/>
          </p:nvSpPr>
          <p:spPr bwMode="auto">
            <a:xfrm>
              <a:off x="7785100" y="59808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8" name="Oval 66"/>
            <p:cNvSpPr>
              <a:spLocks noChangeArrowheads="1"/>
            </p:cNvSpPr>
            <p:nvPr/>
          </p:nvSpPr>
          <p:spPr bwMode="auto">
            <a:xfrm>
              <a:off x="794702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9" name="Oval 67"/>
            <p:cNvSpPr>
              <a:spLocks noChangeArrowheads="1"/>
            </p:cNvSpPr>
            <p:nvPr/>
          </p:nvSpPr>
          <p:spPr bwMode="auto">
            <a:xfrm>
              <a:off x="8059737" y="58157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0" name="Oval 68"/>
            <p:cNvSpPr>
              <a:spLocks noChangeArrowheads="1"/>
            </p:cNvSpPr>
            <p:nvPr/>
          </p:nvSpPr>
          <p:spPr bwMode="auto">
            <a:xfrm>
              <a:off x="8208962" y="5342708"/>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1" name="Oval 69"/>
            <p:cNvSpPr>
              <a:spLocks noChangeArrowheads="1"/>
            </p:cNvSpPr>
            <p:nvPr/>
          </p:nvSpPr>
          <p:spPr bwMode="auto">
            <a:xfrm>
              <a:off x="8153400" y="58792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2" name="Oval 70"/>
            <p:cNvSpPr>
              <a:spLocks noChangeArrowheads="1"/>
            </p:cNvSpPr>
            <p:nvPr/>
          </p:nvSpPr>
          <p:spPr bwMode="auto">
            <a:xfrm>
              <a:off x="8261350" y="5961833"/>
              <a:ext cx="23813" cy="25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3" name="Oval 71"/>
            <p:cNvSpPr>
              <a:spLocks noChangeArrowheads="1"/>
            </p:cNvSpPr>
            <p:nvPr/>
          </p:nvSpPr>
          <p:spPr bwMode="auto">
            <a:xfrm>
              <a:off x="8709025" y="6536508"/>
              <a:ext cx="96838" cy="1000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4" name="Oval 72"/>
            <p:cNvSpPr>
              <a:spLocks noChangeArrowheads="1"/>
            </p:cNvSpPr>
            <p:nvPr/>
          </p:nvSpPr>
          <p:spPr bwMode="auto">
            <a:xfrm>
              <a:off x="9278937" y="5537970"/>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5" name="Oval 73"/>
            <p:cNvSpPr>
              <a:spLocks noChangeArrowheads="1"/>
            </p:cNvSpPr>
            <p:nvPr/>
          </p:nvSpPr>
          <p:spPr bwMode="auto">
            <a:xfrm>
              <a:off x="9185275" y="544430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6" name="Oval 74"/>
            <p:cNvSpPr>
              <a:spLocks noChangeArrowheads="1"/>
            </p:cNvSpPr>
            <p:nvPr/>
          </p:nvSpPr>
          <p:spPr bwMode="auto">
            <a:xfrm>
              <a:off x="10525125" y="2564583"/>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7" name="Oval 75"/>
            <p:cNvSpPr>
              <a:spLocks noChangeArrowheads="1"/>
            </p:cNvSpPr>
            <p:nvPr/>
          </p:nvSpPr>
          <p:spPr bwMode="auto">
            <a:xfrm>
              <a:off x="11849100" y="2616970"/>
              <a:ext cx="128588"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8" name="Oval 76"/>
            <p:cNvSpPr>
              <a:spLocks noChangeArrowheads="1"/>
            </p:cNvSpPr>
            <p:nvPr/>
          </p:nvSpPr>
          <p:spPr bwMode="auto">
            <a:xfrm>
              <a:off x="11034712" y="2740795"/>
              <a:ext cx="68263"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79" name="Oval 77"/>
            <p:cNvSpPr>
              <a:spLocks noChangeArrowheads="1"/>
            </p:cNvSpPr>
            <p:nvPr/>
          </p:nvSpPr>
          <p:spPr bwMode="auto">
            <a:xfrm>
              <a:off x="11293475" y="2666183"/>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0" name="Oval 78"/>
            <p:cNvSpPr>
              <a:spLocks noChangeArrowheads="1"/>
            </p:cNvSpPr>
            <p:nvPr/>
          </p:nvSpPr>
          <p:spPr bwMode="auto">
            <a:xfrm>
              <a:off x="11293475" y="30344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1" name="Oval 79"/>
            <p:cNvSpPr>
              <a:spLocks noChangeArrowheads="1"/>
            </p:cNvSpPr>
            <p:nvPr/>
          </p:nvSpPr>
          <p:spPr bwMode="auto">
            <a:xfrm>
              <a:off x="10866437" y="3109095"/>
              <a:ext cx="52388"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2" name="Oval 80"/>
            <p:cNvSpPr>
              <a:spLocks noChangeArrowheads="1"/>
            </p:cNvSpPr>
            <p:nvPr/>
          </p:nvSpPr>
          <p:spPr bwMode="auto">
            <a:xfrm>
              <a:off x="10866437" y="3972695"/>
              <a:ext cx="33338"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3" name="Oval 81"/>
            <p:cNvSpPr>
              <a:spLocks noChangeArrowheads="1"/>
            </p:cNvSpPr>
            <p:nvPr/>
          </p:nvSpPr>
          <p:spPr bwMode="auto">
            <a:xfrm>
              <a:off x="10090150" y="3529783"/>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4" name="Oval 82"/>
            <p:cNvSpPr>
              <a:spLocks noChangeArrowheads="1"/>
            </p:cNvSpPr>
            <p:nvPr/>
          </p:nvSpPr>
          <p:spPr bwMode="auto">
            <a:xfrm>
              <a:off x="12484100" y="1926408"/>
              <a:ext cx="93663"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5" name="Oval 83"/>
            <p:cNvSpPr>
              <a:spLocks noChangeArrowheads="1"/>
            </p:cNvSpPr>
            <p:nvPr/>
          </p:nvSpPr>
          <p:spPr bwMode="auto">
            <a:xfrm>
              <a:off x="11914187" y="1153295"/>
              <a:ext cx="100013" cy="984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6" name="Oval 84"/>
            <p:cNvSpPr>
              <a:spLocks noChangeArrowheads="1"/>
            </p:cNvSpPr>
            <p:nvPr/>
          </p:nvSpPr>
          <p:spPr bwMode="auto">
            <a:xfrm>
              <a:off x="11961812" y="10786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7" name="Oval 85"/>
            <p:cNvSpPr>
              <a:spLocks noChangeArrowheads="1"/>
            </p:cNvSpPr>
            <p:nvPr/>
          </p:nvSpPr>
          <p:spPr bwMode="auto">
            <a:xfrm>
              <a:off x="11722100" y="99613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8" name="Oval 86"/>
            <p:cNvSpPr>
              <a:spLocks noChangeArrowheads="1"/>
            </p:cNvSpPr>
            <p:nvPr/>
          </p:nvSpPr>
          <p:spPr bwMode="auto">
            <a:xfrm>
              <a:off x="12420600" y="786583"/>
              <a:ext cx="107950" cy="1079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9" name="Oval 87"/>
            <p:cNvSpPr>
              <a:spLocks noChangeArrowheads="1"/>
            </p:cNvSpPr>
            <p:nvPr/>
          </p:nvSpPr>
          <p:spPr bwMode="auto">
            <a:xfrm>
              <a:off x="12720637" y="10786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0" name="Oval 88"/>
            <p:cNvSpPr>
              <a:spLocks noChangeArrowheads="1"/>
            </p:cNvSpPr>
            <p:nvPr/>
          </p:nvSpPr>
          <p:spPr bwMode="auto">
            <a:xfrm>
              <a:off x="11914187" y="1480320"/>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1" name="Oval 89"/>
            <p:cNvSpPr>
              <a:spLocks noChangeArrowheads="1"/>
            </p:cNvSpPr>
            <p:nvPr/>
          </p:nvSpPr>
          <p:spPr bwMode="auto">
            <a:xfrm>
              <a:off x="12307887" y="650058"/>
              <a:ext cx="77788"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2" name="Oval 90"/>
            <p:cNvSpPr>
              <a:spLocks noChangeArrowheads="1"/>
            </p:cNvSpPr>
            <p:nvPr/>
          </p:nvSpPr>
          <p:spPr bwMode="auto">
            <a:xfrm>
              <a:off x="11609387" y="6087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3" name="Oval 91"/>
            <p:cNvSpPr>
              <a:spLocks noChangeArrowheads="1"/>
            </p:cNvSpPr>
            <p:nvPr/>
          </p:nvSpPr>
          <p:spPr bwMode="auto">
            <a:xfrm>
              <a:off x="11369675" y="267470"/>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4" name="Oval 92"/>
            <p:cNvSpPr>
              <a:spLocks noChangeArrowheads="1"/>
            </p:cNvSpPr>
            <p:nvPr/>
          </p:nvSpPr>
          <p:spPr bwMode="auto">
            <a:xfrm>
              <a:off x="11722100" y="13729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5" name="Oval 93"/>
            <p:cNvSpPr>
              <a:spLocks noChangeArrowheads="1"/>
            </p:cNvSpPr>
            <p:nvPr/>
          </p:nvSpPr>
          <p:spPr bwMode="auto">
            <a:xfrm>
              <a:off x="11914187" y="332558"/>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6" name="Oval 94"/>
            <p:cNvSpPr>
              <a:spLocks noChangeArrowheads="1"/>
            </p:cNvSpPr>
            <p:nvPr/>
          </p:nvSpPr>
          <p:spPr bwMode="auto">
            <a:xfrm>
              <a:off x="12014200" y="-16692"/>
              <a:ext cx="34925"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7" name="Oval 95"/>
            <p:cNvSpPr>
              <a:spLocks noChangeArrowheads="1"/>
            </p:cNvSpPr>
            <p:nvPr/>
          </p:nvSpPr>
          <p:spPr bwMode="auto">
            <a:xfrm>
              <a:off x="12307887" y="-324667"/>
              <a:ext cx="60325"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8" name="Oval 96"/>
            <p:cNvSpPr>
              <a:spLocks noChangeArrowheads="1"/>
            </p:cNvSpPr>
            <p:nvPr/>
          </p:nvSpPr>
          <p:spPr bwMode="auto">
            <a:xfrm>
              <a:off x="12484100" y="770"/>
              <a:ext cx="8572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9" name="Oval 97"/>
            <p:cNvSpPr>
              <a:spLocks noChangeArrowheads="1"/>
            </p:cNvSpPr>
            <p:nvPr/>
          </p:nvSpPr>
          <p:spPr bwMode="auto">
            <a:xfrm>
              <a:off x="13076237" y="-96067"/>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0" name="Oval 98"/>
            <p:cNvSpPr>
              <a:spLocks noChangeArrowheads="1"/>
            </p:cNvSpPr>
            <p:nvPr/>
          </p:nvSpPr>
          <p:spPr bwMode="auto">
            <a:xfrm>
              <a:off x="12919075" y="-685030"/>
              <a:ext cx="57150"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1" name="Oval 99"/>
            <p:cNvSpPr>
              <a:spLocks noChangeArrowheads="1"/>
            </p:cNvSpPr>
            <p:nvPr/>
          </p:nvSpPr>
          <p:spPr bwMode="auto">
            <a:xfrm>
              <a:off x="13208000" y="-759642"/>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2" name="Oval 100"/>
            <p:cNvSpPr>
              <a:spLocks noChangeArrowheads="1"/>
            </p:cNvSpPr>
            <p:nvPr/>
          </p:nvSpPr>
          <p:spPr bwMode="auto">
            <a:xfrm>
              <a:off x="12946062" y="-132320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3" name="Oval 101"/>
            <p:cNvSpPr>
              <a:spLocks noChangeArrowheads="1"/>
            </p:cNvSpPr>
            <p:nvPr/>
          </p:nvSpPr>
          <p:spPr bwMode="auto">
            <a:xfrm>
              <a:off x="12285662" y="-1256530"/>
              <a:ext cx="85725" cy="873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4" name="Oval 102"/>
            <p:cNvSpPr>
              <a:spLocks noChangeArrowheads="1"/>
            </p:cNvSpPr>
            <p:nvPr/>
          </p:nvSpPr>
          <p:spPr bwMode="auto">
            <a:xfrm>
              <a:off x="11399837" y="-880292"/>
              <a:ext cx="88900"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5" name="Oval 103"/>
            <p:cNvSpPr>
              <a:spLocks noChangeArrowheads="1"/>
            </p:cNvSpPr>
            <p:nvPr/>
          </p:nvSpPr>
          <p:spPr bwMode="auto">
            <a:xfrm>
              <a:off x="11961812" y="-858067"/>
              <a:ext cx="22225" cy="222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6" name="Oval 104"/>
            <p:cNvSpPr>
              <a:spLocks noChangeArrowheads="1"/>
            </p:cNvSpPr>
            <p:nvPr/>
          </p:nvSpPr>
          <p:spPr bwMode="auto">
            <a:xfrm>
              <a:off x="12014200" y="-1023167"/>
              <a:ext cx="34925"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7" name="Oval 105"/>
            <p:cNvSpPr>
              <a:spLocks noChangeArrowheads="1"/>
            </p:cNvSpPr>
            <p:nvPr/>
          </p:nvSpPr>
          <p:spPr bwMode="auto">
            <a:xfrm>
              <a:off x="11369675" y="-1097780"/>
              <a:ext cx="30163"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8" name="Oval 106"/>
            <p:cNvSpPr>
              <a:spLocks noChangeArrowheads="1"/>
            </p:cNvSpPr>
            <p:nvPr/>
          </p:nvSpPr>
          <p:spPr bwMode="auto">
            <a:xfrm>
              <a:off x="11488737" y="-1278755"/>
              <a:ext cx="38100"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9" name="Oval 107"/>
            <p:cNvSpPr>
              <a:spLocks noChangeArrowheads="1"/>
            </p:cNvSpPr>
            <p:nvPr/>
          </p:nvSpPr>
          <p:spPr bwMode="auto">
            <a:xfrm>
              <a:off x="11369675" y="-1788342"/>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0" name="Oval 108"/>
            <p:cNvSpPr>
              <a:spLocks noChangeArrowheads="1"/>
            </p:cNvSpPr>
            <p:nvPr/>
          </p:nvSpPr>
          <p:spPr bwMode="auto">
            <a:xfrm>
              <a:off x="11741150" y="-2029642"/>
              <a:ext cx="77788"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1" name="Oval 109"/>
            <p:cNvSpPr>
              <a:spLocks noChangeArrowheads="1"/>
            </p:cNvSpPr>
            <p:nvPr/>
          </p:nvSpPr>
          <p:spPr bwMode="auto">
            <a:xfrm>
              <a:off x="10693400" y="-1462905"/>
              <a:ext cx="8255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2" name="Oval 110"/>
            <p:cNvSpPr>
              <a:spLocks noChangeArrowheads="1"/>
            </p:cNvSpPr>
            <p:nvPr/>
          </p:nvSpPr>
          <p:spPr bwMode="auto">
            <a:xfrm>
              <a:off x="12569825" y="-2126480"/>
              <a:ext cx="7620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3" name="Oval 111"/>
            <p:cNvSpPr>
              <a:spLocks noChangeArrowheads="1"/>
            </p:cNvSpPr>
            <p:nvPr/>
          </p:nvSpPr>
          <p:spPr bwMode="auto">
            <a:xfrm>
              <a:off x="12720637" y="-2126480"/>
              <a:ext cx="74613"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4" name="Oval 112"/>
            <p:cNvSpPr>
              <a:spLocks noChangeArrowheads="1"/>
            </p:cNvSpPr>
            <p:nvPr/>
          </p:nvSpPr>
          <p:spPr bwMode="auto">
            <a:xfrm>
              <a:off x="12866687" y="-1953442"/>
              <a:ext cx="38100"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5" name="Oval 113"/>
            <p:cNvSpPr>
              <a:spLocks noChangeArrowheads="1"/>
            </p:cNvSpPr>
            <p:nvPr/>
          </p:nvSpPr>
          <p:spPr bwMode="auto">
            <a:xfrm>
              <a:off x="12866687" y="-1788342"/>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6" name="Oval 114"/>
            <p:cNvSpPr>
              <a:spLocks noChangeArrowheads="1"/>
            </p:cNvSpPr>
            <p:nvPr/>
          </p:nvSpPr>
          <p:spPr bwMode="auto">
            <a:xfrm>
              <a:off x="12149137" y="-2742430"/>
              <a:ext cx="68263"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7" name="Oval 115"/>
            <p:cNvSpPr>
              <a:spLocks noChangeArrowheads="1"/>
            </p:cNvSpPr>
            <p:nvPr/>
          </p:nvSpPr>
          <p:spPr bwMode="auto">
            <a:xfrm>
              <a:off x="12231687" y="-2674167"/>
              <a:ext cx="57150"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8" name="Oval 116"/>
            <p:cNvSpPr>
              <a:spLocks noChangeArrowheads="1"/>
            </p:cNvSpPr>
            <p:nvPr/>
          </p:nvSpPr>
          <p:spPr bwMode="auto">
            <a:xfrm>
              <a:off x="11215687" y="-2858317"/>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9" name="Oval 117"/>
            <p:cNvSpPr>
              <a:spLocks noChangeArrowheads="1"/>
            </p:cNvSpPr>
            <p:nvPr/>
          </p:nvSpPr>
          <p:spPr bwMode="auto">
            <a:xfrm>
              <a:off x="10836275" y="-2791642"/>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0" name="Oval 118"/>
            <p:cNvSpPr>
              <a:spLocks noChangeArrowheads="1"/>
            </p:cNvSpPr>
            <p:nvPr/>
          </p:nvSpPr>
          <p:spPr bwMode="auto">
            <a:xfrm>
              <a:off x="11012487" y="-2497955"/>
              <a:ext cx="52388"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1" name="Oval 119"/>
            <p:cNvSpPr>
              <a:spLocks noChangeArrowheads="1"/>
            </p:cNvSpPr>
            <p:nvPr/>
          </p:nvSpPr>
          <p:spPr bwMode="auto">
            <a:xfrm>
              <a:off x="11163300" y="-2247130"/>
              <a:ext cx="30163"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2" name="Oval 120"/>
            <p:cNvSpPr>
              <a:spLocks noChangeArrowheads="1"/>
            </p:cNvSpPr>
            <p:nvPr/>
          </p:nvSpPr>
          <p:spPr bwMode="auto">
            <a:xfrm>
              <a:off x="10775950" y="-2272530"/>
              <a:ext cx="60325"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3" name="Oval 121"/>
            <p:cNvSpPr>
              <a:spLocks noChangeArrowheads="1"/>
            </p:cNvSpPr>
            <p:nvPr/>
          </p:nvSpPr>
          <p:spPr bwMode="auto">
            <a:xfrm>
              <a:off x="10731500" y="-2542405"/>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4" name="Oval 122"/>
            <p:cNvSpPr>
              <a:spLocks noChangeArrowheads="1"/>
            </p:cNvSpPr>
            <p:nvPr/>
          </p:nvSpPr>
          <p:spPr bwMode="auto">
            <a:xfrm>
              <a:off x="11777662" y="-3001192"/>
              <a:ext cx="41275"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5" name="Oval 123"/>
            <p:cNvSpPr>
              <a:spLocks noChangeArrowheads="1"/>
            </p:cNvSpPr>
            <p:nvPr/>
          </p:nvSpPr>
          <p:spPr bwMode="auto">
            <a:xfrm>
              <a:off x="11741150" y="-3232968"/>
              <a:ext cx="36513"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6" name="Oval 124"/>
            <p:cNvSpPr>
              <a:spLocks noChangeArrowheads="1"/>
            </p:cNvSpPr>
            <p:nvPr/>
          </p:nvSpPr>
          <p:spPr bwMode="auto">
            <a:xfrm>
              <a:off x="11760200" y="-349331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7" name="Oval 125"/>
            <p:cNvSpPr>
              <a:spLocks noChangeArrowheads="1"/>
            </p:cNvSpPr>
            <p:nvPr/>
          </p:nvSpPr>
          <p:spPr bwMode="auto">
            <a:xfrm>
              <a:off x="11628437" y="-3452043"/>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8" name="Oval 126"/>
            <p:cNvSpPr>
              <a:spLocks noChangeArrowheads="1"/>
            </p:cNvSpPr>
            <p:nvPr/>
          </p:nvSpPr>
          <p:spPr bwMode="auto">
            <a:xfrm>
              <a:off x="11542712" y="-3837805"/>
              <a:ext cx="58738"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9" name="Oval 127"/>
            <p:cNvSpPr>
              <a:spLocks noChangeArrowheads="1"/>
            </p:cNvSpPr>
            <p:nvPr/>
          </p:nvSpPr>
          <p:spPr bwMode="auto">
            <a:xfrm>
              <a:off x="11163300" y="-3683818"/>
              <a:ext cx="52388"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0" name="Oval 128"/>
            <p:cNvSpPr>
              <a:spLocks noChangeArrowheads="1"/>
            </p:cNvSpPr>
            <p:nvPr/>
          </p:nvSpPr>
          <p:spPr bwMode="auto">
            <a:xfrm>
              <a:off x="9293225" y="-3969568"/>
              <a:ext cx="8255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1" name="Oval 129"/>
            <p:cNvSpPr>
              <a:spLocks noChangeArrowheads="1"/>
            </p:cNvSpPr>
            <p:nvPr/>
          </p:nvSpPr>
          <p:spPr bwMode="auto">
            <a:xfrm>
              <a:off x="10277475" y="-425055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2" name="Oval 130"/>
            <p:cNvSpPr>
              <a:spLocks noChangeArrowheads="1"/>
            </p:cNvSpPr>
            <p:nvPr/>
          </p:nvSpPr>
          <p:spPr bwMode="auto">
            <a:xfrm>
              <a:off x="10137775" y="-4448993"/>
              <a:ext cx="30163"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3" name="Oval 131"/>
            <p:cNvSpPr>
              <a:spLocks noChangeArrowheads="1"/>
            </p:cNvSpPr>
            <p:nvPr/>
          </p:nvSpPr>
          <p:spPr bwMode="auto">
            <a:xfrm>
              <a:off x="9402762" y="-4250555"/>
              <a:ext cx="30163"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4" name="Oval 132"/>
            <p:cNvSpPr>
              <a:spLocks noChangeArrowheads="1"/>
            </p:cNvSpPr>
            <p:nvPr/>
          </p:nvSpPr>
          <p:spPr bwMode="auto">
            <a:xfrm>
              <a:off x="8739187" y="-4709343"/>
              <a:ext cx="30163"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5" name="Oval 133"/>
            <p:cNvSpPr>
              <a:spLocks noChangeArrowheads="1"/>
            </p:cNvSpPr>
            <p:nvPr/>
          </p:nvSpPr>
          <p:spPr bwMode="auto">
            <a:xfrm>
              <a:off x="9072562" y="-535069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6" name="Oval 134"/>
            <p:cNvSpPr>
              <a:spLocks noChangeArrowheads="1"/>
            </p:cNvSpPr>
            <p:nvPr/>
          </p:nvSpPr>
          <p:spPr bwMode="auto">
            <a:xfrm>
              <a:off x="9432925" y="-5741218"/>
              <a:ext cx="107950" cy="109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7" name="Oval 135"/>
            <p:cNvSpPr>
              <a:spLocks noChangeArrowheads="1"/>
            </p:cNvSpPr>
            <p:nvPr/>
          </p:nvSpPr>
          <p:spPr bwMode="auto">
            <a:xfrm>
              <a:off x="9658350" y="-510621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8" name="Oval 136"/>
            <p:cNvSpPr>
              <a:spLocks noChangeArrowheads="1"/>
            </p:cNvSpPr>
            <p:nvPr/>
          </p:nvSpPr>
          <p:spPr bwMode="auto">
            <a:xfrm>
              <a:off x="8426450" y="-5218930"/>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9" name="Oval 137"/>
            <p:cNvSpPr>
              <a:spLocks noChangeArrowheads="1"/>
            </p:cNvSpPr>
            <p:nvPr/>
          </p:nvSpPr>
          <p:spPr bwMode="auto">
            <a:xfrm>
              <a:off x="8329612" y="-5106218"/>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0" name="Oval 138"/>
            <p:cNvSpPr>
              <a:spLocks noChangeArrowheads="1"/>
            </p:cNvSpPr>
            <p:nvPr/>
          </p:nvSpPr>
          <p:spPr bwMode="auto">
            <a:xfrm>
              <a:off x="8329612" y="-5587230"/>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1" name="Oval 139"/>
            <p:cNvSpPr>
              <a:spLocks noChangeArrowheads="1"/>
            </p:cNvSpPr>
            <p:nvPr/>
          </p:nvSpPr>
          <p:spPr bwMode="auto">
            <a:xfrm>
              <a:off x="8674100" y="-5482455"/>
              <a:ext cx="38100"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2" name="Oval 140"/>
            <p:cNvSpPr>
              <a:spLocks noChangeArrowheads="1"/>
            </p:cNvSpPr>
            <p:nvPr/>
          </p:nvSpPr>
          <p:spPr bwMode="auto">
            <a:xfrm>
              <a:off x="9972675" y="-506494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3" name="Oval 141"/>
            <p:cNvSpPr>
              <a:spLocks noChangeArrowheads="1"/>
            </p:cNvSpPr>
            <p:nvPr/>
          </p:nvSpPr>
          <p:spPr bwMode="auto">
            <a:xfrm>
              <a:off x="7732712" y="-5914255"/>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4" name="Oval 142"/>
            <p:cNvSpPr>
              <a:spLocks noChangeArrowheads="1"/>
            </p:cNvSpPr>
            <p:nvPr/>
          </p:nvSpPr>
          <p:spPr bwMode="auto">
            <a:xfrm>
              <a:off x="6340475" y="-5661843"/>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5" name="Oval 143"/>
            <p:cNvSpPr>
              <a:spLocks noChangeArrowheads="1"/>
            </p:cNvSpPr>
            <p:nvPr/>
          </p:nvSpPr>
          <p:spPr bwMode="auto">
            <a:xfrm>
              <a:off x="6224587" y="-5718993"/>
              <a:ext cx="47625" cy="539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6" name="Oval 144"/>
            <p:cNvSpPr>
              <a:spLocks noChangeArrowheads="1"/>
            </p:cNvSpPr>
            <p:nvPr/>
          </p:nvSpPr>
          <p:spPr bwMode="auto">
            <a:xfrm>
              <a:off x="6249987" y="-6266680"/>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7" name="Oval 145"/>
            <p:cNvSpPr>
              <a:spLocks noChangeArrowheads="1"/>
            </p:cNvSpPr>
            <p:nvPr/>
          </p:nvSpPr>
          <p:spPr bwMode="auto">
            <a:xfrm>
              <a:off x="5965825" y="-5444355"/>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8" name="Oval 146"/>
            <p:cNvSpPr>
              <a:spLocks noChangeArrowheads="1"/>
            </p:cNvSpPr>
            <p:nvPr/>
          </p:nvSpPr>
          <p:spPr bwMode="auto">
            <a:xfrm>
              <a:off x="4933950" y="-5507855"/>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9" name="Oval 147"/>
            <p:cNvSpPr>
              <a:spLocks noChangeArrowheads="1"/>
            </p:cNvSpPr>
            <p:nvPr/>
          </p:nvSpPr>
          <p:spPr bwMode="auto">
            <a:xfrm>
              <a:off x="4816475" y="-5268143"/>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0" name="Oval 148"/>
            <p:cNvSpPr>
              <a:spLocks noChangeArrowheads="1"/>
            </p:cNvSpPr>
            <p:nvPr/>
          </p:nvSpPr>
          <p:spPr bwMode="auto">
            <a:xfrm>
              <a:off x="4516437" y="-4974455"/>
              <a:ext cx="74613" cy="77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1" name="Oval 149"/>
            <p:cNvSpPr>
              <a:spLocks noChangeArrowheads="1"/>
            </p:cNvSpPr>
            <p:nvPr/>
          </p:nvSpPr>
          <p:spPr bwMode="auto">
            <a:xfrm>
              <a:off x="3833812" y="-4822055"/>
              <a:ext cx="71438"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2" name="Oval 150"/>
            <p:cNvSpPr>
              <a:spLocks noChangeArrowheads="1"/>
            </p:cNvSpPr>
            <p:nvPr/>
          </p:nvSpPr>
          <p:spPr bwMode="auto">
            <a:xfrm>
              <a:off x="3833812" y="-5268143"/>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3" name="Oval 151"/>
            <p:cNvSpPr>
              <a:spLocks noChangeArrowheads="1"/>
            </p:cNvSpPr>
            <p:nvPr/>
          </p:nvSpPr>
          <p:spPr bwMode="auto">
            <a:xfrm>
              <a:off x="4073525" y="-5766618"/>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4" name="Oval 152"/>
            <p:cNvSpPr>
              <a:spLocks noChangeArrowheads="1"/>
            </p:cNvSpPr>
            <p:nvPr/>
          </p:nvSpPr>
          <p:spPr bwMode="auto">
            <a:xfrm>
              <a:off x="3600450" y="-5879330"/>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5" name="Oval 153"/>
            <p:cNvSpPr>
              <a:spLocks noChangeArrowheads="1"/>
            </p:cNvSpPr>
            <p:nvPr/>
          </p:nvSpPr>
          <p:spPr bwMode="auto">
            <a:xfrm>
              <a:off x="3754437" y="-6292080"/>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6" name="Oval 154"/>
            <p:cNvSpPr>
              <a:spLocks noChangeArrowheads="1"/>
            </p:cNvSpPr>
            <p:nvPr/>
          </p:nvSpPr>
          <p:spPr bwMode="auto">
            <a:xfrm>
              <a:off x="4378325" y="-6258743"/>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7" name="Oval 155"/>
            <p:cNvSpPr>
              <a:spLocks noChangeArrowheads="1"/>
            </p:cNvSpPr>
            <p:nvPr/>
          </p:nvSpPr>
          <p:spPr bwMode="auto">
            <a:xfrm>
              <a:off x="4838700" y="-6244455"/>
              <a:ext cx="46038"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8" name="Oval 156"/>
            <p:cNvSpPr>
              <a:spLocks noChangeArrowheads="1"/>
            </p:cNvSpPr>
            <p:nvPr/>
          </p:nvSpPr>
          <p:spPr bwMode="auto">
            <a:xfrm>
              <a:off x="3146425" y="-6007918"/>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9" name="Oval 157"/>
            <p:cNvSpPr>
              <a:spLocks noChangeArrowheads="1"/>
            </p:cNvSpPr>
            <p:nvPr/>
          </p:nvSpPr>
          <p:spPr bwMode="auto">
            <a:xfrm>
              <a:off x="2576512" y="-5845993"/>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0" name="Oval 158"/>
            <p:cNvSpPr>
              <a:spLocks noChangeArrowheads="1"/>
            </p:cNvSpPr>
            <p:nvPr/>
          </p:nvSpPr>
          <p:spPr bwMode="auto">
            <a:xfrm>
              <a:off x="1217612" y="-4544243"/>
              <a:ext cx="90488"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1" name="Oval 159"/>
            <p:cNvSpPr>
              <a:spLocks noChangeArrowheads="1"/>
            </p:cNvSpPr>
            <p:nvPr/>
          </p:nvSpPr>
          <p:spPr bwMode="auto">
            <a:xfrm>
              <a:off x="1217612" y="-4803005"/>
              <a:ext cx="57150"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2" name="Oval 160"/>
            <p:cNvSpPr>
              <a:spLocks noChangeArrowheads="1"/>
            </p:cNvSpPr>
            <p:nvPr/>
          </p:nvSpPr>
          <p:spPr bwMode="auto">
            <a:xfrm>
              <a:off x="1492250" y="-4679180"/>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3" name="Oval 161"/>
            <p:cNvSpPr>
              <a:spLocks noChangeArrowheads="1"/>
            </p:cNvSpPr>
            <p:nvPr/>
          </p:nvSpPr>
          <p:spPr bwMode="auto">
            <a:xfrm>
              <a:off x="1712912" y="-4803005"/>
              <a:ext cx="52388"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4" name="Oval 162"/>
            <p:cNvSpPr>
              <a:spLocks noChangeArrowheads="1"/>
            </p:cNvSpPr>
            <p:nvPr/>
          </p:nvSpPr>
          <p:spPr bwMode="auto">
            <a:xfrm>
              <a:off x="1739900" y="-4896668"/>
              <a:ext cx="25400"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5" name="Oval 163"/>
            <p:cNvSpPr>
              <a:spLocks noChangeArrowheads="1"/>
            </p:cNvSpPr>
            <p:nvPr/>
          </p:nvSpPr>
          <p:spPr bwMode="auto">
            <a:xfrm>
              <a:off x="1927225" y="-5684068"/>
              <a:ext cx="71438"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6" name="Oval 164"/>
            <p:cNvSpPr>
              <a:spLocks noChangeArrowheads="1"/>
            </p:cNvSpPr>
            <p:nvPr/>
          </p:nvSpPr>
          <p:spPr bwMode="auto">
            <a:xfrm>
              <a:off x="974725" y="-4220393"/>
              <a:ext cx="47625" cy="476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7" name="Oval 165"/>
            <p:cNvSpPr>
              <a:spLocks noChangeArrowheads="1"/>
            </p:cNvSpPr>
            <p:nvPr/>
          </p:nvSpPr>
          <p:spPr bwMode="auto">
            <a:xfrm>
              <a:off x="466725" y="-3953693"/>
              <a:ext cx="49213" cy="476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8" name="Oval 166"/>
            <p:cNvSpPr>
              <a:spLocks noChangeArrowheads="1"/>
            </p:cNvSpPr>
            <p:nvPr/>
          </p:nvSpPr>
          <p:spPr bwMode="auto">
            <a:xfrm>
              <a:off x="111125" y="-3733030"/>
              <a:ext cx="93663"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9" name="Oval 167"/>
            <p:cNvSpPr>
              <a:spLocks noChangeArrowheads="1"/>
            </p:cNvSpPr>
            <p:nvPr/>
          </p:nvSpPr>
          <p:spPr bwMode="auto">
            <a:xfrm>
              <a:off x="557212" y="-3777480"/>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0" name="Oval 168"/>
            <p:cNvSpPr>
              <a:spLocks noChangeArrowheads="1"/>
            </p:cNvSpPr>
            <p:nvPr/>
          </p:nvSpPr>
          <p:spPr bwMode="auto">
            <a:xfrm>
              <a:off x="1244600" y="-4018780"/>
              <a:ext cx="30163"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1" name="Oval 169"/>
            <p:cNvSpPr>
              <a:spLocks noChangeArrowheads="1"/>
            </p:cNvSpPr>
            <p:nvPr/>
          </p:nvSpPr>
          <p:spPr bwMode="auto">
            <a:xfrm>
              <a:off x="1308100" y="-4280718"/>
              <a:ext cx="33338"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2" name="Oval 170"/>
            <p:cNvSpPr>
              <a:spLocks noChangeArrowheads="1"/>
            </p:cNvSpPr>
            <p:nvPr/>
          </p:nvSpPr>
          <p:spPr bwMode="auto">
            <a:xfrm>
              <a:off x="2482850" y="-4453755"/>
              <a:ext cx="36513"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3" name="Oval 171"/>
            <p:cNvSpPr>
              <a:spLocks noChangeArrowheads="1"/>
            </p:cNvSpPr>
            <p:nvPr/>
          </p:nvSpPr>
          <p:spPr bwMode="auto">
            <a:xfrm>
              <a:off x="-512763" y="-2993255"/>
              <a:ext cx="57150"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4" name="Oval 172"/>
            <p:cNvSpPr>
              <a:spLocks noChangeArrowheads="1"/>
            </p:cNvSpPr>
            <p:nvPr/>
          </p:nvSpPr>
          <p:spPr bwMode="auto">
            <a:xfrm>
              <a:off x="-485775" y="-2577330"/>
              <a:ext cx="93663"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175" name="组合 174"/>
          <p:cNvGrpSpPr/>
          <p:nvPr userDrawn="1"/>
        </p:nvGrpSpPr>
        <p:grpSpPr>
          <a:xfrm>
            <a:off x="-8531705" y="-3737737"/>
            <a:ext cx="12595080" cy="12595080"/>
            <a:chOff x="2329347" y="3868208"/>
            <a:chExt cx="12151766" cy="12151766"/>
          </a:xfrm>
        </p:grpSpPr>
        <p:grpSp>
          <p:nvGrpSpPr>
            <p:cNvPr id="176" name="组合 38"/>
            <p:cNvGrpSpPr>
              <a:grpSpLocks/>
            </p:cNvGrpSpPr>
            <p:nvPr/>
          </p:nvGrpSpPr>
          <p:grpSpPr bwMode="auto">
            <a:xfrm>
              <a:off x="11143244" y="4086006"/>
              <a:ext cx="312944" cy="335122"/>
              <a:chOff x="0" y="0"/>
              <a:chExt cx="1579866" cy="1685211"/>
            </a:xfrm>
          </p:grpSpPr>
          <p:grpSp>
            <p:nvGrpSpPr>
              <p:cNvPr id="202" name="组合 39"/>
              <p:cNvGrpSpPr>
                <a:grpSpLocks/>
              </p:cNvGrpSpPr>
              <p:nvPr/>
            </p:nvGrpSpPr>
            <p:grpSpPr bwMode="auto">
              <a:xfrm>
                <a:off x="0" y="138230"/>
                <a:ext cx="1276851" cy="1546981"/>
                <a:chOff x="0" y="0"/>
                <a:chExt cx="1276851" cy="1546981"/>
              </a:xfrm>
            </p:grpSpPr>
            <p:sp>
              <p:nvSpPr>
                <p:cNvPr id="207" name="等腰三角形 44"/>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8" name="等腰三角形 45"/>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9" name="等腰三角形 46"/>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203" name="组合 40"/>
              <p:cNvGrpSpPr>
                <a:grpSpLocks/>
              </p:cNvGrpSpPr>
              <p:nvPr/>
            </p:nvGrpSpPr>
            <p:grpSpPr bwMode="auto">
              <a:xfrm flipH="1" flipV="1">
                <a:off x="303015" y="0"/>
                <a:ext cx="1276851" cy="1546981"/>
                <a:chOff x="0" y="0"/>
                <a:chExt cx="1276851" cy="1546981"/>
              </a:xfrm>
            </p:grpSpPr>
            <p:sp>
              <p:nvSpPr>
                <p:cNvPr id="204" name="等腰三角形 41"/>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5" name="等腰三角形 42"/>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6" name="等腰三角形 43"/>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177" name="组合 176"/>
            <p:cNvGrpSpPr/>
            <p:nvPr/>
          </p:nvGrpSpPr>
          <p:grpSpPr>
            <a:xfrm rot="1313263">
              <a:off x="2329347" y="3868208"/>
              <a:ext cx="12151766" cy="12151766"/>
              <a:chOff x="804839" y="2704271"/>
              <a:chExt cx="10425480" cy="10425480"/>
            </a:xfrm>
          </p:grpSpPr>
          <p:sp>
            <p:nvSpPr>
              <p:cNvPr id="196" name="虚线圆外"/>
              <p:cNvSpPr/>
              <p:nvPr/>
            </p:nvSpPr>
            <p:spPr bwMode="auto">
              <a:xfrm>
                <a:off x="804839" y="2704271"/>
                <a:ext cx="10425480" cy="10425480"/>
              </a:xfrm>
              <a:prstGeom prst="ellipse">
                <a:avLst/>
              </a:prstGeom>
              <a:noFill/>
              <a:ln w="6350" cap="flat" cmpd="sng" algn="ctr">
                <a:solidFill>
                  <a:schemeClr val="bg2">
                    <a:alpha val="46000"/>
                  </a:schemeClr>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97" name="椭圆 196"/>
              <p:cNvSpPr/>
              <p:nvPr/>
            </p:nvSpPr>
            <p:spPr bwMode="auto">
              <a:xfrm>
                <a:off x="1758061" y="4631451"/>
                <a:ext cx="249195" cy="249195"/>
              </a:xfrm>
              <a:prstGeom prst="ellipse">
                <a:avLst/>
              </a:prstGeom>
              <a:solidFill>
                <a:schemeClr val="accent2">
                  <a:alpha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98" name="椭圆 197"/>
              <p:cNvSpPr/>
              <p:nvPr/>
            </p:nvSpPr>
            <p:spPr bwMode="auto">
              <a:xfrm>
                <a:off x="8459312" y="326765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99" name="椭圆 198"/>
              <p:cNvSpPr/>
              <p:nvPr/>
            </p:nvSpPr>
            <p:spPr bwMode="auto">
              <a:xfrm>
                <a:off x="10554214" y="5361682"/>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0" name="椭圆 199"/>
              <p:cNvSpPr/>
              <p:nvPr/>
            </p:nvSpPr>
            <p:spPr bwMode="auto">
              <a:xfrm>
                <a:off x="10059096" y="11055557"/>
                <a:ext cx="151864" cy="151864"/>
              </a:xfrm>
              <a:prstGeom prst="ellipse">
                <a:avLst/>
              </a:prstGeom>
              <a:solidFill>
                <a:schemeClr val="accent2">
                  <a:alpha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1" name="椭圆 200"/>
              <p:cNvSpPr/>
              <p:nvPr/>
            </p:nvSpPr>
            <p:spPr bwMode="auto">
              <a:xfrm>
                <a:off x="2078270" y="1137602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grpSp>
      <p:grpSp>
        <p:nvGrpSpPr>
          <p:cNvPr id="210" name="组合 209"/>
          <p:cNvGrpSpPr/>
          <p:nvPr userDrawn="1"/>
        </p:nvGrpSpPr>
        <p:grpSpPr>
          <a:xfrm>
            <a:off x="-1041325" y="-7627894"/>
            <a:ext cx="11192544" cy="11637120"/>
            <a:chOff x="2774946" y="4405059"/>
            <a:chExt cx="11397718" cy="11850444"/>
          </a:xfrm>
        </p:grpSpPr>
        <p:grpSp>
          <p:nvGrpSpPr>
            <p:cNvPr id="211" name="组合 22"/>
            <p:cNvGrpSpPr>
              <a:grpSpLocks/>
            </p:cNvGrpSpPr>
            <p:nvPr/>
          </p:nvGrpSpPr>
          <p:grpSpPr bwMode="auto">
            <a:xfrm>
              <a:off x="3114077" y="7577018"/>
              <a:ext cx="312944" cy="332659"/>
              <a:chOff x="0" y="0"/>
              <a:chExt cx="1579866" cy="1685211"/>
            </a:xfrm>
          </p:grpSpPr>
          <p:grpSp>
            <p:nvGrpSpPr>
              <p:cNvPr id="237" name="组合 23"/>
              <p:cNvGrpSpPr>
                <a:grpSpLocks/>
              </p:cNvGrpSpPr>
              <p:nvPr/>
            </p:nvGrpSpPr>
            <p:grpSpPr bwMode="auto">
              <a:xfrm>
                <a:off x="0" y="138230"/>
                <a:ext cx="1276851" cy="1546981"/>
                <a:chOff x="0" y="0"/>
                <a:chExt cx="1276851" cy="1546981"/>
              </a:xfrm>
            </p:grpSpPr>
            <p:sp>
              <p:nvSpPr>
                <p:cNvPr id="242"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3"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4"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238" name="组合 24"/>
              <p:cNvGrpSpPr>
                <a:grpSpLocks/>
              </p:cNvGrpSpPr>
              <p:nvPr/>
            </p:nvGrpSpPr>
            <p:grpSpPr bwMode="auto">
              <a:xfrm flipH="1" flipV="1">
                <a:off x="303015" y="0"/>
                <a:ext cx="1276851" cy="1546981"/>
                <a:chOff x="0" y="0"/>
                <a:chExt cx="1276851" cy="1546981"/>
              </a:xfrm>
            </p:grpSpPr>
            <p:sp>
              <p:nvSpPr>
                <p:cNvPr id="239"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0"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1"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212" name="组合 211"/>
            <p:cNvGrpSpPr/>
            <p:nvPr/>
          </p:nvGrpSpPr>
          <p:grpSpPr>
            <a:xfrm>
              <a:off x="2774946" y="4405059"/>
              <a:ext cx="11397718" cy="11397718"/>
              <a:chOff x="804839" y="2704271"/>
              <a:chExt cx="10425480" cy="10425480"/>
            </a:xfrm>
          </p:grpSpPr>
          <p:sp>
            <p:nvSpPr>
              <p:cNvPr id="231" name="虚线圆外"/>
              <p:cNvSpPr/>
              <p:nvPr/>
            </p:nvSpPr>
            <p:spPr bwMode="auto">
              <a:xfrm>
                <a:off x="804839" y="2704271"/>
                <a:ext cx="10425480" cy="10425480"/>
              </a:xfrm>
              <a:prstGeom prst="ellipse">
                <a:avLst/>
              </a:prstGeom>
              <a:noFill/>
              <a:ln w="6350" cap="flat" cmpd="sng" algn="ctr">
                <a:solidFill>
                  <a:schemeClr val="bg2">
                    <a:alpha val="27000"/>
                  </a:schemeClr>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2" name="椭圆 231"/>
              <p:cNvSpPr/>
              <p:nvPr/>
            </p:nvSpPr>
            <p:spPr bwMode="auto">
              <a:xfrm>
                <a:off x="1811243" y="4675824"/>
                <a:ext cx="151864" cy="151864"/>
              </a:xfrm>
              <a:prstGeom prst="ellipse">
                <a:avLst/>
              </a:prstGeom>
              <a:solidFill>
                <a:schemeClr val="accent2">
                  <a:alpha val="71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3" name="椭圆 232"/>
              <p:cNvSpPr/>
              <p:nvPr/>
            </p:nvSpPr>
            <p:spPr bwMode="auto">
              <a:xfrm>
                <a:off x="8459312" y="3267655"/>
                <a:ext cx="151864" cy="151864"/>
              </a:xfrm>
              <a:prstGeom prst="ellipse">
                <a:avLst/>
              </a:prstGeom>
              <a:solidFill>
                <a:schemeClr val="accent2">
                  <a:alpha val="71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4" name="椭圆 233"/>
              <p:cNvSpPr/>
              <p:nvPr/>
            </p:nvSpPr>
            <p:spPr bwMode="auto">
              <a:xfrm>
                <a:off x="10554214" y="5361682"/>
                <a:ext cx="151864" cy="151864"/>
              </a:xfrm>
              <a:prstGeom prst="ellipse">
                <a:avLst/>
              </a:prstGeom>
              <a:solidFill>
                <a:schemeClr val="accent2">
                  <a:alpha val="71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5" name="椭圆 234"/>
              <p:cNvSpPr/>
              <p:nvPr/>
            </p:nvSpPr>
            <p:spPr bwMode="auto">
              <a:xfrm>
                <a:off x="10059096" y="11055557"/>
                <a:ext cx="151864" cy="151864"/>
              </a:xfrm>
              <a:prstGeom prst="ellipse">
                <a:avLst/>
              </a:prstGeom>
              <a:solidFill>
                <a:schemeClr val="accent2">
                  <a:alpha val="71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6" name="椭圆 235"/>
              <p:cNvSpPr/>
              <p:nvPr/>
            </p:nvSpPr>
            <p:spPr bwMode="auto">
              <a:xfrm>
                <a:off x="2078270" y="1137602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grpSp>
          <p:nvGrpSpPr>
            <p:cNvPr id="214" name="组合 22"/>
            <p:cNvGrpSpPr>
              <a:grpSpLocks/>
            </p:cNvGrpSpPr>
            <p:nvPr/>
          </p:nvGrpSpPr>
          <p:grpSpPr bwMode="auto">
            <a:xfrm>
              <a:off x="7958582" y="15922844"/>
              <a:ext cx="312944" cy="332659"/>
              <a:chOff x="0" y="0"/>
              <a:chExt cx="1579866" cy="1685211"/>
            </a:xfrm>
          </p:grpSpPr>
          <p:grpSp>
            <p:nvGrpSpPr>
              <p:cNvPr id="215" name="组合 23"/>
              <p:cNvGrpSpPr>
                <a:grpSpLocks/>
              </p:cNvGrpSpPr>
              <p:nvPr/>
            </p:nvGrpSpPr>
            <p:grpSpPr bwMode="auto">
              <a:xfrm>
                <a:off x="0" y="138230"/>
                <a:ext cx="1276851" cy="1546981"/>
                <a:chOff x="0" y="0"/>
                <a:chExt cx="1276851" cy="1546981"/>
              </a:xfrm>
            </p:grpSpPr>
            <p:sp>
              <p:nvSpPr>
                <p:cNvPr id="220"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1"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2"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216" name="组合 24"/>
              <p:cNvGrpSpPr>
                <a:grpSpLocks/>
              </p:cNvGrpSpPr>
              <p:nvPr/>
            </p:nvGrpSpPr>
            <p:grpSpPr bwMode="auto">
              <a:xfrm flipH="1" flipV="1">
                <a:off x="303015" y="0"/>
                <a:ext cx="1276851" cy="1546981"/>
                <a:chOff x="0" y="0"/>
                <a:chExt cx="1276851" cy="1546981"/>
              </a:xfrm>
            </p:grpSpPr>
            <p:sp>
              <p:nvSpPr>
                <p:cNvPr id="217"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8"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9"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spTree>
    <p:extLst>
      <p:ext uri="{BB962C8B-B14F-4D97-AF65-F5344CB8AC3E}">
        <p14:creationId xmlns:p14="http://schemas.microsoft.com/office/powerpoint/2010/main" val="162719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50"/>
                                  </p:stCondLst>
                                  <p:childTnLst>
                                    <p:animRot by="21600000">
                                      <p:cBhvr>
                                        <p:cTn id="6" dur="12050" fill="hold"/>
                                        <p:tgtEl>
                                          <p:spTgt spid="3"/>
                                        </p:tgtEl>
                                        <p:attrNameLst>
                                          <p:attrName>r</p:attrName>
                                        </p:attrNameLst>
                                      </p:cBhvr>
                                    </p:animRot>
                                  </p:childTnLst>
                                </p:cTn>
                              </p:par>
                              <p:par>
                                <p:cTn id="7" presetID="8" presetClass="emph" presetSubtype="0" fill="hold" nodeType="withEffect">
                                  <p:stCondLst>
                                    <p:cond delay="50"/>
                                  </p:stCondLst>
                                  <p:childTnLst>
                                    <p:animRot by="21600000">
                                      <p:cBhvr>
                                        <p:cTn id="8" dur="9850" fill="hold"/>
                                        <p:tgtEl>
                                          <p:spTgt spid="5"/>
                                        </p:tgtEl>
                                        <p:attrNameLst>
                                          <p:attrName>r</p:attrName>
                                        </p:attrNameLst>
                                      </p:cBhvr>
                                    </p:animRot>
                                  </p:childTnLst>
                                </p:cTn>
                              </p:par>
                              <p:par>
                                <p:cTn id="9" presetID="8" presetClass="emph" presetSubtype="0" fill="hold" nodeType="withEffect">
                                  <p:stCondLst>
                                    <p:cond delay="0"/>
                                  </p:stCondLst>
                                  <p:childTnLst>
                                    <p:animRot by="10800000">
                                      <p:cBhvr>
                                        <p:cTn id="10" dur="5900" fill="hold"/>
                                        <p:tgtEl>
                                          <p:spTgt spid="175"/>
                                        </p:tgtEl>
                                        <p:attrNameLst>
                                          <p:attrName>r</p:attrName>
                                        </p:attrNameLst>
                                      </p:cBhvr>
                                    </p:animRot>
                                  </p:childTnLst>
                                </p:cTn>
                              </p:par>
                              <p:par>
                                <p:cTn id="11" presetID="8" presetClass="emph" presetSubtype="0" fill="hold" nodeType="withEffect">
                                  <p:stCondLst>
                                    <p:cond delay="0"/>
                                  </p:stCondLst>
                                  <p:childTnLst>
                                    <p:animRot by="10800000">
                                      <p:cBhvr>
                                        <p:cTn id="12" dur="7800" fill="hold"/>
                                        <p:tgtEl>
                                          <p:spTgt spid="2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8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41820463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9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62572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0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5487387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0308889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7227526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3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6158893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4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51951025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5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5625236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6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3041962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7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454537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7704718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8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861309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9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2799968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0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1879350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8" name="矩形 7"/>
          <p:cNvSpPr/>
          <p:nvPr userDrawn="1"/>
        </p:nvSpPr>
        <p:spPr>
          <a:xfrm>
            <a:off x="0" y="8857208"/>
            <a:ext cx="775136" cy="246221"/>
          </a:xfrm>
          <a:prstGeom prst="rect">
            <a:avLst/>
          </a:prstGeom>
        </p:spPr>
        <p:txBody>
          <a:bodyPr wrap="square">
            <a:spAutoFit/>
          </a:bodyPr>
          <a:lstStyle/>
          <a:p>
            <a:pPr fontAlgn="auto">
              <a:spcBef>
                <a:spcPts val="0"/>
              </a:spcBef>
              <a:spcAft>
                <a:spcPts val="0"/>
              </a:spcAft>
            </a:pP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模板下载：</a:t>
            </a:r>
            <a:r>
              <a:rPr lang="en-US" altLang="zh-CN" sz="100" dirty="0">
                <a:solidFill>
                  <a:schemeClr val="bg1">
                    <a:lumMod val="85000"/>
                  </a:schemeClr>
                </a:solidFill>
                <a:latin typeface="Calibri"/>
                <a:ea typeface="宋体"/>
              </a:rPr>
              <a:t>www.1ppt.com/moban/     </a:t>
            </a:r>
            <a:r>
              <a:rPr lang="zh-CN" altLang="en-US" sz="100" dirty="0">
                <a:solidFill>
                  <a:schemeClr val="bg1">
                    <a:lumMod val="85000"/>
                  </a:schemeClr>
                </a:solidFill>
                <a:latin typeface="Calibri"/>
                <a:ea typeface="宋体"/>
              </a:rPr>
              <a:t>行业</a:t>
            </a: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模板：</a:t>
            </a:r>
            <a:r>
              <a:rPr lang="en-US" altLang="zh-CN" sz="100" dirty="0">
                <a:solidFill>
                  <a:schemeClr val="bg1">
                    <a:lumMod val="85000"/>
                  </a:schemeClr>
                </a:solidFill>
                <a:latin typeface="Calibri"/>
                <a:ea typeface="宋体"/>
              </a:rPr>
              <a:t>www.1ppt.com/hangye/ </a:t>
            </a:r>
          </a:p>
          <a:p>
            <a:pPr fontAlgn="auto">
              <a:spcBef>
                <a:spcPts val="0"/>
              </a:spcBef>
              <a:spcAft>
                <a:spcPts val="0"/>
              </a:spcAft>
            </a:pPr>
            <a:r>
              <a:rPr lang="zh-CN" altLang="en-US" sz="100" dirty="0">
                <a:solidFill>
                  <a:schemeClr val="bg1">
                    <a:lumMod val="85000"/>
                  </a:schemeClr>
                </a:solidFill>
                <a:latin typeface="Calibri"/>
                <a:ea typeface="宋体"/>
              </a:rPr>
              <a:t>节日</a:t>
            </a: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模板：</a:t>
            </a:r>
            <a:r>
              <a:rPr lang="en-US" altLang="zh-CN" sz="100" dirty="0">
                <a:solidFill>
                  <a:schemeClr val="bg1">
                    <a:lumMod val="85000"/>
                  </a:schemeClr>
                </a:solidFill>
                <a:latin typeface="Calibri"/>
                <a:ea typeface="宋体"/>
              </a:rPr>
              <a:t>www.1ppt.com/jieri/           PPT</a:t>
            </a:r>
            <a:r>
              <a:rPr lang="zh-CN" altLang="en-US" sz="100" dirty="0">
                <a:solidFill>
                  <a:schemeClr val="bg1">
                    <a:lumMod val="85000"/>
                  </a:schemeClr>
                </a:solidFill>
                <a:latin typeface="Calibri"/>
                <a:ea typeface="宋体"/>
              </a:rPr>
              <a:t>素材下载：</a:t>
            </a:r>
            <a:r>
              <a:rPr lang="en-US" altLang="zh-CN" sz="100" dirty="0">
                <a:solidFill>
                  <a:schemeClr val="bg1">
                    <a:lumMod val="85000"/>
                  </a:schemeClr>
                </a:solidFill>
                <a:latin typeface="Calibri"/>
                <a:ea typeface="宋体"/>
              </a:rPr>
              <a:t>www.1ppt.com/sucai/</a:t>
            </a:r>
          </a:p>
          <a:p>
            <a:pPr fontAlgn="auto">
              <a:spcBef>
                <a:spcPts val="0"/>
              </a:spcBef>
              <a:spcAft>
                <a:spcPts val="0"/>
              </a:spcAft>
            </a:pP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背景图片：</a:t>
            </a:r>
            <a:r>
              <a:rPr lang="en-US" altLang="zh-CN" sz="100" dirty="0">
                <a:solidFill>
                  <a:schemeClr val="bg1">
                    <a:lumMod val="85000"/>
                  </a:schemeClr>
                </a:solidFill>
                <a:latin typeface="Calibri"/>
                <a:ea typeface="宋体"/>
              </a:rPr>
              <a:t>www.1ppt.com/beijing/      PPT</a:t>
            </a:r>
            <a:r>
              <a:rPr lang="zh-CN" altLang="en-US" sz="100" dirty="0">
                <a:solidFill>
                  <a:schemeClr val="bg1">
                    <a:lumMod val="85000"/>
                  </a:schemeClr>
                </a:solidFill>
                <a:latin typeface="Calibri"/>
                <a:ea typeface="宋体"/>
              </a:rPr>
              <a:t>图表下载：</a:t>
            </a:r>
            <a:r>
              <a:rPr lang="en-US" altLang="zh-CN" sz="100" dirty="0">
                <a:solidFill>
                  <a:schemeClr val="bg1">
                    <a:lumMod val="85000"/>
                  </a:schemeClr>
                </a:solidFill>
                <a:latin typeface="Calibri"/>
                <a:ea typeface="宋体"/>
              </a:rPr>
              <a:t>www.1ppt.com/tubiao/      </a:t>
            </a:r>
          </a:p>
          <a:p>
            <a:pPr fontAlgn="auto">
              <a:spcBef>
                <a:spcPts val="0"/>
              </a:spcBef>
              <a:spcAft>
                <a:spcPts val="0"/>
              </a:spcAft>
            </a:pPr>
            <a:r>
              <a:rPr lang="zh-CN" altLang="en-US" sz="100" dirty="0">
                <a:solidFill>
                  <a:schemeClr val="bg1">
                    <a:lumMod val="85000"/>
                  </a:schemeClr>
                </a:solidFill>
                <a:latin typeface="Calibri"/>
                <a:ea typeface="宋体"/>
              </a:rPr>
              <a:t>优秀</a:t>
            </a:r>
            <a:r>
              <a:rPr lang="en-US" altLang="zh-CN" sz="100" dirty="0">
                <a:solidFill>
                  <a:schemeClr val="bg1">
                    <a:lumMod val="85000"/>
                  </a:schemeClr>
                </a:solidFill>
                <a:latin typeface="Calibri"/>
                <a:ea typeface="宋体"/>
              </a:rPr>
              <a:t>PPT</a:t>
            </a:r>
            <a:r>
              <a:rPr lang="zh-CN" altLang="en-US" sz="100" dirty="0">
                <a:solidFill>
                  <a:schemeClr val="bg1">
                    <a:lumMod val="85000"/>
                  </a:schemeClr>
                </a:solidFill>
                <a:latin typeface="Calibri"/>
                <a:ea typeface="宋体"/>
              </a:rPr>
              <a:t>下载：</a:t>
            </a:r>
            <a:r>
              <a:rPr lang="en-US" altLang="zh-CN" sz="100" dirty="0">
                <a:solidFill>
                  <a:schemeClr val="bg1">
                    <a:lumMod val="85000"/>
                  </a:schemeClr>
                </a:solidFill>
                <a:latin typeface="Calibri"/>
                <a:ea typeface="宋体"/>
              </a:rPr>
              <a:t>www.1ppt.com/xiazai/        PPT</a:t>
            </a:r>
            <a:r>
              <a:rPr lang="zh-CN" altLang="en-US" sz="100" dirty="0">
                <a:solidFill>
                  <a:schemeClr val="bg1">
                    <a:lumMod val="85000"/>
                  </a:schemeClr>
                </a:solidFill>
                <a:latin typeface="Calibri"/>
                <a:ea typeface="宋体"/>
              </a:rPr>
              <a:t>教程： </a:t>
            </a:r>
            <a:r>
              <a:rPr lang="en-US" altLang="zh-CN" sz="100" dirty="0">
                <a:solidFill>
                  <a:schemeClr val="bg1">
                    <a:lumMod val="85000"/>
                  </a:schemeClr>
                </a:solidFill>
                <a:latin typeface="Calibri"/>
                <a:ea typeface="宋体"/>
              </a:rPr>
              <a:t>www.1ppt.com/powerpoint/      </a:t>
            </a:r>
          </a:p>
          <a:p>
            <a:pPr fontAlgn="auto">
              <a:spcBef>
                <a:spcPts val="0"/>
              </a:spcBef>
              <a:spcAft>
                <a:spcPts val="0"/>
              </a:spcAft>
            </a:pPr>
            <a:r>
              <a:rPr lang="en-US" altLang="zh-CN" sz="100" dirty="0">
                <a:solidFill>
                  <a:schemeClr val="bg1">
                    <a:lumMod val="85000"/>
                  </a:schemeClr>
                </a:solidFill>
                <a:latin typeface="Calibri"/>
                <a:ea typeface="宋体"/>
              </a:rPr>
              <a:t>Word</a:t>
            </a:r>
            <a:r>
              <a:rPr lang="zh-CN" altLang="en-US" sz="100" dirty="0">
                <a:solidFill>
                  <a:schemeClr val="bg1">
                    <a:lumMod val="85000"/>
                  </a:schemeClr>
                </a:solidFill>
                <a:latin typeface="Calibri"/>
                <a:ea typeface="宋体"/>
              </a:rPr>
              <a:t>教程： </a:t>
            </a:r>
            <a:r>
              <a:rPr lang="en-US" altLang="zh-CN" sz="100" dirty="0">
                <a:solidFill>
                  <a:schemeClr val="bg1">
                    <a:lumMod val="85000"/>
                  </a:schemeClr>
                </a:solidFill>
                <a:latin typeface="Calibri"/>
                <a:ea typeface="宋体"/>
              </a:rPr>
              <a:t>www.1ppt.com/word/              Excel</a:t>
            </a:r>
            <a:r>
              <a:rPr lang="zh-CN" altLang="en-US" sz="100" dirty="0">
                <a:solidFill>
                  <a:schemeClr val="bg1">
                    <a:lumMod val="85000"/>
                  </a:schemeClr>
                </a:solidFill>
                <a:latin typeface="Calibri"/>
                <a:ea typeface="宋体"/>
              </a:rPr>
              <a:t>教程：</a:t>
            </a:r>
            <a:r>
              <a:rPr lang="en-US" altLang="zh-CN" sz="100" dirty="0">
                <a:solidFill>
                  <a:schemeClr val="bg1">
                    <a:lumMod val="85000"/>
                  </a:schemeClr>
                </a:solidFill>
                <a:latin typeface="Calibri"/>
                <a:ea typeface="宋体"/>
              </a:rPr>
              <a:t>www.1ppt.com/excel/  </a:t>
            </a:r>
          </a:p>
          <a:p>
            <a:pPr fontAlgn="auto">
              <a:spcBef>
                <a:spcPts val="0"/>
              </a:spcBef>
              <a:spcAft>
                <a:spcPts val="0"/>
              </a:spcAft>
            </a:pPr>
            <a:r>
              <a:rPr lang="zh-CN" altLang="en-US" sz="100" dirty="0">
                <a:solidFill>
                  <a:schemeClr val="bg1">
                    <a:lumMod val="85000"/>
                  </a:schemeClr>
                </a:solidFill>
                <a:latin typeface="Calibri"/>
                <a:ea typeface="宋体"/>
              </a:rPr>
              <a:t>资料下载：</a:t>
            </a:r>
            <a:r>
              <a:rPr lang="en-US" altLang="zh-CN" sz="100" dirty="0">
                <a:solidFill>
                  <a:schemeClr val="bg1">
                    <a:lumMod val="85000"/>
                  </a:schemeClr>
                </a:solidFill>
                <a:latin typeface="Calibri"/>
                <a:ea typeface="宋体"/>
              </a:rPr>
              <a:t>www.1ppt.com/ziliao/                PPT</a:t>
            </a:r>
            <a:r>
              <a:rPr lang="zh-CN" altLang="en-US" sz="100" dirty="0">
                <a:solidFill>
                  <a:schemeClr val="bg1">
                    <a:lumMod val="85000"/>
                  </a:schemeClr>
                </a:solidFill>
                <a:latin typeface="Calibri"/>
                <a:ea typeface="宋体"/>
              </a:rPr>
              <a:t>课件下载：</a:t>
            </a:r>
            <a:r>
              <a:rPr lang="en-US" altLang="zh-CN" sz="100" dirty="0">
                <a:solidFill>
                  <a:schemeClr val="bg1">
                    <a:lumMod val="85000"/>
                  </a:schemeClr>
                </a:solidFill>
                <a:latin typeface="Calibri"/>
                <a:ea typeface="宋体"/>
              </a:rPr>
              <a:t>www.1ppt.com/kejian/ </a:t>
            </a:r>
          </a:p>
          <a:p>
            <a:pPr fontAlgn="auto">
              <a:spcBef>
                <a:spcPts val="0"/>
              </a:spcBef>
              <a:spcAft>
                <a:spcPts val="0"/>
              </a:spcAft>
            </a:pPr>
            <a:r>
              <a:rPr lang="zh-CN" altLang="en-US" sz="100" dirty="0">
                <a:solidFill>
                  <a:schemeClr val="bg1">
                    <a:lumMod val="85000"/>
                  </a:schemeClr>
                </a:solidFill>
                <a:latin typeface="Calibri"/>
                <a:ea typeface="宋体"/>
              </a:rPr>
              <a:t>范文下载：</a:t>
            </a:r>
            <a:r>
              <a:rPr lang="en-US" altLang="zh-CN" sz="100" dirty="0">
                <a:solidFill>
                  <a:schemeClr val="bg1">
                    <a:lumMod val="85000"/>
                  </a:schemeClr>
                </a:solidFill>
                <a:latin typeface="Calibri"/>
                <a:ea typeface="宋体"/>
              </a:rPr>
              <a:t>www.1ppt.com/fanwen/             </a:t>
            </a:r>
            <a:r>
              <a:rPr lang="zh-CN" altLang="en-US" sz="100" dirty="0">
                <a:solidFill>
                  <a:schemeClr val="bg1">
                    <a:lumMod val="85000"/>
                  </a:schemeClr>
                </a:solidFill>
                <a:latin typeface="Calibri"/>
                <a:ea typeface="宋体"/>
              </a:rPr>
              <a:t>试卷下载：</a:t>
            </a:r>
            <a:r>
              <a:rPr lang="en-US" altLang="zh-CN" sz="100" dirty="0">
                <a:solidFill>
                  <a:schemeClr val="bg1">
                    <a:lumMod val="85000"/>
                  </a:schemeClr>
                </a:solidFill>
                <a:latin typeface="Calibri"/>
                <a:ea typeface="宋体"/>
              </a:rPr>
              <a:t>www.1ppt.com/shiti/  </a:t>
            </a:r>
          </a:p>
          <a:p>
            <a:pPr fontAlgn="auto">
              <a:spcBef>
                <a:spcPts val="0"/>
              </a:spcBef>
              <a:spcAft>
                <a:spcPts val="0"/>
              </a:spcAft>
            </a:pPr>
            <a:r>
              <a:rPr lang="zh-CN" altLang="en-US" sz="100" dirty="0">
                <a:solidFill>
                  <a:schemeClr val="bg1">
                    <a:lumMod val="85000"/>
                  </a:schemeClr>
                </a:solidFill>
                <a:latin typeface="Calibri"/>
                <a:ea typeface="宋体"/>
              </a:rPr>
              <a:t>教案下载：</a:t>
            </a:r>
            <a:r>
              <a:rPr lang="en-US" altLang="zh-CN" sz="100" dirty="0">
                <a:solidFill>
                  <a:schemeClr val="bg1">
                    <a:lumMod val="85000"/>
                  </a:schemeClr>
                </a:solidFill>
                <a:latin typeface="Calibri"/>
                <a:ea typeface="宋体"/>
              </a:rPr>
              <a:t>www.1ppt.com/jiaoan/  </a:t>
            </a:r>
            <a:r>
              <a:rPr lang="en-US" altLang="zh-CN" sz="100" dirty="0" smtClean="0">
                <a:solidFill>
                  <a:schemeClr val="bg1">
                    <a:lumMod val="85000"/>
                  </a:schemeClr>
                </a:solidFill>
                <a:latin typeface="Calibri"/>
                <a:ea typeface="宋体"/>
              </a:rPr>
              <a:t>      </a:t>
            </a:r>
            <a:endParaRPr lang="en-US" altLang="zh-CN" sz="100" dirty="0">
              <a:solidFill>
                <a:schemeClr val="bg1">
                  <a:lumMod val="85000"/>
                </a:schemeClr>
              </a:solidFill>
              <a:latin typeface="Calibri"/>
              <a:ea typeface="宋体"/>
            </a:endParaRPr>
          </a:p>
          <a:p>
            <a:pPr fontAlgn="auto">
              <a:spcBef>
                <a:spcPts val="0"/>
              </a:spcBef>
              <a:spcAft>
                <a:spcPts val="0"/>
              </a:spcAft>
            </a:pPr>
            <a:r>
              <a:rPr lang="zh-CN" altLang="en-US" sz="100" dirty="0" smtClean="0">
                <a:solidFill>
                  <a:schemeClr val="bg1">
                    <a:lumMod val="85000"/>
                  </a:schemeClr>
                </a:solidFill>
                <a:latin typeface="Calibri"/>
                <a:ea typeface="宋体"/>
              </a:rPr>
              <a:t>字体下载：</a:t>
            </a:r>
            <a:r>
              <a:rPr lang="en-US" altLang="zh-CN" sz="100" dirty="0" smtClean="0">
                <a:solidFill>
                  <a:schemeClr val="bg1">
                    <a:lumMod val="85000"/>
                  </a:schemeClr>
                </a:solidFill>
                <a:latin typeface="Calibri"/>
                <a:ea typeface="宋体"/>
              </a:rPr>
              <a:t>www.1ppt.com/ziti/</a:t>
            </a:r>
            <a:endParaRPr lang="en-US" altLang="zh-CN" sz="100" dirty="0">
              <a:solidFill>
                <a:schemeClr val="bg1">
                  <a:lumMod val="85000"/>
                </a:schemeClr>
              </a:solidFill>
              <a:latin typeface="Calibri"/>
              <a:ea typeface="宋体"/>
            </a:endParaRPr>
          </a:p>
          <a:p>
            <a:pPr fontAlgn="auto">
              <a:spcBef>
                <a:spcPts val="0"/>
              </a:spcBef>
              <a:spcAft>
                <a:spcPts val="0"/>
              </a:spcAft>
            </a:pPr>
            <a:r>
              <a:rPr lang="en-US" altLang="zh-CN" sz="100" dirty="0">
                <a:solidFill>
                  <a:schemeClr val="bg1">
                    <a:lumMod val="85000"/>
                  </a:schemeClr>
                </a:solidFill>
                <a:latin typeface="Calibri"/>
                <a:ea typeface="宋体"/>
              </a:rPr>
              <a:t> </a:t>
            </a:r>
            <a:endParaRPr lang="zh-CN" altLang="en-US" sz="100" dirty="0">
              <a:solidFill>
                <a:schemeClr val="bg1">
                  <a:lumMod val="85000"/>
                </a:schemeClr>
              </a:solidFill>
              <a:latin typeface="Calibri"/>
              <a:ea typeface="宋体"/>
            </a:endParaRPr>
          </a:p>
        </p:txBody>
      </p:sp>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9892956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2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5848595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69206" y="2908130"/>
            <a:ext cx="14384338" cy="200665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2538413" y="5304843"/>
            <a:ext cx="11845925" cy="2392380"/>
          </a:xfrm>
        </p:spPr>
        <p:txBody>
          <a:bodyPr/>
          <a:lstStyle>
            <a:lvl1pPr marL="0" indent="0" algn="ctr">
              <a:buNone/>
              <a:defRPr>
                <a:solidFill>
                  <a:schemeClr val="tx1">
                    <a:tint val="75000"/>
                  </a:schemeClr>
                </a:solidFill>
              </a:defRPr>
            </a:lvl1pPr>
            <a:lvl2pPr marL="750951" indent="0" algn="ctr">
              <a:buNone/>
              <a:defRPr>
                <a:solidFill>
                  <a:schemeClr val="tx1">
                    <a:tint val="75000"/>
                  </a:schemeClr>
                </a:solidFill>
              </a:defRPr>
            </a:lvl2pPr>
            <a:lvl3pPr marL="1501902" indent="0" algn="ctr">
              <a:buNone/>
              <a:defRPr>
                <a:solidFill>
                  <a:schemeClr val="tx1">
                    <a:tint val="75000"/>
                  </a:schemeClr>
                </a:solidFill>
              </a:defRPr>
            </a:lvl3pPr>
            <a:lvl4pPr marL="2252853" indent="0" algn="ctr">
              <a:buNone/>
              <a:defRPr>
                <a:solidFill>
                  <a:schemeClr val="tx1">
                    <a:tint val="75000"/>
                  </a:schemeClr>
                </a:solidFill>
              </a:defRPr>
            </a:lvl4pPr>
            <a:lvl5pPr marL="3003804" indent="0" algn="ctr">
              <a:buNone/>
              <a:defRPr>
                <a:solidFill>
                  <a:schemeClr val="tx1">
                    <a:tint val="75000"/>
                  </a:schemeClr>
                </a:solidFill>
              </a:defRPr>
            </a:lvl5pPr>
            <a:lvl6pPr marL="3754755" indent="0" algn="ctr">
              <a:buNone/>
              <a:defRPr>
                <a:solidFill>
                  <a:schemeClr val="tx1">
                    <a:tint val="75000"/>
                  </a:schemeClr>
                </a:solidFill>
              </a:defRPr>
            </a:lvl6pPr>
            <a:lvl7pPr marL="4505706" indent="0" algn="ctr">
              <a:buNone/>
              <a:defRPr>
                <a:solidFill>
                  <a:schemeClr val="tx1">
                    <a:tint val="75000"/>
                  </a:schemeClr>
                </a:solidFill>
              </a:defRPr>
            </a:lvl7pPr>
            <a:lvl8pPr marL="5256657" indent="0" algn="ctr">
              <a:buNone/>
              <a:defRPr>
                <a:solidFill>
                  <a:schemeClr val="tx1">
                    <a:tint val="75000"/>
                  </a:schemeClr>
                </a:solidFill>
              </a:defRPr>
            </a:lvl8pPr>
            <a:lvl9pPr marL="600760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3105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10067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336780" y="6015623"/>
            <a:ext cx="14384338" cy="1859296"/>
          </a:xfrm>
        </p:spPr>
        <p:txBody>
          <a:bodyPr anchor="t"/>
          <a:lstStyle>
            <a:lvl1pPr algn="l">
              <a:defRPr sz="6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336780" y="3967799"/>
            <a:ext cx="14384338" cy="2047825"/>
          </a:xfrm>
        </p:spPr>
        <p:txBody>
          <a:bodyPr anchor="b"/>
          <a:lstStyle>
            <a:lvl1pPr marL="0" indent="0">
              <a:buNone/>
              <a:defRPr sz="3300">
                <a:solidFill>
                  <a:schemeClr val="tx1">
                    <a:tint val="75000"/>
                  </a:schemeClr>
                </a:solidFill>
              </a:defRPr>
            </a:lvl1pPr>
            <a:lvl2pPr marL="750951" indent="0">
              <a:buNone/>
              <a:defRPr sz="3000">
                <a:solidFill>
                  <a:schemeClr val="tx1">
                    <a:tint val="75000"/>
                  </a:schemeClr>
                </a:solidFill>
              </a:defRPr>
            </a:lvl2pPr>
            <a:lvl3pPr marL="1501902" indent="0">
              <a:buNone/>
              <a:defRPr sz="2600">
                <a:solidFill>
                  <a:schemeClr val="tx1">
                    <a:tint val="75000"/>
                  </a:schemeClr>
                </a:solidFill>
              </a:defRPr>
            </a:lvl3pPr>
            <a:lvl4pPr marL="2252853" indent="0">
              <a:buNone/>
              <a:defRPr sz="2300">
                <a:solidFill>
                  <a:schemeClr val="tx1">
                    <a:tint val="75000"/>
                  </a:schemeClr>
                </a:solidFill>
              </a:defRPr>
            </a:lvl4pPr>
            <a:lvl5pPr marL="3003804" indent="0">
              <a:buNone/>
              <a:defRPr sz="2300">
                <a:solidFill>
                  <a:schemeClr val="tx1">
                    <a:tint val="75000"/>
                  </a:schemeClr>
                </a:solidFill>
              </a:defRPr>
            </a:lvl5pPr>
            <a:lvl6pPr marL="3754755" indent="0">
              <a:buNone/>
              <a:defRPr sz="2300">
                <a:solidFill>
                  <a:schemeClr val="tx1">
                    <a:tint val="75000"/>
                  </a:schemeClr>
                </a:solidFill>
              </a:defRPr>
            </a:lvl6pPr>
            <a:lvl7pPr marL="4505706" indent="0">
              <a:buNone/>
              <a:defRPr sz="2300">
                <a:solidFill>
                  <a:schemeClr val="tx1">
                    <a:tint val="75000"/>
                  </a:schemeClr>
                </a:solidFill>
              </a:defRPr>
            </a:lvl7pPr>
            <a:lvl8pPr marL="5256657" indent="0">
              <a:buNone/>
              <a:defRPr sz="2300">
                <a:solidFill>
                  <a:schemeClr val="tx1">
                    <a:tint val="75000"/>
                  </a:schemeClr>
                </a:solidFill>
              </a:defRPr>
            </a:lvl8pPr>
            <a:lvl9pPr marL="6007608" indent="0">
              <a:buNone/>
              <a:defRPr sz="23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0624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46137" y="2184348"/>
            <a:ext cx="7474215" cy="6178149"/>
          </a:xfrm>
        </p:spPr>
        <p:txBody>
          <a:bodyPr/>
          <a:lstStyle>
            <a:lvl1pPr>
              <a:defRPr sz="4600"/>
            </a:lvl1pPr>
            <a:lvl2pPr>
              <a:defRPr sz="3900"/>
            </a:lvl2pPr>
            <a:lvl3pPr>
              <a:defRPr sz="3300"/>
            </a:lvl3pPr>
            <a:lvl4pPr>
              <a:defRPr sz="3000"/>
            </a:lvl4pPr>
            <a:lvl5pPr>
              <a:defRPr sz="3000"/>
            </a:lvl5pPr>
            <a:lvl6pPr>
              <a:defRPr sz="3000"/>
            </a:lvl6pPr>
            <a:lvl7pPr>
              <a:defRPr sz="3000"/>
            </a:lvl7pPr>
            <a:lvl8pPr>
              <a:defRPr sz="3000"/>
            </a:lvl8pPr>
            <a:lvl9pPr>
              <a:defRPr sz="3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602398" y="2184348"/>
            <a:ext cx="7474215" cy="6178149"/>
          </a:xfrm>
        </p:spPr>
        <p:txBody>
          <a:bodyPr/>
          <a:lstStyle>
            <a:lvl1pPr>
              <a:defRPr sz="4600"/>
            </a:lvl1pPr>
            <a:lvl2pPr>
              <a:defRPr sz="3900"/>
            </a:lvl2pPr>
            <a:lvl3pPr>
              <a:defRPr sz="3300"/>
            </a:lvl3pPr>
            <a:lvl4pPr>
              <a:defRPr sz="3000"/>
            </a:lvl4pPr>
            <a:lvl5pPr>
              <a:defRPr sz="3000"/>
            </a:lvl5pPr>
            <a:lvl6pPr>
              <a:defRPr sz="3000"/>
            </a:lvl6pPr>
            <a:lvl7pPr>
              <a:defRPr sz="3000"/>
            </a:lvl7pPr>
            <a:lvl8pPr>
              <a:defRPr sz="3000"/>
            </a:lvl8pPr>
            <a:lvl9pPr>
              <a:defRPr sz="3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6151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6138" y="2095500"/>
            <a:ext cx="7477153" cy="873305"/>
          </a:xfrm>
        </p:spPr>
        <p:txBody>
          <a:bodyPr anchor="b"/>
          <a:lstStyle>
            <a:lvl1pPr marL="0" indent="0">
              <a:buNone/>
              <a:defRPr sz="3900" b="1"/>
            </a:lvl1pPr>
            <a:lvl2pPr marL="750951" indent="0">
              <a:buNone/>
              <a:defRPr sz="3300" b="1"/>
            </a:lvl2pPr>
            <a:lvl3pPr marL="1501902" indent="0">
              <a:buNone/>
              <a:defRPr sz="3000" b="1"/>
            </a:lvl3pPr>
            <a:lvl4pPr marL="2252853" indent="0">
              <a:buNone/>
              <a:defRPr sz="2600" b="1"/>
            </a:lvl4pPr>
            <a:lvl5pPr marL="3003804" indent="0">
              <a:buNone/>
              <a:defRPr sz="2600" b="1"/>
            </a:lvl5pPr>
            <a:lvl6pPr marL="3754755" indent="0">
              <a:buNone/>
              <a:defRPr sz="2600" b="1"/>
            </a:lvl6pPr>
            <a:lvl7pPr marL="4505706" indent="0">
              <a:buNone/>
              <a:defRPr sz="2600" b="1"/>
            </a:lvl7pPr>
            <a:lvl8pPr marL="5256657" indent="0">
              <a:buNone/>
              <a:defRPr sz="2600" b="1"/>
            </a:lvl8pPr>
            <a:lvl9pPr marL="6007608" indent="0">
              <a:buNone/>
              <a:defRPr sz="2600" b="1"/>
            </a:lvl9pPr>
          </a:lstStyle>
          <a:p>
            <a:pPr lvl="0"/>
            <a:r>
              <a:rPr lang="zh-CN" altLang="en-US" smtClean="0"/>
              <a:t>单击此处编辑母版文本样式</a:t>
            </a:r>
          </a:p>
        </p:txBody>
      </p:sp>
      <p:sp>
        <p:nvSpPr>
          <p:cNvPr id="4" name="内容占位符 3"/>
          <p:cNvSpPr>
            <a:spLocks noGrp="1"/>
          </p:cNvSpPr>
          <p:nvPr>
            <p:ph sz="half" idx="2"/>
          </p:nvPr>
        </p:nvSpPr>
        <p:spPr>
          <a:xfrm>
            <a:off x="846138" y="2968805"/>
            <a:ext cx="7477153" cy="5393691"/>
          </a:xfrm>
        </p:spPr>
        <p:txBody>
          <a:bodyPr/>
          <a:lstStyle>
            <a:lvl1pPr>
              <a:defRPr sz="3900"/>
            </a:lvl1pPr>
            <a:lvl2pPr>
              <a:defRPr sz="3300"/>
            </a:lvl2pPr>
            <a:lvl3pPr>
              <a:defRPr sz="3000"/>
            </a:lvl3pPr>
            <a:lvl4pPr>
              <a:defRPr sz="2600"/>
            </a:lvl4pPr>
            <a:lvl5pPr>
              <a:defRPr sz="2600"/>
            </a:lvl5pPr>
            <a:lvl6pPr>
              <a:defRPr sz="2600"/>
            </a:lvl6pPr>
            <a:lvl7pPr>
              <a:defRPr sz="2600"/>
            </a:lvl7pPr>
            <a:lvl8pPr>
              <a:defRPr sz="2600"/>
            </a:lvl8pPr>
            <a:lvl9pPr>
              <a:defRPr sz="2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8596523" y="2095500"/>
            <a:ext cx="7480091" cy="873305"/>
          </a:xfrm>
        </p:spPr>
        <p:txBody>
          <a:bodyPr anchor="b"/>
          <a:lstStyle>
            <a:lvl1pPr marL="0" indent="0">
              <a:buNone/>
              <a:defRPr sz="3900" b="1"/>
            </a:lvl1pPr>
            <a:lvl2pPr marL="750951" indent="0">
              <a:buNone/>
              <a:defRPr sz="3300" b="1"/>
            </a:lvl2pPr>
            <a:lvl3pPr marL="1501902" indent="0">
              <a:buNone/>
              <a:defRPr sz="3000" b="1"/>
            </a:lvl3pPr>
            <a:lvl4pPr marL="2252853" indent="0">
              <a:buNone/>
              <a:defRPr sz="2600" b="1"/>
            </a:lvl4pPr>
            <a:lvl5pPr marL="3003804" indent="0">
              <a:buNone/>
              <a:defRPr sz="2600" b="1"/>
            </a:lvl5pPr>
            <a:lvl6pPr marL="3754755" indent="0">
              <a:buNone/>
              <a:defRPr sz="2600" b="1"/>
            </a:lvl6pPr>
            <a:lvl7pPr marL="4505706" indent="0">
              <a:buNone/>
              <a:defRPr sz="2600" b="1"/>
            </a:lvl7pPr>
            <a:lvl8pPr marL="5256657" indent="0">
              <a:buNone/>
              <a:defRPr sz="2600" b="1"/>
            </a:lvl8pPr>
            <a:lvl9pPr marL="6007608" indent="0">
              <a:buNone/>
              <a:defRPr sz="2600" b="1"/>
            </a:lvl9pPr>
          </a:lstStyle>
          <a:p>
            <a:pPr lvl="0"/>
            <a:r>
              <a:rPr lang="zh-CN" altLang="en-US" smtClean="0"/>
              <a:t>单击此处编辑母版文本样式</a:t>
            </a:r>
          </a:p>
        </p:txBody>
      </p:sp>
      <p:sp>
        <p:nvSpPr>
          <p:cNvPr id="6" name="内容占位符 5"/>
          <p:cNvSpPr>
            <a:spLocks noGrp="1"/>
          </p:cNvSpPr>
          <p:nvPr>
            <p:ph sz="quarter" idx="4"/>
          </p:nvPr>
        </p:nvSpPr>
        <p:spPr>
          <a:xfrm>
            <a:off x="8596523" y="2968805"/>
            <a:ext cx="7480091" cy="5393691"/>
          </a:xfrm>
        </p:spPr>
        <p:txBody>
          <a:bodyPr/>
          <a:lstStyle>
            <a:lvl1pPr>
              <a:defRPr sz="3900"/>
            </a:lvl1pPr>
            <a:lvl2pPr>
              <a:defRPr sz="3300"/>
            </a:lvl2pPr>
            <a:lvl3pPr>
              <a:defRPr sz="3000"/>
            </a:lvl3pPr>
            <a:lvl4pPr>
              <a:defRPr sz="2600"/>
            </a:lvl4pPr>
            <a:lvl5pPr>
              <a:defRPr sz="2600"/>
            </a:lvl5pPr>
            <a:lvl6pPr>
              <a:defRPr sz="2600"/>
            </a:lvl6pPr>
            <a:lvl7pPr>
              <a:defRPr sz="2600"/>
            </a:lvl7pPr>
            <a:lvl8pPr>
              <a:defRPr sz="2600"/>
            </a:lvl8pPr>
            <a:lvl9pPr>
              <a:defRPr sz="2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0016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40528063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64404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514980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6139" y="372726"/>
            <a:ext cx="5567468" cy="1586252"/>
          </a:xfrm>
        </p:spPr>
        <p:txBody>
          <a:bodyPr anchor="b"/>
          <a:lstStyle>
            <a:lvl1pPr algn="l">
              <a:defRPr sz="3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616325" y="372726"/>
            <a:ext cx="9460287" cy="7989771"/>
          </a:xfrm>
        </p:spPr>
        <p:txBody>
          <a:bodyPr/>
          <a:lstStyle>
            <a:lvl1pPr>
              <a:defRPr sz="5300"/>
            </a:lvl1pPr>
            <a:lvl2pPr>
              <a:defRPr sz="4600"/>
            </a:lvl2pPr>
            <a:lvl3pPr>
              <a:defRPr sz="3900"/>
            </a:lvl3pPr>
            <a:lvl4pPr>
              <a:defRPr sz="3300"/>
            </a:lvl4pPr>
            <a:lvl5pPr>
              <a:defRPr sz="3300"/>
            </a:lvl5pPr>
            <a:lvl6pPr>
              <a:defRPr sz="3300"/>
            </a:lvl6pPr>
            <a:lvl7pPr>
              <a:defRPr sz="3300"/>
            </a:lvl7pPr>
            <a:lvl8pPr>
              <a:defRPr sz="3300"/>
            </a:lvl8pPr>
            <a:lvl9pPr>
              <a:defRPr sz="3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46139" y="1958978"/>
            <a:ext cx="5567468" cy="6403519"/>
          </a:xfrm>
        </p:spPr>
        <p:txBody>
          <a:bodyPr/>
          <a:lstStyle>
            <a:lvl1pPr marL="0" indent="0">
              <a:buNone/>
              <a:defRPr sz="2300"/>
            </a:lvl1pPr>
            <a:lvl2pPr marL="750951" indent="0">
              <a:buNone/>
              <a:defRPr sz="2000"/>
            </a:lvl2pPr>
            <a:lvl3pPr marL="1501902" indent="0">
              <a:buNone/>
              <a:defRPr sz="1600"/>
            </a:lvl3pPr>
            <a:lvl4pPr marL="2252853" indent="0">
              <a:buNone/>
              <a:defRPr sz="1500"/>
            </a:lvl4pPr>
            <a:lvl5pPr marL="3003804" indent="0">
              <a:buNone/>
              <a:defRPr sz="1500"/>
            </a:lvl5pPr>
            <a:lvl6pPr marL="3754755" indent="0">
              <a:buNone/>
              <a:defRPr sz="1500"/>
            </a:lvl6pPr>
            <a:lvl7pPr marL="4505706" indent="0">
              <a:buNone/>
              <a:defRPr sz="1500"/>
            </a:lvl7pPr>
            <a:lvl8pPr marL="5256657" indent="0">
              <a:buNone/>
              <a:defRPr sz="1500"/>
            </a:lvl8pPr>
            <a:lvl9pPr marL="6007608" indent="0">
              <a:buNone/>
              <a:defRPr sz="15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76659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3316977" y="6553041"/>
            <a:ext cx="10153650" cy="773624"/>
          </a:xfrm>
        </p:spPr>
        <p:txBody>
          <a:bodyPr anchor="b"/>
          <a:lstStyle>
            <a:lvl1pPr algn="l">
              <a:defRPr sz="3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316977" y="836466"/>
            <a:ext cx="10153650" cy="5616893"/>
          </a:xfrm>
        </p:spPr>
        <p:txBody>
          <a:bodyPr/>
          <a:lstStyle>
            <a:lvl1pPr marL="0" indent="0">
              <a:buNone/>
              <a:defRPr sz="5300"/>
            </a:lvl1pPr>
            <a:lvl2pPr marL="750951" indent="0">
              <a:buNone/>
              <a:defRPr sz="4600"/>
            </a:lvl2pPr>
            <a:lvl3pPr marL="1501902" indent="0">
              <a:buNone/>
              <a:defRPr sz="3900"/>
            </a:lvl3pPr>
            <a:lvl4pPr marL="2252853" indent="0">
              <a:buNone/>
              <a:defRPr sz="3300"/>
            </a:lvl4pPr>
            <a:lvl5pPr marL="3003804" indent="0">
              <a:buNone/>
              <a:defRPr sz="3300"/>
            </a:lvl5pPr>
            <a:lvl6pPr marL="3754755" indent="0">
              <a:buNone/>
              <a:defRPr sz="3300"/>
            </a:lvl6pPr>
            <a:lvl7pPr marL="4505706" indent="0">
              <a:buNone/>
              <a:defRPr sz="3300"/>
            </a:lvl7pPr>
            <a:lvl8pPr marL="5256657" indent="0">
              <a:buNone/>
              <a:defRPr sz="3300"/>
            </a:lvl8pPr>
            <a:lvl9pPr marL="6007608" indent="0">
              <a:buNone/>
              <a:defRPr sz="3300"/>
            </a:lvl9pPr>
          </a:lstStyle>
          <a:p>
            <a:endParaRPr lang="zh-CN" altLang="en-US"/>
          </a:p>
        </p:txBody>
      </p:sp>
      <p:sp>
        <p:nvSpPr>
          <p:cNvPr id="4" name="文本占位符 3"/>
          <p:cNvSpPr>
            <a:spLocks noGrp="1"/>
          </p:cNvSpPr>
          <p:nvPr>
            <p:ph type="body" sz="half" idx="2"/>
          </p:nvPr>
        </p:nvSpPr>
        <p:spPr>
          <a:xfrm>
            <a:off x="3316977" y="7326665"/>
            <a:ext cx="10153650" cy="1098674"/>
          </a:xfrm>
        </p:spPr>
        <p:txBody>
          <a:bodyPr/>
          <a:lstStyle>
            <a:lvl1pPr marL="0" indent="0">
              <a:buNone/>
              <a:defRPr sz="2300"/>
            </a:lvl1pPr>
            <a:lvl2pPr marL="750951" indent="0">
              <a:buNone/>
              <a:defRPr sz="2000"/>
            </a:lvl2pPr>
            <a:lvl3pPr marL="1501902" indent="0">
              <a:buNone/>
              <a:defRPr sz="1600"/>
            </a:lvl3pPr>
            <a:lvl4pPr marL="2252853" indent="0">
              <a:buNone/>
              <a:defRPr sz="1500"/>
            </a:lvl4pPr>
            <a:lvl5pPr marL="3003804" indent="0">
              <a:buNone/>
              <a:defRPr sz="1500"/>
            </a:lvl5pPr>
            <a:lvl6pPr marL="3754755" indent="0">
              <a:buNone/>
              <a:defRPr sz="1500"/>
            </a:lvl6pPr>
            <a:lvl7pPr marL="4505706" indent="0">
              <a:buNone/>
              <a:defRPr sz="1500"/>
            </a:lvl7pPr>
            <a:lvl8pPr marL="5256657" indent="0">
              <a:buNone/>
              <a:defRPr sz="1500"/>
            </a:lvl8pPr>
            <a:lvl9pPr marL="6007608" indent="0">
              <a:buNone/>
              <a:defRPr sz="15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84518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5125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2268994" y="374894"/>
            <a:ext cx="3807619" cy="798760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46138" y="374894"/>
            <a:ext cx="11140810" cy="798760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7626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3780231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174798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2304183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7" name="Picture 2" descr="C:\Users\ouliqiang\Desktop\123.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6929131" cy="93614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404591" y="245365"/>
            <a:ext cx="5074338" cy="504417"/>
          </a:xfrm>
          <a:prstGeom prst="rect">
            <a:avLst/>
          </a:prstGeom>
        </p:spPr>
        <p:txBody>
          <a:bodyPr/>
          <a:lstStyle>
            <a:lvl1pPr algn="l">
              <a:defRPr sz="2900" b="0">
                <a:solidFill>
                  <a:schemeClr val="bg1"/>
                </a:solidFill>
                <a:latin typeface="微软雅黑" pitchFamily="34" charset="-122"/>
                <a:ea typeface="微软雅黑" pitchFamily="34" charset="-122"/>
              </a:defRPr>
            </a:lvl1pPr>
          </a:lstStyle>
          <a:p>
            <a:r>
              <a:rPr lang="zh-CN" altLang="en-US" dirty="0"/>
              <a:t>单击此处编辑母版标题样式</a:t>
            </a:r>
          </a:p>
        </p:txBody>
      </p:sp>
      <p:pic>
        <p:nvPicPr>
          <p:cNvPr id="3074" name="Picture 2" descr="C:\Users\ouliqiang\Desktop\Background_16x9.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935664"/>
            <a:ext cx="16922750" cy="9228603"/>
          </a:xfrm>
          <a:prstGeom prst="rect">
            <a:avLst/>
          </a:prstGeom>
          <a:noFill/>
          <a:extLst>
            <a:ext uri="{909E8E84-426E-40DD-AFC4-6F175D3DCCD1}">
              <a14:hiddenFill xmlns:a14="http://schemas.microsoft.com/office/drawing/2010/main">
                <a:solidFill>
                  <a:srgbClr val="FFFFFF"/>
                </a:solidFill>
              </a14:hiddenFill>
            </a:ext>
          </a:extLst>
        </p:spPr>
      </p:pic>
      <p:sp>
        <p:nvSpPr>
          <p:cNvPr id="21" name="流程图: 离页连接符 20"/>
          <p:cNvSpPr/>
          <p:nvPr userDrawn="1"/>
        </p:nvSpPr>
        <p:spPr>
          <a:xfrm rot="16200000">
            <a:off x="234464" y="-234463"/>
            <a:ext cx="935664" cy="1404590"/>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Tree>
    <p:extLst>
      <p:ext uri="{BB962C8B-B14F-4D97-AF65-F5344CB8AC3E}">
        <p14:creationId xmlns:p14="http://schemas.microsoft.com/office/powerpoint/2010/main" val="1100961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2.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543860"/>
      </p:ext>
    </p:extLst>
  </p:cSld>
  <p:clrMap bg1="lt1" tx1="dk1" bg2="lt2" tx2="dk2" accent1="accent1" accent2="accent2" accent3="accent3" accent4="accent4" accent5="accent5" accent6="accent6" hlink="hlink" folHlink="folHlink"/>
  <p:sldLayoutIdLst>
    <p:sldLayoutId id="2147483779" r:id="rId1"/>
    <p:sldLayoutId id="2147483785"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0" r:id="rId18"/>
    <p:sldLayoutId id="2147483811" r:id="rId19"/>
    <p:sldLayoutId id="2147483812" r:id="rId20"/>
    <p:sldLayoutId id="2147483813" r:id="rId21"/>
    <p:sldLayoutId id="2147483814" r:id="rId22"/>
    <p:sldLayoutId id="2147483815" r:id="rId23"/>
    <p:sldLayoutId id="2147483816" r:id="rId24"/>
    <p:sldLayoutId id="2147483817" r:id="rId25"/>
    <p:sldLayoutId id="2147483818" r:id="rId26"/>
    <p:sldLayoutId id="2147483819" r:id="rId27"/>
    <p:sldLayoutId id="2147483820" r:id="rId28"/>
    <p:sldLayoutId id="2147483821" r:id="rId29"/>
    <p:sldLayoutId id="2147483822" r:id="rId30"/>
    <p:sldLayoutId id="2147483823" r:id="rId31"/>
    <p:sldLayoutId id="2147483824" r:id="rId32"/>
    <p:sldLayoutId id="2147483825" r:id="rId33"/>
    <p:sldLayoutId id="2147483826" r:id="rId34"/>
    <p:sldLayoutId id="2147483827" r:id="rId35"/>
    <p:sldLayoutId id="2147483828" r:id="rId36"/>
    <p:sldLayoutId id="2147483829" r:id="rId37"/>
    <p:sldLayoutId id="2147483830" r:id="rId38"/>
    <p:sldLayoutId id="2147483831" r:id="rId39"/>
    <p:sldLayoutId id="2147483832" r:id="rId40"/>
    <p:sldLayoutId id="2147483833" r:id="rId41"/>
    <p:sldLayoutId id="2147483834" r:id="rId42"/>
    <p:sldLayoutId id="2147483835" r:id="rId43"/>
    <p:sldLayoutId id="2147483836" r:id="rId44"/>
  </p:sldLayoutIdLst>
  <p:txStyles>
    <p:titleStyle>
      <a:lvl1pPr algn="l" defTabSz="624078" rtl="0" eaLnBrk="1" latinLnBrk="0" hangingPunct="1">
        <a:spcBef>
          <a:spcPct val="0"/>
        </a:spcBef>
        <a:buNone/>
        <a:defRPr sz="4914"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468059" indent="-468059" algn="l" defTabSz="624078" rtl="0" eaLnBrk="1" latinLnBrk="0" hangingPunct="1">
        <a:spcBef>
          <a:spcPts val="1365"/>
        </a:spcBef>
        <a:spcAft>
          <a:spcPts val="0"/>
        </a:spcAft>
        <a:buClr>
          <a:schemeClr val="accent1"/>
        </a:buClr>
        <a:buSzPct val="80000"/>
        <a:buFont typeface="Wingdings 3" charset="2"/>
        <a:buChar char=""/>
        <a:defRPr sz="2457" kern="1200">
          <a:solidFill>
            <a:schemeClr val="tx1">
              <a:lumMod val="75000"/>
              <a:lumOff val="25000"/>
            </a:schemeClr>
          </a:solidFill>
          <a:latin typeface="+mn-lt"/>
          <a:ea typeface="+mn-ea"/>
          <a:cs typeface="+mn-cs"/>
        </a:defRPr>
      </a:lvl1pPr>
      <a:lvl2pPr marL="1014127" indent="-390049" algn="l" defTabSz="624078" rtl="0" eaLnBrk="1" latinLnBrk="0" hangingPunct="1">
        <a:spcBef>
          <a:spcPts val="1365"/>
        </a:spcBef>
        <a:spcAft>
          <a:spcPts val="0"/>
        </a:spcAft>
        <a:buClr>
          <a:schemeClr val="accent1"/>
        </a:buClr>
        <a:buSzPct val="80000"/>
        <a:buFont typeface="Wingdings 3" charset="2"/>
        <a:buChar char=""/>
        <a:defRPr sz="2184" kern="1200">
          <a:solidFill>
            <a:schemeClr val="tx1">
              <a:lumMod val="75000"/>
              <a:lumOff val="25000"/>
            </a:schemeClr>
          </a:solidFill>
          <a:latin typeface="+mn-lt"/>
          <a:ea typeface="+mn-ea"/>
          <a:cs typeface="+mn-cs"/>
        </a:defRPr>
      </a:lvl2pPr>
      <a:lvl3pPr marL="1560195" indent="-312039" algn="l" defTabSz="624078" rtl="0" eaLnBrk="1" latinLnBrk="0" hangingPunct="1">
        <a:spcBef>
          <a:spcPts val="1365"/>
        </a:spcBef>
        <a:spcAft>
          <a:spcPts val="0"/>
        </a:spcAft>
        <a:buClr>
          <a:schemeClr val="accent1"/>
        </a:buClr>
        <a:buSzPct val="80000"/>
        <a:buFont typeface="Wingdings 3" charset="2"/>
        <a:buChar char=""/>
        <a:defRPr sz="1911" kern="1200">
          <a:solidFill>
            <a:schemeClr val="tx1">
              <a:lumMod val="75000"/>
              <a:lumOff val="25000"/>
            </a:schemeClr>
          </a:solidFill>
          <a:latin typeface="+mn-lt"/>
          <a:ea typeface="+mn-ea"/>
          <a:cs typeface="+mn-cs"/>
        </a:defRPr>
      </a:lvl3pPr>
      <a:lvl4pPr marL="2184273"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4pPr>
      <a:lvl5pPr marL="2808351"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5pPr>
      <a:lvl6pPr marL="3432429"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6pPr>
      <a:lvl7pPr marL="4056507"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7pPr>
      <a:lvl8pPr marL="4680585"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8pPr>
      <a:lvl9pPr marL="5304663" indent="-312039" algn="l" defTabSz="624078" rtl="0" eaLnBrk="1" latinLnBrk="0" hangingPunct="1">
        <a:spcBef>
          <a:spcPts val="1365"/>
        </a:spcBef>
        <a:spcAft>
          <a:spcPts val="0"/>
        </a:spcAft>
        <a:buClr>
          <a:schemeClr val="accent1"/>
        </a:buClr>
        <a:buSzPct val="80000"/>
        <a:buFont typeface="Wingdings 3" charset="2"/>
        <a:buChar char=""/>
        <a:defRPr sz="1638" kern="1200">
          <a:solidFill>
            <a:schemeClr val="tx1">
              <a:lumMod val="75000"/>
              <a:lumOff val="25000"/>
            </a:schemeClr>
          </a:solidFill>
          <a:latin typeface="+mn-lt"/>
          <a:ea typeface="+mn-ea"/>
          <a:cs typeface="+mn-cs"/>
        </a:defRPr>
      </a:lvl9pPr>
    </p:bodyStyle>
    <p:otherStyle>
      <a:defPPr>
        <a:defRPr lang="en-US"/>
      </a:defPPr>
      <a:lvl1pPr marL="0" algn="l" defTabSz="624078" rtl="0" eaLnBrk="1" latinLnBrk="0" hangingPunct="1">
        <a:defRPr sz="2457" kern="1200">
          <a:solidFill>
            <a:schemeClr val="tx1"/>
          </a:solidFill>
          <a:latin typeface="+mn-lt"/>
          <a:ea typeface="+mn-ea"/>
          <a:cs typeface="+mn-cs"/>
        </a:defRPr>
      </a:lvl1pPr>
      <a:lvl2pPr marL="624078" algn="l" defTabSz="624078" rtl="0" eaLnBrk="1" latinLnBrk="0" hangingPunct="1">
        <a:defRPr sz="2457" kern="1200">
          <a:solidFill>
            <a:schemeClr val="tx1"/>
          </a:solidFill>
          <a:latin typeface="+mn-lt"/>
          <a:ea typeface="+mn-ea"/>
          <a:cs typeface="+mn-cs"/>
        </a:defRPr>
      </a:lvl2pPr>
      <a:lvl3pPr marL="1248156" algn="l" defTabSz="624078" rtl="0" eaLnBrk="1" latinLnBrk="0" hangingPunct="1">
        <a:defRPr sz="2457" kern="1200">
          <a:solidFill>
            <a:schemeClr val="tx1"/>
          </a:solidFill>
          <a:latin typeface="+mn-lt"/>
          <a:ea typeface="+mn-ea"/>
          <a:cs typeface="+mn-cs"/>
        </a:defRPr>
      </a:lvl3pPr>
      <a:lvl4pPr marL="1872234" algn="l" defTabSz="624078" rtl="0" eaLnBrk="1" latinLnBrk="0" hangingPunct="1">
        <a:defRPr sz="2457" kern="1200">
          <a:solidFill>
            <a:schemeClr val="tx1"/>
          </a:solidFill>
          <a:latin typeface="+mn-lt"/>
          <a:ea typeface="+mn-ea"/>
          <a:cs typeface="+mn-cs"/>
        </a:defRPr>
      </a:lvl4pPr>
      <a:lvl5pPr marL="2496312" algn="l" defTabSz="624078" rtl="0" eaLnBrk="1" latinLnBrk="0" hangingPunct="1">
        <a:defRPr sz="2457" kern="1200">
          <a:solidFill>
            <a:schemeClr val="tx1"/>
          </a:solidFill>
          <a:latin typeface="+mn-lt"/>
          <a:ea typeface="+mn-ea"/>
          <a:cs typeface="+mn-cs"/>
        </a:defRPr>
      </a:lvl5pPr>
      <a:lvl6pPr marL="3120390" algn="l" defTabSz="624078" rtl="0" eaLnBrk="1" latinLnBrk="0" hangingPunct="1">
        <a:defRPr sz="2457" kern="1200">
          <a:solidFill>
            <a:schemeClr val="tx1"/>
          </a:solidFill>
          <a:latin typeface="+mn-lt"/>
          <a:ea typeface="+mn-ea"/>
          <a:cs typeface="+mn-cs"/>
        </a:defRPr>
      </a:lvl6pPr>
      <a:lvl7pPr marL="3744468" algn="l" defTabSz="624078" rtl="0" eaLnBrk="1" latinLnBrk="0" hangingPunct="1">
        <a:defRPr sz="2457" kern="1200">
          <a:solidFill>
            <a:schemeClr val="tx1"/>
          </a:solidFill>
          <a:latin typeface="+mn-lt"/>
          <a:ea typeface="+mn-ea"/>
          <a:cs typeface="+mn-cs"/>
        </a:defRPr>
      </a:lvl7pPr>
      <a:lvl8pPr marL="4368546" algn="l" defTabSz="624078" rtl="0" eaLnBrk="1" latinLnBrk="0" hangingPunct="1">
        <a:defRPr sz="2457" kern="1200">
          <a:solidFill>
            <a:schemeClr val="tx1"/>
          </a:solidFill>
          <a:latin typeface="+mn-lt"/>
          <a:ea typeface="+mn-ea"/>
          <a:cs typeface="+mn-cs"/>
        </a:defRPr>
      </a:lvl8pPr>
      <a:lvl9pPr marL="4992624" algn="l" defTabSz="624078" rtl="0" eaLnBrk="1" latinLnBrk="0" hangingPunct="1">
        <a:defRPr sz="245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46138" y="374894"/>
            <a:ext cx="15230475" cy="1560248"/>
          </a:xfrm>
          <a:prstGeom prst="rect">
            <a:avLst/>
          </a:prstGeom>
        </p:spPr>
        <p:txBody>
          <a:bodyPr vert="horz" lIns="150190" tIns="75095" rIns="150190" bIns="7509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6138" y="2184348"/>
            <a:ext cx="15230475" cy="6178149"/>
          </a:xfrm>
          <a:prstGeom prst="rect">
            <a:avLst/>
          </a:prstGeom>
        </p:spPr>
        <p:txBody>
          <a:bodyPr vert="horz" lIns="150190" tIns="75095" rIns="150190" bIns="7509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46137" y="8676713"/>
            <a:ext cx="3948642" cy="498413"/>
          </a:xfrm>
          <a:prstGeom prst="rect">
            <a:avLst/>
          </a:prstGeom>
        </p:spPr>
        <p:txBody>
          <a:bodyPr vert="horz" lIns="150190" tIns="75095" rIns="150190" bIns="75095" rtlCol="0" anchor="ctr"/>
          <a:lstStyle>
            <a:lvl1pPr algn="l">
              <a:defRPr sz="2000">
                <a:solidFill>
                  <a:schemeClr val="tx1">
                    <a:tint val="75000"/>
                  </a:schemeClr>
                </a:solidFill>
              </a:defRPr>
            </a:lvl1pPr>
          </a:lstStyle>
          <a:p>
            <a:pPr defTabSz="1501902"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501902" fontAlgn="auto">
                <a:spcBef>
                  <a:spcPts val="0"/>
                </a:spcBef>
                <a:spcAft>
                  <a:spcPts val="0"/>
                </a:spcAft>
              </a:pPr>
              <a:t>2018/5/2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5781940" y="8676713"/>
            <a:ext cx="5358871" cy="498413"/>
          </a:xfrm>
          <a:prstGeom prst="rect">
            <a:avLst/>
          </a:prstGeom>
        </p:spPr>
        <p:txBody>
          <a:bodyPr vert="horz" lIns="150190" tIns="75095" rIns="150190" bIns="75095" rtlCol="0" anchor="ctr"/>
          <a:lstStyle>
            <a:lvl1pPr algn="ctr">
              <a:defRPr sz="2000">
                <a:solidFill>
                  <a:schemeClr val="tx1">
                    <a:tint val="75000"/>
                  </a:schemeClr>
                </a:solidFill>
              </a:defRPr>
            </a:lvl1pPr>
          </a:lstStyle>
          <a:p>
            <a:pPr defTabSz="1501902"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12127971" y="8676713"/>
            <a:ext cx="3948642" cy="498413"/>
          </a:xfrm>
          <a:prstGeom prst="rect">
            <a:avLst/>
          </a:prstGeom>
        </p:spPr>
        <p:txBody>
          <a:bodyPr vert="horz" lIns="150190" tIns="75095" rIns="150190" bIns="75095" rtlCol="0" anchor="ctr"/>
          <a:lstStyle>
            <a:lvl1pPr algn="r">
              <a:defRPr sz="2000">
                <a:solidFill>
                  <a:schemeClr val="tx1">
                    <a:tint val="75000"/>
                  </a:schemeClr>
                </a:solidFill>
              </a:defRPr>
            </a:lvl1pPr>
          </a:lstStyle>
          <a:p>
            <a:pPr defTabSz="1501902"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501902"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74377508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ctr" defTabSz="1501902" rtl="0" eaLnBrk="1" latinLnBrk="0" hangingPunct="1">
        <a:spcBef>
          <a:spcPct val="0"/>
        </a:spcBef>
        <a:buNone/>
        <a:defRPr sz="7200" kern="1200">
          <a:solidFill>
            <a:schemeClr val="tx1"/>
          </a:solidFill>
          <a:latin typeface="+mj-lt"/>
          <a:ea typeface="+mj-ea"/>
          <a:cs typeface="+mj-cs"/>
        </a:defRPr>
      </a:lvl1pPr>
    </p:titleStyle>
    <p:bodyStyle>
      <a:lvl1pPr marL="563213" indent="-563213" algn="l" defTabSz="1501902" rtl="0" eaLnBrk="1" latinLnBrk="0" hangingPunct="1">
        <a:spcBef>
          <a:spcPct val="20000"/>
        </a:spcBef>
        <a:buFont typeface="Arial" pitchFamily="34" charset="0"/>
        <a:buChar char="•"/>
        <a:defRPr sz="5300" kern="1200">
          <a:solidFill>
            <a:schemeClr val="tx1"/>
          </a:solidFill>
          <a:latin typeface="+mn-lt"/>
          <a:ea typeface="+mn-ea"/>
          <a:cs typeface="+mn-cs"/>
        </a:defRPr>
      </a:lvl1pPr>
      <a:lvl2pPr marL="1220295" indent="-469344" algn="l" defTabSz="1501902" rtl="0" eaLnBrk="1" latinLnBrk="0" hangingPunct="1">
        <a:spcBef>
          <a:spcPct val="20000"/>
        </a:spcBef>
        <a:buFont typeface="Arial" pitchFamily="34" charset="0"/>
        <a:buChar char="–"/>
        <a:defRPr sz="4600" kern="1200">
          <a:solidFill>
            <a:schemeClr val="tx1"/>
          </a:solidFill>
          <a:latin typeface="+mn-lt"/>
          <a:ea typeface="+mn-ea"/>
          <a:cs typeface="+mn-cs"/>
        </a:defRPr>
      </a:lvl2pPr>
      <a:lvl3pPr marL="1877378" indent="-375476" algn="l" defTabSz="1501902" rtl="0" eaLnBrk="1" latinLnBrk="0" hangingPunct="1">
        <a:spcBef>
          <a:spcPct val="20000"/>
        </a:spcBef>
        <a:buFont typeface="Arial" pitchFamily="34" charset="0"/>
        <a:buChar char="•"/>
        <a:defRPr sz="3900" kern="1200">
          <a:solidFill>
            <a:schemeClr val="tx1"/>
          </a:solidFill>
          <a:latin typeface="+mn-lt"/>
          <a:ea typeface="+mn-ea"/>
          <a:cs typeface="+mn-cs"/>
        </a:defRPr>
      </a:lvl3pPr>
      <a:lvl4pPr marL="2628329" indent="-375476" algn="l" defTabSz="1501902" rtl="0" eaLnBrk="1" latinLnBrk="0" hangingPunct="1">
        <a:spcBef>
          <a:spcPct val="20000"/>
        </a:spcBef>
        <a:buFont typeface="Arial" pitchFamily="34" charset="0"/>
        <a:buChar char="–"/>
        <a:defRPr sz="3300" kern="1200">
          <a:solidFill>
            <a:schemeClr val="tx1"/>
          </a:solidFill>
          <a:latin typeface="+mn-lt"/>
          <a:ea typeface="+mn-ea"/>
          <a:cs typeface="+mn-cs"/>
        </a:defRPr>
      </a:lvl4pPr>
      <a:lvl5pPr marL="3379280" indent="-375476" algn="l" defTabSz="1501902" rtl="0" eaLnBrk="1" latinLnBrk="0" hangingPunct="1">
        <a:spcBef>
          <a:spcPct val="20000"/>
        </a:spcBef>
        <a:buFont typeface="Arial" pitchFamily="34" charset="0"/>
        <a:buChar char="»"/>
        <a:defRPr sz="3300" kern="1200">
          <a:solidFill>
            <a:schemeClr val="tx1"/>
          </a:solidFill>
          <a:latin typeface="+mn-lt"/>
          <a:ea typeface="+mn-ea"/>
          <a:cs typeface="+mn-cs"/>
        </a:defRPr>
      </a:lvl5pPr>
      <a:lvl6pPr marL="4130231" indent="-375476" algn="l" defTabSz="1501902" rtl="0" eaLnBrk="1" latinLnBrk="0" hangingPunct="1">
        <a:spcBef>
          <a:spcPct val="20000"/>
        </a:spcBef>
        <a:buFont typeface="Arial" pitchFamily="34" charset="0"/>
        <a:buChar char="•"/>
        <a:defRPr sz="3300" kern="1200">
          <a:solidFill>
            <a:schemeClr val="tx1"/>
          </a:solidFill>
          <a:latin typeface="+mn-lt"/>
          <a:ea typeface="+mn-ea"/>
          <a:cs typeface="+mn-cs"/>
        </a:defRPr>
      </a:lvl6pPr>
      <a:lvl7pPr marL="4881182" indent="-375476" algn="l" defTabSz="1501902" rtl="0" eaLnBrk="1" latinLnBrk="0" hangingPunct="1">
        <a:spcBef>
          <a:spcPct val="20000"/>
        </a:spcBef>
        <a:buFont typeface="Arial" pitchFamily="34" charset="0"/>
        <a:buChar char="•"/>
        <a:defRPr sz="3300" kern="1200">
          <a:solidFill>
            <a:schemeClr val="tx1"/>
          </a:solidFill>
          <a:latin typeface="+mn-lt"/>
          <a:ea typeface="+mn-ea"/>
          <a:cs typeface="+mn-cs"/>
        </a:defRPr>
      </a:lvl7pPr>
      <a:lvl8pPr marL="5632133" indent="-375476" algn="l" defTabSz="1501902" rtl="0" eaLnBrk="1" latinLnBrk="0" hangingPunct="1">
        <a:spcBef>
          <a:spcPct val="20000"/>
        </a:spcBef>
        <a:buFont typeface="Arial" pitchFamily="34" charset="0"/>
        <a:buChar char="•"/>
        <a:defRPr sz="3300" kern="1200">
          <a:solidFill>
            <a:schemeClr val="tx1"/>
          </a:solidFill>
          <a:latin typeface="+mn-lt"/>
          <a:ea typeface="+mn-ea"/>
          <a:cs typeface="+mn-cs"/>
        </a:defRPr>
      </a:lvl8pPr>
      <a:lvl9pPr marL="6383084" indent="-375476" algn="l" defTabSz="1501902" rtl="0" eaLnBrk="1" latinLnBrk="0" hangingPunct="1">
        <a:spcBef>
          <a:spcPct val="20000"/>
        </a:spcBef>
        <a:buFont typeface="Arial" pitchFamily="34" charset="0"/>
        <a:buChar char="•"/>
        <a:defRPr sz="3300" kern="1200">
          <a:solidFill>
            <a:schemeClr val="tx1"/>
          </a:solidFill>
          <a:latin typeface="+mn-lt"/>
          <a:ea typeface="+mn-ea"/>
          <a:cs typeface="+mn-cs"/>
        </a:defRPr>
      </a:lvl9pPr>
    </p:bodyStyle>
    <p:otherStyle>
      <a:defPPr>
        <a:defRPr lang="zh-CN"/>
      </a:defPPr>
      <a:lvl1pPr marL="0" algn="l" defTabSz="1501902" rtl="0" eaLnBrk="1" latinLnBrk="0" hangingPunct="1">
        <a:defRPr sz="3000" kern="1200">
          <a:solidFill>
            <a:schemeClr val="tx1"/>
          </a:solidFill>
          <a:latin typeface="+mn-lt"/>
          <a:ea typeface="+mn-ea"/>
          <a:cs typeface="+mn-cs"/>
        </a:defRPr>
      </a:lvl1pPr>
      <a:lvl2pPr marL="750951" algn="l" defTabSz="1501902" rtl="0" eaLnBrk="1" latinLnBrk="0" hangingPunct="1">
        <a:defRPr sz="3000" kern="1200">
          <a:solidFill>
            <a:schemeClr val="tx1"/>
          </a:solidFill>
          <a:latin typeface="+mn-lt"/>
          <a:ea typeface="+mn-ea"/>
          <a:cs typeface="+mn-cs"/>
        </a:defRPr>
      </a:lvl2pPr>
      <a:lvl3pPr marL="1501902" algn="l" defTabSz="1501902" rtl="0" eaLnBrk="1" latinLnBrk="0" hangingPunct="1">
        <a:defRPr sz="3000" kern="1200">
          <a:solidFill>
            <a:schemeClr val="tx1"/>
          </a:solidFill>
          <a:latin typeface="+mn-lt"/>
          <a:ea typeface="+mn-ea"/>
          <a:cs typeface="+mn-cs"/>
        </a:defRPr>
      </a:lvl3pPr>
      <a:lvl4pPr marL="2252853" algn="l" defTabSz="1501902" rtl="0" eaLnBrk="1" latinLnBrk="0" hangingPunct="1">
        <a:defRPr sz="3000" kern="1200">
          <a:solidFill>
            <a:schemeClr val="tx1"/>
          </a:solidFill>
          <a:latin typeface="+mn-lt"/>
          <a:ea typeface="+mn-ea"/>
          <a:cs typeface="+mn-cs"/>
        </a:defRPr>
      </a:lvl4pPr>
      <a:lvl5pPr marL="3003804" algn="l" defTabSz="1501902" rtl="0" eaLnBrk="1" latinLnBrk="0" hangingPunct="1">
        <a:defRPr sz="3000" kern="1200">
          <a:solidFill>
            <a:schemeClr val="tx1"/>
          </a:solidFill>
          <a:latin typeface="+mn-lt"/>
          <a:ea typeface="+mn-ea"/>
          <a:cs typeface="+mn-cs"/>
        </a:defRPr>
      </a:lvl5pPr>
      <a:lvl6pPr marL="3754755" algn="l" defTabSz="1501902" rtl="0" eaLnBrk="1" latinLnBrk="0" hangingPunct="1">
        <a:defRPr sz="3000" kern="1200">
          <a:solidFill>
            <a:schemeClr val="tx1"/>
          </a:solidFill>
          <a:latin typeface="+mn-lt"/>
          <a:ea typeface="+mn-ea"/>
          <a:cs typeface="+mn-cs"/>
        </a:defRPr>
      </a:lvl6pPr>
      <a:lvl7pPr marL="4505706" algn="l" defTabSz="1501902" rtl="0" eaLnBrk="1" latinLnBrk="0" hangingPunct="1">
        <a:defRPr sz="3000" kern="1200">
          <a:solidFill>
            <a:schemeClr val="tx1"/>
          </a:solidFill>
          <a:latin typeface="+mn-lt"/>
          <a:ea typeface="+mn-ea"/>
          <a:cs typeface="+mn-cs"/>
        </a:defRPr>
      </a:lvl7pPr>
      <a:lvl8pPr marL="5256657" algn="l" defTabSz="1501902" rtl="0" eaLnBrk="1" latinLnBrk="0" hangingPunct="1">
        <a:defRPr sz="3000" kern="1200">
          <a:solidFill>
            <a:schemeClr val="tx1"/>
          </a:solidFill>
          <a:latin typeface="+mn-lt"/>
          <a:ea typeface="+mn-ea"/>
          <a:cs typeface="+mn-cs"/>
        </a:defRPr>
      </a:lvl8pPr>
      <a:lvl9pPr marL="6007608" algn="l" defTabSz="1501902" rtl="0" eaLnBrk="1" latinLnBrk="0" hangingPunct="1">
        <a:defRPr sz="3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9.xml"/><Relationship Id="rId1" Type="http://schemas.openxmlformats.org/officeDocument/2006/relationships/slideLayout" Target="../slideLayouts/slideLayout3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3.xml"/><Relationship Id="rId1" Type="http://schemas.openxmlformats.org/officeDocument/2006/relationships/slideLayout" Target="../slideLayouts/slideLayout36.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0.xml"/></Relationships>
</file>

<file path=ppt/slides/_rels/slide4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48.xml"/><Relationship Id="rId1" Type="http://schemas.openxmlformats.org/officeDocument/2006/relationships/slideLayout" Target="../slideLayouts/slideLayout4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3.xml"/></Relationships>
</file>

<file path=ppt/slides/_rels/slide5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4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3564831" y="6152745"/>
            <a:ext cx="9866492" cy="9866492"/>
          </a:xfrm>
          <a:prstGeom prst="ellipse">
            <a:avLst/>
          </a:prstGeom>
          <a:blipFill dpi="0" rotWithShape="1">
            <a:blip r:embed="rId3" cstate="screen">
              <a:extLst>
                <a:ext uri="{28A0092B-C50C-407E-A947-70E740481C1C}">
                  <a14:useLocalDpi xmlns:a14="http://schemas.microsoft.com/office/drawing/2010/main"/>
                </a:ext>
              </a:extLst>
            </a:blip>
            <a:srcRect/>
            <a:stretch>
              <a:fillRect l="-19000" r="-7000" b="-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4" name="虚点"/>
          <p:cNvPicPr>
            <a:picLocks noChangeAspect="1"/>
          </p:cNvPicPr>
          <p:nvPr/>
        </p:nvPicPr>
        <p:blipFill>
          <a:blip r:embed="rId4"/>
          <a:stretch>
            <a:fillRect/>
          </a:stretch>
        </p:blipFill>
        <p:spPr>
          <a:xfrm>
            <a:off x="1407932" y="3751549"/>
            <a:ext cx="14418653" cy="14106659"/>
          </a:xfrm>
          <a:prstGeom prst="rect">
            <a:avLst/>
          </a:prstGeom>
        </p:spPr>
      </p:pic>
      <p:sp>
        <p:nvSpPr>
          <p:cNvPr id="5" name="TextBox 7"/>
          <p:cNvSpPr>
            <a:spLocks noChangeArrowheads="1"/>
          </p:cNvSpPr>
          <p:nvPr/>
        </p:nvSpPr>
        <p:spPr bwMode="auto">
          <a:xfrm>
            <a:off x="2277920" y="2102391"/>
            <a:ext cx="11128623"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8800" b="1" dirty="0">
                <a:solidFill>
                  <a:schemeClr val="accent1"/>
                </a:solidFill>
                <a:latin typeface="微软雅黑" pitchFamily="34" charset="-122"/>
                <a:ea typeface="微软雅黑" pitchFamily="34" charset="-122"/>
                <a:sym typeface="微软雅黑" pitchFamily="34" charset="-122"/>
              </a:rPr>
              <a:t>创业</a:t>
            </a:r>
            <a:r>
              <a:rPr lang="en-US" altLang="zh-CN" sz="8800" b="1" dirty="0">
                <a:solidFill>
                  <a:schemeClr val="accent1"/>
                </a:solidFill>
                <a:latin typeface="微软雅黑" pitchFamily="34" charset="-122"/>
                <a:ea typeface="微软雅黑" pitchFamily="34" charset="-122"/>
                <a:sym typeface="微软雅黑" pitchFamily="34" charset="-122"/>
              </a:rPr>
              <a:t>/</a:t>
            </a:r>
            <a:r>
              <a:rPr lang="zh-CN" altLang="en-US" sz="8800" b="1" dirty="0">
                <a:solidFill>
                  <a:schemeClr val="accent1"/>
                </a:solidFill>
                <a:latin typeface="微软雅黑" pitchFamily="34" charset="-122"/>
                <a:ea typeface="微软雅黑" pitchFamily="34" charset="-122"/>
                <a:sym typeface="微软雅黑" pitchFamily="34" charset="-122"/>
              </a:rPr>
              <a:t>商业融资</a:t>
            </a:r>
            <a:r>
              <a:rPr lang="zh-CN" altLang="en-US" sz="8800" b="1" dirty="0">
                <a:solidFill>
                  <a:schemeClr val="accent3"/>
                </a:solidFill>
                <a:latin typeface="微软雅黑" pitchFamily="34" charset="-122"/>
                <a:ea typeface="微软雅黑" pitchFamily="34" charset="-122"/>
                <a:sym typeface="微软雅黑" pitchFamily="34" charset="-122"/>
              </a:rPr>
              <a:t>计划书</a:t>
            </a:r>
          </a:p>
        </p:txBody>
      </p:sp>
      <p:grpSp>
        <p:nvGrpSpPr>
          <p:cNvPr id="46" name="组合 45"/>
          <p:cNvGrpSpPr/>
          <p:nvPr/>
        </p:nvGrpSpPr>
        <p:grpSpPr>
          <a:xfrm>
            <a:off x="7540625" y="421201"/>
            <a:ext cx="1644758" cy="1578328"/>
            <a:chOff x="14471966" y="3403"/>
            <a:chExt cx="1778229" cy="1706410"/>
          </a:xfrm>
        </p:grpSpPr>
        <p:sp>
          <p:nvSpPr>
            <p:cNvPr id="38" name="Shape 13"/>
            <p:cNvSpPr/>
            <p:nvPr/>
          </p:nvSpPr>
          <p:spPr>
            <a:xfrm>
              <a:off x="14471966" y="999940"/>
              <a:ext cx="1778229" cy="70987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indent="12700" algn="l" defTabSz="825500">
                <a:defRPr sz="10000">
                  <a:solidFill>
                    <a:srgbClr val="53585F"/>
                  </a:solidFill>
                  <a:latin typeface="Lato Light"/>
                  <a:ea typeface="Lato Light"/>
                  <a:cs typeface="Lato Light"/>
                  <a:sym typeface="Lato Light"/>
                </a:defRPr>
              </a:lvl1pPr>
            </a:lstStyle>
            <a:p>
              <a:pPr lvl="0" algn="ctr">
                <a:defRPr sz="1800">
                  <a:solidFill>
                    <a:srgbClr val="000000"/>
                  </a:solidFill>
                </a:defRPr>
              </a:pPr>
              <a:r>
                <a:rPr lang="en-US" sz="3600" b="1" dirty="0">
                  <a:solidFill>
                    <a:schemeClr val="accent3"/>
                  </a:solidFill>
                  <a:latin typeface="微软雅黑" pitchFamily="34" charset="-122"/>
                  <a:ea typeface="微软雅黑" pitchFamily="34" charset="-122"/>
                </a:rPr>
                <a:t>LOGO</a:t>
              </a:r>
              <a:endParaRPr sz="3600" b="1" dirty="0">
                <a:solidFill>
                  <a:schemeClr val="accent3"/>
                </a:solidFill>
                <a:latin typeface="微软雅黑" pitchFamily="34" charset="-122"/>
                <a:ea typeface="微软雅黑" pitchFamily="34" charset="-122"/>
              </a:endParaRPr>
            </a:p>
          </p:txBody>
        </p:sp>
        <p:sp>
          <p:nvSpPr>
            <p:cNvPr id="39" name="Freeform 7"/>
            <p:cNvSpPr>
              <a:spLocks/>
            </p:cNvSpPr>
            <p:nvPr/>
          </p:nvSpPr>
          <p:spPr bwMode="auto">
            <a:xfrm>
              <a:off x="14696844" y="3403"/>
              <a:ext cx="1397775" cy="1035067"/>
            </a:xfrm>
            <a:custGeom>
              <a:avLst/>
              <a:gdLst>
                <a:gd name="T0" fmla="*/ 1566 w 1959"/>
                <a:gd name="T1" fmla="*/ 471 h 1454"/>
                <a:gd name="T2" fmla="*/ 975 w 1959"/>
                <a:gd name="T3" fmla="*/ 1069 h 1454"/>
                <a:gd name="T4" fmla="*/ 385 w 1959"/>
                <a:gd name="T5" fmla="*/ 471 h 1454"/>
                <a:gd name="T6" fmla="*/ 590 w 1959"/>
                <a:gd name="T7" fmla="*/ 274 h 1454"/>
                <a:gd name="T8" fmla="*/ 839 w 1959"/>
                <a:gd name="T9" fmla="*/ 274 h 1454"/>
                <a:gd name="T10" fmla="*/ 839 w 1959"/>
                <a:gd name="T11" fmla="*/ 0 h 1454"/>
                <a:gd name="T12" fmla="*/ 471 w 1959"/>
                <a:gd name="T13" fmla="*/ 0 h 1454"/>
                <a:gd name="T14" fmla="*/ 0 w 1959"/>
                <a:gd name="T15" fmla="*/ 471 h 1454"/>
                <a:gd name="T16" fmla="*/ 975 w 1959"/>
                <a:gd name="T17" fmla="*/ 1454 h 1454"/>
                <a:gd name="T18" fmla="*/ 1959 w 1959"/>
                <a:gd name="T19" fmla="*/ 471 h 1454"/>
                <a:gd name="T20" fmla="*/ 1480 w 1959"/>
                <a:gd name="T21" fmla="*/ 0 h 1454"/>
                <a:gd name="T22" fmla="*/ 1112 w 1959"/>
                <a:gd name="T23" fmla="*/ 0 h 1454"/>
                <a:gd name="T24" fmla="*/ 1112 w 1959"/>
                <a:gd name="T25" fmla="*/ 274 h 1454"/>
                <a:gd name="T26" fmla="*/ 1369 w 1959"/>
                <a:gd name="T27" fmla="*/ 274 h 1454"/>
                <a:gd name="T28" fmla="*/ 1566 w 1959"/>
                <a:gd name="T29" fmla="*/ 471 h 1454"/>
                <a:gd name="T30" fmla="*/ 1566 w 1959"/>
                <a:gd name="T31" fmla="*/ 471 h 1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9" h="1454">
                  <a:moveTo>
                    <a:pt x="1566" y="471"/>
                  </a:moveTo>
                  <a:lnTo>
                    <a:pt x="975" y="1069"/>
                  </a:lnTo>
                  <a:lnTo>
                    <a:pt x="385" y="471"/>
                  </a:lnTo>
                  <a:lnTo>
                    <a:pt x="590" y="274"/>
                  </a:lnTo>
                  <a:lnTo>
                    <a:pt x="839" y="274"/>
                  </a:lnTo>
                  <a:lnTo>
                    <a:pt x="839" y="0"/>
                  </a:lnTo>
                  <a:lnTo>
                    <a:pt x="471" y="0"/>
                  </a:lnTo>
                  <a:lnTo>
                    <a:pt x="0" y="471"/>
                  </a:lnTo>
                  <a:lnTo>
                    <a:pt x="975" y="1454"/>
                  </a:lnTo>
                  <a:lnTo>
                    <a:pt x="1959" y="471"/>
                  </a:lnTo>
                  <a:lnTo>
                    <a:pt x="1480" y="0"/>
                  </a:lnTo>
                  <a:lnTo>
                    <a:pt x="1112" y="0"/>
                  </a:lnTo>
                  <a:lnTo>
                    <a:pt x="1112" y="274"/>
                  </a:lnTo>
                  <a:lnTo>
                    <a:pt x="1369" y="274"/>
                  </a:lnTo>
                  <a:lnTo>
                    <a:pt x="1566" y="471"/>
                  </a:lnTo>
                  <a:lnTo>
                    <a:pt x="1566" y="47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chemeClr val="accent3"/>
                </a:solidFill>
              </a:endParaRPr>
            </a:p>
          </p:txBody>
        </p:sp>
      </p:grpSp>
      <p:grpSp>
        <p:nvGrpSpPr>
          <p:cNvPr id="10" name="组合 9"/>
          <p:cNvGrpSpPr/>
          <p:nvPr/>
        </p:nvGrpSpPr>
        <p:grpSpPr>
          <a:xfrm>
            <a:off x="5069037" y="6895088"/>
            <a:ext cx="3362833" cy="3067132"/>
            <a:chOff x="16813087" y="5768157"/>
            <a:chExt cx="4063357" cy="3706058"/>
          </a:xfrm>
        </p:grpSpPr>
        <p:cxnSp>
          <p:nvCxnSpPr>
            <p:cNvPr id="74" name="直接连接符 48"/>
            <p:cNvCxnSpPr>
              <a:cxnSpLocks noChangeShapeType="1"/>
            </p:cNvCxnSpPr>
            <p:nvPr/>
          </p:nvCxnSpPr>
          <p:spPr bwMode="auto">
            <a:xfrm>
              <a:off x="18261997" y="5810047"/>
              <a:ext cx="1251780" cy="125178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75" name="直接连接符 49"/>
            <p:cNvCxnSpPr>
              <a:cxnSpLocks noChangeShapeType="1"/>
            </p:cNvCxnSpPr>
            <p:nvPr/>
          </p:nvCxnSpPr>
          <p:spPr bwMode="auto">
            <a:xfrm flipV="1">
              <a:off x="16818015" y="7061827"/>
              <a:ext cx="2695762" cy="1360202"/>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76" name="直接连接符 52"/>
            <p:cNvCxnSpPr>
              <a:cxnSpLocks noChangeShapeType="1"/>
            </p:cNvCxnSpPr>
            <p:nvPr/>
          </p:nvCxnSpPr>
          <p:spPr bwMode="auto">
            <a:xfrm flipV="1">
              <a:off x="17919484" y="7061827"/>
              <a:ext cx="1594294" cy="236064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77" name="直接连接符 55"/>
            <p:cNvCxnSpPr>
              <a:cxnSpLocks noChangeShapeType="1"/>
            </p:cNvCxnSpPr>
            <p:nvPr/>
          </p:nvCxnSpPr>
          <p:spPr bwMode="auto">
            <a:xfrm>
              <a:off x="19299399" y="5819903"/>
              <a:ext cx="211916" cy="1241923"/>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78" name="直接连接符 58"/>
            <p:cNvCxnSpPr>
              <a:cxnSpLocks noChangeShapeType="1"/>
            </p:cNvCxnSpPr>
            <p:nvPr/>
          </p:nvCxnSpPr>
          <p:spPr bwMode="auto">
            <a:xfrm>
              <a:off x="19516242" y="7061827"/>
              <a:ext cx="1360202" cy="236064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0" name="直接连接符 65"/>
            <p:cNvCxnSpPr>
              <a:cxnSpLocks noChangeShapeType="1"/>
            </p:cNvCxnSpPr>
            <p:nvPr/>
          </p:nvCxnSpPr>
          <p:spPr bwMode="auto">
            <a:xfrm flipH="1">
              <a:off x="16837728" y="5819903"/>
              <a:ext cx="1419341" cy="2602125"/>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1" name="直接连接符 68"/>
            <p:cNvCxnSpPr>
              <a:cxnSpLocks noChangeShapeType="1"/>
            </p:cNvCxnSpPr>
            <p:nvPr/>
          </p:nvCxnSpPr>
          <p:spPr bwMode="auto">
            <a:xfrm flipH="1" flipV="1">
              <a:off x="16832800" y="8422028"/>
              <a:ext cx="1081756" cy="1010295"/>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2" name="直接连接符 71"/>
            <p:cNvCxnSpPr>
              <a:cxnSpLocks noChangeShapeType="1"/>
            </p:cNvCxnSpPr>
            <p:nvPr/>
          </p:nvCxnSpPr>
          <p:spPr bwMode="auto">
            <a:xfrm>
              <a:off x="18264462" y="5819903"/>
              <a:ext cx="1030008" cy="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sp>
          <p:nvSpPr>
            <p:cNvPr id="83" name="椭圆 74"/>
            <p:cNvSpPr>
              <a:spLocks noChangeArrowheads="1"/>
            </p:cNvSpPr>
            <p:nvPr/>
          </p:nvSpPr>
          <p:spPr bwMode="auto">
            <a:xfrm>
              <a:off x="19469423" y="7022401"/>
              <a:ext cx="103494" cy="103494"/>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84" name="椭圆 75"/>
            <p:cNvSpPr>
              <a:spLocks noChangeArrowheads="1"/>
            </p:cNvSpPr>
            <p:nvPr/>
          </p:nvSpPr>
          <p:spPr bwMode="auto">
            <a:xfrm>
              <a:off x="19240259" y="5768157"/>
              <a:ext cx="105957" cy="105957"/>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85" name="椭圆 76"/>
            <p:cNvSpPr>
              <a:spLocks noChangeArrowheads="1"/>
            </p:cNvSpPr>
            <p:nvPr/>
          </p:nvSpPr>
          <p:spPr bwMode="auto">
            <a:xfrm>
              <a:off x="16813087" y="8370282"/>
              <a:ext cx="103494" cy="103494"/>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86" name="椭圆 77"/>
            <p:cNvSpPr>
              <a:spLocks noChangeArrowheads="1"/>
            </p:cNvSpPr>
            <p:nvPr/>
          </p:nvSpPr>
          <p:spPr bwMode="auto">
            <a:xfrm>
              <a:off x="17877593" y="9370721"/>
              <a:ext cx="103494" cy="103494"/>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1" name="组合 10"/>
          <p:cNvGrpSpPr/>
          <p:nvPr/>
        </p:nvGrpSpPr>
        <p:grpSpPr>
          <a:xfrm>
            <a:off x="11732758" y="9001529"/>
            <a:ext cx="988119" cy="741704"/>
            <a:chOff x="24353336" y="8690620"/>
            <a:chExt cx="988119" cy="741704"/>
          </a:xfrm>
        </p:grpSpPr>
        <p:cxnSp>
          <p:nvCxnSpPr>
            <p:cNvPr id="79" name="直接连接符 61"/>
            <p:cNvCxnSpPr>
              <a:cxnSpLocks noChangeShapeType="1"/>
            </p:cNvCxnSpPr>
            <p:nvPr/>
          </p:nvCxnSpPr>
          <p:spPr bwMode="auto">
            <a:xfrm flipH="1">
              <a:off x="24353336" y="8695548"/>
              <a:ext cx="251342" cy="726919"/>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8" name="直接连接符 82"/>
            <p:cNvCxnSpPr>
              <a:cxnSpLocks noChangeShapeType="1"/>
            </p:cNvCxnSpPr>
            <p:nvPr/>
          </p:nvCxnSpPr>
          <p:spPr bwMode="auto">
            <a:xfrm flipH="1" flipV="1">
              <a:off x="24587430" y="8695548"/>
              <a:ext cx="697349" cy="229164"/>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9" name="直接连接符 85"/>
            <p:cNvCxnSpPr>
              <a:cxnSpLocks noChangeShapeType="1"/>
            </p:cNvCxnSpPr>
            <p:nvPr/>
          </p:nvCxnSpPr>
          <p:spPr bwMode="auto">
            <a:xfrm flipV="1">
              <a:off x="25129539" y="8924712"/>
              <a:ext cx="150311" cy="507612"/>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90" name="直接连接符 91"/>
            <p:cNvCxnSpPr>
              <a:cxnSpLocks noChangeShapeType="1"/>
            </p:cNvCxnSpPr>
            <p:nvPr/>
          </p:nvCxnSpPr>
          <p:spPr bwMode="auto">
            <a:xfrm flipH="1" flipV="1">
              <a:off x="24604678" y="8700476"/>
              <a:ext cx="485435" cy="72199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sp>
          <p:nvSpPr>
            <p:cNvPr id="91" name="椭圆 99"/>
            <p:cNvSpPr>
              <a:spLocks noChangeArrowheads="1"/>
            </p:cNvSpPr>
            <p:nvPr/>
          </p:nvSpPr>
          <p:spPr bwMode="auto">
            <a:xfrm>
              <a:off x="24557860" y="8690620"/>
              <a:ext cx="105957" cy="103494"/>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92" name="椭圆 100"/>
            <p:cNvSpPr>
              <a:spLocks noChangeArrowheads="1"/>
            </p:cNvSpPr>
            <p:nvPr/>
          </p:nvSpPr>
          <p:spPr bwMode="auto">
            <a:xfrm>
              <a:off x="25237961" y="8885286"/>
              <a:ext cx="103494" cy="105959"/>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15" name="实点"/>
          <p:cNvGrpSpPr/>
          <p:nvPr/>
        </p:nvGrpSpPr>
        <p:grpSpPr>
          <a:xfrm>
            <a:off x="2196220" y="5026358"/>
            <a:ext cx="12583133" cy="11653973"/>
            <a:chOff x="-1112838" y="-6292080"/>
            <a:chExt cx="14425613" cy="13360401"/>
          </a:xfrm>
          <a:solidFill>
            <a:schemeClr val="accent3"/>
          </a:solidFill>
        </p:grpSpPr>
        <p:sp>
          <p:nvSpPr>
            <p:cNvPr id="116" name="Oval 5"/>
            <p:cNvSpPr>
              <a:spLocks noChangeArrowheads="1"/>
            </p:cNvSpPr>
            <p:nvPr/>
          </p:nvSpPr>
          <p:spPr bwMode="auto">
            <a:xfrm>
              <a:off x="531812" y="154758"/>
              <a:ext cx="85725" cy="873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7" name="Oval 6"/>
            <p:cNvSpPr>
              <a:spLocks noChangeArrowheads="1"/>
            </p:cNvSpPr>
            <p:nvPr/>
          </p:nvSpPr>
          <p:spPr bwMode="auto">
            <a:xfrm>
              <a:off x="325437" y="-508817"/>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8" name="Oval 7"/>
            <p:cNvSpPr>
              <a:spLocks noChangeArrowheads="1"/>
            </p:cNvSpPr>
            <p:nvPr/>
          </p:nvSpPr>
          <p:spPr bwMode="auto">
            <a:xfrm>
              <a:off x="163512" y="-1086667"/>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9" name="Oval 8"/>
            <p:cNvSpPr>
              <a:spLocks noChangeArrowheads="1"/>
            </p:cNvSpPr>
            <p:nvPr/>
          </p:nvSpPr>
          <p:spPr bwMode="auto">
            <a:xfrm>
              <a:off x="531812" y="-1815330"/>
              <a:ext cx="88900"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0" name="Oval 9"/>
            <p:cNvSpPr>
              <a:spLocks noChangeArrowheads="1"/>
            </p:cNvSpPr>
            <p:nvPr/>
          </p:nvSpPr>
          <p:spPr bwMode="auto">
            <a:xfrm>
              <a:off x="-496888" y="-1435917"/>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1" name="Oval 10"/>
            <p:cNvSpPr>
              <a:spLocks noChangeArrowheads="1"/>
            </p:cNvSpPr>
            <p:nvPr/>
          </p:nvSpPr>
          <p:spPr bwMode="auto">
            <a:xfrm>
              <a:off x="-901700" y="-1320030"/>
              <a:ext cx="36513"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2" name="Oval 11"/>
            <p:cNvSpPr>
              <a:spLocks noChangeArrowheads="1"/>
            </p:cNvSpPr>
            <p:nvPr/>
          </p:nvSpPr>
          <p:spPr bwMode="auto">
            <a:xfrm>
              <a:off x="-1074738" y="-1056505"/>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3" name="Oval 12"/>
            <p:cNvSpPr>
              <a:spLocks noChangeArrowheads="1"/>
            </p:cNvSpPr>
            <p:nvPr/>
          </p:nvSpPr>
          <p:spPr bwMode="auto">
            <a:xfrm>
              <a:off x="-865188" y="-508817"/>
              <a:ext cx="87313"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4" name="Oval 13"/>
            <p:cNvSpPr>
              <a:spLocks noChangeArrowheads="1"/>
            </p:cNvSpPr>
            <p:nvPr/>
          </p:nvSpPr>
          <p:spPr bwMode="auto">
            <a:xfrm>
              <a:off x="-692150" y="-550092"/>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5" name="Oval 14"/>
            <p:cNvSpPr>
              <a:spLocks noChangeArrowheads="1"/>
            </p:cNvSpPr>
            <p:nvPr/>
          </p:nvSpPr>
          <p:spPr bwMode="auto">
            <a:xfrm>
              <a:off x="-650875" y="-929505"/>
              <a:ext cx="44450" cy="46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6" name="Oval 15"/>
            <p:cNvSpPr>
              <a:spLocks noChangeArrowheads="1"/>
            </p:cNvSpPr>
            <p:nvPr/>
          </p:nvSpPr>
          <p:spPr bwMode="auto">
            <a:xfrm>
              <a:off x="-460375" y="354783"/>
              <a:ext cx="38100" cy="365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7" name="Oval 16"/>
            <p:cNvSpPr>
              <a:spLocks noChangeArrowheads="1"/>
            </p:cNvSpPr>
            <p:nvPr/>
          </p:nvSpPr>
          <p:spPr bwMode="auto">
            <a:xfrm>
              <a:off x="-238125" y="267470"/>
              <a:ext cx="38100"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8" name="Oval 17"/>
            <p:cNvSpPr>
              <a:spLocks noChangeArrowheads="1"/>
            </p:cNvSpPr>
            <p:nvPr/>
          </p:nvSpPr>
          <p:spPr bwMode="auto">
            <a:xfrm>
              <a:off x="-1112838" y="373833"/>
              <a:ext cx="68263"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29" name="Oval 18"/>
            <p:cNvSpPr>
              <a:spLocks noChangeArrowheads="1"/>
            </p:cNvSpPr>
            <p:nvPr/>
          </p:nvSpPr>
          <p:spPr bwMode="auto">
            <a:xfrm>
              <a:off x="301625" y="965970"/>
              <a:ext cx="60325"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0" name="Oval 19"/>
            <p:cNvSpPr>
              <a:spLocks noChangeArrowheads="1"/>
            </p:cNvSpPr>
            <p:nvPr/>
          </p:nvSpPr>
          <p:spPr bwMode="auto">
            <a:xfrm>
              <a:off x="-163513" y="11348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1" name="Oval 20"/>
            <p:cNvSpPr>
              <a:spLocks noChangeArrowheads="1"/>
            </p:cNvSpPr>
            <p:nvPr/>
          </p:nvSpPr>
          <p:spPr bwMode="auto">
            <a:xfrm>
              <a:off x="-238125" y="-234180"/>
              <a:ext cx="101600"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2" name="Oval 21"/>
            <p:cNvSpPr>
              <a:spLocks noChangeArrowheads="1"/>
            </p:cNvSpPr>
            <p:nvPr/>
          </p:nvSpPr>
          <p:spPr bwMode="auto">
            <a:xfrm>
              <a:off x="-673100" y="804045"/>
              <a:ext cx="33338"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3" name="Oval 22"/>
            <p:cNvSpPr>
              <a:spLocks noChangeArrowheads="1"/>
            </p:cNvSpPr>
            <p:nvPr/>
          </p:nvSpPr>
          <p:spPr bwMode="auto">
            <a:xfrm>
              <a:off x="-219075" y="1307283"/>
              <a:ext cx="47625"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4" name="Oval 23"/>
            <p:cNvSpPr>
              <a:spLocks noChangeArrowheads="1"/>
            </p:cNvSpPr>
            <p:nvPr/>
          </p:nvSpPr>
          <p:spPr bwMode="auto">
            <a:xfrm>
              <a:off x="-331788" y="1513658"/>
              <a:ext cx="52388"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5" name="Oval 24"/>
            <p:cNvSpPr>
              <a:spLocks noChangeArrowheads="1"/>
            </p:cNvSpPr>
            <p:nvPr/>
          </p:nvSpPr>
          <p:spPr bwMode="auto">
            <a:xfrm>
              <a:off x="-80963" y="1562870"/>
              <a:ext cx="46038"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6" name="Oval 25"/>
            <p:cNvSpPr>
              <a:spLocks noChangeArrowheads="1"/>
            </p:cNvSpPr>
            <p:nvPr/>
          </p:nvSpPr>
          <p:spPr bwMode="auto">
            <a:xfrm>
              <a:off x="271462" y="1604145"/>
              <a:ext cx="60325"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7" name="Oval 26"/>
            <p:cNvSpPr>
              <a:spLocks noChangeArrowheads="1"/>
            </p:cNvSpPr>
            <p:nvPr/>
          </p:nvSpPr>
          <p:spPr bwMode="auto">
            <a:xfrm>
              <a:off x="-384175" y="178829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8" name="Oval 27"/>
            <p:cNvSpPr>
              <a:spLocks noChangeArrowheads="1"/>
            </p:cNvSpPr>
            <p:nvPr/>
          </p:nvSpPr>
          <p:spPr bwMode="auto">
            <a:xfrm>
              <a:off x="-508000" y="1870845"/>
              <a:ext cx="66675"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39" name="Oval 28"/>
            <p:cNvSpPr>
              <a:spLocks noChangeArrowheads="1"/>
            </p:cNvSpPr>
            <p:nvPr/>
          </p:nvSpPr>
          <p:spPr bwMode="auto">
            <a:xfrm>
              <a:off x="-688975" y="2002608"/>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0" name="Oval 29"/>
            <p:cNvSpPr>
              <a:spLocks noChangeArrowheads="1"/>
            </p:cNvSpPr>
            <p:nvPr/>
          </p:nvSpPr>
          <p:spPr bwMode="auto">
            <a:xfrm>
              <a:off x="-279400" y="2421708"/>
              <a:ext cx="49213"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1" name="Oval 30"/>
            <p:cNvSpPr>
              <a:spLocks noChangeArrowheads="1"/>
            </p:cNvSpPr>
            <p:nvPr/>
          </p:nvSpPr>
          <p:spPr bwMode="auto">
            <a:xfrm>
              <a:off x="-122238" y="247409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2" name="Oval 31"/>
            <p:cNvSpPr>
              <a:spLocks noChangeArrowheads="1"/>
            </p:cNvSpPr>
            <p:nvPr/>
          </p:nvSpPr>
          <p:spPr bwMode="auto">
            <a:xfrm>
              <a:off x="-58738" y="2421708"/>
              <a:ext cx="26988"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3" name="Oval 32"/>
            <p:cNvSpPr>
              <a:spLocks noChangeArrowheads="1"/>
            </p:cNvSpPr>
            <p:nvPr/>
          </p:nvSpPr>
          <p:spPr bwMode="auto">
            <a:xfrm>
              <a:off x="188912" y="2663008"/>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4" name="Oval 33"/>
            <p:cNvSpPr>
              <a:spLocks noChangeArrowheads="1"/>
            </p:cNvSpPr>
            <p:nvPr/>
          </p:nvSpPr>
          <p:spPr bwMode="auto">
            <a:xfrm>
              <a:off x="-508000" y="2834458"/>
              <a:ext cx="107950" cy="109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5" name="Oval 34"/>
            <p:cNvSpPr>
              <a:spLocks noChangeArrowheads="1"/>
            </p:cNvSpPr>
            <p:nvPr/>
          </p:nvSpPr>
          <p:spPr bwMode="auto">
            <a:xfrm>
              <a:off x="-279400" y="2834458"/>
              <a:ext cx="60325"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6" name="Oval 35"/>
            <p:cNvSpPr>
              <a:spLocks noChangeArrowheads="1"/>
            </p:cNvSpPr>
            <p:nvPr/>
          </p:nvSpPr>
          <p:spPr bwMode="auto">
            <a:xfrm>
              <a:off x="-141288" y="2775720"/>
              <a:ext cx="60325" cy="587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7" name="Oval 36"/>
            <p:cNvSpPr>
              <a:spLocks noChangeArrowheads="1"/>
            </p:cNvSpPr>
            <p:nvPr/>
          </p:nvSpPr>
          <p:spPr bwMode="auto">
            <a:xfrm>
              <a:off x="-141288" y="3401195"/>
              <a:ext cx="60325"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8" name="Oval 37"/>
            <p:cNvSpPr>
              <a:spLocks noChangeArrowheads="1"/>
            </p:cNvSpPr>
            <p:nvPr/>
          </p:nvSpPr>
          <p:spPr bwMode="auto">
            <a:xfrm>
              <a:off x="658812" y="3431358"/>
              <a:ext cx="66675"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9" name="Oval 38"/>
            <p:cNvSpPr>
              <a:spLocks noChangeArrowheads="1"/>
            </p:cNvSpPr>
            <p:nvPr/>
          </p:nvSpPr>
          <p:spPr bwMode="auto">
            <a:xfrm>
              <a:off x="-298450" y="3912370"/>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0" name="Oval 39"/>
            <p:cNvSpPr>
              <a:spLocks noChangeArrowheads="1"/>
            </p:cNvSpPr>
            <p:nvPr/>
          </p:nvSpPr>
          <p:spPr bwMode="auto">
            <a:xfrm>
              <a:off x="1008062" y="4291783"/>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1" name="Oval 40"/>
            <p:cNvSpPr>
              <a:spLocks noChangeArrowheads="1"/>
            </p:cNvSpPr>
            <p:nvPr/>
          </p:nvSpPr>
          <p:spPr bwMode="auto">
            <a:xfrm>
              <a:off x="1412875" y="4137795"/>
              <a:ext cx="82550" cy="77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2" name="Oval 41"/>
            <p:cNvSpPr>
              <a:spLocks noChangeArrowheads="1"/>
            </p:cNvSpPr>
            <p:nvPr/>
          </p:nvSpPr>
          <p:spPr bwMode="auto">
            <a:xfrm>
              <a:off x="981075" y="4809308"/>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3" name="Oval 42"/>
            <p:cNvSpPr>
              <a:spLocks noChangeArrowheads="1"/>
            </p:cNvSpPr>
            <p:nvPr/>
          </p:nvSpPr>
          <p:spPr bwMode="auto">
            <a:xfrm>
              <a:off x="846137" y="484740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4" name="Oval 43"/>
            <p:cNvSpPr>
              <a:spLocks noChangeArrowheads="1"/>
            </p:cNvSpPr>
            <p:nvPr/>
          </p:nvSpPr>
          <p:spPr bwMode="auto">
            <a:xfrm>
              <a:off x="-80963" y="4569595"/>
              <a:ext cx="49213"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5" name="Oval 44"/>
            <p:cNvSpPr>
              <a:spLocks noChangeArrowheads="1"/>
            </p:cNvSpPr>
            <p:nvPr/>
          </p:nvSpPr>
          <p:spPr bwMode="auto">
            <a:xfrm>
              <a:off x="-331788" y="3326583"/>
              <a:ext cx="52388"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6" name="Oval 45"/>
            <p:cNvSpPr>
              <a:spLocks noChangeArrowheads="1"/>
            </p:cNvSpPr>
            <p:nvPr/>
          </p:nvSpPr>
          <p:spPr bwMode="auto">
            <a:xfrm>
              <a:off x="1346200" y="4621983"/>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7" name="Oval 46"/>
            <p:cNvSpPr>
              <a:spLocks noChangeArrowheads="1"/>
            </p:cNvSpPr>
            <p:nvPr/>
          </p:nvSpPr>
          <p:spPr bwMode="auto">
            <a:xfrm>
              <a:off x="2089150" y="4594995"/>
              <a:ext cx="74613"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8" name="Oval 47"/>
            <p:cNvSpPr>
              <a:spLocks noChangeArrowheads="1"/>
            </p:cNvSpPr>
            <p:nvPr/>
          </p:nvSpPr>
          <p:spPr bwMode="auto">
            <a:xfrm>
              <a:off x="2643187" y="4941070"/>
              <a:ext cx="106363"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9" name="Oval 48"/>
            <p:cNvSpPr>
              <a:spLocks noChangeArrowheads="1"/>
            </p:cNvSpPr>
            <p:nvPr/>
          </p:nvSpPr>
          <p:spPr bwMode="auto">
            <a:xfrm>
              <a:off x="2921000" y="5109345"/>
              <a:ext cx="106363"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0" name="Oval 49"/>
            <p:cNvSpPr>
              <a:spLocks noChangeArrowheads="1"/>
            </p:cNvSpPr>
            <p:nvPr/>
          </p:nvSpPr>
          <p:spPr bwMode="auto">
            <a:xfrm>
              <a:off x="3382962" y="620948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1" name="Oval 50"/>
            <p:cNvSpPr>
              <a:spLocks noChangeArrowheads="1"/>
            </p:cNvSpPr>
            <p:nvPr/>
          </p:nvSpPr>
          <p:spPr bwMode="auto">
            <a:xfrm>
              <a:off x="3646487" y="6250758"/>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2" name="Oval 51"/>
            <p:cNvSpPr>
              <a:spLocks noChangeArrowheads="1"/>
            </p:cNvSpPr>
            <p:nvPr/>
          </p:nvSpPr>
          <p:spPr bwMode="auto">
            <a:xfrm>
              <a:off x="3968750" y="6141220"/>
              <a:ext cx="68263"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3" name="Oval 52"/>
            <p:cNvSpPr>
              <a:spLocks noChangeArrowheads="1"/>
            </p:cNvSpPr>
            <p:nvPr/>
          </p:nvSpPr>
          <p:spPr bwMode="auto">
            <a:xfrm>
              <a:off x="3968750" y="6288858"/>
              <a:ext cx="33338"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4" name="Oval 53"/>
            <p:cNvSpPr>
              <a:spLocks noChangeArrowheads="1"/>
            </p:cNvSpPr>
            <p:nvPr/>
          </p:nvSpPr>
          <p:spPr bwMode="auto">
            <a:xfrm>
              <a:off x="4378325" y="6141220"/>
              <a:ext cx="33338"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5" name="Oval 54"/>
            <p:cNvSpPr>
              <a:spLocks noChangeArrowheads="1"/>
            </p:cNvSpPr>
            <p:nvPr/>
          </p:nvSpPr>
          <p:spPr bwMode="auto">
            <a:xfrm>
              <a:off x="4411662" y="5879283"/>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6" name="Oval 55"/>
            <p:cNvSpPr>
              <a:spLocks noChangeArrowheads="1"/>
            </p:cNvSpPr>
            <p:nvPr/>
          </p:nvSpPr>
          <p:spPr bwMode="auto">
            <a:xfrm>
              <a:off x="4557712" y="617614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7" name="Oval 56"/>
            <p:cNvSpPr>
              <a:spLocks noChangeArrowheads="1"/>
            </p:cNvSpPr>
            <p:nvPr/>
          </p:nvSpPr>
          <p:spPr bwMode="auto">
            <a:xfrm>
              <a:off x="4821237" y="6176145"/>
              <a:ext cx="107950" cy="1127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8" name="Oval 57"/>
            <p:cNvSpPr>
              <a:spLocks noChangeArrowheads="1"/>
            </p:cNvSpPr>
            <p:nvPr/>
          </p:nvSpPr>
          <p:spPr bwMode="auto">
            <a:xfrm>
              <a:off x="4978400" y="6107883"/>
              <a:ext cx="71438"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9" name="Oval 58"/>
            <p:cNvSpPr>
              <a:spLocks noChangeArrowheads="1"/>
            </p:cNvSpPr>
            <p:nvPr/>
          </p:nvSpPr>
          <p:spPr bwMode="auto">
            <a:xfrm>
              <a:off x="4903787" y="6806383"/>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0" name="Oval 59"/>
            <p:cNvSpPr>
              <a:spLocks noChangeArrowheads="1"/>
            </p:cNvSpPr>
            <p:nvPr/>
          </p:nvSpPr>
          <p:spPr bwMode="auto">
            <a:xfrm>
              <a:off x="5429250" y="6974658"/>
              <a:ext cx="88900"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1" name="Oval 60"/>
            <p:cNvSpPr>
              <a:spLocks noChangeArrowheads="1"/>
            </p:cNvSpPr>
            <p:nvPr/>
          </p:nvSpPr>
          <p:spPr bwMode="auto">
            <a:xfrm>
              <a:off x="5713412" y="58792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2" name="Oval 61"/>
            <p:cNvSpPr>
              <a:spLocks noChangeArrowheads="1"/>
            </p:cNvSpPr>
            <p:nvPr/>
          </p:nvSpPr>
          <p:spPr bwMode="auto">
            <a:xfrm>
              <a:off x="6089650" y="5961833"/>
              <a:ext cx="33338" cy="365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3" name="Oval 62"/>
            <p:cNvSpPr>
              <a:spLocks noChangeArrowheads="1"/>
            </p:cNvSpPr>
            <p:nvPr/>
          </p:nvSpPr>
          <p:spPr bwMode="auto">
            <a:xfrm>
              <a:off x="7185025" y="5998345"/>
              <a:ext cx="90488"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4" name="Oval 63"/>
            <p:cNvSpPr>
              <a:spLocks noChangeArrowheads="1"/>
            </p:cNvSpPr>
            <p:nvPr/>
          </p:nvSpPr>
          <p:spPr bwMode="auto">
            <a:xfrm>
              <a:off x="747712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5" name="Oval 64"/>
            <p:cNvSpPr>
              <a:spLocks noChangeArrowheads="1"/>
            </p:cNvSpPr>
            <p:nvPr/>
          </p:nvSpPr>
          <p:spPr bwMode="auto">
            <a:xfrm>
              <a:off x="766127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6" name="Oval 65"/>
            <p:cNvSpPr>
              <a:spLocks noChangeArrowheads="1"/>
            </p:cNvSpPr>
            <p:nvPr/>
          </p:nvSpPr>
          <p:spPr bwMode="auto">
            <a:xfrm>
              <a:off x="7785100" y="59808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7" name="Oval 66"/>
            <p:cNvSpPr>
              <a:spLocks noChangeArrowheads="1"/>
            </p:cNvSpPr>
            <p:nvPr/>
          </p:nvSpPr>
          <p:spPr bwMode="auto">
            <a:xfrm>
              <a:off x="794702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8" name="Oval 67"/>
            <p:cNvSpPr>
              <a:spLocks noChangeArrowheads="1"/>
            </p:cNvSpPr>
            <p:nvPr/>
          </p:nvSpPr>
          <p:spPr bwMode="auto">
            <a:xfrm>
              <a:off x="8059737" y="58157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9" name="Oval 68"/>
            <p:cNvSpPr>
              <a:spLocks noChangeArrowheads="1"/>
            </p:cNvSpPr>
            <p:nvPr/>
          </p:nvSpPr>
          <p:spPr bwMode="auto">
            <a:xfrm>
              <a:off x="8208962" y="5342708"/>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0" name="Oval 69"/>
            <p:cNvSpPr>
              <a:spLocks noChangeArrowheads="1"/>
            </p:cNvSpPr>
            <p:nvPr/>
          </p:nvSpPr>
          <p:spPr bwMode="auto">
            <a:xfrm>
              <a:off x="8153400" y="58792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1" name="Oval 70"/>
            <p:cNvSpPr>
              <a:spLocks noChangeArrowheads="1"/>
            </p:cNvSpPr>
            <p:nvPr/>
          </p:nvSpPr>
          <p:spPr bwMode="auto">
            <a:xfrm>
              <a:off x="8261350" y="5961833"/>
              <a:ext cx="23813" cy="25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2" name="Oval 71"/>
            <p:cNvSpPr>
              <a:spLocks noChangeArrowheads="1"/>
            </p:cNvSpPr>
            <p:nvPr/>
          </p:nvSpPr>
          <p:spPr bwMode="auto">
            <a:xfrm>
              <a:off x="8709025" y="6536508"/>
              <a:ext cx="96838" cy="1000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3" name="Oval 72"/>
            <p:cNvSpPr>
              <a:spLocks noChangeArrowheads="1"/>
            </p:cNvSpPr>
            <p:nvPr/>
          </p:nvSpPr>
          <p:spPr bwMode="auto">
            <a:xfrm>
              <a:off x="9278937" y="5537970"/>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4" name="Oval 73"/>
            <p:cNvSpPr>
              <a:spLocks noChangeArrowheads="1"/>
            </p:cNvSpPr>
            <p:nvPr/>
          </p:nvSpPr>
          <p:spPr bwMode="auto">
            <a:xfrm>
              <a:off x="9185275" y="544430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5" name="Oval 74"/>
            <p:cNvSpPr>
              <a:spLocks noChangeArrowheads="1"/>
            </p:cNvSpPr>
            <p:nvPr/>
          </p:nvSpPr>
          <p:spPr bwMode="auto">
            <a:xfrm>
              <a:off x="10525125" y="2564583"/>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6" name="Oval 75"/>
            <p:cNvSpPr>
              <a:spLocks noChangeArrowheads="1"/>
            </p:cNvSpPr>
            <p:nvPr/>
          </p:nvSpPr>
          <p:spPr bwMode="auto">
            <a:xfrm>
              <a:off x="11849100" y="2616970"/>
              <a:ext cx="128588"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7" name="Oval 76"/>
            <p:cNvSpPr>
              <a:spLocks noChangeArrowheads="1"/>
            </p:cNvSpPr>
            <p:nvPr/>
          </p:nvSpPr>
          <p:spPr bwMode="auto">
            <a:xfrm>
              <a:off x="11034712" y="2740795"/>
              <a:ext cx="68263"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8" name="Oval 77"/>
            <p:cNvSpPr>
              <a:spLocks noChangeArrowheads="1"/>
            </p:cNvSpPr>
            <p:nvPr/>
          </p:nvSpPr>
          <p:spPr bwMode="auto">
            <a:xfrm>
              <a:off x="11293475" y="2666183"/>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9" name="Oval 78"/>
            <p:cNvSpPr>
              <a:spLocks noChangeArrowheads="1"/>
            </p:cNvSpPr>
            <p:nvPr/>
          </p:nvSpPr>
          <p:spPr bwMode="auto">
            <a:xfrm>
              <a:off x="11293475" y="30344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0" name="Oval 79"/>
            <p:cNvSpPr>
              <a:spLocks noChangeArrowheads="1"/>
            </p:cNvSpPr>
            <p:nvPr/>
          </p:nvSpPr>
          <p:spPr bwMode="auto">
            <a:xfrm>
              <a:off x="10866437" y="3109095"/>
              <a:ext cx="52388"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1" name="Oval 80"/>
            <p:cNvSpPr>
              <a:spLocks noChangeArrowheads="1"/>
            </p:cNvSpPr>
            <p:nvPr/>
          </p:nvSpPr>
          <p:spPr bwMode="auto">
            <a:xfrm>
              <a:off x="10866437" y="3972695"/>
              <a:ext cx="33338"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2" name="Oval 81"/>
            <p:cNvSpPr>
              <a:spLocks noChangeArrowheads="1"/>
            </p:cNvSpPr>
            <p:nvPr/>
          </p:nvSpPr>
          <p:spPr bwMode="auto">
            <a:xfrm>
              <a:off x="10090150" y="3529783"/>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3" name="Oval 82"/>
            <p:cNvSpPr>
              <a:spLocks noChangeArrowheads="1"/>
            </p:cNvSpPr>
            <p:nvPr/>
          </p:nvSpPr>
          <p:spPr bwMode="auto">
            <a:xfrm>
              <a:off x="12484100" y="1926408"/>
              <a:ext cx="93663"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4" name="Oval 83"/>
            <p:cNvSpPr>
              <a:spLocks noChangeArrowheads="1"/>
            </p:cNvSpPr>
            <p:nvPr/>
          </p:nvSpPr>
          <p:spPr bwMode="auto">
            <a:xfrm>
              <a:off x="11914187" y="1153295"/>
              <a:ext cx="100013" cy="984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5" name="Oval 84"/>
            <p:cNvSpPr>
              <a:spLocks noChangeArrowheads="1"/>
            </p:cNvSpPr>
            <p:nvPr/>
          </p:nvSpPr>
          <p:spPr bwMode="auto">
            <a:xfrm>
              <a:off x="11961812" y="10786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6" name="Oval 85"/>
            <p:cNvSpPr>
              <a:spLocks noChangeArrowheads="1"/>
            </p:cNvSpPr>
            <p:nvPr/>
          </p:nvSpPr>
          <p:spPr bwMode="auto">
            <a:xfrm>
              <a:off x="11722100" y="99613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7" name="Oval 86"/>
            <p:cNvSpPr>
              <a:spLocks noChangeArrowheads="1"/>
            </p:cNvSpPr>
            <p:nvPr/>
          </p:nvSpPr>
          <p:spPr bwMode="auto">
            <a:xfrm>
              <a:off x="12420600" y="786583"/>
              <a:ext cx="107950" cy="1079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8" name="Oval 87"/>
            <p:cNvSpPr>
              <a:spLocks noChangeArrowheads="1"/>
            </p:cNvSpPr>
            <p:nvPr/>
          </p:nvSpPr>
          <p:spPr bwMode="auto">
            <a:xfrm>
              <a:off x="12720637" y="10786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9" name="Oval 88"/>
            <p:cNvSpPr>
              <a:spLocks noChangeArrowheads="1"/>
            </p:cNvSpPr>
            <p:nvPr/>
          </p:nvSpPr>
          <p:spPr bwMode="auto">
            <a:xfrm>
              <a:off x="11914187" y="1480320"/>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0" name="Oval 89"/>
            <p:cNvSpPr>
              <a:spLocks noChangeArrowheads="1"/>
            </p:cNvSpPr>
            <p:nvPr/>
          </p:nvSpPr>
          <p:spPr bwMode="auto">
            <a:xfrm>
              <a:off x="12307887" y="650058"/>
              <a:ext cx="77788"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1" name="Oval 90"/>
            <p:cNvSpPr>
              <a:spLocks noChangeArrowheads="1"/>
            </p:cNvSpPr>
            <p:nvPr/>
          </p:nvSpPr>
          <p:spPr bwMode="auto">
            <a:xfrm>
              <a:off x="11609387" y="6087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2" name="Oval 91"/>
            <p:cNvSpPr>
              <a:spLocks noChangeArrowheads="1"/>
            </p:cNvSpPr>
            <p:nvPr/>
          </p:nvSpPr>
          <p:spPr bwMode="auto">
            <a:xfrm>
              <a:off x="11369675" y="267470"/>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3" name="Oval 92"/>
            <p:cNvSpPr>
              <a:spLocks noChangeArrowheads="1"/>
            </p:cNvSpPr>
            <p:nvPr/>
          </p:nvSpPr>
          <p:spPr bwMode="auto">
            <a:xfrm>
              <a:off x="11722100" y="13729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4" name="Oval 93"/>
            <p:cNvSpPr>
              <a:spLocks noChangeArrowheads="1"/>
            </p:cNvSpPr>
            <p:nvPr/>
          </p:nvSpPr>
          <p:spPr bwMode="auto">
            <a:xfrm>
              <a:off x="11914187" y="332558"/>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5" name="Oval 94"/>
            <p:cNvSpPr>
              <a:spLocks noChangeArrowheads="1"/>
            </p:cNvSpPr>
            <p:nvPr/>
          </p:nvSpPr>
          <p:spPr bwMode="auto">
            <a:xfrm>
              <a:off x="12014200" y="-16692"/>
              <a:ext cx="34925"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6" name="Oval 95"/>
            <p:cNvSpPr>
              <a:spLocks noChangeArrowheads="1"/>
            </p:cNvSpPr>
            <p:nvPr/>
          </p:nvSpPr>
          <p:spPr bwMode="auto">
            <a:xfrm>
              <a:off x="12307887" y="-324667"/>
              <a:ext cx="60325"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7" name="Oval 96"/>
            <p:cNvSpPr>
              <a:spLocks noChangeArrowheads="1"/>
            </p:cNvSpPr>
            <p:nvPr/>
          </p:nvSpPr>
          <p:spPr bwMode="auto">
            <a:xfrm>
              <a:off x="12484100" y="770"/>
              <a:ext cx="8572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8" name="Oval 97"/>
            <p:cNvSpPr>
              <a:spLocks noChangeArrowheads="1"/>
            </p:cNvSpPr>
            <p:nvPr/>
          </p:nvSpPr>
          <p:spPr bwMode="auto">
            <a:xfrm>
              <a:off x="13076237" y="-96067"/>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9" name="Oval 98"/>
            <p:cNvSpPr>
              <a:spLocks noChangeArrowheads="1"/>
            </p:cNvSpPr>
            <p:nvPr/>
          </p:nvSpPr>
          <p:spPr bwMode="auto">
            <a:xfrm>
              <a:off x="12919075" y="-685030"/>
              <a:ext cx="57150"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0" name="Oval 99"/>
            <p:cNvSpPr>
              <a:spLocks noChangeArrowheads="1"/>
            </p:cNvSpPr>
            <p:nvPr/>
          </p:nvSpPr>
          <p:spPr bwMode="auto">
            <a:xfrm>
              <a:off x="13208000" y="-759642"/>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1" name="Oval 100"/>
            <p:cNvSpPr>
              <a:spLocks noChangeArrowheads="1"/>
            </p:cNvSpPr>
            <p:nvPr/>
          </p:nvSpPr>
          <p:spPr bwMode="auto">
            <a:xfrm>
              <a:off x="12946062" y="-132320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2" name="Oval 101"/>
            <p:cNvSpPr>
              <a:spLocks noChangeArrowheads="1"/>
            </p:cNvSpPr>
            <p:nvPr/>
          </p:nvSpPr>
          <p:spPr bwMode="auto">
            <a:xfrm>
              <a:off x="12285662" y="-1256530"/>
              <a:ext cx="85725" cy="873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3" name="Oval 102"/>
            <p:cNvSpPr>
              <a:spLocks noChangeArrowheads="1"/>
            </p:cNvSpPr>
            <p:nvPr/>
          </p:nvSpPr>
          <p:spPr bwMode="auto">
            <a:xfrm>
              <a:off x="11399837" y="-880292"/>
              <a:ext cx="88900"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4" name="Oval 103"/>
            <p:cNvSpPr>
              <a:spLocks noChangeArrowheads="1"/>
            </p:cNvSpPr>
            <p:nvPr/>
          </p:nvSpPr>
          <p:spPr bwMode="auto">
            <a:xfrm>
              <a:off x="11961812" y="-858067"/>
              <a:ext cx="22225" cy="222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5" name="Oval 104"/>
            <p:cNvSpPr>
              <a:spLocks noChangeArrowheads="1"/>
            </p:cNvSpPr>
            <p:nvPr/>
          </p:nvSpPr>
          <p:spPr bwMode="auto">
            <a:xfrm>
              <a:off x="12014200" y="-1023167"/>
              <a:ext cx="34925"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6" name="Oval 105"/>
            <p:cNvSpPr>
              <a:spLocks noChangeArrowheads="1"/>
            </p:cNvSpPr>
            <p:nvPr/>
          </p:nvSpPr>
          <p:spPr bwMode="auto">
            <a:xfrm>
              <a:off x="11369675" y="-1097780"/>
              <a:ext cx="30163"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7" name="Oval 106"/>
            <p:cNvSpPr>
              <a:spLocks noChangeArrowheads="1"/>
            </p:cNvSpPr>
            <p:nvPr/>
          </p:nvSpPr>
          <p:spPr bwMode="auto">
            <a:xfrm>
              <a:off x="11488737" y="-1278755"/>
              <a:ext cx="38100"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8" name="Oval 107"/>
            <p:cNvSpPr>
              <a:spLocks noChangeArrowheads="1"/>
            </p:cNvSpPr>
            <p:nvPr/>
          </p:nvSpPr>
          <p:spPr bwMode="auto">
            <a:xfrm>
              <a:off x="11369675" y="-1788342"/>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9" name="Oval 108"/>
            <p:cNvSpPr>
              <a:spLocks noChangeArrowheads="1"/>
            </p:cNvSpPr>
            <p:nvPr/>
          </p:nvSpPr>
          <p:spPr bwMode="auto">
            <a:xfrm>
              <a:off x="11741150" y="-2029642"/>
              <a:ext cx="77788"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0" name="Oval 109"/>
            <p:cNvSpPr>
              <a:spLocks noChangeArrowheads="1"/>
            </p:cNvSpPr>
            <p:nvPr/>
          </p:nvSpPr>
          <p:spPr bwMode="auto">
            <a:xfrm>
              <a:off x="10693400" y="-1462905"/>
              <a:ext cx="8255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1" name="Oval 110"/>
            <p:cNvSpPr>
              <a:spLocks noChangeArrowheads="1"/>
            </p:cNvSpPr>
            <p:nvPr/>
          </p:nvSpPr>
          <p:spPr bwMode="auto">
            <a:xfrm>
              <a:off x="12569825" y="-2126480"/>
              <a:ext cx="7620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2" name="Oval 111"/>
            <p:cNvSpPr>
              <a:spLocks noChangeArrowheads="1"/>
            </p:cNvSpPr>
            <p:nvPr/>
          </p:nvSpPr>
          <p:spPr bwMode="auto">
            <a:xfrm>
              <a:off x="12720637" y="-2126480"/>
              <a:ext cx="74613"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3" name="Oval 112"/>
            <p:cNvSpPr>
              <a:spLocks noChangeArrowheads="1"/>
            </p:cNvSpPr>
            <p:nvPr/>
          </p:nvSpPr>
          <p:spPr bwMode="auto">
            <a:xfrm>
              <a:off x="12866687" y="-1953442"/>
              <a:ext cx="38100"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4" name="Oval 113"/>
            <p:cNvSpPr>
              <a:spLocks noChangeArrowheads="1"/>
            </p:cNvSpPr>
            <p:nvPr/>
          </p:nvSpPr>
          <p:spPr bwMode="auto">
            <a:xfrm>
              <a:off x="12866687" y="-1788342"/>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5" name="Oval 114"/>
            <p:cNvSpPr>
              <a:spLocks noChangeArrowheads="1"/>
            </p:cNvSpPr>
            <p:nvPr/>
          </p:nvSpPr>
          <p:spPr bwMode="auto">
            <a:xfrm>
              <a:off x="12149137" y="-2742430"/>
              <a:ext cx="68263"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6" name="Oval 115"/>
            <p:cNvSpPr>
              <a:spLocks noChangeArrowheads="1"/>
            </p:cNvSpPr>
            <p:nvPr/>
          </p:nvSpPr>
          <p:spPr bwMode="auto">
            <a:xfrm>
              <a:off x="12231687" y="-2674167"/>
              <a:ext cx="57150"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7" name="Oval 116"/>
            <p:cNvSpPr>
              <a:spLocks noChangeArrowheads="1"/>
            </p:cNvSpPr>
            <p:nvPr/>
          </p:nvSpPr>
          <p:spPr bwMode="auto">
            <a:xfrm>
              <a:off x="11215687" y="-2858317"/>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8" name="Oval 117"/>
            <p:cNvSpPr>
              <a:spLocks noChangeArrowheads="1"/>
            </p:cNvSpPr>
            <p:nvPr/>
          </p:nvSpPr>
          <p:spPr bwMode="auto">
            <a:xfrm>
              <a:off x="10836275" y="-2791642"/>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9" name="Oval 118"/>
            <p:cNvSpPr>
              <a:spLocks noChangeArrowheads="1"/>
            </p:cNvSpPr>
            <p:nvPr/>
          </p:nvSpPr>
          <p:spPr bwMode="auto">
            <a:xfrm>
              <a:off x="11012487" y="-2497955"/>
              <a:ext cx="52388"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0" name="Oval 119"/>
            <p:cNvSpPr>
              <a:spLocks noChangeArrowheads="1"/>
            </p:cNvSpPr>
            <p:nvPr/>
          </p:nvSpPr>
          <p:spPr bwMode="auto">
            <a:xfrm>
              <a:off x="11163300" y="-2247130"/>
              <a:ext cx="30163"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1" name="Oval 120"/>
            <p:cNvSpPr>
              <a:spLocks noChangeArrowheads="1"/>
            </p:cNvSpPr>
            <p:nvPr/>
          </p:nvSpPr>
          <p:spPr bwMode="auto">
            <a:xfrm>
              <a:off x="10775950" y="-2272530"/>
              <a:ext cx="60325"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2" name="Oval 121"/>
            <p:cNvSpPr>
              <a:spLocks noChangeArrowheads="1"/>
            </p:cNvSpPr>
            <p:nvPr/>
          </p:nvSpPr>
          <p:spPr bwMode="auto">
            <a:xfrm>
              <a:off x="10731500" y="-2542405"/>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3" name="Oval 122"/>
            <p:cNvSpPr>
              <a:spLocks noChangeArrowheads="1"/>
            </p:cNvSpPr>
            <p:nvPr/>
          </p:nvSpPr>
          <p:spPr bwMode="auto">
            <a:xfrm>
              <a:off x="11777662" y="-3001192"/>
              <a:ext cx="41275"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4" name="Oval 123"/>
            <p:cNvSpPr>
              <a:spLocks noChangeArrowheads="1"/>
            </p:cNvSpPr>
            <p:nvPr/>
          </p:nvSpPr>
          <p:spPr bwMode="auto">
            <a:xfrm>
              <a:off x="11741150" y="-3232968"/>
              <a:ext cx="36513"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5" name="Oval 124"/>
            <p:cNvSpPr>
              <a:spLocks noChangeArrowheads="1"/>
            </p:cNvSpPr>
            <p:nvPr/>
          </p:nvSpPr>
          <p:spPr bwMode="auto">
            <a:xfrm>
              <a:off x="11760200" y="-349331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6" name="Oval 125"/>
            <p:cNvSpPr>
              <a:spLocks noChangeArrowheads="1"/>
            </p:cNvSpPr>
            <p:nvPr/>
          </p:nvSpPr>
          <p:spPr bwMode="auto">
            <a:xfrm>
              <a:off x="11628437" y="-3452043"/>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7" name="Oval 126"/>
            <p:cNvSpPr>
              <a:spLocks noChangeArrowheads="1"/>
            </p:cNvSpPr>
            <p:nvPr/>
          </p:nvSpPr>
          <p:spPr bwMode="auto">
            <a:xfrm>
              <a:off x="11542712" y="-3837805"/>
              <a:ext cx="58738"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8" name="Oval 127"/>
            <p:cNvSpPr>
              <a:spLocks noChangeArrowheads="1"/>
            </p:cNvSpPr>
            <p:nvPr/>
          </p:nvSpPr>
          <p:spPr bwMode="auto">
            <a:xfrm>
              <a:off x="11163300" y="-3683818"/>
              <a:ext cx="52388"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9" name="Oval 128"/>
            <p:cNvSpPr>
              <a:spLocks noChangeArrowheads="1"/>
            </p:cNvSpPr>
            <p:nvPr/>
          </p:nvSpPr>
          <p:spPr bwMode="auto">
            <a:xfrm>
              <a:off x="9293225" y="-3969568"/>
              <a:ext cx="8255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0" name="Oval 129"/>
            <p:cNvSpPr>
              <a:spLocks noChangeArrowheads="1"/>
            </p:cNvSpPr>
            <p:nvPr/>
          </p:nvSpPr>
          <p:spPr bwMode="auto">
            <a:xfrm>
              <a:off x="10277475" y="-425055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1" name="Oval 130"/>
            <p:cNvSpPr>
              <a:spLocks noChangeArrowheads="1"/>
            </p:cNvSpPr>
            <p:nvPr/>
          </p:nvSpPr>
          <p:spPr bwMode="auto">
            <a:xfrm>
              <a:off x="10137775" y="-4448993"/>
              <a:ext cx="30163"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2" name="Oval 131"/>
            <p:cNvSpPr>
              <a:spLocks noChangeArrowheads="1"/>
            </p:cNvSpPr>
            <p:nvPr/>
          </p:nvSpPr>
          <p:spPr bwMode="auto">
            <a:xfrm>
              <a:off x="9402762" y="-4250555"/>
              <a:ext cx="30163"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3" name="Oval 132"/>
            <p:cNvSpPr>
              <a:spLocks noChangeArrowheads="1"/>
            </p:cNvSpPr>
            <p:nvPr/>
          </p:nvSpPr>
          <p:spPr bwMode="auto">
            <a:xfrm>
              <a:off x="8739187" y="-4709343"/>
              <a:ext cx="30163"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4" name="Oval 133"/>
            <p:cNvSpPr>
              <a:spLocks noChangeArrowheads="1"/>
            </p:cNvSpPr>
            <p:nvPr/>
          </p:nvSpPr>
          <p:spPr bwMode="auto">
            <a:xfrm>
              <a:off x="9072562" y="-535069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5" name="Oval 134"/>
            <p:cNvSpPr>
              <a:spLocks noChangeArrowheads="1"/>
            </p:cNvSpPr>
            <p:nvPr/>
          </p:nvSpPr>
          <p:spPr bwMode="auto">
            <a:xfrm>
              <a:off x="9432925" y="-5741218"/>
              <a:ext cx="107950" cy="109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6" name="Oval 135"/>
            <p:cNvSpPr>
              <a:spLocks noChangeArrowheads="1"/>
            </p:cNvSpPr>
            <p:nvPr/>
          </p:nvSpPr>
          <p:spPr bwMode="auto">
            <a:xfrm>
              <a:off x="9658350" y="-510621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7" name="Oval 136"/>
            <p:cNvSpPr>
              <a:spLocks noChangeArrowheads="1"/>
            </p:cNvSpPr>
            <p:nvPr/>
          </p:nvSpPr>
          <p:spPr bwMode="auto">
            <a:xfrm>
              <a:off x="8426450" y="-5218930"/>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8" name="Oval 137"/>
            <p:cNvSpPr>
              <a:spLocks noChangeArrowheads="1"/>
            </p:cNvSpPr>
            <p:nvPr/>
          </p:nvSpPr>
          <p:spPr bwMode="auto">
            <a:xfrm>
              <a:off x="8329612" y="-5106218"/>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9" name="Oval 138"/>
            <p:cNvSpPr>
              <a:spLocks noChangeArrowheads="1"/>
            </p:cNvSpPr>
            <p:nvPr/>
          </p:nvSpPr>
          <p:spPr bwMode="auto">
            <a:xfrm>
              <a:off x="8329612" y="-5587230"/>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0" name="Oval 139"/>
            <p:cNvSpPr>
              <a:spLocks noChangeArrowheads="1"/>
            </p:cNvSpPr>
            <p:nvPr/>
          </p:nvSpPr>
          <p:spPr bwMode="auto">
            <a:xfrm>
              <a:off x="8674100" y="-5482455"/>
              <a:ext cx="38100"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1" name="Oval 140"/>
            <p:cNvSpPr>
              <a:spLocks noChangeArrowheads="1"/>
            </p:cNvSpPr>
            <p:nvPr/>
          </p:nvSpPr>
          <p:spPr bwMode="auto">
            <a:xfrm>
              <a:off x="9972675" y="-506494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2" name="Oval 141"/>
            <p:cNvSpPr>
              <a:spLocks noChangeArrowheads="1"/>
            </p:cNvSpPr>
            <p:nvPr/>
          </p:nvSpPr>
          <p:spPr bwMode="auto">
            <a:xfrm>
              <a:off x="7732712" y="-5914255"/>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3" name="Oval 142"/>
            <p:cNvSpPr>
              <a:spLocks noChangeArrowheads="1"/>
            </p:cNvSpPr>
            <p:nvPr/>
          </p:nvSpPr>
          <p:spPr bwMode="auto">
            <a:xfrm>
              <a:off x="6340475" y="-5661843"/>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4" name="Oval 143"/>
            <p:cNvSpPr>
              <a:spLocks noChangeArrowheads="1"/>
            </p:cNvSpPr>
            <p:nvPr/>
          </p:nvSpPr>
          <p:spPr bwMode="auto">
            <a:xfrm>
              <a:off x="6224587" y="-5718993"/>
              <a:ext cx="47625" cy="539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5" name="Oval 144"/>
            <p:cNvSpPr>
              <a:spLocks noChangeArrowheads="1"/>
            </p:cNvSpPr>
            <p:nvPr/>
          </p:nvSpPr>
          <p:spPr bwMode="auto">
            <a:xfrm>
              <a:off x="6249987" y="-6266680"/>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6" name="Oval 145"/>
            <p:cNvSpPr>
              <a:spLocks noChangeArrowheads="1"/>
            </p:cNvSpPr>
            <p:nvPr/>
          </p:nvSpPr>
          <p:spPr bwMode="auto">
            <a:xfrm>
              <a:off x="5965825" y="-5444355"/>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7" name="Oval 146"/>
            <p:cNvSpPr>
              <a:spLocks noChangeArrowheads="1"/>
            </p:cNvSpPr>
            <p:nvPr/>
          </p:nvSpPr>
          <p:spPr bwMode="auto">
            <a:xfrm>
              <a:off x="4933950" y="-5507855"/>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8" name="Oval 147"/>
            <p:cNvSpPr>
              <a:spLocks noChangeArrowheads="1"/>
            </p:cNvSpPr>
            <p:nvPr/>
          </p:nvSpPr>
          <p:spPr bwMode="auto">
            <a:xfrm>
              <a:off x="4816475" y="-5268143"/>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9" name="Oval 148"/>
            <p:cNvSpPr>
              <a:spLocks noChangeArrowheads="1"/>
            </p:cNvSpPr>
            <p:nvPr/>
          </p:nvSpPr>
          <p:spPr bwMode="auto">
            <a:xfrm>
              <a:off x="4516437" y="-4974455"/>
              <a:ext cx="74613" cy="77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0" name="Oval 149"/>
            <p:cNvSpPr>
              <a:spLocks noChangeArrowheads="1"/>
            </p:cNvSpPr>
            <p:nvPr/>
          </p:nvSpPr>
          <p:spPr bwMode="auto">
            <a:xfrm>
              <a:off x="3833812" y="-4822055"/>
              <a:ext cx="71438"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1" name="Oval 150"/>
            <p:cNvSpPr>
              <a:spLocks noChangeArrowheads="1"/>
            </p:cNvSpPr>
            <p:nvPr/>
          </p:nvSpPr>
          <p:spPr bwMode="auto">
            <a:xfrm>
              <a:off x="3833812" y="-5268143"/>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2" name="Oval 151"/>
            <p:cNvSpPr>
              <a:spLocks noChangeArrowheads="1"/>
            </p:cNvSpPr>
            <p:nvPr/>
          </p:nvSpPr>
          <p:spPr bwMode="auto">
            <a:xfrm>
              <a:off x="4073525" y="-5766618"/>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3" name="Oval 152"/>
            <p:cNvSpPr>
              <a:spLocks noChangeArrowheads="1"/>
            </p:cNvSpPr>
            <p:nvPr/>
          </p:nvSpPr>
          <p:spPr bwMode="auto">
            <a:xfrm>
              <a:off x="3600450" y="-5879330"/>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4" name="Oval 153"/>
            <p:cNvSpPr>
              <a:spLocks noChangeArrowheads="1"/>
            </p:cNvSpPr>
            <p:nvPr/>
          </p:nvSpPr>
          <p:spPr bwMode="auto">
            <a:xfrm>
              <a:off x="3754437" y="-6292080"/>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5" name="Oval 154"/>
            <p:cNvSpPr>
              <a:spLocks noChangeArrowheads="1"/>
            </p:cNvSpPr>
            <p:nvPr/>
          </p:nvSpPr>
          <p:spPr bwMode="auto">
            <a:xfrm>
              <a:off x="4378325" y="-6258743"/>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6" name="Oval 155"/>
            <p:cNvSpPr>
              <a:spLocks noChangeArrowheads="1"/>
            </p:cNvSpPr>
            <p:nvPr/>
          </p:nvSpPr>
          <p:spPr bwMode="auto">
            <a:xfrm>
              <a:off x="4838700" y="-6244455"/>
              <a:ext cx="46038"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7" name="Oval 156"/>
            <p:cNvSpPr>
              <a:spLocks noChangeArrowheads="1"/>
            </p:cNvSpPr>
            <p:nvPr/>
          </p:nvSpPr>
          <p:spPr bwMode="auto">
            <a:xfrm>
              <a:off x="3146425" y="-6007918"/>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8" name="Oval 157"/>
            <p:cNvSpPr>
              <a:spLocks noChangeArrowheads="1"/>
            </p:cNvSpPr>
            <p:nvPr/>
          </p:nvSpPr>
          <p:spPr bwMode="auto">
            <a:xfrm>
              <a:off x="2576512" y="-5845993"/>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9" name="Oval 158"/>
            <p:cNvSpPr>
              <a:spLocks noChangeArrowheads="1"/>
            </p:cNvSpPr>
            <p:nvPr/>
          </p:nvSpPr>
          <p:spPr bwMode="auto">
            <a:xfrm>
              <a:off x="1217612" y="-4544243"/>
              <a:ext cx="90488"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0" name="Oval 159"/>
            <p:cNvSpPr>
              <a:spLocks noChangeArrowheads="1"/>
            </p:cNvSpPr>
            <p:nvPr/>
          </p:nvSpPr>
          <p:spPr bwMode="auto">
            <a:xfrm>
              <a:off x="1217612" y="-4803005"/>
              <a:ext cx="57150"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1" name="Oval 160"/>
            <p:cNvSpPr>
              <a:spLocks noChangeArrowheads="1"/>
            </p:cNvSpPr>
            <p:nvPr/>
          </p:nvSpPr>
          <p:spPr bwMode="auto">
            <a:xfrm>
              <a:off x="1492250" y="-4679180"/>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2" name="Oval 161"/>
            <p:cNvSpPr>
              <a:spLocks noChangeArrowheads="1"/>
            </p:cNvSpPr>
            <p:nvPr/>
          </p:nvSpPr>
          <p:spPr bwMode="auto">
            <a:xfrm>
              <a:off x="1712912" y="-4803005"/>
              <a:ext cx="52388"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3" name="Oval 162"/>
            <p:cNvSpPr>
              <a:spLocks noChangeArrowheads="1"/>
            </p:cNvSpPr>
            <p:nvPr/>
          </p:nvSpPr>
          <p:spPr bwMode="auto">
            <a:xfrm>
              <a:off x="1739900" y="-4896668"/>
              <a:ext cx="25400"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4" name="Oval 163"/>
            <p:cNvSpPr>
              <a:spLocks noChangeArrowheads="1"/>
            </p:cNvSpPr>
            <p:nvPr/>
          </p:nvSpPr>
          <p:spPr bwMode="auto">
            <a:xfrm>
              <a:off x="1927225" y="-5684068"/>
              <a:ext cx="71438"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5" name="Oval 164"/>
            <p:cNvSpPr>
              <a:spLocks noChangeArrowheads="1"/>
            </p:cNvSpPr>
            <p:nvPr/>
          </p:nvSpPr>
          <p:spPr bwMode="auto">
            <a:xfrm>
              <a:off x="974725" y="-4220393"/>
              <a:ext cx="47625" cy="476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6" name="Oval 165"/>
            <p:cNvSpPr>
              <a:spLocks noChangeArrowheads="1"/>
            </p:cNvSpPr>
            <p:nvPr/>
          </p:nvSpPr>
          <p:spPr bwMode="auto">
            <a:xfrm>
              <a:off x="466725" y="-3953693"/>
              <a:ext cx="49213" cy="476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7" name="Oval 166"/>
            <p:cNvSpPr>
              <a:spLocks noChangeArrowheads="1"/>
            </p:cNvSpPr>
            <p:nvPr/>
          </p:nvSpPr>
          <p:spPr bwMode="auto">
            <a:xfrm>
              <a:off x="111125" y="-3733030"/>
              <a:ext cx="93663"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8" name="Oval 167"/>
            <p:cNvSpPr>
              <a:spLocks noChangeArrowheads="1"/>
            </p:cNvSpPr>
            <p:nvPr/>
          </p:nvSpPr>
          <p:spPr bwMode="auto">
            <a:xfrm>
              <a:off x="557212" y="-3777480"/>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9" name="Oval 168"/>
            <p:cNvSpPr>
              <a:spLocks noChangeArrowheads="1"/>
            </p:cNvSpPr>
            <p:nvPr/>
          </p:nvSpPr>
          <p:spPr bwMode="auto">
            <a:xfrm>
              <a:off x="1244600" y="-4018780"/>
              <a:ext cx="30163"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0" name="Oval 169"/>
            <p:cNvSpPr>
              <a:spLocks noChangeArrowheads="1"/>
            </p:cNvSpPr>
            <p:nvPr/>
          </p:nvSpPr>
          <p:spPr bwMode="auto">
            <a:xfrm>
              <a:off x="1308100" y="-4280718"/>
              <a:ext cx="33338"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1" name="Oval 170"/>
            <p:cNvSpPr>
              <a:spLocks noChangeArrowheads="1"/>
            </p:cNvSpPr>
            <p:nvPr/>
          </p:nvSpPr>
          <p:spPr bwMode="auto">
            <a:xfrm>
              <a:off x="2482850" y="-4453755"/>
              <a:ext cx="36513"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2" name="Oval 171"/>
            <p:cNvSpPr>
              <a:spLocks noChangeArrowheads="1"/>
            </p:cNvSpPr>
            <p:nvPr/>
          </p:nvSpPr>
          <p:spPr bwMode="auto">
            <a:xfrm>
              <a:off x="-512763" y="-2993255"/>
              <a:ext cx="57150"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3" name="Oval 172"/>
            <p:cNvSpPr>
              <a:spLocks noChangeArrowheads="1"/>
            </p:cNvSpPr>
            <p:nvPr/>
          </p:nvSpPr>
          <p:spPr bwMode="auto">
            <a:xfrm>
              <a:off x="-485775" y="-2577330"/>
              <a:ext cx="93663"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sp>
        <p:nvSpPr>
          <p:cNvPr id="285" name="矩形 36"/>
          <p:cNvSpPr>
            <a:spLocks noChangeArrowheads="1"/>
          </p:cNvSpPr>
          <p:nvPr/>
        </p:nvSpPr>
        <p:spPr bwMode="auto">
          <a:xfrm>
            <a:off x="2753004" y="3545824"/>
            <a:ext cx="1026259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r>
              <a:rPr lang="en-US" altLang="zh-CN" sz="3200" dirty="0">
                <a:solidFill>
                  <a:srgbClr val="404040"/>
                </a:solidFill>
                <a:latin typeface="Arial" pitchFamily="34" charset="0"/>
              </a:rPr>
              <a:t>Professional Commercial Project Plan</a:t>
            </a:r>
            <a:endParaRPr lang="zh-CN" altLang="en-US" sz="3200" dirty="0">
              <a:solidFill>
                <a:srgbClr val="404040"/>
              </a:solidFill>
            </a:endParaRPr>
          </a:p>
        </p:txBody>
      </p:sp>
      <p:sp>
        <p:nvSpPr>
          <p:cNvPr id="4" name="TextBox 7"/>
          <p:cNvSpPr>
            <a:spLocks noChangeArrowheads="1"/>
          </p:cNvSpPr>
          <p:nvPr/>
        </p:nvSpPr>
        <p:spPr bwMode="auto">
          <a:xfrm>
            <a:off x="4561595" y="8884295"/>
            <a:ext cx="81291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400" b="1" dirty="0">
                <a:solidFill>
                  <a:schemeClr val="bg1"/>
                </a:solidFill>
                <a:latin typeface="微软雅黑" pitchFamily="34" charset="-122"/>
                <a:ea typeface="微软雅黑" pitchFamily="34" charset="-122"/>
                <a:sym typeface="微软雅黑" pitchFamily="34" charset="-122"/>
              </a:rPr>
              <a:t>这里输入商业计划书或公司团队名称</a:t>
            </a:r>
          </a:p>
        </p:txBody>
      </p:sp>
      <p:sp>
        <p:nvSpPr>
          <p:cNvPr id="457" name="圆角矩形 456"/>
          <p:cNvSpPr/>
          <p:nvPr/>
        </p:nvSpPr>
        <p:spPr>
          <a:xfrm rot="16200000">
            <a:off x="7785119" y="3474552"/>
            <a:ext cx="1080000" cy="36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圆角矩形 457"/>
          <p:cNvSpPr/>
          <p:nvPr/>
        </p:nvSpPr>
        <p:spPr>
          <a:xfrm rot="16200000">
            <a:off x="7699199" y="6126312"/>
            <a:ext cx="1080000" cy="36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圆角矩形 458"/>
          <p:cNvSpPr/>
          <p:nvPr/>
        </p:nvSpPr>
        <p:spPr>
          <a:xfrm rot="10800000">
            <a:off x="6385799" y="4843391"/>
            <a:ext cx="1080000" cy="36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圆角矩形 459"/>
          <p:cNvSpPr/>
          <p:nvPr/>
        </p:nvSpPr>
        <p:spPr>
          <a:xfrm rot="10800000">
            <a:off x="9037559" y="4843391"/>
            <a:ext cx="1080000" cy="36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圆角矩形 460"/>
          <p:cNvSpPr/>
          <p:nvPr/>
        </p:nvSpPr>
        <p:spPr>
          <a:xfrm rot="2700000">
            <a:off x="8680646" y="5768552"/>
            <a:ext cx="1080000" cy="36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圆角矩形 461"/>
          <p:cNvSpPr/>
          <p:nvPr/>
        </p:nvSpPr>
        <p:spPr>
          <a:xfrm rot="2700000">
            <a:off x="6805568" y="3893474"/>
            <a:ext cx="1080000" cy="36000"/>
          </a:xfrm>
          <a:prstGeom prst="roundRect">
            <a:avLst/>
          </a:prstGeom>
          <a:solidFill>
            <a:schemeClr val="accent3"/>
          </a:solidFill>
          <a:ln w="9525" cap="flat">
            <a:noFill/>
            <a:prstDash val="solid"/>
            <a:miter lim="800000"/>
            <a:headEnd/>
            <a:tailEnd/>
          </a:ln>
        </p:spPr>
        <p:txBody>
          <a:bodyPr vert="horz" wrap="square" lIns="168213" tIns="84107" rIns="168213" bIns="84107" numCol="1" anchor="t" anchorCtr="0" compatLnSpc="1">
            <a:prstTxWarp prst="textNoShape">
              <a:avLst/>
            </a:prstTxWarp>
          </a:bodyPr>
          <a:lstStyle/>
          <a:p>
            <a:endParaRPr lang="zh-CN" altLang="en-US">
              <a:solidFill>
                <a:schemeClr val="tx1"/>
              </a:solidFill>
              <a:latin typeface="Calibri" pitchFamily="34" charset="0"/>
              <a:ea typeface="宋体" charset="-122"/>
            </a:endParaRPr>
          </a:p>
        </p:txBody>
      </p:sp>
      <p:sp>
        <p:nvSpPr>
          <p:cNvPr id="463" name="圆角矩形 462"/>
          <p:cNvSpPr/>
          <p:nvPr/>
        </p:nvSpPr>
        <p:spPr>
          <a:xfrm rot="18900000" flipH="1">
            <a:off x="6835203" y="5744196"/>
            <a:ext cx="1080000" cy="36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圆角矩形 463"/>
          <p:cNvSpPr/>
          <p:nvPr/>
        </p:nvSpPr>
        <p:spPr>
          <a:xfrm rot="18900000" flipH="1">
            <a:off x="8663051" y="3865626"/>
            <a:ext cx="1167476" cy="36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任意多边形 464"/>
          <p:cNvSpPr/>
          <p:nvPr/>
        </p:nvSpPr>
        <p:spPr>
          <a:xfrm>
            <a:off x="7737857" y="4234629"/>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任意多边形 465"/>
          <p:cNvSpPr/>
          <p:nvPr/>
        </p:nvSpPr>
        <p:spPr>
          <a:xfrm flipH="1">
            <a:off x="8310793" y="4234629"/>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7" name="任意多边形 466"/>
          <p:cNvSpPr/>
          <p:nvPr/>
        </p:nvSpPr>
        <p:spPr>
          <a:xfrm>
            <a:off x="7983638" y="4486264"/>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任意多边形 467"/>
          <p:cNvSpPr/>
          <p:nvPr/>
        </p:nvSpPr>
        <p:spPr>
          <a:xfrm flipH="1">
            <a:off x="8316646" y="4486264"/>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992836" y="4604250"/>
            <a:ext cx="530638" cy="5306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3" name="组合 12"/>
          <p:cNvGrpSpPr/>
          <p:nvPr/>
        </p:nvGrpSpPr>
        <p:grpSpPr>
          <a:xfrm>
            <a:off x="2052663" y="4497957"/>
            <a:ext cx="13159633" cy="12595080"/>
            <a:chOff x="2329347" y="3868208"/>
            <a:chExt cx="12696448" cy="12151766"/>
          </a:xfrm>
        </p:grpSpPr>
        <p:grpSp>
          <p:nvGrpSpPr>
            <p:cNvPr id="65" name="组合 38"/>
            <p:cNvGrpSpPr>
              <a:grpSpLocks/>
            </p:cNvGrpSpPr>
            <p:nvPr/>
          </p:nvGrpSpPr>
          <p:grpSpPr bwMode="auto">
            <a:xfrm>
              <a:off x="11143244" y="4086006"/>
              <a:ext cx="312944" cy="335122"/>
              <a:chOff x="0" y="0"/>
              <a:chExt cx="1579866" cy="1685211"/>
            </a:xfrm>
          </p:grpSpPr>
          <p:grpSp>
            <p:nvGrpSpPr>
              <p:cNvPr id="66" name="组合 39"/>
              <p:cNvGrpSpPr>
                <a:grpSpLocks/>
              </p:cNvGrpSpPr>
              <p:nvPr/>
            </p:nvGrpSpPr>
            <p:grpSpPr bwMode="auto">
              <a:xfrm>
                <a:off x="0" y="138230"/>
                <a:ext cx="1276851" cy="1546981"/>
                <a:chOff x="0" y="0"/>
                <a:chExt cx="1276851" cy="1546981"/>
              </a:xfrm>
            </p:grpSpPr>
            <p:sp>
              <p:nvSpPr>
                <p:cNvPr id="71" name="等腰三角形 44"/>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72" name="等腰三角形 45"/>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73" name="等腰三角形 46"/>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67" name="组合 40"/>
              <p:cNvGrpSpPr>
                <a:grpSpLocks/>
              </p:cNvGrpSpPr>
              <p:nvPr/>
            </p:nvGrpSpPr>
            <p:grpSpPr bwMode="auto">
              <a:xfrm flipH="1" flipV="1">
                <a:off x="303015" y="0"/>
                <a:ext cx="1276851" cy="1546981"/>
                <a:chOff x="0" y="0"/>
                <a:chExt cx="1276851" cy="1546981"/>
              </a:xfrm>
            </p:grpSpPr>
            <p:sp>
              <p:nvSpPr>
                <p:cNvPr id="68" name="等腰三角形 41"/>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9" name="等腰三角形 42"/>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70" name="等腰三角形 43"/>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488" name="组合 487"/>
            <p:cNvGrpSpPr/>
            <p:nvPr/>
          </p:nvGrpSpPr>
          <p:grpSpPr>
            <a:xfrm rot="1313263">
              <a:off x="2329347" y="3868208"/>
              <a:ext cx="12151766" cy="12151766"/>
              <a:chOff x="804839" y="2704271"/>
              <a:chExt cx="10425480" cy="10425480"/>
            </a:xfrm>
          </p:grpSpPr>
          <p:sp>
            <p:nvSpPr>
              <p:cNvPr id="489" name="虚线圆外"/>
              <p:cNvSpPr/>
              <p:nvPr/>
            </p:nvSpPr>
            <p:spPr bwMode="auto">
              <a:xfrm>
                <a:off x="804839" y="2704271"/>
                <a:ext cx="10425480" cy="10425480"/>
              </a:xfrm>
              <a:prstGeom prst="ellipse">
                <a:avLst/>
              </a:prstGeom>
              <a:noFill/>
              <a:ln w="6350" cap="flat" cmpd="sng" algn="ctr">
                <a:solidFill>
                  <a:schemeClr val="accent2">
                    <a:alpha val="73000"/>
                  </a:schemeClr>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90" name="椭圆 489"/>
              <p:cNvSpPr/>
              <p:nvPr/>
            </p:nvSpPr>
            <p:spPr bwMode="auto">
              <a:xfrm>
                <a:off x="1758061" y="4631451"/>
                <a:ext cx="249195" cy="249195"/>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91" name="椭圆 490"/>
              <p:cNvSpPr/>
              <p:nvPr/>
            </p:nvSpPr>
            <p:spPr bwMode="auto">
              <a:xfrm>
                <a:off x="8459312" y="326765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92" name="椭圆 491"/>
              <p:cNvSpPr/>
              <p:nvPr/>
            </p:nvSpPr>
            <p:spPr bwMode="auto">
              <a:xfrm>
                <a:off x="10554214" y="5361682"/>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93" name="椭圆 492"/>
              <p:cNvSpPr/>
              <p:nvPr/>
            </p:nvSpPr>
            <p:spPr bwMode="auto">
              <a:xfrm>
                <a:off x="10059096" y="11055557"/>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94" name="椭圆 493"/>
              <p:cNvSpPr/>
              <p:nvPr/>
            </p:nvSpPr>
            <p:spPr bwMode="auto">
              <a:xfrm>
                <a:off x="2078270" y="1137602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grpSp>
          <p:nvGrpSpPr>
            <p:cNvPr id="40" name="组合 21"/>
            <p:cNvGrpSpPr>
              <a:grpSpLocks/>
            </p:cNvGrpSpPr>
            <p:nvPr/>
          </p:nvGrpSpPr>
          <p:grpSpPr bwMode="auto">
            <a:xfrm>
              <a:off x="14146098" y="10429425"/>
              <a:ext cx="879697" cy="938836"/>
              <a:chOff x="0" y="0"/>
              <a:chExt cx="1579866" cy="1685211"/>
            </a:xfrm>
          </p:grpSpPr>
          <p:grpSp>
            <p:nvGrpSpPr>
              <p:cNvPr id="41" name="组合 16"/>
              <p:cNvGrpSpPr>
                <a:grpSpLocks/>
              </p:cNvGrpSpPr>
              <p:nvPr/>
            </p:nvGrpSpPr>
            <p:grpSpPr bwMode="auto">
              <a:xfrm>
                <a:off x="0" y="138230"/>
                <a:ext cx="1276851" cy="1546981"/>
                <a:chOff x="0" y="0"/>
                <a:chExt cx="1276851" cy="1546981"/>
              </a:xfrm>
            </p:grpSpPr>
            <p:sp>
              <p:nvSpPr>
                <p:cNvPr id="53" name="等腰三角形 13"/>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4" name="等腰三角形 14"/>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5" name="等腰三角形 15"/>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42" name="组合 17"/>
              <p:cNvGrpSpPr>
                <a:grpSpLocks/>
              </p:cNvGrpSpPr>
              <p:nvPr/>
            </p:nvGrpSpPr>
            <p:grpSpPr bwMode="auto">
              <a:xfrm flipH="1" flipV="1">
                <a:off x="303015" y="0"/>
                <a:ext cx="1276851" cy="1546981"/>
                <a:chOff x="0" y="0"/>
                <a:chExt cx="1276851" cy="1546981"/>
              </a:xfrm>
            </p:grpSpPr>
            <p:sp>
              <p:nvSpPr>
                <p:cNvPr id="43" name="等腰三角形 1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4" name="等腰三角形 1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5" name="等腰三角形 2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495" name="组合 21"/>
            <p:cNvGrpSpPr>
              <a:grpSpLocks/>
            </p:cNvGrpSpPr>
            <p:nvPr/>
          </p:nvGrpSpPr>
          <p:grpSpPr bwMode="auto">
            <a:xfrm>
              <a:off x="2953648" y="12869781"/>
              <a:ext cx="652523" cy="696389"/>
              <a:chOff x="0" y="0"/>
              <a:chExt cx="1579866" cy="1685211"/>
            </a:xfrm>
          </p:grpSpPr>
          <p:grpSp>
            <p:nvGrpSpPr>
              <p:cNvPr id="496" name="组合 16"/>
              <p:cNvGrpSpPr>
                <a:grpSpLocks/>
              </p:cNvGrpSpPr>
              <p:nvPr/>
            </p:nvGrpSpPr>
            <p:grpSpPr bwMode="auto">
              <a:xfrm>
                <a:off x="0" y="138230"/>
                <a:ext cx="1276851" cy="1546981"/>
                <a:chOff x="0" y="0"/>
                <a:chExt cx="1276851" cy="1546981"/>
              </a:xfrm>
            </p:grpSpPr>
            <p:sp>
              <p:nvSpPr>
                <p:cNvPr id="501" name="等腰三角形 13"/>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02" name="等腰三角形 14"/>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03" name="等腰三角形 15"/>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497" name="组合 17"/>
              <p:cNvGrpSpPr>
                <a:grpSpLocks/>
              </p:cNvGrpSpPr>
              <p:nvPr/>
            </p:nvGrpSpPr>
            <p:grpSpPr bwMode="auto">
              <a:xfrm flipH="1" flipV="1">
                <a:off x="303015" y="0"/>
                <a:ext cx="1276851" cy="1546981"/>
                <a:chOff x="0" y="0"/>
                <a:chExt cx="1276851" cy="1546981"/>
              </a:xfrm>
            </p:grpSpPr>
            <p:sp>
              <p:nvSpPr>
                <p:cNvPr id="498" name="等腰三角形 1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99" name="等腰三角形 1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00" name="等腰三角形 2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grpSp>
        <p:nvGrpSpPr>
          <p:cNvPr id="15" name="组合 14"/>
          <p:cNvGrpSpPr/>
          <p:nvPr/>
        </p:nvGrpSpPr>
        <p:grpSpPr>
          <a:xfrm>
            <a:off x="2868479" y="5356268"/>
            <a:ext cx="11192544" cy="11637120"/>
            <a:chOff x="2774946" y="4405059"/>
            <a:chExt cx="11397718" cy="11850444"/>
          </a:xfrm>
        </p:grpSpPr>
        <p:grpSp>
          <p:nvGrpSpPr>
            <p:cNvPr id="56" name="组合 22"/>
            <p:cNvGrpSpPr>
              <a:grpSpLocks/>
            </p:cNvGrpSpPr>
            <p:nvPr/>
          </p:nvGrpSpPr>
          <p:grpSpPr bwMode="auto">
            <a:xfrm>
              <a:off x="3114077" y="7577018"/>
              <a:ext cx="312944" cy="332659"/>
              <a:chOff x="0" y="0"/>
              <a:chExt cx="1579866" cy="1685211"/>
            </a:xfrm>
          </p:grpSpPr>
          <p:grpSp>
            <p:nvGrpSpPr>
              <p:cNvPr id="57" name="组合 23"/>
              <p:cNvGrpSpPr>
                <a:grpSpLocks/>
              </p:cNvGrpSpPr>
              <p:nvPr/>
            </p:nvGrpSpPr>
            <p:grpSpPr bwMode="auto">
              <a:xfrm>
                <a:off x="0" y="138230"/>
                <a:ext cx="1276851" cy="1546981"/>
                <a:chOff x="0" y="0"/>
                <a:chExt cx="1276851" cy="1546981"/>
              </a:xfrm>
            </p:grpSpPr>
            <p:sp>
              <p:nvSpPr>
                <p:cNvPr id="62"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3"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4"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58" name="组合 24"/>
              <p:cNvGrpSpPr>
                <a:grpSpLocks/>
              </p:cNvGrpSpPr>
              <p:nvPr/>
            </p:nvGrpSpPr>
            <p:grpSpPr bwMode="auto">
              <a:xfrm flipH="1" flipV="1">
                <a:off x="303015" y="0"/>
                <a:ext cx="1276851" cy="1546981"/>
                <a:chOff x="0" y="0"/>
                <a:chExt cx="1276851" cy="1546981"/>
              </a:xfrm>
            </p:grpSpPr>
            <p:sp>
              <p:nvSpPr>
                <p:cNvPr id="59"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0"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1"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480" name="组合 479"/>
            <p:cNvGrpSpPr/>
            <p:nvPr/>
          </p:nvGrpSpPr>
          <p:grpSpPr>
            <a:xfrm>
              <a:off x="2774946" y="4405059"/>
              <a:ext cx="11397718" cy="11397718"/>
              <a:chOff x="804839" y="2704271"/>
              <a:chExt cx="10425480" cy="10425480"/>
            </a:xfrm>
          </p:grpSpPr>
          <p:sp>
            <p:nvSpPr>
              <p:cNvPr id="481" name="虚线圆外"/>
              <p:cNvSpPr/>
              <p:nvPr/>
            </p:nvSpPr>
            <p:spPr bwMode="auto">
              <a:xfrm>
                <a:off x="804839" y="2704271"/>
                <a:ext cx="10425480" cy="10425480"/>
              </a:xfrm>
              <a:prstGeom prst="ellipse">
                <a:avLst/>
              </a:prstGeom>
              <a:noFill/>
              <a:ln w="6350" cap="flat" cmpd="sng" algn="ctr">
                <a:solidFill>
                  <a:schemeClr val="accent2">
                    <a:alpha val="73000"/>
                  </a:schemeClr>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2" name="椭圆 481"/>
              <p:cNvSpPr/>
              <p:nvPr/>
            </p:nvSpPr>
            <p:spPr bwMode="auto">
              <a:xfrm>
                <a:off x="1811243" y="4675824"/>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3" name="椭圆 482"/>
              <p:cNvSpPr/>
              <p:nvPr/>
            </p:nvSpPr>
            <p:spPr bwMode="auto">
              <a:xfrm>
                <a:off x="8459312" y="326765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4" name="椭圆 483"/>
              <p:cNvSpPr/>
              <p:nvPr/>
            </p:nvSpPr>
            <p:spPr bwMode="auto">
              <a:xfrm>
                <a:off x="10554214" y="5361682"/>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5" name="椭圆 484"/>
              <p:cNvSpPr/>
              <p:nvPr/>
            </p:nvSpPr>
            <p:spPr bwMode="auto">
              <a:xfrm>
                <a:off x="10059096" y="11055557"/>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6" name="椭圆 485"/>
              <p:cNvSpPr/>
              <p:nvPr/>
            </p:nvSpPr>
            <p:spPr bwMode="auto">
              <a:xfrm>
                <a:off x="2078270" y="1137602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grpSp>
          <p:nvGrpSpPr>
            <p:cNvPr id="504" name="组合 22"/>
            <p:cNvGrpSpPr>
              <a:grpSpLocks/>
            </p:cNvGrpSpPr>
            <p:nvPr/>
          </p:nvGrpSpPr>
          <p:grpSpPr bwMode="auto">
            <a:xfrm>
              <a:off x="11894424" y="5386636"/>
              <a:ext cx="600552" cy="638386"/>
              <a:chOff x="0" y="0"/>
              <a:chExt cx="1579866" cy="1685211"/>
            </a:xfrm>
          </p:grpSpPr>
          <p:grpSp>
            <p:nvGrpSpPr>
              <p:cNvPr id="505" name="组合 23"/>
              <p:cNvGrpSpPr>
                <a:grpSpLocks/>
              </p:cNvGrpSpPr>
              <p:nvPr/>
            </p:nvGrpSpPr>
            <p:grpSpPr bwMode="auto">
              <a:xfrm>
                <a:off x="0" y="138230"/>
                <a:ext cx="1276851" cy="1546981"/>
                <a:chOff x="0" y="0"/>
                <a:chExt cx="1276851" cy="1546981"/>
              </a:xfrm>
            </p:grpSpPr>
            <p:sp>
              <p:nvSpPr>
                <p:cNvPr id="510"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1"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2"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506" name="组合 24"/>
              <p:cNvGrpSpPr>
                <a:grpSpLocks/>
              </p:cNvGrpSpPr>
              <p:nvPr/>
            </p:nvGrpSpPr>
            <p:grpSpPr bwMode="auto">
              <a:xfrm flipH="1" flipV="1">
                <a:off x="303015" y="0"/>
                <a:ext cx="1276851" cy="1546981"/>
                <a:chOff x="0" y="0"/>
                <a:chExt cx="1276851" cy="1546981"/>
              </a:xfrm>
            </p:grpSpPr>
            <p:sp>
              <p:nvSpPr>
                <p:cNvPr id="507"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08"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09"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513" name="组合 22"/>
            <p:cNvGrpSpPr>
              <a:grpSpLocks/>
            </p:cNvGrpSpPr>
            <p:nvPr/>
          </p:nvGrpSpPr>
          <p:grpSpPr bwMode="auto">
            <a:xfrm>
              <a:off x="7958582" y="15922844"/>
              <a:ext cx="312944" cy="332659"/>
              <a:chOff x="0" y="0"/>
              <a:chExt cx="1579866" cy="1685211"/>
            </a:xfrm>
          </p:grpSpPr>
          <p:grpSp>
            <p:nvGrpSpPr>
              <p:cNvPr id="514" name="组合 23"/>
              <p:cNvGrpSpPr>
                <a:grpSpLocks/>
              </p:cNvGrpSpPr>
              <p:nvPr/>
            </p:nvGrpSpPr>
            <p:grpSpPr bwMode="auto">
              <a:xfrm>
                <a:off x="0" y="138230"/>
                <a:ext cx="1276851" cy="1546981"/>
                <a:chOff x="0" y="0"/>
                <a:chExt cx="1276851" cy="1546981"/>
              </a:xfrm>
            </p:grpSpPr>
            <p:sp>
              <p:nvSpPr>
                <p:cNvPr id="519"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20"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21"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515" name="组合 24"/>
              <p:cNvGrpSpPr>
                <a:grpSpLocks/>
              </p:cNvGrpSpPr>
              <p:nvPr/>
            </p:nvGrpSpPr>
            <p:grpSpPr bwMode="auto">
              <a:xfrm flipH="1" flipV="1">
                <a:off x="303015" y="0"/>
                <a:ext cx="1276851" cy="1546981"/>
                <a:chOff x="0" y="0"/>
                <a:chExt cx="1276851" cy="1546981"/>
              </a:xfrm>
            </p:grpSpPr>
            <p:sp>
              <p:nvSpPr>
                <p:cNvPr id="516"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7"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8"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50" fill="hold"/>
                                        <p:tgtEl>
                                          <p:spTgt spid="9"/>
                                        </p:tgtEl>
                                        <p:attrNameLst>
                                          <p:attrName>ppt_w</p:attrName>
                                        </p:attrNameLst>
                                      </p:cBhvr>
                                      <p:tavLst>
                                        <p:tav tm="0">
                                          <p:val>
                                            <p:strVal val="(6*min(max(#ppt_w*#ppt_h,.3),1)-7.4)/-.7*#ppt_w"/>
                                          </p:val>
                                        </p:tav>
                                        <p:tav tm="100000">
                                          <p:val>
                                            <p:strVal val="#ppt_w"/>
                                          </p:val>
                                        </p:tav>
                                      </p:tavLst>
                                    </p:anim>
                                    <p:anim calcmode="lin" valueType="num">
                                      <p:cBhvr>
                                        <p:cTn id="8" dur="250" fill="hold"/>
                                        <p:tgtEl>
                                          <p:spTgt spid="9"/>
                                        </p:tgtEl>
                                        <p:attrNameLst>
                                          <p:attrName>ppt_h</p:attrName>
                                        </p:attrNameLst>
                                      </p:cBhvr>
                                      <p:tavLst>
                                        <p:tav tm="0">
                                          <p:val>
                                            <p:strVal val="(6*min(max(#ppt_w*#ppt_h,.3),1)-7.4)/-.7*#ppt_h"/>
                                          </p:val>
                                        </p:tav>
                                        <p:tav tm="100000">
                                          <p:val>
                                            <p:strVal val="#ppt_h"/>
                                          </p:val>
                                        </p:tav>
                                      </p:tavLst>
                                    </p:anim>
                                    <p:anim calcmode="lin" valueType="num">
                                      <p:cBhvr>
                                        <p:cTn id="9" dur="250" fill="hold"/>
                                        <p:tgtEl>
                                          <p:spTgt spid="9"/>
                                        </p:tgtEl>
                                        <p:attrNameLst>
                                          <p:attrName>ppt_x</p:attrName>
                                        </p:attrNameLst>
                                      </p:cBhvr>
                                      <p:tavLst>
                                        <p:tav tm="0">
                                          <p:val>
                                            <p:fltVal val="0.5"/>
                                          </p:val>
                                        </p:tav>
                                        <p:tav tm="100000">
                                          <p:val>
                                            <p:strVal val="#ppt_x"/>
                                          </p:val>
                                        </p:tav>
                                      </p:tavLst>
                                    </p:anim>
                                    <p:anim calcmode="lin" valueType="num">
                                      <p:cBhvr>
                                        <p:cTn id="10" dur="25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250"/>
                            </p:stCondLst>
                            <p:childTnLst>
                              <p:par>
                                <p:cTn id="12" presetID="22" presetClass="entr" presetSubtype="4" fill="hold" grpId="0" nodeType="afterEffect">
                                  <p:stCondLst>
                                    <p:cond delay="0"/>
                                  </p:stCondLst>
                                  <p:childTnLst>
                                    <p:set>
                                      <p:cBhvr>
                                        <p:cTn id="13" dur="1" fill="hold">
                                          <p:stCondLst>
                                            <p:cond delay="0"/>
                                          </p:stCondLst>
                                        </p:cTn>
                                        <p:tgtEl>
                                          <p:spTgt spid="464"/>
                                        </p:tgtEl>
                                        <p:attrNameLst>
                                          <p:attrName>style.visibility</p:attrName>
                                        </p:attrNameLst>
                                      </p:cBhvr>
                                      <p:to>
                                        <p:strVal val="visible"/>
                                      </p:to>
                                    </p:set>
                                    <p:animEffect transition="in" filter="wipe(down)">
                                      <p:cBhvr>
                                        <p:cTn id="14" dur="300"/>
                                        <p:tgtEl>
                                          <p:spTgt spid="464"/>
                                        </p:tgtEl>
                                      </p:cBhvr>
                                    </p:animEffect>
                                  </p:childTnLst>
                                </p:cTn>
                              </p:par>
                              <p:par>
                                <p:cTn id="15" presetID="22" presetClass="exit" presetSubtype="4" fill="hold" grpId="1" nodeType="withEffect">
                                  <p:stCondLst>
                                    <p:cond delay="200"/>
                                  </p:stCondLst>
                                  <p:childTnLst>
                                    <p:animEffect transition="out" filter="wipe(down)">
                                      <p:cBhvr>
                                        <p:cTn id="16" dur="300"/>
                                        <p:tgtEl>
                                          <p:spTgt spid="464"/>
                                        </p:tgtEl>
                                      </p:cBhvr>
                                    </p:animEffect>
                                    <p:set>
                                      <p:cBhvr>
                                        <p:cTn id="17" dur="1" fill="hold">
                                          <p:stCondLst>
                                            <p:cond delay="299"/>
                                          </p:stCondLst>
                                        </p:cTn>
                                        <p:tgtEl>
                                          <p:spTgt spid="464"/>
                                        </p:tgtEl>
                                        <p:attrNameLst>
                                          <p:attrName>style.visibility</p:attrName>
                                        </p:attrNameLst>
                                      </p:cBhvr>
                                      <p:to>
                                        <p:strVal val="hidden"/>
                                      </p:to>
                                    </p:set>
                                  </p:childTnLst>
                                </p:cTn>
                              </p:par>
                              <p:par>
                                <p:cTn id="18" presetID="64" presetClass="path" presetSubtype="0" accel="50000" decel="50000" fill="hold" grpId="2" nodeType="withEffect">
                                  <p:stCondLst>
                                    <p:cond delay="0"/>
                                  </p:stCondLst>
                                  <p:childTnLst>
                                    <p:animMotion origin="layout" path="M -1.46341E-6 2.82008E-6 L 0.05497 -0.09632 " pathEditMode="relative" rAng="0" ptsTypes="AA">
                                      <p:cBhvr>
                                        <p:cTn id="19" dur="600" fill="hold"/>
                                        <p:tgtEl>
                                          <p:spTgt spid="464"/>
                                        </p:tgtEl>
                                        <p:attrNameLst>
                                          <p:attrName>ppt_x</p:attrName>
                                          <p:attrName>ppt_y</p:attrName>
                                        </p:attrNameLst>
                                      </p:cBhvr>
                                      <p:rCtr x="2749" y="-4816"/>
                                    </p:animMotion>
                                  </p:childTnLst>
                                </p:cTn>
                              </p:par>
                              <p:par>
                                <p:cTn id="20" presetID="22" presetClass="entr" presetSubtype="8" fill="hold" grpId="0" nodeType="withEffect">
                                  <p:stCondLst>
                                    <p:cond delay="0"/>
                                  </p:stCondLst>
                                  <p:childTnLst>
                                    <p:set>
                                      <p:cBhvr>
                                        <p:cTn id="21" dur="1" fill="hold">
                                          <p:stCondLst>
                                            <p:cond delay="0"/>
                                          </p:stCondLst>
                                        </p:cTn>
                                        <p:tgtEl>
                                          <p:spTgt spid="460"/>
                                        </p:tgtEl>
                                        <p:attrNameLst>
                                          <p:attrName>style.visibility</p:attrName>
                                        </p:attrNameLst>
                                      </p:cBhvr>
                                      <p:to>
                                        <p:strVal val="visible"/>
                                      </p:to>
                                    </p:set>
                                    <p:animEffect transition="in" filter="wipe(left)">
                                      <p:cBhvr>
                                        <p:cTn id="22" dur="300"/>
                                        <p:tgtEl>
                                          <p:spTgt spid="460"/>
                                        </p:tgtEl>
                                      </p:cBhvr>
                                    </p:animEffect>
                                  </p:childTnLst>
                                </p:cTn>
                              </p:par>
                              <p:par>
                                <p:cTn id="23" presetID="22" presetClass="exit" presetSubtype="8" fill="hold" grpId="1" nodeType="withEffect">
                                  <p:stCondLst>
                                    <p:cond delay="200"/>
                                  </p:stCondLst>
                                  <p:childTnLst>
                                    <p:animEffect transition="out" filter="wipe(left)">
                                      <p:cBhvr>
                                        <p:cTn id="24" dur="300"/>
                                        <p:tgtEl>
                                          <p:spTgt spid="460"/>
                                        </p:tgtEl>
                                      </p:cBhvr>
                                    </p:animEffect>
                                    <p:set>
                                      <p:cBhvr>
                                        <p:cTn id="25" dur="1" fill="hold">
                                          <p:stCondLst>
                                            <p:cond delay="299"/>
                                          </p:stCondLst>
                                        </p:cTn>
                                        <p:tgtEl>
                                          <p:spTgt spid="460"/>
                                        </p:tgtEl>
                                        <p:attrNameLst>
                                          <p:attrName>style.visibility</p:attrName>
                                        </p:attrNameLst>
                                      </p:cBhvr>
                                      <p:to>
                                        <p:strVal val="hidden"/>
                                      </p:to>
                                    </p:set>
                                  </p:childTnLst>
                                </p:cTn>
                              </p:par>
                              <p:par>
                                <p:cTn id="26" presetID="64" presetClass="path" presetSubtype="0" accel="50000" decel="50000" fill="hold" grpId="2" nodeType="withEffect">
                                  <p:stCondLst>
                                    <p:cond delay="0"/>
                                  </p:stCondLst>
                                  <p:childTnLst>
                                    <p:animMotion origin="layout" path="M 2.53283E-6 2.92522E-6 L 0.05966 0.00068 " pathEditMode="relative" rAng="0" ptsTypes="AA">
                                      <p:cBhvr>
                                        <p:cTn id="27" dur="600" fill="hold"/>
                                        <p:tgtEl>
                                          <p:spTgt spid="460"/>
                                        </p:tgtEl>
                                        <p:attrNameLst>
                                          <p:attrName>ppt_x</p:attrName>
                                          <p:attrName>ppt_y</p:attrName>
                                        </p:attrNameLst>
                                      </p:cBhvr>
                                      <p:rCtr x="2983" y="34"/>
                                    </p:animMotion>
                                  </p:childTnLst>
                                </p:cTn>
                              </p:par>
                              <p:par>
                                <p:cTn id="28" presetID="22" presetClass="entr" presetSubtype="1" fill="hold" grpId="0" nodeType="withEffect">
                                  <p:stCondLst>
                                    <p:cond delay="0"/>
                                  </p:stCondLst>
                                  <p:childTnLst>
                                    <p:set>
                                      <p:cBhvr>
                                        <p:cTn id="29" dur="1" fill="hold">
                                          <p:stCondLst>
                                            <p:cond delay="0"/>
                                          </p:stCondLst>
                                        </p:cTn>
                                        <p:tgtEl>
                                          <p:spTgt spid="461"/>
                                        </p:tgtEl>
                                        <p:attrNameLst>
                                          <p:attrName>style.visibility</p:attrName>
                                        </p:attrNameLst>
                                      </p:cBhvr>
                                      <p:to>
                                        <p:strVal val="visible"/>
                                      </p:to>
                                    </p:set>
                                    <p:animEffect transition="in" filter="wipe(up)">
                                      <p:cBhvr>
                                        <p:cTn id="30" dur="300"/>
                                        <p:tgtEl>
                                          <p:spTgt spid="461"/>
                                        </p:tgtEl>
                                      </p:cBhvr>
                                    </p:animEffect>
                                  </p:childTnLst>
                                </p:cTn>
                              </p:par>
                              <p:par>
                                <p:cTn id="31" presetID="22" presetClass="exit" presetSubtype="1" fill="hold" grpId="1" nodeType="withEffect">
                                  <p:stCondLst>
                                    <p:cond delay="200"/>
                                  </p:stCondLst>
                                  <p:childTnLst>
                                    <p:animEffect transition="out" filter="wipe(up)">
                                      <p:cBhvr>
                                        <p:cTn id="32" dur="300"/>
                                        <p:tgtEl>
                                          <p:spTgt spid="461"/>
                                        </p:tgtEl>
                                      </p:cBhvr>
                                    </p:animEffect>
                                    <p:set>
                                      <p:cBhvr>
                                        <p:cTn id="33" dur="1" fill="hold">
                                          <p:stCondLst>
                                            <p:cond delay="299"/>
                                          </p:stCondLst>
                                        </p:cTn>
                                        <p:tgtEl>
                                          <p:spTgt spid="461"/>
                                        </p:tgtEl>
                                        <p:attrNameLst>
                                          <p:attrName>style.visibility</p:attrName>
                                        </p:attrNameLst>
                                      </p:cBhvr>
                                      <p:to>
                                        <p:strVal val="hidden"/>
                                      </p:to>
                                    </p:set>
                                  </p:childTnLst>
                                </p:cTn>
                              </p:par>
                              <p:par>
                                <p:cTn id="34" presetID="64" presetClass="path" presetSubtype="0" accel="50000" decel="50000" fill="hold" grpId="2" nodeType="withEffect">
                                  <p:stCondLst>
                                    <p:cond delay="0"/>
                                  </p:stCondLst>
                                  <p:childTnLst>
                                    <p:animMotion origin="layout" path="M -5.25328E-7 -9.03849E-7 L 0.03799 0.06919 " pathEditMode="relative" rAng="0" ptsTypes="AA">
                                      <p:cBhvr>
                                        <p:cTn id="35" dur="600" fill="hold"/>
                                        <p:tgtEl>
                                          <p:spTgt spid="461"/>
                                        </p:tgtEl>
                                        <p:attrNameLst>
                                          <p:attrName>ppt_x</p:attrName>
                                          <p:attrName>ppt_y</p:attrName>
                                        </p:attrNameLst>
                                      </p:cBhvr>
                                      <p:rCtr x="1895" y="3459"/>
                                    </p:animMotion>
                                  </p:childTnLst>
                                </p:cTn>
                              </p:par>
                              <p:par>
                                <p:cTn id="36" presetID="22" presetClass="entr" presetSubtype="1" fill="hold" grpId="0" nodeType="withEffect">
                                  <p:stCondLst>
                                    <p:cond delay="0"/>
                                  </p:stCondLst>
                                  <p:childTnLst>
                                    <p:set>
                                      <p:cBhvr>
                                        <p:cTn id="37" dur="1" fill="hold">
                                          <p:stCondLst>
                                            <p:cond delay="0"/>
                                          </p:stCondLst>
                                        </p:cTn>
                                        <p:tgtEl>
                                          <p:spTgt spid="458"/>
                                        </p:tgtEl>
                                        <p:attrNameLst>
                                          <p:attrName>style.visibility</p:attrName>
                                        </p:attrNameLst>
                                      </p:cBhvr>
                                      <p:to>
                                        <p:strVal val="visible"/>
                                      </p:to>
                                    </p:set>
                                    <p:animEffect transition="in" filter="wipe(up)">
                                      <p:cBhvr>
                                        <p:cTn id="38" dur="300"/>
                                        <p:tgtEl>
                                          <p:spTgt spid="458"/>
                                        </p:tgtEl>
                                      </p:cBhvr>
                                    </p:animEffect>
                                  </p:childTnLst>
                                </p:cTn>
                              </p:par>
                              <p:par>
                                <p:cTn id="39" presetID="22" presetClass="exit" presetSubtype="1" fill="hold" grpId="1" nodeType="withEffect">
                                  <p:stCondLst>
                                    <p:cond delay="200"/>
                                  </p:stCondLst>
                                  <p:childTnLst>
                                    <p:animEffect transition="out" filter="wipe(up)">
                                      <p:cBhvr>
                                        <p:cTn id="40" dur="300"/>
                                        <p:tgtEl>
                                          <p:spTgt spid="458"/>
                                        </p:tgtEl>
                                      </p:cBhvr>
                                    </p:animEffect>
                                    <p:set>
                                      <p:cBhvr>
                                        <p:cTn id="41" dur="1" fill="hold">
                                          <p:stCondLst>
                                            <p:cond delay="299"/>
                                          </p:stCondLst>
                                        </p:cTn>
                                        <p:tgtEl>
                                          <p:spTgt spid="458"/>
                                        </p:tgtEl>
                                        <p:attrNameLst>
                                          <p:attrName>style.visibility</p:attrName>
                                        </p:attrNameLst>
                                      </p:cBhvr>
                                      <p:to>
                                        <p:strVal val="hidden"/>
                                      </p:to>
                                    </p:set>
                                  </p:childTnLst>
                                </p:cTn>
                              </p:par>
                              <p:par>
                                <p:cTn id="42" presetID="64" presetClass="path" presetSubtype="0" accel="50000" decel="50000" fill="hold" grpId="2" nodeType="withEffect">
                                  <p:stCondLst>
                                    <p:cond delay="0"/>
                                  </p:stCondLst>
                                  <p:childTnLst>
                                    <p:animMotion origin="layout" path="M 3.20826E-6 4.10209E-6 L 0.00028 0.10225 " pathEditMode="relative" rAng="0" ptsTypes="AA">
                                      <p:cBhvr>
                                        <p:cTn id="43" dur="600" fill="hold"/>
                                        <p:tgtEl>
                                          <p:spTgt spid="458"/>
                                        </p:tgtEl>
                                        <p:attrNameLst>
                                          <p:attrName>ppt_x</p:attrName>
                                          <p:attrName>ppt_y</p:attrName>
                                        </p:attrNameLst>
                                      </p:cBhvr>
                                      <p:rCtr x="9" y="5104"/>
                                    </p:animMotion>
                                  </p:childTnLst>
                                </p:cTn>
                              </p:par>
                              <p:par>
                                <p:cTn id="44" presetID="22" presetClass="entr" presetSubtype="1" fill="hold" grpId="0" nodeType="withEffect">
                                  <p:stCondLst>
                                    <p:cond delay="0"/>
                                  </p:stCondLst>
                                  <p:childTnLst>
                                    <p:set>
                                      <p:cBhvr>
                                        <p:cTn id="45" dur="1" fill="hold">
                                          <p:stCondLst>
                                            <p:cond delay="0"/>
                                          </p:stCondLst>
                                        </p:cTn>
                                        <p:tgtEl>
                                          <p:spTgt spid="463"/>
                                        </p:tgtEl>
                                        <p:attrNameLst>
                                          <p:attrName>style.visibility</p:attrName>
                                        </p:attrNameLst>
                                      </p:cBhvr>
                                      <p:to>
                                        <p:strVal val="visible"/>
                                      </p:to>
                                    </p:set>
                                    <p:animEffect transition="in" filter="wipe(up)">
                                      <p:cBhvr>
                                        <p:cTn id="46" dur="300"/>
                                        <p:tgtEl>
                                          <p:spTgt spid="463"/>
                                        </p:tgtEl>
                                      </p:cBhvr>
                                    </p:animEffect>
                                  </p:childTnLst>
                                </p:cTn>
                              </p:par>
                              <p:par>
                                <p:cTn id="47" presetID="22" presetClass="exit" presetSubtype="1" fill="hold" grpId="1" nodeType="withEffect">
                                  <p:stCondLst>
                                    <p:cond delay="200"/>
                                  </p:stCondLst>
                                  <p:childTnLst>
                                    <p:animEffect transition="out" filter="wipe(up)">
                                      <p:cBhvr>
                                        <p:cTn id="48" dur="300"/>
                                        <p:tgtEl>
                                          <p:spTgt spid="463"/>
                                        </p:tgtEl>
                                      </p:cBhvr>
                                    </p:animEffect>
                                    <p:set>
                                      <p:cBhvr>
                                        <p:cTn id="49" dur="1" fill="hold">
                                          <p:stCondLst>
                                            <p:cond delay="299"/>
                                          </p:stCondLst>
                                        </p:cTn>
                                        <p:tgtEl>
                                          <p:spTgt spid="463"/>
                                        </p:tgtEl>
                                        <p:attrNameLst>
                                          <p:attrName>style.visibility</p:attrName>
                                        </p:attrNameLst>
                                      </p:cBhvr>
                                      <p:to>
                                        <p:strVal val="hidden"/>
                                      </p:to>
                                    </p:set>
                                  </p:childTnLst>
                                </p:cTn>
                              </p:par>
                              <p:par>
                                <p:cTn id="50" presetID="64" presetClass="path" presetSubtype="0" accel="50000" decel="50000" fill="hold" grpId="2" nodeType="withEffect">
                                  <p:stCondLst>
                                    <p:cond delay="0"/>
                                  </p:stCondLst>
                                  <p:childTnLst>
                                    <p:animMotion origin="layout" path="M -4.89681E-6 2.34017E-6 L -0.03893 0.06952 " pathEditMode="relative" rAng="0" ptsTypes="AA">
                                      <p:cBhvr>
                                        <p:cTn id="51" dur="600" fill="hold"/>
                                        <p:tgtEl>
                                          <p:spTgt spid="463"/>
                                        </p:tgtEl>
                                        <p:attrNameLst>
                                          <p:attrName>ppt_x</p:attrName>
                                          <p:attrName>ppt_y</p:attrName>
                                        </p:attrNameLst>
                                      </p:cBhvr>
                                      <p:rCtr x="-1951" y="3476"/>
                                    </p:animMotion>
                                  </p:childTnLst>
                                </p:cTn>
                              </p:par>
                              <p:par>
                                <p:cTn id="52" presetID="22" presetClass="entr" presetSubtype="2" fill="hold" grpId="0" nodeType="withEffect">
                                  <p:stCondLst>
                                    <p:cond delay="0"/>
                                  </p:stCondLst>
                                  <p:childTnLst>
                                    <p:set>
                                      <p:cBhvr>
                                        <p:cTn id="53" dur="1" fill="hold">
                                          <p:stCondLst>
                                            <p:cond delay="0"/>
                                          </p:stCondLst>
                                        </p:cTn>
                                        <p:tgtEl>
                                          <p:spTgt spid="459"/>
                                        </p:tgtEl>
                                        <p:attrNameLst>
                                          <p:attrName>style.visibility</p:attrName>
                                        </p:attrNameLst>
                                      </p:cBhvr>
                                      <p:to>
                                        <p:strVal val="visible"/>
                                      </p:to>
                                    </p:set>
                                    <p:animEffect transition="in" filter="wipe(right)">
                                      <p:cBhvr>
                                        <p:cTn id="54" dur="300"/>
                                        <p:tgtEl>
                                          <p:spTgt spid="459"/>
                                        </p:tgtEl>
                                      </p:cBhvr>
                                    </p:animEffect>
                                  </p:childTnLst>
                                </p:cTn>
                              </p:par>
                              <p:par>
                                <p:cTn id="55" presetID="22" presetClass="exit" presetSubtype="2" fill="hold" grpId="1" nodeType="withEffect">
                                  <p:stCondLst>
                                    <p:cond delay="200"/>
                                  </p:stCondLst>
                                  <p:childTnLst>
                                    <p:animEffect transition="out" filter="wipe(right)">
                                      <p:cBhvr>
                                        <p:cTn id="56" dur="300"/>
                                        <p:tgtEl>
                                          <p:spTgt spid="459"/>
                                        </p:tgtEl>
                                      </p:cBhvr>
                                    </p:animEffect>
                                    <p:set>
                                      <p:cBhvr>
                                        <p:cTn id="57" dur="1" fill="hold">
                                          <p:stCondLst>
                                            <p:cond delay="299"/>
                                          </p:stCondLst>
                                        </p:cTn>
                                        <p:tgtEl>
                                          <p:spTgt spid="459"/>
                                        </p:tgtEl>
                                        <p:attrNameLst>
                                          <p:attrName>style.visibility</p:attrName>
                                        </p:attrNameLst>
                                      </p:cBhvr>
                                      <p:to>
                                        <p:strVal val="hidden"/>
                                      </p:to>
                                    </p:set>
                                  </p:childTnLst>
                                </p:cTn>
                              </p:par>
                              <p:par>
                                <p:cTn id="58" presetID="64" presetClass="path" presetSubtype="0" accel="50000" decel="50000" fill="hold" grpId="2" nodeType="withEffect">
                                  <p:stCondLst>
                                    <p:cond delay="0"/>
                                  </p:stCondLst>
                                  <p:childTnLst>
                                    <p:animMotion origin="layout" path="M 2.94559E-6 2.92522E-6 L -0.05469 0.00118 " pathEditMode="relative" rAng="0" ptsTypes="AA">
                                      <p:cBhvr>
                                        <p:cTn id="59" dur="600" fill="hold"/>
                                        <p:tgtEl>
                                          <p:spTgt spid="459"/>
                                        </p:tgtEl>
                                        <p:attrNameLst>
                                          <p:attrName>ppt_x</p:attrName>
                                          <p:attrName>ppt_y</p:attrName>
                                        </p:attrNameLst>
                                      </p:cBhvr>
                                      <p:rCtr x="-2739" y="51"/>
                                    </p:animMotion>
                                  </p:childTnLst>
                                </p:cTn>
                              </p:par>
                              <p:par>
                                <p:cTn id="60" presetID="22" presetClass="entr" presetSubtype="4" fill="hold" grpId="0" nodeType="withEffect">
                                  <p:stCondLst>
                                    <p:cond delay="0"/>
                                  </p:stCondLst>
                                  <p:childTnLst>
                                    <p:set>
                                      <p:cBhvr>
                                        <p:cTn id="61" dur="1" fill="hold">
                                          <p:stCondLst>
                                            <p:cond delay="0"/>
                                          </p:stCondLst>
                                        </p:cTn>
                                        <p:tgtEl>
                                          <p:spTgt spid="462"/>
                                        </p:tgtEl>
                                        <p:attrNameLst>
                                          <p:attrName>style.visibility</p:attrName>
                                        </p:attrNameLst>
                                      </p:cBhvr>
                                      <p:to>
                                        <p:strVal val="visible"/>
                                      </p:to>
                                    </p:set>
                                    <p:animEffect transition="in" filter="wipe(down)">
                                      <p:cBhvr>
                                        <p:cTn id="62" dur="300"/>
                                        <p:tgtEl>
                                          <p:spTgt spid="462"/>
                                        </p:tgtEl>
                                      </p:cBhvr>
                                    </p:animEffect>
                                  </p:childTnLst>
                                </p:cTn>
                              </p:par>
                              <p:par>
                                <p:cTn id="63" presetID="22" presetClass="exit" presetSubtype="4" fill="hold" grpId="1" nodeType="withEffect">
                                  <p:stCondLst>
                                    <p:cond delay="200"/>
                                  </p:stCondLst>
                                  <p:childTnLst>
                                    <p:animEffect transition="out" filter="wipe(down)">
                                      <p:cBhvr>
                                        <p:cTn id="64" dur="300"/>
                                        <p:tgtEl>
                                          <p:spTgt spid="462"/>
                                        </p:tgtEl>
                                      </p:cBhvr>
                                    </p:animEffect>
                                    <p:set>
                                      <p:cBhvr>
                                        <p:cTn id="65" dur="1" fill="hold">
                                          <p:stCondLst>
                                            <p:cond delay="299"/>
                                          </p:stCondLst>
                                        </p:cTn>
                                        <p:tgtEl>
                                          <p:spTgt spid="462"/>
                                        </p:tgtEl>
                                        <p:attrNameLst>
                                          <p:attrName>style.visibility</p:attrName>
                                        </p:attrNameLst>
                                      </p:cBhvr>
                                      <p:to>
                                        <p:strVal val="hidden"/>
                                      </p:to>
                                    </p:set>
                                  </p:childTnLst>
                                </p:cTn>
                              </p:par>
                              <p:par>
                                <p:cTn id="66" presetID="64" presetClass="path" presetSubtype="0" accel="50000" decel="50000" fill="hold" grpId="2" nodeType="withEffect">
                                  <p:stCondLst>
                                    <p:cond delay="0"/>
                                  </p:stCondLst>
                                  <p:childTnLst>
                                    <p:animMotion origin="layout" path="M -2.53283E-6 4.20553E-7 L -0.04137 -0.07038 " pathEditMode="relative" rAng="0" ptsTypes="AA">
                                      <p:cBhvr>
                                        <p:cTn id="67" dur="600" fill="hold"/>
                                        <p:tgtEl>
                                          <p:spTgt spid="462"/>
                                        </p:tgtEl>
                                        <p:attrNameLst>
                                          <p:attrName>ppt_x</p:attrName>
                                          <p:attrName>ppt_y</p:attrName>
                                        </p:attrNameLst>
                                      </p:cBhvr>
                                      <p:rCtr x="-2073" y="-3527"/>
                                    </p:animMotion>
                                  </p:childTnLst>
                                </p:cTn>
                              </p:par>
                              <p:par>
                                <p:cTn id="68" presetID="22" presetClass="entr" presetSubtype="4" fill="hold" grpId="0" nodeType="withEffect">
                                  <p:stCondLst>
                                    <p:cond delay="0"/>
                                  </p:stCondLst>
                                  <p:childTnLst>
                                    <p:set>
                                      <p:cBhvr>
                                        <p:cTn id="69" dur="1" fill="hold">
                                          <p:stCondLst>
                                            <p:cond delay="0"/>
                                          </p:stCondLst>
                                        </p:cTn>
                                        <p:tgtEl>
                                          <p:spTgt spid="457"/>
                                        </p:tgtEl>
                                        <p:attrNameLst>
                                          <p:attrName>style.visibility</p:attrName>
                                        </p:attrNameLst>
                                      </p:cBhvr>
                                      <p:to>
                                        <p:strVal val="visible"/>
                                      </p:to>
                                    </p:set>
                                    <p:animEffect transition="in" filter="wipe(down)">
                                      <p:cBhvr>
                                        <p:cTn id="70" dur="300"/>
                                        <p:tgtEl>
                                          <p:spTgt spid="457"/>
                                        </p:tgtEl>
                                      </p:cBhvr>
                                    </p:animEffect>
                                  </p:childTnLst>
                                </p:cTn>
                              </p:par>
                              <p:par>
                                <p:cTn id="71" presetID="22" presetClass="exit" presetSubtype="4" fill="hold" grpId="1" nodeType="withEffect">
                                  <p:stCondLst>
                                    <p:cond delay="200"/>
                                  </p:stCondLst>
                                  <p:childTnLst>
                                    <p:animEffect transition="out" filter="wipe(down)">
                                      <p:cBhvr>
                                        <p:cTn id="72" dur="300"/>
                                        <p:tgtEl>
                                          <p:spTgt spid="457"/>
                                        </p:tgtEl>
                                      </p:cBhvr>
                                    </p:animEffect>
                                    <p:set>
                                      <p:cBhvr>
                                        <p:cTn id="73" dur="1" fill="hold">
                                          <p:stCondLst>
                                            <p:cond delay="299"/>
                                          </p:stCondLst>
                                        </p:cTn>
                                        <p:tgtEl>
                                          <p:spTgt spid="457"/>
                                        </p:tgtEl>
                                        <p:attrNameLst>
                                          <p:attrName>style.visibility</p:attrName>
                                        </p:attrNameLst>
                                      </p:cBhvr>
                                      <p:to>
                                        <p:strVal val="hidden"/>
                                      </p:to>
                                    </p:set>
                                  </p:childTnLst>
                                </p:cTn>
                              </p:par>
                              <p:par>
                                <p:cTn id="74" presetID="64" presetClass="path" presetSubtype="0" accel="50000" decel="50000" fill="hold" grpId="2" nodeType="withEffect">
                                  <p:stCondLst>
                                    <p:cond delay="0"/>
                                  </p:stCondLst>
                                  <p:childTnLst>
                                    <p:animMotion origin="layout" path="M -2.45779E-6 -1.05308E-6 L 0.00028 -0.10904 " pathEditMode="relative" rAng="0" ptsTypes="AA">
                                      <p:cBhvr>
                                        <p:cTn id="75" dur="600" fill="hold"/>
                                        <p:tgtEl>
                                          <p:spTgt spid="457"/>
                                        </p:tgtEl>
                                        <p:attrNameLst>
                                          <p:attrName>ppt_x</p:attrName>
                                          <p:attrName>ppt_y</p:attrName>
                                        </p:attrNameLst>
                                      </p:cBhvr>
                                      <p:rCtr x="9" y="-5460"/>
                                    </p:animMotion>
                                  </p:childTnLst>
                                </p:cTn>
                              </p:par>
                              <p:par>
                                <p:cTn id="76" presetID="22" presetClass="entr" presetSubtype="4" fill="hold" grpId="0" nodeType="withEffect">
                                  <p:stCondLst>
                                    <p:cond delay="0"/>
                                  </p:stCondLst>
                                  <p:childTnLst>
                                    <p:set>
                                      <p:cBhvr>
                                        <p:cTn id="77" dur="1" fill="hold">
                                          <p:stCondLst>
                                            <p:cond delay="0"/>
                                          </p:stCondLst>
                                        </p:cTn>
                                        <p:tgtEl>
                                          <p:spTgt spid="466"/>
                                        </p:tgtEl>
                                        <p:attrNameLst>
                                          <p:attrName>style.visibility</p:attrName>
                                        </p:attrNameLst>
                                      </p:cBhvr>
                                      <p:to>
                                        <p:strVal val="visible"/>
                                      </p:to>
                                    </p:set>
                                    <p:animEffect transition="in" filter="wipe(down)">
                                      <p:cBhvr>
                                        <p:cTn id="78" dur="300"/>
                                        <p:tgtEl>
                                          <p:spTgt spid="466"/>
                                        </p:tgtEl>
                                      </p:cBhvr>
                                    </p:animEffect>
                                  </p:childTnLst>
                                </p:cTn>
                              </p:par>
                              <p:par>
                                <p:cTn id="79" presetID="22" presetClass="exit" presetSubtype="4" fill="hold" grpId="1" nodeType="withEffect">
                                  <p:stCondLst>
                                    <p:cond delay="200"/>
                                  </p:stCondLst>
                                  <p:childTnLst>
                                    <p:animEffect transition="out" filter="wipe(down)">
                                      <p:cBhvr>
                                        <p:cTn id="80" dur="300"/>
                                        <p:tgtEl>
                                          <p:spTgt spid="466"/>
                                        </p:tgtEl>
                                      </p:cBhvr>
                                    </p:animEffect>
                                    <p:set>
                                      <p:cBhvr>
                                        <p:cTn id="81" dur="1" fill="hold">
                                          <p:stCondLst>
                                            <p:cond delay="299"/>
                                          </p:stCondLst>
                                        </p:cTn>
                                        <p:tgtEl>
                                          <p:spTgt spid="466"/>
                                        </p:tgtEl>
                                        <p:attrNameLst>
                                          <p:attrName>style.visibility</p:attrName>
                                        </p:attrNameLst>
                                      </p:cBhvr>
                                      <p:to>
                                        <p:strVal val="hidden"/>
                                      </p:to>
                                    </p:set>
                                  </p:childTnLst>
                                </p:cTn>
                              </p:par>
                              <p:par>
                                <p:cTn id="82" presetID="22" presetClass="entr" presetSubtype="1" fill="hold" grpId="0" nodeType="withEffect">
                                  <p:stCondLst>
                                    <p:cond delay="200"/>
                                  </p:stCondLst>
                                  <p:childTnLst>
                                    <p:set>
                                      <p:cBhvr>
                                        <p:cTn id="83" dur="1" fill="hold">
                                          <p:stCondLst>
                                            <p:cond delay="0"/>
                                          </p:stCondLst>
                                        </p:cTn>
                                        <p:tgtEl>
                                          <p:spTgt spid="465"/>
                                        </p:tgtEl>
                                        <p:attrNameLst>
                                          <p:attrName>style.visibility</p:attrName>
                                        </p:attrNameLst>
                                      </p:cBhvr>
                                      <p:to>
                                        <p:strVal val="visible"/>
                                      </p:to>
                                    </p:set>
                                    <p:animEffect transition="in" filter="wipe(up)">
                                      <p:cBhvr>
                                        <p:cTn id="84" dur="300"/>
                                        <p:tgtEl>
                                          <p:spTgt spid="465"/>
                                        </p:tgtEl>
                                      </p:cBhvr>
                                    </p:animEffect>
                                  </p:childTnLst>
                                </p:cTn>
                              </p:par>
                              <p:par>
                                <p:cTn id="85" presetID="22" presetClass="exit" presetSubtype="1" fill="hold" grpId="1" nodeType="withEffect">
                                  <p:stCondLst>
                                    <p:cond delay="400"/>
                                  </p:stCondLst>
                                  <p:childTnLst>
                                    <p:animEffect transition="out" filter="wipe(up)">
                                      <p:cBhvr>
                                        <p:cTn id="86" dur="300"/>
                                        <p:tgtEl>
                                          <p:spTgt spid="465"/>
                                        </p:tgtEl>
                                      </p:cBhvr>
                                    </p:animEffect>
                                    <p:set>
                                      <p:cBhvr>
                                        <p:cTn id="87" dur="1" fill="hold">
                                          <p:stCondLst>
                                            <p:cond delay="299"/>
                                          </p:stCondLst>
                                        </p:cTn>
                                        <p:tgtEl>
                                          <p:spTgt spid="465"/>
                                        </p:tgtEl>
                                        <p:attrNameLst>
                                          <p:attrName>style.visibility</p:attrName>
                                        </p:attrNameLst>
                                      </p:cBhvr>
                                      <p:to>
                                        <p:strVal val="hidden"/>
                                      </p:to>
                                    </p:set>
                                  </p:childTnLst>
                                </p:cTn>
                              </p:par>
                              <p:par>
                                <p:cTn id="88" presetID="22" presetClass="entr" presetSubtype="4" fill="hold" grpId="0" nodeType="withEffect">
                                  <p:stCondLst>
                                    <p:cond delay="100"/>
                                  </p:stCondLst>
                                  <p:childTnLst>
                                    <p:set>
                                      <p:cBhvr>
                                        <p:cTn id="89" dur="1" fill="hold">
                                          <p:stCondLst>
                                            <p:cond delay="0"/>
                                          </p:stCondLst>
                                        </p:cTn>
                                        <p:tgtEl>
                                          <p:spTgt spid="468"/>
                                        </p:tgtEl>
                                        <p:attrNameLst>
                                          <p:attrName>style.visibility</p:attrName>
                                        </p:attrNameLst>
                                      </p:cBhvr>
                                      <p:to>
                                        <p:strVal val="visible"/>
                                      </p:to>
                                    </p:set>
                                    <p:animEffect transition="in" filter="wipe(down)">
                                      <p:cBhvr>
                                        <p:cTn id="90" dur="300"/>
                                        <p:tgtEl>
                                          <p:spTgt spid="468"/>
                                        </p:tgtEl>
                                      </p:cBhvr>
                                    </p:animEffect>
                                  </p:childTnLst>
                                </p:cTn>
                              </p:par>
                              <p:par>
                                <p:cTn id="91" presetID="22" presetClass="exit" presetSubtype="4" fill="hold" grpId="1" nodeType="withEffect">
                                  <p:stCondLst>
                                    <p:cond delay="300"/>
                                  </p:stCondLst>
                                  <p:childTnLst>
                                    <p:animEffect transition="out" filter="wipe(down)">
                                      <p:cBhvr>
                                        <p:cTn id="92" dur="300"/>
                                        <p:tgtEl>
                                          <p:spTgt spid="468"/>
                                        </p:tgtEl>
                                      </p:cBhvr>
                                    </p:animEffect>
                                    <p:set>
                                      <p:cBhvr>
                                        <p:cTn id="93" dur="1" fill="hold">
                                          <p:stCondLst>
                                            <p:cond delay="299"/>
                                          </p:stCondLst>
                                        </p:cTn>
                                        <p:tgtEl>
                                          <p:spTgt spid="468"/>
                                        </p:tgtEl>
                                        <p:attrNameLst>
                                          <p:attrName>style.visibility</p:attrName>
                                        </p:attrNameLst>
                                      </p:cBhvr>
                                      <p:to>
                                        <p:strVal val="hidden"/>
                                      </p:to>
                                    </p:set>
                                  </p:childTnLst>
                                </p:cTn>
                              </p:par>
                              <p:par>
                                <p:cTn id="94" presetID="22" presetClass="entr" presetSubtype="1" fill="hold" grpId="0" nodeType="withEffect">
                                  <p:stCondLst>
                                    <p:cond delay="300"/>
                                  </p:stCondLst>
                                  <p:childTnLst>
                                    <p:set>
                                      <p:cBhvr>
                                        <p:cTn id="95" dur="1" fill="hold">
                                          <p:stCondLst>
                                            <p:cond delay="0"/>
                                          </p:stCondLst>
                                        </p:cTn>
                                        <p:tgtEl>
                                          <p:spTgt spid="467"/>
                                        </p:tgtEl>
                                        <p:attrNameLst>
                                          <p:attrName>style.visibility</p:attrName>
                                        </p:attrNameLst>
                                      </p:cBhvr>
                                      <p:to>
                                        <p:strVal val="visible"/>
                                      </p:to>
                                    </p:set>
                                    <p:animEffect transition="in" filter="wipe(up)">
                                      <p:cBhvr>
                                        <p:cTn id="96" dur="300"/>
                                        <p:tgtEl>
                                          <p:spTgt spid="467"/>
                                        </p:tgtEl>
                                      </p:cBhvr>
                                    </p:animEffect>
                                  </p:childTnLst>
                                </p:cTn>
                              </p:par>
                              <p:par>
                                <p:cTn id="97" presetID="22" presetClass="exit" presetSubtype="1" fill="hold" grpId="1" nodeType="withEffect">
                                  <p:stCondLst>
                                    <p:cond delay="500"/>
                                  </p:stCondLst>
                                  <p:childTnLst>
                                    <p:animEffect transition="out" filter="wipe(up)">
                                      <p:cBhvr>
                                        <p:cTn id="98" dur="300"/>
                                        <p:tgtEl>
                                          <p:spTgt spid="467"/>
                                        </p:tgtEl>
                                      </p:cBhvr>
                                    </p:animEffect>
                                    <p:set>
                                      <p:cBhvr>
                                        <p:cTn id="99" dur="1" fill="hold">
                                          <p:stCondLst>
                                            <p:cond delay="299"/>
                                          </p:stCondLst>
                                        </p:cTn>
                                        <p:tgtEl>
                                          <p:spTgt spid="467"/>
                                        </p:tgtEl>
                                        <p:attrNameLst>
                                          <p:attrName>style.visibility</p:attrName>
                                        </p:attrNameLst>
                                      </p:cBhvr>
                                      <p:to>
                                        <p:strVal val="hidden"/>
                                      </p:to>
                                    </p:set>
                                  </p:childTnLst>
                                </p:cTn>
                              </p:par>
                              <p:par>
                                <p:cTn id="100" presetID="53" presetClass="exit" presetSubtype="32" fill="hold" grpId="1" nodeType="withEffect">
                                  <p:stCondLst>
                                    <p:cond delay="750"/>
                                  </p:stCondLst>
                                  <p:childTnLst>
                                    <p:anim calcmode="lin" valueType="num">
                                      <p:cBhvr>
                                        <p:cTn id="101" dur="250"/>
                                        <p:tgtEl>
                                          <p:spTgt spid="9"/>
                                        </p:tgtEl>
                                        <p:attrNameLst>
                                          <p:attrName>ppt_w</p:attrName>
                                        </p:attrNameLst>
                                      </p:cBhvr>
                                      <p:tavLst>
                                        <p:tav tm="0">
                                          <p:val>
                                            <p:strVal val="ppt_w"/>
                                          </p:val>
                                        </p:tav>
                                        <p:tav tm="100000">
                                          <p:val>
                                            <p:fltVal val="0"/>
                                          </p:val>
                                        </p:tav>
                                      </p:tavLst>
                                    </p:anim>
                                    <p:anim calcmode="lin" valueType="num">
                                      <p:cBhvr>
                                        <p:cTn id="102" dur="250"/>
                                        <p:tgtEl>
                                          <p:spTgt spid="9"/>
                                        </p:tgtEl>
                                        <p:attrNameLst>
                                          <p:attrName>ppt_h</p:attrName>
                                        </p:attrNameLst>
                                      </p:cBhvr>
                                      <p:tavLst>
                                        <p:tav tm="0">
                                          <p:val>
                                            <p:strVal val="ppt_h"/>
                                          </p:val>
                                        </p:tav>
                                        <p:tav tm="100000">
                                          <p:val>
                                            <p:fltVal val="0"/>
                                          </p:val>
                                        </p:tav>
                                      </p:tavLst>
                                    </p:anim>
                                    <p:animEffect transition="out" filter="fade">
                                      <p:cBhvr>
                                        <p:cTn id="103" dur="250"/>
                                        <p:tgtEl>
                                          <p:spTgt spid="9"/>
                                        </p:tgtEl>
                                      </p:cBhvr>
                                    </p:animEffect>
                                    <p:set>
                                      <p:cBhvr>
                                        <p:cTn id="104" dur="1" fill="hold">
                                          <p:stCondLst>
                                            <p:cond delay="249"/>
                                          </p:stCondLst>
                                        </p:cTn>
                                        <p:tgtEl>
                                          <p:spTgt spid="9"/>
                                        </p:tgtEl>
                                        <p:attrNameLst>
                                          <p:attrName>style.visibility</p:attrName>
                                        </p:attrNameLst>
                                      </p:cBhvr>
                                      <p:to>
                                        <p:strVal val="hidden"/>
                                      </p:to>
                                    </p:set>
                                  </p:childTnLst>
                                </p:cTn>
                              </p:par>
                            </p:childTnLst>
                          </p:cTn>
                        </p:par>
                        <p:par>
                          <p:cTn id="105" fill="hold">
                            <p:stCondLst>
                              <p:cond delay="1250"/>
                            </p:stCondLst>
                            <p:childTnLst>
                              <p:par>
                                <p:cTn id="106" presetID="53" presetClass="entr" presetSubtype="528" fill="hold" grpId="0" nodeType="afterEffect">
                                  <p:stCondLst>
                                    <p:cond delay="0"/>
                                  </p:stCondLst>
                                  <p:childTnLst>
                                    <p:set>
                                      <p:cBhvr>
                                        <p:cTn id="107" dur="1" fill="hold">
                                          <p:stCondLst>
                                            <p:cond delay="0"/>
                                          </p:stCondLst>
                                        </p:cTn>
                                        <p:tgtEl>
                                          <p:spTgt spid="12"/>
                                        </p:tgtEl>
                                        <p:attrNameLst>
                                          <p:attrName>style.visibility</p:attrName>
                                        </p:attrNameLst>
                                      </p:cBhvr>
                                      <p:to>
                                        <p:strVal val="visible"/>
                                      </p:to>
                                    </p:set>
                                    <p:anim calcmode="lin" valueType="num">
                                      <p:cBhvr>
                                        <p:cTn id="108" dur="500" fill="hold"/>
                                        <p:tgtEl>
                                          <p:spTgt spid="12"/>
                                        </p:tgtEl>
                                        <p:attrNameLst>
                                          <p:attrName>ppt_w</p:attrName>
                                        </p:attrNameLst>
                                      </p:cBhvr>
                                      <p:tavLst>
                                        <p:tav tm="0">
                                          <p:val>
                                            <p:fltVal val="0"/>
                                          </p:val>
                                        </p:tav>
                                        <p:tav tm="100000">
                                          <p:val>
                                            <p:strVal val="#ppt_w"/>
                                          </p:val>
                                        </p:tav>
                                      </p:tavLst>
                                    </p:anim>
                                    <p:anim calcmode="lin" valueType="num">
                                      <p:cBhvr>
                                        <p:cTn id="109" dur="500" fill="hold"/>
                                        <p:tgtEl>
                                          <p:spTgt spid="12"/>
                                        </p:tgtEl>
                                        <p:attrNameLst>
                                          <p:attrName>ppt_h</p:attrName>
                                        </p:attrNameLst>
                                      </p:cBhvr>
                                      <p:tavLst>
                                        <p:tav tm="0">
                                          <p:val>
                                            <p:fltVal val="0"/>
                                          </p:val>
                                        </p:tav>
                                        <p:tav tm="100000">
                                          <p:val>
                                            <p:strVal val="#ppt_h"/>
                                          </p:val>
                                        </p:tav>
                                      </p:tavLst>
                                    </p:anim>
                                    <p:animEffect transition="in" filter="fade">
                                      <p:cBhvr>
                                        <p:cTn id="110" dur="500"/>
                                        <p:tgtEl>
                                          <p:spTgt spid="12"/>
                                        </p:tgtEl>
                                      </p:cBhvr>
                                    </p:animEffect>
                                    <p:anim calcmode="lin" valueType="num">
                                      <p:cBhvr>
                                        <p:cTn id="111" dur="500" fill="hold"/>
                                        <p:tgtEl>
                                          <p:spTgt spid="12"/>
                                        </p:tgtEl>
                                        <p:attrNameLst>
                                          <p:attrName>ppt_x</p:attrName>
                                        </p:attrNameLst>
                                      </p:cBhvr>
                                      <p:tavLst>
                                        <p:tav tm="0">
                                          <p:val>
                                            <p:fltVal val="0.5"/>
                                          </p:val>
                                        </p:tav>
                                        <p:tav tm="100000">
                                          <p:val>
                                            <p:strVal val="#ppt_x"/>
                                          </p:val>
                                        </p:tav>
                                      </p:tavLst>
                                    </p:anim>
                                    <p:anim calcmode="lin" valueType="num">
                                      <p:cBhvr>
                                        <p:cTn id="112" dur="500" fill="hold"/>
                                        <p:tgtEl>
                                          <p:spTgt spid="12"/>
                                        </p:tgtEl>
                                        <p:attrNameLst>
                                          <p:attrName>ppt_y</p:attrName>
                                        </p:attrNameLst>
                                      </p:cBhvr>
                                      <p:tavLst>
                                        <p:tav tm="0">
                                          <p:val>
                                            <p:fltVal val="0.5"/>
                                          </p:val>
                                        </p:tav>
                                        <p:tav tm="100000">
                                          <p:val>
                                            <p:strVal val="#ppt_y"/>
                                          </p:val>
                                        </p:tav>
                                      </p:tavLst>
                                    </p:anim>
                                  </p:childTnLst>
                                </p:cTn>
                              </p:par>
                              <p:par>
                                <p:cTn id="113" presetID="53" presetClass="entr" presetSubtype="528" fill="hold" nodeType="withEffect">
                                  <p:stCondLst>
                                    <p:cond delay="0"/>
                                  </p:stCondLst>
                                  <p:childTnLst>
                                    <p:set>
                                      <p:cBhvr>
                                        <p:cTn id="114" dur="1" fill="hold">
                                          <p:stCondLst>
                                            <p:cond delay="0"/>
                                          </p:stCondLst>
                                        </p:cTn>
                                        <p:tgtEl>
                                          <p:spTgt spid="284"/>
                                        </p:tgtEl>
                                        <p:attrNameLst>
                                          <p:attrName>style.visibility</p:attrName>
                                        </p:attrNameLst>
                                      </p:cBhvr>
                                      <p:to>
                                        <p:strVal val="visible"/>
                                      </p:to>
                                    </p:set>
                                    <p:anim calcmode="lin" valueType="num">
                                      <p:cBhvr>
                                        <p:cTn id="115" dur="500" fill="hold"/>
                                        <p:tgtEl>
                                          <p:spTgt spid="284"/>
                                        </p:tgtEl>
                                        <p:attrNameLst>
                                          <p:attrName>ppt_w</p:attrName>
                                        </p:attrNameLst>
                                      </p:cBhvr>
                                      <p:tavLst>
                                        <p:tav tm="0">
                                          <p:val>
                                            <p:fltVal val="0"/>
                                          </p:val>
                                        </p:tav>
                                        <p:tav tm="100000">
                                          <p:val>
                                            <p:strVal val="#ppt_w"/>
                                          </p:val>
                                        </p:tav>
                                      </p:tavLst>
                                    </p:anim>
                                    <p:anim calcmode="lin" valueType="num">
                                      <p:cBhvr>
                                        <p:cTn id="116" dur="500" fill="hold"/>
                                        <p:tgtEl>
                                          <p:spTgt spid="284"/>
                                        </p:tgtEl>
                                        <p:attrNameLst>
                                          <p:attrName>ppt_h</p:attrName>
                                        </p:attrNameLst>
                                      </p:cBhvr>
                                      <p:tavLst>
                                        <p:tav tm="0">
                                          <p:val>
                                            <p:fltVal val="0"/>
                                          </p:val>
                                        </p:tav>
                                        <p:tav tm="100000">
                                          <p:val>
                                            <p:strVal val="#ppt_h"/>
                                          </p:val>
                                        </p:tav>
                                      </p:tavLst>
                                    </p:anim>
                                    <p:animEffect transition="in" filter="fade">
                                      <p:cBhvr>
                                        <p:cTn id="117" dur="500"/>
                                        <p:tgtEl>
                                          <p:spTgt spid="284"/>
                                        </p:tgtEl>
                                      </p:cBhvr>
                                    </p:animEffect>
                                    <p:anim calcmode="lin" valueType="num">
                                      <p:cBhvr>
                                        <p:cTn id="118" dur="500" fill="hold"/>
                                        <p:tgtEl>
                                          <p:spTgt spid="284"/>
                                        </p:tgtEl>
                                        <p:attrNameLst>
                                          <p:attrName>ppt_x</p:attrName>
                                        </p:attrNameLst>
                                      </p:cBhvr>
                                      <p:tavLst>
                                        <p:tav tm="0">
                                          <p:val>
                                            <p:fltVal val="0.5"/>
                                          </p:val>
                                        </p:tav>
                                        <p:tav tm="100000">
                                          <p:val>
                                            <p:strVal val="#ppt_x"/>
                                          </p:val>
                                        </p:tav>
                                      </p:tavLst>
                                    </p:anim>
                                    <p:anim calcmode="lin" valueType="num">
                                      <p:cBhvr>
                                        <p:cTn id="119" dur="500" fill="hold"/>
                                        <p:tgtEl>
                                          <p:spTgt spid="284"/>
                                        </p:tgtEl>
                                        <p:attrNameLst>
                                          <p:attrName>ppt_y</p:attrName>
                                        </p:attrNameLst>
                                      </p:cBhvr>
                                      <p:tavLst>
                                        <p:tav tm="0">
                                          <p:val>
                                            <p:fltVal val="0.5"/>
                                          </p:val>
                                        </p:tav>
                                        <p:tav tm="100000">
                                          <p:val>
                                            <p:strVal val="#ppt_y"/>
                                          </p:val>
                                        </p:tav>
                                      </p:tavLst>
                                    </p:anim>
                                  </p:childTnLst>
                                </p:cTn>
                              </p:par>
                              <p:par>
                                <p:cTn id="120" presetID="53" presetClass="entr" presetSubtype="528" fill="hold" nodeType="withEffect">
                                  <p:stCondLst>
                                    <p:cond delay="0"/>
                                  </p:stCondLst>
                                  <p:childTnLst>
                                    <p:set>
                                      <p:cBhvr>
                                        <p:cTn id="121" dur="1" fill="hold">
                                          <p:stCondLst>
                                            <p:cond delay="0"/>
                                          </p:stCondLst>
                                        </p:cTn>
                                        <p:tgtEl>
                                          <p:spTgt spid="115"/>
                                        </p:tgtEl>
                                        <p:attrNameLst>
                                          <p:attrName>style.visibility</p:attrName>
                                        </p:attrNameLst>
                                      </p:cBhvr>
                                      <p:to>
                                        <p:strVal val="visible"/>
                                      </p:to>
                                    </p:set>
                                    <p:anim calcmode="lin" valueType="num">
                                      <p:cBhvr>
                                        <p:cTn id="122" dur="500" fill="hold"/>
                                        <p:tgtEl>
                                          <p:spTgt spid="115"/>
                                        </p:tgtEl>
                                        <p:attrNameLst>
                                          <p:attrName>ppt_w</p:attrName>
                                        </p:attrNameLst>
                                      </p:cBhvr>
                                      <p:tavLst>
                                        <p:tav tm="0">
                                          <p:val>
                                            <p:fltVal val="0"/>
                                          </p:val>
                                        </p:tav>
                                        <p:tav tm="100000">
                                          <p:val>
                                            <p:strVal val="#ppt_w"/>
                                          </p:val>
                                        </p:tav>
                                      </p:tavLst>
                                    </p:anim>
                                    <p:anim calcmode="lin" valueType="num">
                                      <p:cBhvr>
                                        <p:cTn id="123" dur="500" fill="hold"/>
                                        <p:tgtEl>
                                          <p:spTgt spid="115"/>
                                        </p:tgtEl>
                                        <p:attrNameLst>
                                          <p:attrName>ppt_h</p:attrName>
                                        </p:attrNameLst>
                                      </p:cBhvr>
                                      <p:tavLst>
                                        <p:tav tm="0">
                                          <p:val>
                                            <p:fltVal val="0"/>
                                          </p:val>
                                        </p:tav>
                                        <p:tav tm="100000">
                                          <p:val>
                                            <p:strVal val="#ppt_h"/>
                                          </p:val>
                                        </p:tav>
                                      </p:tavLst>
                                    </p:anim>
                                    <p:animEffect transition="in" filter="fade">
                                      <p:cBhvr>
                                        <p:cTn id="124" dur="500"/>
                                        <p:tgtEl>
                                          <p:spTgt spid="115"/>
                                        </p:tgtEl>
                                      </p:cBhvr>
                                    </p:animEffect>
                                    <p:anim calcmode="lin" valueType="num">
                                      <p:cBhvr>
                                        <p:cTn id="125" dur="500" fill="hold"/>
                                        <p:tgtEl>
                                          <p:spTgt spid="115"/>
                                        </p:tgtEl>
                                        <p:attrNameLst>
                                          <p:attrName>ppt_x</p:attrName>
                                        </p:attrNameLst>
                                      </p:cBhvr>
                                      <p:tavLst>
                                        <p:tav tm="0">
                                          <p:val>
                                            <p:fltVal val="0.5"/>
                                          </p:val>
                                        </p:tav>
                                        <p:tav tm="100000">
                                          <p:val>
                                            <p:strVal val="#ppt_x"/>
                                          </p:val>
                                        </p:tav>
                                      </p:tavLst>
                                    </p:anim>
                                    <p:anim calcmode="lin" valueType="num">
                                      <p:cBhvr>
                                        <p:cTn id="126" dur="500" fill="hold"/>
                                        <p:tgtEl>
                                          <p:spTgt spid="115"/>
                                        </p:tgtEl>
                                        <p:attrNameLst>
                                          <p:attrName>ppt_y</p:attrName>
                                        </p:attrNameLst>
                                      </p:cBhvr>
                                      <p:tavLst>
                                        <p:tav tm="0">
                                          <p:val>
                                            <p:fltVal val="0.5"/>
                                          </p:val>
                                        </p:tav>
                                        <p:tav tm="100000">
                                          <p:val>
                                            <p:strVal val="#ppt_y"/>
                                          </p:val>
                                        </p:tav>
                                      </p:tavLst>
                                    </p:anim>
                                  </p:childTnLst>
                                </p:cTn>
                              </p:par>
                              <p:par>
                                <p:cTn id="127" presetID="53" presetClass="entr" presetSubtype="528" fill="hold" nodeType="withEffect">
                                  <p:stCondLst>
                                    <p:cond delay="0"/>
                                  </p:stCondLst>
                                  <p:childTnLst>
                                    <p:set>
                                      <p:cBhvr>
                                        <p:cTn id="128" dur="1" fill="hold">
                                          <p:stCondLst>
                                            <p:cond delay="0"/>
                                          </p:stCondLst>
                                        </p:cTn>
                                        <p:tgtEl>
                                          <p:spTgt spid="13"/>
                                        </p:tgtEl>
                                        <p:attrNameLst>
                                          <p:attrName>style.visibility</p:attrName>
                                        </p:attrNameLst>
                                      </p:cBhvr>
                                      <p:to>
                                        <p:strVal val="visible"/>
                                      </p:to>
                                    </p:set>
                                    <p:anim calcmode="lin" valueType="num">
                                      <p:cBhvr>
                                        <p:cTn id="129" dur="500" fill="hold"/>
                                        <p:tgtEl>
                                          <p:spTgt spid="13"/>
                                        </p:tgtEl>
                                        <p:attrNameLst>
                                          <p:attrName>ppt_w</p:attrName>
                                        </p:attrNameLst>
                                      </p:cBhvr>
                                      <p:tavLst>
                                        <p:tav tm="0">
                                          <p:val>
                                            <p:fltVal val="0"/>
                                          </p:val>
                                        </p:tav>
                                        <p:tav tm="100000">
                                          <p:val>
                                            <p:strVal val="#ppt_w"/>
                                          </p:val>
                                        </p:tav>
                                      </p:tavLst>
                                    </p:anim>
                                    <p:anim calcmode="lin" valueType="num">
                                      <p:cBhvr>
                                        <p:cTn id="130" dur="500" fill="hold"/>
                                        <p:tgtEl>
                                          <p:spTgt spid="13"/>
                                        </p:tgtEl>
                                        <p:attrNameLst>
                                          <p:attrName>ppt_h</p:attrName>
                                        </p:attrNameLst>
                                      </p:cBhvr>
                                      <p:tavLst>
                                        <p:tav tm="0">
                                          <p:val>
                                            <p:fltVal val="0"/>
                                          </p:val>
                                        </p:tav>
                                        <p:tav tm="100000">
                                          <p:val>
                                            <p:strVal val="#ppt_h"/>
                                          </p:val>
                                        </p:tav>
                                      </p:tavLst>
                                    </p:anim>
                                    <p:animEffect transition="in" filter="fade">
                                      <p:cBhvr>
                                        <p:cTn id="131" dur="500"/>
                                        <p:tgtEl>
                                          <p:spTgt spid="13"/>
                                        </p:tgtEl>
                                      </p:cBhvr>
                                    </p:animEffect>
                                    <p:anim calcmode="lin" valueType="num">
                                      <p:cBhvr>
                                        <p:cTn id="132" dur="500" fill="hold"/>
                                        <p:tgtEl>
                                          <p:spTgt spid="13"/>
                                        </p:tgtEl>
                                        <p:attrNameLst>
                                          <p:attrName>ppt_x</p:attrName>
                                        </p:attrNameLst>
                                      </p:cBhvr>
                                      <p:tavLst>
                                        <p:tav tm="0">
                                          <p:val>
                                            <p:fltVal val="0.5"/>
                                          </p:val>
                                        </p:tav>
                                        <p:tav tm="100000">
                                          <p:val>
                                            <p:strVal val="#ppt_x"/>
                                          </p:val>
                                        </p:tav>
                                      </p:tavLst>
                                    </p:anim>
                                    <p:anim calcmode="lin" valueType="num">
                                      <p:cBhvr>
                                        <p:cTn id="133" dur="500" fill="hold"/>
                                        <p:tgtEl>
                                          <p:spTgt spid="13"/>
                                        </p:tgtEl>
                                        <p:attrNameLst>
                                          <p:attrName>ppt_y</p:attrName>
                                        </p:attrNameLst>
                                      </p:cBhvr>
                                      <p:tavLst>
                                        <p:tav tm="0">
                                          <p:val>
                                            <p:fltVal val="0.5"/>
                                          </p:val>
                                        </p:tav>
                                        <p:tav tm="100000">
                                          <p:val>
                                            <p:strVal val="#ppt_y"/>
                                          </p:val>
                                        </p:tav>
                                      </p:tavLst>
                                    </p:anim>
                                  </p:childTnLst>
                                </p:cTn>
                              </p:par>
                              <p:par>
                                <p:cTn id="134" presetID="53" presetClass="entr" presetSubtype="528" fill="hold" nodeType="withEffect">
                                  <p:stCondLst>
                                    <p:cond delay="0"/>
                                  </p:stCondLst>
                                  <p:childTnLst>
                                    <p:set>
                                      <p:cBhvr>
                                        <p:cTn id="135" dur="1" fill="hold">
                                          <p:stCondLst>
                                            <p:cond delay="0"/>
                                          </p:stCondLst>
                                        </p:cTn>
                                        <p:tgtEl>
                                          <p:spTgt spid="15"/>
                                        </p:tgtEl>
                                        <p:attrNameLst>
                                          <p:attrName>style.visibility</p:attrName>
                                        </p:attrNameLst>
                                      </p:cBhvr>
                                      <p:to>
                                        <p:strVal val="visible"/>
                                      </p:to>
                                    </p:set>
                                    <p:anim calcmode="lin" valueType="num">
                                      <p:cBhvr>
                                        <p:cTn id="136" dur="500" fill="hold"/>
                                        <p:tgtEl>
                                          <p:spTgt spid="15"/>
                                        </p:tgtEl>
                                        <p:attrNameLst>
                                          <p:attrName>ppt_w</p:attrName>
                                        </p:attrNameLst>
                                      </p:cBhvr>
                                      <p:tavLst>
                                        <p:tav tm="0">
                                          <p:val>
                                            <p:fltVal val="0"/>
                                          </p:val>
                                        </p:tav>
                                        <p:tav tm="100000">
                                          <p:val>
                                            <p:strVal val="#ppt_w"/>
                                          </p:val>
                                        </p:tav>
                                      </p:tavLst>
                                    </p:anim>
                                    <p:anim calcmode="lin" valueType="num">
                                      <p:cBhvr>
                                        <p:cTn id="137" dur="500" fill="hold"/>
                                        <p:tgtEl>
                                          <p:spTgt spid="15"/>
                                        </p:tgtEl>
                                        <p:attrNameLst>
                                          <p:attrName>ppt_h</p:attrName>
                                        </p:attrNameLst>
                                      </p:cBhvr>
                                      <p:tavLst>
                                        <p:tav tm="0">
                                          <p:val>
                                            <p:fltVal val="0"/>
                                          </p:val>
                                        </p:tav>
                                        <p:tav tm="100000">
                                          <p:val>
                                            <p:strVal val="#ppt_h"/>
                                          </p:val>
                                        </p:tav>
                                      </p:tavLst>
                                    </p:anim>
                                    <p:animEffect transition="in" filter="fade">
                                      <p:cBhvr>
                                        <p:cTn id="138" dur="500"/>
                                        <p:tgtEl>
                                          <p:spTgt spid="15"/>
                                        </p:tgtEl>
                                      </p:cBhvr>
                                    </p:animEffect>
                                    <p:anim calcmode="lin" valueType="num">
                                      <p:cBhvr>
                                        <p:cTn id="139" dur="500" fill="hold"/>
                                        <p:tgtEl>
                                          <p:spTgt spid="15"/>
                                        </p:tgtEl>
                                        <p:attrNameLst>
                                          <p:attrName>ppt_x</p:attrName>
                                        </p:attrNameLst>
                                      </p:cBhvr>
                                      <p:tavLst>
                                        <p:tav tm="0">
                                          <p:val>
                                            <p:fltVal val="0.5"/>
                                          </p:val>
                                        </p:tav>
                                        <p:tav tm="100000">
                                          <p:val>
                                            <p:strVal val="#ppt_x"/>
                                          </p:val>
                                        </p:tav>
                                      </p:tavLst>
                                    </p:anim>
                                    <p:anim calcmode="lin" valueType="num">
                                      <p:cBhvr>
                                        <p:cTn id="140" dur="500" fill="hold"/>
                                        <p:tgtEl>
                                          <p:spTgt spid="15"/>
                                        </p:tgtEl>
                                        <p:attrNameLst>
                                          <p:attrName>ppt_y</p:attrName>
                                        </p:attrNameLst>
                                      </p:cBhvr>
                                      <p:tavLst>
                                        <p:tav tm="0">
                                          <p:val>
                                            <p:fltVal val="0.5"/>
                                          </p:val>
                                        </p:tav>
                                        <p:tav tm="100000">
                                          <p:val>
                                            <p:strVal val="#ppt_y"/>
                                          </p:val>
                                        </p:tav>
                                      </p:tavLst>
                                    </p:anim>
                                  </p:childTnLst>
                                </p:cTn>
                              </p:par>
                            </p:childTnLst>
                          </p:cTn>
                        </p:par>
                        <p:par>
                          <p:cTn id="141" fill="hold">
                            <p:stCondLst>
                              <p:cond delay="1750"/>
                            </p:stCondLst>
                            <p:childTnLst>
                              <p:par>
                                <p:cTn id="142" presetID="8" presetClass="emph" presetSubtype="0" fill="hold" grpId="1" nodeType="afterEffect">
                                  <p:stCondLst>
                                    <p:cond delay="50"/>
                                  </p:stCondLst>
                                  <p:childTnLst>
                                    <p:animRot by="21600000">
                                      <p:cBhvr>
                                        <p:cTn id="143" dur="8200" fill="hold"/>
                                        <p:tgtEl>
                                          <p:spTgt spid="12"/>
                                        </p:tgtEl>
                                        <p:attrNameLst>
                                          <p:attrName>r</p:attrName>
                                        </p:attrNameLst>
                                      </p:cBhvr>
                                    </p:animRot>
                                  </p:childTnLst>
                                </p:cTn>
                              </p:par>
                              <p:par>
                                <p:cTn id="144" presetID="8" presetClass="emph" presetSubtype="0" fill="hold" nodeType="withEffect">
                                  <p:stCondLst>
                                    <p:cond delay="50"/>
                                  </p:stCondLst>
                                  <p:childTnLst>
                                    <p:animRot by="21600000">
                                      <p:cBhvr>
                                        <p:cTn id="145" dur="9300" fill="hold"/>
                                        <p:tgtEl>
                                          <p:spTgt spid="284"/>
                                        </p:tgtEl>
                                        <p:attrNameLst>
                                          <p:attrName>r</p:attrName>
                                        </p:attrNameLst>
                                      </p:cBhvr>
                                    </p:animRot>
                                  </p:childTnLst>
                                </p:cTn>
                              </p:par>
                              <p:par>
                                <p:cTn id="146" presetID="8" presetClass="emph" presetSubtype="0" fill="hold" nodeType="withEffect">
                                  <p:stCondLst>
                                    <p:cond delay="150"/>
                                  </p:stCondLst>
                                  <p:childTnLst>
                                    <p:animRot by="10800000">
                                      <p:cBhvr>
                                        <p:cTn id="147" dur="7100" fill="hold"/>
                                        <p:tgtEl>
                                          <p:spTgt spid="115"/>
                                        </p:tgtEl>
                                        <p:attrNameLst>
                                          <p:attrName>r</p:attrName>
                                        </p:attrNameLst>
                                      </p:cBhvr>
                                    </p:animRot>
                                  </p:childTnLst>
                                </p:cTn>
                              </p:par>
                              <p:par>
                                <p:cTn id="148" presetID="8" presetClass="emph" presetSubtype="0" fill="hold" nodeType="withEffect">
                                  <p:stCondLst>
                                    <p:cond delay="50"/>
                                  </p:stCondLst>
                                  <p:childTnLst>
                                    <p:animRot by="10800000">
                                      <p:cBhvr>
                                        <p:cTn id="149" dur="5750" fill="hold"/>
                                        <p:tgtEl>
                                          <p:spTgt spid="13"/>
                                        </p:tgtEl>
                                        <p:attrNameLst>
                                          <p:attrName>r</p:attrName>
                                        </p:attrNameLst>
                                      </p:cBhvr>
                                    </p:animRot>
                                  </p:childTnLst>
                                </p:cTn>
                              </p:par>
                              <p:par>
                                <p:cTn id="150" presetID="8" presetClass="emph" presetSubtype="0" fill="hold" nodeType="withEffect">
                                  <p:stCondLst>
                                    <p:cond delay="0"/>
                                  </p:stCondLst>
                                  <p:childTnLst>
                                    <p:animRot by="21600000">
                                      <p:cBhvr>
                                        <p:cTn id="151" dur="8150" fill="hold"/>
                                        <p:tgtEl>
                                          <p:spTgt spid="15"/>
                                        </p:tgtEl>
                                        <p:attrNameLst>
                                          <p:attrName>r</p:attrName>
                                        </p:attrNameLst>
                                      </p:cBhvr>
                                    </p:animRot>
                                  </p:childTnLst>
                                </p:cTn>
                              </p:par>
                              <p:par>
                                <p:cTn id="152" presetID="41" presetClass="entr" presetSubtype="0" fill="hold" grpId="0" nodeType="withEffect">
                                  <p:stCondLst>
                                    <p:cond delay="50"/>
                                  </p:stCondLst>
                                  <p:iterate type="lt">
                                    <p:tmPct val="7407"/>
                                  </p:iterate>
                                  <p:childTnLst>
                                    <p:set>
                                      <p:cBhvr>
                                        <p:cTn id="153" dur="1" fill="hold">
                                          <p:stCondLst>
                                            <p:cond delay="0"/>
                                          </p:stCondLst>
                                        </p:cTn>
                                        <p:tgtEl>
                                          <p:spTgt spid="5"/>
                                        </p:tgtEl>
                                        <p:attrNameLst>
                                          <p:attrName>style.visibility</p:attrName>
                                        </p:attrNameLst>
                                      </p:cBhvr>
                                      <p:to>
                                        <p:strVal val="visible"/>
                                      </p:to>
                                    </p:set>
                                    <p:anim calcmode="lin" valueType="num">
                                      <p:cBhvr>
                                        <p:cTn id="154" dur="2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5" dur="2000" fill="hold"/>
                                        <p:tgtEl>
                                          <p:spTgt spid="5"/>
                                        </p:tgtEl>
                                        <p:attrNameLst>
                                          <p:attrName>ppt_y</p:attrName>
                                        </p:attrNameLst>
                                      </p:cBhvr>
                                      <p:tavLst>
                                        <p:tav tm="0">
                                          <p:val>
                                            <p:strVal val="#ppt_y"/>
                                          </p:val>
                                        </p:tav>
                                        <p:tav tm="100000">
                                          <p:val>
                                            <p:strVal val="#ppt_y"/>
                                          </p:val>
                                        </p:tav>
                                      </p:tavLst>
                                    </p:anim>
                                    <p:anim calcmode="lin" valueType="num">
                                      <p:cBhvr>
                                        <p:cTn id="156" dur="2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7" dur="2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8" dur="2000" tmFilter="0,0; .5, 1; 1, 1"/>
                                        <p:tgtEl>
                                          <p:spTgt spid="5"/>
                                        </p:tgtEl>
                                      </p:cBhvr>
                                    </p:animEffect>
                                  </p:childTnLst>
                                </p:cTn>
                              </p:par>
                              <p:par>
                                <p:cTn id="159" presetID="47" presetClass="entr" presetSubtype="0" fill="hold" grpId="0" nodeType="withEffect">
                                  <p:stCondLst>
                                    <p:cond delay="3750"/>
                                  </p:stCondLst>
                                  <p:childTnLst>
                                    <p:set>
                                      <p:cBhvr>
                                        <p:cTn id="160" dur="1" fill="hold">
                                          <p:stCondLst>
                                            <p:cond delay="0"/>
                                          </p:stCondLst>
                                        </p:cTn>
                                        <p:tgtEl>
                                          <p:spTgt spid="285"/>
                                        </p:tgtEl>
                                        <p:attrNameLst>
                                          <p:attrName>style.visibility</p:attrName>
                                        </p:attrNameLst>
                                      </p:cBhvr>
                                      <p:to>
                                        <p:strVal val="visible"/>
                                      </p:to>
                                    </p:set>
                                    <p:animEffect transition="in" filter="fade">
                                      <p:cBhvr>
                                        <p:cTn id="161" dur="1000"/>
                                        <p:tgtEl>
                                          <p:spTgt spid="285"/>
                                        </p:tgtEl>
                                      </p:cBhvr>
                                    </p:animEffect>
                                    <p:anim calcmode="lin" valueType="num">
                                      <p:cBhvr>
                                        <p:cTn id="162" dur="1000" fill="hold"/>
                                        <p:tgtEl>
                                          <p:spTgt spid="285"/>
                                        </p:tgtEl>
                                        <p:attrNameLst>
                                          <p:attrName>ppt_x</p:attrName>
                                        </p:attrNameLst>
                                      </p:cBhvr>
                                      <p:tavLst>
                                        <p:tav tm="0">
                                          <p:val>
                                            <p:strVal val="#ppt_x"/>
                                          </p:val>
                                        </p:tav>
                                        <p:tav tm="100000">
                                          <p:val>
                                            <p:strVal val="#ppt_x"/>
                                          </p:val>
                                        </p:tav>
                                      </p:tavLst>
                                    </p:anim>
                                    <p:anim calcmode="lin" valueType="num">
                                      <p:cBhvr>
                                        <p:cTn id="163" dur="1000" fill="hold"/>
                                        <p:tgtEl>
                                          <p:spTgt spid="285"/>
                                        </p:tgtEl>
                                        <p:attrNameLst>
                                          <p:attrName>ppt_y</p:attrName>
                                        </p:attrNameLst>
                                      </p:cBhvr>
                                      <p:tavLst>
                                        <p:tav tm="0">
                                          <p:val>
                                            <p:strVal val="#ppt_y-.1"/>
                                          </p:val>
                                        </p:tav>
                                        <p:tav tm="100000">
                                          <p:val>
                                            <p:strVal val="#ppt_y"/>
                                          </p:val>
                                        </p:tav>
                                      </p:tavLst>
                                    </p:anim>
                                  </p:childTnLst>
                                </p:cTn>
                              </p:par>
                              <p:par>
                                <p:cTn id="164" presetID="53" presetClass="entr" presetSubtype="16" fill="hold" nodeType="withEffect">
                                  <p:stCondLst>
                                    <p:cond delay="5150"/>
                                  </p:stCondLst>
                                  <p:childTnLst>
                                    <p:set>
                                      <p:cBhvr>
                                        <p:cTn id="165" dur="1" fill="hold">
                                          <p:stCondLst>
                                            <p:cond delay="0"/>
                                          </p:stCondLst>
                                        </p:cTn>
                                        <p:tgtEl>
                                          <p:spTgt spid="46"/>
                                        </p:tgtEl>
                                        <p:attrNameLst>
                                          <p:attrName>style.visibility</p:attrName>
                                        </p:attrNameLst>
                                      </p:cBhvr>
                                      <p:to>
                                        <p:strVal val="visible"/>
                                      </p:to>
                                    </p:set>
                                    <p:anim calcmode="lin" valueType="num">
                                      <p:cBhvr>
                                        <p:cTn id="166" dur="900" fill="hold"/>
                                        <p:tgtEl>
                                          <p:spTgt spid="46"/>
                                        </p:tgtEl>
                                        <p:attrNameLst>
                                          <p:attrName>ppt_w</p:attrName>
                                        </p:attrNameLst>
                                      </p:cBhvr>
                                      <p:tavLst>
                                        <p:tav tm="0">
                                          <p:val>
                                            <p:fltVal val="0"/>
                                          </p:val>
                                        </p:tav>
                                        <p:tav tm="100000">
                                          <p:val>
                                            <p:strVal val="#ppt_w"/>
                                          </p:val>
                                        </p:tav>
                                      </p:tavLst>
                                    </p:anim>
                                    <p:anim calcmode="lin" valueType="num">
                                      <p:cBhvr>
                                        <p:cTn id="167" dur="900" fill="hold"/>
                                        <p:tgtEl>
                                          <p:spTgt spid="46"/>
                                        </p:tgtEl>
                                        <p:attrNameLst>
                                          <p:attrName>ppt_h</p:attrName>
                                        </p:attrNameLst>
                                      </p:cBhvr>
                                      <p:tavLst>
                                        <p:tav tm="0">
                                          <p:val>
                                            <p:fltVal val="0"/>
                                          </p:val>
                                        </p:tav>
                                        <p:tav tm="100000">
                                          <p:val>
                                            <p:strVal val="#ppt_h"/>
                                          </p:val>
                                        </p:tav>
                                      </p:tavLst>
                                    </p:anim>
                                    <p:animEffect transition="in" filter="fade">
                                      <p:cBhvr>
                                        <p:cTn id="168" dur="900"/>
                                        <p:tgtEl>
                                          <p:spTgt spid="46"/>
                                        </p:tgtEl>
                                      </p:cBhvr>
                                    </p:animEffect>
                                  </p:childTnLst>
                                </p:cTn>
                              </p:par>
                              <p:par>
                                <p:cTn id="169" presetID="53" presetClass="entr" presetSubtype="16" fill="hold" grpId="0" nodeType="withEffect">
                                  <p:stCondLst>
                                    <p:cond delay="6350"/>
                                  </p:stCondLst>
                                  <p:childTnLst>
                                    <p:set>
                                      <p:cBhvr>
                                        <p:cTn id="170" dur="1" fill="hold">
                                          <p:stCondLst>
                                            <p:cond delay="0"/>
                                          </p:stCondLst>
                                        </p:cTn>
                                        <p:tgtEl>
                                          <p:spTgt spid="4"/>
                                        </p:tgtEl>
                                        <p:attrNameLst>
                                          <p:attrName>style.visibility</p:attrName>
                                        </p:attrNameLst>
                                      </p:cBhvr>
                                      <p:to>
                                        <p:strVal val="visible"/>
                                      </p:to>
                                    </p:set>
                                    <p:anim calcmode="lin" valueType="num">
                                      <p:cBhvr>
                                        <p:cTn id="171" dur="700" fill="hold"/>
                                        <p:tgtEl>
                                          <p:spTgt spid="4"/>
                                        </p:tgtEl>
                                        <p:attrNameLst>
                                          <p:attrName>ppt_w</p:attrName>
                                        </p:attrNameLst>
                                      </p:cBhvr>
                                      <p:tavLst>
                                        <p:tav tm="0">
                                          <p:val>
                                            <p:fltVal val="0"/>
                                          </p:val>
                                        </p:tav>
                                        <p:tav tm="100000">
                                          <p:val>
                                            <p:strVal val="#ppt_w"/>
                                          </p:val>
                                        </p:tav>
                                      </p:tavLst>
                                    </p:anim>
                                    <p:anim calcmode="lin" valueType="num">
                                      <p:cBhvr>
                                        <p:cTn id="172" dur="700" fill="hold"/>
                                        <p:tgtEl>
                                          <p:spTgt spid="4"/>
                                        </p:tgtEl>
                                        <p:attrNameLst>
                                          <p:attrName>ppt_h</p:attrName>
                                        </p:attrNameLst>
                                      </p:cBhvr>
                                      <p:tavLst>
                                        <p:tav tm="0">
                                          <p:val>
                                            <p:fltVal val="0"/>
                                          </p:val>
                                        </p:tav>
                                        <p:tav tm="100000">
                                          <p:val>
                                            <p:strVal val="#ppt_h"/>
                                          </p:val>
                                        </p:tav>
                                      </p:tavLst>
                                    </p:anim>
                                    <p:animEffect transition="in" filter="fade">
                                      <p:cBhvr>
                                        <p:cTn id="173"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5" grpId="0"/>
      <p:bldP spid="285" grpId="0"/>
      <p:bldP spid="4" grpId="0"/>
      <p:bldP spid="457" grpId="0" animBg="1"/>
      <p:bldP spid="457" grpId="1" animBg="1"/>
      <p:bldP spid="457" grpId="2" animBg="1"/>
      <p:bldP spid="458" grpId="0" animBg="1"/>
      <p:bldP spid="458" grpId="1" animBg="1"/>
      <p:bldP spid="458" grpId="2" animBg="1"/>
      <p:bldP spid="459" grpId="0" animBg="1"/>
      <p:bldP spid="459" grpId="1" animBg="1"/>
      <p:bldP spid="459" grpId="2" animBg="1"/>
      <p:bldP spid="460" grpId="0" animBg="1"/>
      <p:bldP spid="460" grpId="1" animBg="1"/>
      <p:bldP spid="460" grpId="2" animBg="1"/>
      <p:bldP spid="461" grpId="0" animBg="1"/>
      <p:bldP spid="461" grpId="1" animBg="1"/>
      <p:bldP spid="461" grpId="2" animBg="1"/>
      <p:bldP spid="462" grpId="0" animBg="1"/>
      <p:bldP spid="462" grpId="1" animBg="1"/>
      <p:bldP spid="462" grpId="2" animBg="1"/>
      <p:bldP spid="463" grpId="0" animBg="1"/>
      <p:bldP spid="463" grpId="1" animBg="1"/>
      <p:bldP spid="463" grpId="2" animBg="1"/>
      <p:bldP spid="464" grpId="0" animBg="1"/>
      <p:bldP spid="464" grpId="1" animBg="1"/>
      <p:bldP spid="464" grpId="2" animBg="1"/>
      <p:bldP spid="465" grpId="0" animBg="1"/>
      <p:bldP spid="465" grpId="1" animBg="1"/>
      <p:bldP spid="466" grpId="0" animBg="1"/>
      <p:bldP spid="466" grpId="1" animBg="1"/>
      <p:bldP spid="467" grpId="0" animBg="1"/>
      <p:bldP spid="467" grpId="1" animBg="1"/>
      <p:bldP spid="468" grpId="0" animBg="1"/>
      <p:bldP spid="468" grpId="1" animBg="1"/>
      <p:bldP spid="9" grpId="0" animBg="1"/>
      <p:bldP spid="9"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项目来源</a:t>
            </a:r>
          </a:p>
        </p:txBody>
      </p:sp>
      <p:grpSp>
        <p:nvGrpSpPr>
          <p:cNvPr id="23" name="组合 22"/>
          <p:cNvGrpSpPr/>
          <p:nvPr/>
        </p:nvGrpSpPr>
        <p:grpSpPr>
          <a:xfrm>
            <a:off x="5663849" y="2401003"/>
            <a:ext cx="2763361" cy="2727668"/>
            <a:chOff x="8324466" y="4533451"/>
            <a:chExt cx="3948393" cy="3906357"/>
          </a:xfrm>
        </p:grpSpPr>
        <p:sp>
          <p:nvSpPr>
            <p:cNvPr id="34" name="Shape 814"/>
            <p:cNvSpPr/>
            <p:nvPr/>
          </p:nvSpPr>
          <p:spPr>
            <a:xfrm>
              <a:off x="8324466" y="4533451"/>
              <a:ext cx="3948393" cy="3906357"/>
            </a:xfrm>
            <a:custGeom>
              <a:avLst/>
              <a:gdLst/>
              <a:ahLst/>
              <a:cxnLst>
                <a:cxn ang="0">
                  <a:pos x="wd2" y="hd2"/>
                </a:cxn>
                <a:cxn ang="5400000">
                  <a:pos x="wd2" y="hd2"/>
                </a:cxn>
                <a:cxn ang="10800000">
                  <a:pos x="wd2" y="hd2"/>
                </a:cxn>
                <a:cxn ang="16200000">
                  <a:pos x="wd2" y="hd2"/>
                </a:cxn>
              </a:cxnLst>
              <a:rect l="0" t="0" r="r" b="b"/>
              <a:pathLst>
                <a:path w="21033" h="21600" extrusionOk="0">
                  <a:moveTo>
                    <a:pt x="7807" y="14886"/>
                  </a:moveTo>
                  <a:lnTo>
                    <a:pt x="16936" y="13393"/>
                  </a:lnTo>
                  <a:lnTo>
                    <a:pt x="21033" y="5029"/>
                  </a:lnTo>
                  <a:cubicBezTo>
                    <a:pt x="20634" y="4263"/>
                    <a:pt x="18924" y="1282"/>
                    <a:pt x="16060" y="341"/>
                  </a:cubicBezTo>
                  <a:cubicBezTo>
                    <a:pt x="15370" y="115"/>
                    <a:pt x="14643" y="0"/>
                    <a:pt x="13899" y="0"/>
                  </a:cubicBezTo>
                  <a:cubicBezTo>
                    <a:pt x="11494" y="0"/>
                    <a:pt x="9633" y="1170"/>
                    <a:pt x="9404" y="1320"/>
                  </a:cubicBezTo>
                  <a:cubicBezTo>
                    <a:pt x="2900" y="5909"/>
                    <a:pt x="-567" y="13692"/>
                    <a:pt x="77" y="21600"/>
                  </a:cubicBezTo>
                  <a:cubicBezTo>
                    <a:pt x="297" y="20626"/>
                    <a:pt x="689" y="19600"/>
                    <a:pt x="1356" y="18630"/>
                  </a:cubicBezTo>
                  <a:cubicBezTo>
                    <a:pt x="3537" y="15463"/>
                    <a:pt x="7530" y="14920"/>
                    <a:pt x="7807" y="14886"/>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37" name="Shape 818"/>
            <p:cNvSpPr/>
            <p:nvPr/>
          </p:nvSpPr>
          <p:spPr>
            <a:xfrm>
              <a:off x="9566898" y="5462613"/>
              <a:ext cx="1712953" cy="98211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50%</a:t>
              </a:r>
            </a:p>
          </p:txBody>
        </p:sp>
      </p:grpSp>
      <p:grpSp>
        <p:nvGrpSpPr>
          <p:cNvPr id="41" name="组合 40"/>
          <p:cNvGrpSpPr/>
          <p:nvPr/>
        </p:nvGrpSpPr>
        <p:grpSpPr>
          <a:xfrm>
            <a:off x="7352236" y="2213236"/>
            <a:ext cx="3204752" cy="2196797"/>
            <a:chOff x="10736897" y="4264547"/>
            <a:chExt cx="4579069" cy="3146084"/>
          </a:xfrm>
          <a:solidFill>
            <a:schemeClr val="accent2"/>
          </a:solidFill>
        </p:grpSpPr>
        <p:sp>
          <p:nvSpPr>
            <p:cNvPr id="42" name="Shape 813"/>
            <p:cNvSpPr/>
            <p:nvPr/>
          </p:nvSpPr>
          <p:spPr>
            <a:xfrm>
              <a:off x="10736897" y="4264547"/>
              <a:ext cx="4579069" cy="3146084"/>
            </a:xfrm>
            <a:custGeom>
              <a:avLst/>
              <a:gdLst/>
              <a:ahLst/>
              <a:cxnLst>
                <a:cxn ang="0">
                  <a:pos x="wd2" y="hd2"/>
                </a:cxn>
                <a:cxn ang="5400000">
                  <a:pos x="wd2" y="hd2"/>
                </a:cxn>
                <a:cxn ang="10800000">
                  <a:pos x="wd2" y="hd2"/>
                </a:cxn>
                <a:cxn ang="16200000">
                  <a:pos x="wd2" y="hd2"/>
                </a:cxn>
              </a:cxnLst>
              <a:rect l="0" t="0" r="r" b="b"/>
              <a:pathLst>
                <a:path w="21580" h="21600" extrusionOk="0">
                  <a:moveTo>
                    <a:pt x="19007" y="5854"/>
                  </a:moveTo>
                  <a:cubicBezTo>
                    <a:pt x="15675" y="2078"/>
                    <a:pt x="11527" y="0"/>
                    <a:pt x="7326" y="0"/>
                  </a:cubicBezTo>
                  <a:cubicBezTo>
                    <a:pt x="5334" y="0"/>
                    <a:pt x="3355" y="459"/>
                    <a:pt x="1443" y="1365"/>
                  </a:cubicBezTo>
                  <a:cubicBezTo>
                    <a:pt x="954" y="1597"/>
                    <a:pt x="473" y="1856"/>
                    <a:pt x="0" y="2143"/>
                  </a:cubicBezTo>
                  <a:cubicBezTo>
                    <a:pt x="197" y="2120"/>
                    <a:pt x="399" y="2108"/>
                    <a:pt x="605" y="2108"/>
                  </a:cubicBezTo>
                  <a:cubicBezTo>
                    <a:pt x="1337" y="2108"/>
                    <a:pt x="2054" y="2267"/>
                    <a:pt x="2735" y="2581"/>
                  </a:cubicBezTo>
                  <a:cubicBezTo>
                    <a:pt x="5939" y="4058"/>
                    <a:pt x="7580" y="8966"/>
                    <a:pt x="7648" y="9174"/>
                  </a:cubicBezTo>
                  <a:lnTo>
                    <a:pt x="11353" y="19788"/>
                  </a:lnTo>
                  <a:lnTo>
                    <a:pt x="19244" y="21600"/>
                  </a:lnTo>
                  <a:cubicBezTo>
                    <a:pt x="19745" y="20775"/>
                    <a:pt x="21600" y="17453"/>
                    <a:pt x="21580" y="13587"/>
                  </a:cubicBezTo>
                  <a:cubicBezTo>
                    <a:pt x="21556" y="9281"/>
                    <a:pt x="19448" y="6408"/>
                    <a:pt x="19007" y="5854"/>
                  </a:cubicBezTo>
                  <a:close/>
                </a:path>
              </a:pathLst>
            </a:custGeom>
            <a:grp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44" name="Shape 819"/>
            <p:cNvSpPr/>
            <p:nvPr/>
          </p:nvSpPr>
          <p:spPr>
            <a:xfrm>
              <a:off x="13183551" y="5462613"/>
              <a:ext cx="1712953" cy="982110"/>
            </a:xfrm>
            <a:prstGeom prst="rect">
              <a:avLst/>
            </a:prstGeom>
            <a:grpFill/>
            <a:ln w="12700">
              <a:miter lim="400000"/>
            </a:ln>
            <a:extLst>
              <a:ext uri="{C572A759-6A51-4108-AA02-DFA0A04FC94B}">
                <ma14:wrappingTextBoxFlag xmlns="" xmlns:ma14="http://schemas.microsoft.com/office/mac/drawingml/2011/main"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25%</a:t>
              </a:r>
            </a:p>
          </p:txBody>
        </p:sp>
      </p:grpSp>
      <p:grpSp>
        <p:nvGrpSpPr>
          <p:cNvPr id="45" name="组合 44"/>
          <p:cNvGrpSpPr/>
          <p:nvPr/>
        </p:nvGrpSpPr>
        <p:grpSpPr>
          <a:xfrm>
            <a:off x="7198906" y="5872087"/>
            <a:ext cx="3478681" cy="1783114"/>
            <a:chOff x="10517813" y="9504471"/>
            <a:chExt cx="4970469" cy="2553639"/>
          </a:xfrm>
        </p:grpSpPr>
        <p:sp>
          <p:nvSpPr>
            <p:cNvPr id="47" name="Shape 815"/>
            <p:cNvSpPr/>
            <p:nvPr/>
          </p:nvSpPr>
          <p:spPr>
            <a:xfrm>
              <a:off x="10517813" y="9504471"/>
              <a:ext cx="4970469" cy="2553639"/>
            </a:xfrm>
            <a:custGeom>
              <a:avLst/>
              <a:gdLst/>
              <a:ahLst/>
              <a:cxnLst>
                <a:cxn ang="0">
                  <a:pos x="wd2" y="hd2"/>
                </a:cxn>
                <a:cxn ang="5400000">
                  <a:pos x="wd2" y="hd2"/>
                </a:cxn>
                <a:cxn ang="10800000">
                  <a:pos x="wd2" y="hd2"/>
                </a:cxn>
                <a:cxn ang="16200000">
                  <a:pos x="wd2" y="hd2"/>
                </a:cxn>
              </a:cxnLst>
              <a:rect l="0" t="0" r="r" b="b"/>
              <a:pathLst>
                <a:path w="21387" h="21496" extrusionOk="0">
                  <a:moveTo>
                    <a:pt x="13214" y="6652"/>
                  </a:moveTo>
                  <a:lnTo>
                    <a:pt x="6555" y="0"/>
                  </a:lnTo>
                  <a:lnTo>
                    <a:pt x="53" y="6493"/>
                  </a:lnTo>
                  <a:cubicBezTo>
                    <a:pt x="-25" y="7766"/>
                    <a:pt x="-213" y="12704"/>
                    <a:pt x="1220" y="16502"/>
                  </a:cubicBezTo>
                  <a:cubicBezTo>
                    <a:pt x="2931" y="21034"/>
                    <a:pt x="5849" y="21458"/>
                    <a:pt x="6025" y="21480"/>
                  </a:cubicBezTo>
                  <a:cubicBezTo>
                    <a:pt x="8019" y="21600"/>
                    <a:pt x="10010" y="21039"/>
                    <a:pt x="11922" y="19823"/>
                  </a:cubicBezTo>
                  <a:cubicBezTo>
                    <a:pt x="15933" y="17271"/>
                    <a:pt x="19253" y="12077"/>
                    <a:pt x="21387" y="5178"/>
                  </a:cubicBezTo>
                  <a:cubicBezTo>
                    <a:pt x="20798" y="6168"/>
                    <a:pt x="20074" y="7062"/>
                    <a:pt x="19195" y="7635"/>
                  </a:cubicBezTo>
                  <a:cubicBezTo>
                    <a:pt x="18526" y="8071"/>
                    <a:pt x="17798" y="8293"/>
                    <a:pt x="17029" y="8293"/>
                  </a:cubicBezTo>
                  <a:cubicBezTo>
                    <a:pt x="14961" y="8293"/>
                    <a:pt x="13284" y="6719"/>
                    <a:pt x="13214" y="6652"/>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48" name="Shape 820"/>
            <p:cNvSpPr/>
            <p:nvPr/>
          </p:nvSpPr>
          <p:spPr>
            <a:xfrm>
              <a:off x="11889663" y="10466690"/>
              <a:ext cx="1712952" cy="98211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32%</a:t>
              </a:r>
            </a:p>
          </p:txBody>
        </p:sp>
      </p:grpSp>
      <p:grpSp>
        <p:nvGrpSpPr>
          <p:cNvPr id="49" name="组合 48"/>
          <p:cNvGrpSpPr/>
          <p:nvPr/>
        </p:nvGrpSpPr>
        <p:grpSpPr>
          <a:xfrm>
            <a:off x="5648167" y="4284183"/>
            <a:ext cx="2086686" cy="3245984"/>
            <a:chOff x="8302059" y="7230398"/>
            <a:chExt cx="2981535" cy="4648649"/>
          </a:xfrm>
        </p:grpSpPr>
        <p:sp>
          <p:nvSpPr>
            <p:cNvPr id="50" name="Shape 817"/>
            <p:cNvSpPr/>
            <p:nvPr/>
          </p:nvSpPr>
          <p:spPr>
            <a:xfrm>
              <a:off x="8302059" y="7230398"/>
              <a:ext cx="2981535" cy="4648649"/>
            </a:xfrm>
            <a:custGeom>
              <a:avLst/>
              <a:gdLst/>
              <a:ahLst/>
              <a:cxnLst>
                <a:cxn ang="0">
                  <a:pos x="wd2" y="hd2"/>
                </a:cxn>
                <a:cxn ang="5400000">
                  <a:pos x="wd2" y="hd2"/>
                </a:cxn>
                <a:cxn ang="10800000">
                  <a:pos x="wd2" y="hd2"/>
                </a:cxn>
                <a:cxn ang="16200000">
                  <a:pos x="wd2" y="hd2"/>
                </a:cxn>
              </a:cxnLst>
              <a:rect l="0" t="0" r="r" b="b"/>
              <a:pathLst>
                <a:path w="20908" h="21600" extrusionOk="0">
                  <a:moveTo>
                    <a:pt x="1817" y="2830"/>
                  </a:moveTo>
                  <a:cubicBezTo>
                    <a:pt x="-692" y="5156"/>
                    <a:pt x="66" y="7942"/>
                    <a:pt x="254" y="8503"/>
                  </a:cubicBezTo>
                  <a:cubicBezTo>
                    <a:pt x="362" y="8755"/>
                    <a:pt x="458" y="8965"/>
                    <a:pt x="556" y="9163"/>
                  </a:cubicBezTo>
                  <a:cubicBezTo>
                    <a:pt x="3636" y="15438"/>
                    <a:pt x="11466" y="20104"/>
                    <a:pt x="20908" y="21600"/>
                  </a:cubicBezTo>
                  <a:cubicBezTo>
                    <a:pt x="19843" y="21166"/>
                    <a:pt x="18785" y="20576"/>
                    <a:pt x="17895" y="19777"/>
                  </a:cubicBezTo>
                  <a:cubicBezTo>
                    <a:pt x="14926" y="17113"/>
                    <a:pt x="15796" y="13681"/>
                    <a:pt x="15834" y="13536"/>
                  </a:cubicBezTo>
                  <a:lnTo>
                    <a:pt x="17746" y="5574"/>
                  </a:lnTo>
                  <a:lnTo>
                    <a:pt x="9321" y="0"/>
                  </a:lnTo>
                  <a:cubicBezTo>
                    <a:pt x="8266" y="117"/>
                    <a:pt x="4112" y="703"/>
                    <a:pt x="1817" y="2830"/>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51" name="Shape 821"/>
            <p:cNvSpPr/>
            <p:nvPr/>
          </p:nvSpPr>
          <p:spPr>
            <a:xfrm>
              <a:off x="8787447" y="8647509"/>
              <a:ext cx="1712952" cy="98211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21%</a:t>
              </a:r>
            </a:p>
          </p:txBody>
        </p:sp>
      </p:grpSp>
      <p:grpSp>
        <p:nvGrpSpPr>
          <p:cNvPr id="52" name="组合 51"/>
          <p:cNvGrpSpPr/>
          <p:nvPr/>
        </p:nvGrpSpPr>
        <p:grpSpPr>
          <a:xfrm>
            <a:off x="9256785" y="3124208"/>
            <a:ext cx="1855736" cy="3451022"/>
            <a:chOff x="13458187" y="5569170"/>
            <a:chExt cx="2651545" cy="4942289"/>
          </a:xfrm>
        </p:grpSpPr>
        <p:sp>
          <p:nvSpPr>
            <p:cNvPr id="53" name="Shape 816"/>
            <p:cNvSpPr/>
            <p:nvPr/>
          </p:nvSpPr>
          <p:spPr>
            <a:xfrm>
              <a:off x="13458187" y="5569170"/>
              <a:ext cx="2651545" cy="4942289"/>
            </a:xfrm>
            <a:custGeom>
              <a:avLst/>
              <a:gdLst/>
              <a:ahLst/>
              <a:cxnLst>
                <a:cxn ang="0">
                  <a:pos x="wd2" y="hd2"/>
                </a:cxn>
                <a:cxn ang="5400000">
                  <a:pos x="wd2" y="hd2"/>
                </a:cxn>
                <a:cxn ang="10800000">
                  <a:pos x="wd2" y="hd2"/>
                </a:cxn>
                <a:cxn ang="16200000">
                  <a:pos x="wd2" y="hd2"/>
                </a:cxn>
              </a:cxnLst>
              <a:rect l="0" t="0" r="r" b="b"/>
              <a:pathLst>
                <a:path w="20958" h="21600" extrusionOk="0">
                  <a:moveTo>
                    <a:pt x="8303" y="21600"/>
                  </a:moveTo>
                  <a:lnTo>
                    <a:pt x="8304" y="21600"/>
                  </a:lnTo>
                  <a:cubicBezTo>
                    <a:pt x="9584" y="21600"/>
                    <a:pt x="10793" y="21497"/>
                    <a:pt x="11899" y="21293"/>
                  </a:cubicBezTo>
                  <a:cubicBezTo>
                    <a:pt x="16562" y="20433"/>
                    <a:pt x="18635" y="18018"/>
                    <a:pt x="19018" y="17521"/>
                  </a:cubicBezTo>
                  <a:cubicBezTo>
                    <a:pt x="21477" y="13793"/>
                    <a:pt x="21600" y="9824"/>
                    <a:pt x="19376" y="6042"/>
                  </a:cubicBezTo>
                  <a:cubicBezTo>
                    <a:pt x="18057" y="3801"/>
                    <a:pt x="15973" y="1755"/>
                    <a:pt x="13242" y="0"/>
                  </a:cubicBezTo>
                  <a:cubicBezTo>
                    <a:pt x="13788" y="726"/>
                    <a:pt x="14170" y="1567"/>
                    <a:pt x="14184" y="2507"/>
                  </a:cubicBezTo>
                  <a:cubicBezTo>
                    <a:pt x="14227" y="5617"/>
                    <a:pt x="9902" y="8101"/>
                    <a:pt x="9717" y="8205"/>
                  </a:cubicBezTo>
                  <a:lnTo>
                    <a:pt x="0" y="13570"/>
                  </a:lnTo>
                  <a:lnTo>
                    <a:pt x="2106" y="20885"/>
                  </a:lnTo>
                  <a:cubicBezTo>
                    <a:pt x="2923" y="21076"/>
                    <a:pt x="5421" y="21600"/>
                    <a:pt x="8303" y="21600"/>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54" name="Shape 822"/>
            <p:cNvSpPr/>
            <p:nvPr/>
          </p:nvSpPr>
          <p:spPr>
            <a:xfrm>
              <a:off x="13927483" y="8211016"/>
              <a:ext cx="1712952" cy="98211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defTabSz="647700">
                <a:lnSpc>
                  <a:spcPct val="120000"/>
                </a:lnSpc>
                <a:spcBef>
                  <a:spcPts val="1700"/>
                </a:spcBef>
                <a:defRPr sz="6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200" dirty="0">
                  <a:solidFill>
                    <a:schemeClr val="bg1"/>
                  </a:solidFill>
                  <a:latin typeface="微软雅黑" pitchFamily="34" charset="-122"/>
                  <a:ea typeface="微软雅黑" pitchFamily="34" charset="-122"/>
                </a:rPr>
                <a:t>78%</a:t>
              </a:r>
            </a:p>
          </p:txBody>
        </p:sp>
      </p:grpSp>
      <p:sp>
        <p:nvSpPr>
          <p:cNvPr id="55" name="Shape 823"/>
          <p:cNvSpPr/>
          <p:nvPr/>
        </p:nvSpPr>
        <p:spPr>
          <a:xfrm>
            <a:off x="7571710" y="4161081"/>
            <a:ext cx="1613146" cy="1609445"/>
          </a:xfrm>
          <a:prstGeom prst="roundRect">
            <a:avLst>
              <a:gd name="adj" fmla="val 50000"/>
            </a:avLst>
          </a:prstGeom>
          <a:solidFill>
            <a:schemeClr val="accent3"/>
          </a:solidFill>
          <a:ln w="12700">
            <a:miter lim="400000"/>
          </a:ln>
        </p:spPr>
        <p:txBody>
          <a:bodyPr lIns="0" tIns="0" rIns="0" bIns="0" anchor="ctr"/>
          <a:lstStyle/>
          <a:p>
            <a:pPr lvl="0">
              <a:defRPr sz="3200">
                <a:solidFill>
                  <a:srgbClr val="FFFFFF"/>
                </a:solidFill>
              </a:defRPr>
            </a:pPr>
            <a:endParaRPr>
              <a:solidFill>
                <a:schemeClr val="bg1"/>
              </a:solidFill>
              <a:latin typeface="微软雅黑" pitchFamily="34" charset="-122"/>
              <a:ea typeface="微软雅黑" pitchFamily="34" charset="-122"/>
            </a:endParaRPr>
          </a:p>
        </p:txBody>
      </p:sp>
      <p:grpSp>
        <p:nvGrpSpPr>
          <p:cNvPr id="56" name="组合 55"/>
          <p:cNvGrpSpPr/>
          <p:nvPr/>
        </p:nvGrpSpPr>
        <p:grpSpPr>
          <a:xfrm>
            <a:off x="1111772" y="2600763"/>
            <a:ext cx="4307370" cy="1435163"/>
            <a:chOff x="1820290" y="4819531"/>
            <a:chExt cx="6154531" cy="2055329"/>
          </a:xfrm>
        </p:grpSpPr>
        <p:sp>
          <p:nvSpPr>
            <p:cNvPr id="57" name="Shape 825"/>
            <p:cNvSpPr/>
            <p:nvPr/>
          </p:nvSpPr>
          <p:spPr>
            <a:xfrm>
              <a:off x="6786973" y="5019021"/>
              <a:ext cx="1187848" cy="1187848"/>
            </a:xfrm>
            <a:prstGeom prst="roundRect">
              <a:avLst>
                <a:gd name="adj" fmla="val 18176"/>
              </a:avLst>
            </a:prstGeom>
            <a:solidFill>
              <a:schemeClr val="accent1"/>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58" name="Shape 826"/>
            <p:cNvSpPr/>
            <p:nvPr/>
          </p:nvSpPr>
          <p:spPr>
            <a:xfrm>
              <a:off x="7085771" y="5169292"/>
              <a:ext cx="568027"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A</a:t>
              </a:r>
              <a:endParaRPr sz="2800" dirty="0">
                <a:solidFill>
                  <a:schemeClr val="bg1"/>
                </a:solidFill>
                <a:latin typeface="微软雅黑" pitchFamily="34" charset="-122"/>
                <a:ea typeface="微软雅黑" pitchFamily="34" charset="-122"/>
              </a:endParaRPr>
            </a:p>
          </p:txBody>
        </p:sp>
        <p:sp>
          <p:nvSpPr>
            <p:cNvPr id="59" name="AutoShape 30"/>
            <p:cNvSpPr>
              <a:spLocks/>
            </p:cNvSpPr>
            <p:nvPr/>
          </p:nvSpPr>
          <p:spPr bwMode="auto">
            <a:xfrm>
              <a:off x="1820290" y="5421642"/>
              <a:ext cx="4599997" cy="14532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r>
                <a:rPr lang="en-US" altLang="zh-CN" dirty="0">
                  <a:solidFill>
                    <a:schemeClr val="tx2"/>
                  </a:solidFill>
                  <a:latin typeface="微软雅黑" pitchFamily="34" charset="-122"/>
                  <a:ea typeface="微软雅黑" pitchFamily="34" charset="-122"/>
                </a:rPr>
                <a:t>……</a:t>
              </a:r>
              <a:r>
                <a:rPr lang="zh-CN" altLang="en-US" dirty="0">
                  <a:solidFill>
                    <a:schemeClr val="tx2"/>
                  </a:solidFill>
                  <a:latin typeface="微软雅黑" pitchFamily="34" charset="-122"/>
                  <a:ea typeface="微软雅黑" pitchFamily="34" charset="-122"/>
                </a:rPr>
                <a:t>。</a:t>
              </a:r>
              <a:endParaRPr lang="en-US" altLang="zh-CN" dirty="0">
                <a:solidFill>
                  <a:schemeClr val="tx2"/>
                </a:solidFill>
                <a:latin typeface="微软雅黑" pitchFamily="34" charset="-122"/>
                <a:ea typeface="微软雅黑" pitchFamily="34" charset="-122"/>
              </a:endParaRPr>
            </a:p>
          </p:txBody>
        </p:sp>
        <p:sp>
          <p:nvSpPr>
            <p:cNvPr id="60" name="AutoShape 31"/>
            <p:cNvSpPr>
              <a:spLocks/>
            </p:cNvSpPr>
            <p:nvPr/>
          </p:nvSpPr>
          <p:spPr bwMode="auto">
            <a:xfrm>
              <a:off x="2584887" y="4819531"/>
              <a:ext cx="3848100" cy="7100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zh-CN" altLang="en-US" sz="2400" b="1" dirty="0">
                  <a:solidFill>
                    <a:schemeClr val="accent1"/>
                  </a:solidFill>
                  <a:latin typeface="微软雅黑" pitchFamily="34" charset="-122"/>
                  <a:ea typeface="微软雅黑" pitchFamily="34" charset="-122"/>
                  <a:cs typeface="Gill Sans" charset="0"/>
                  <a:sym typeface="Lato" charset="0"/>
                </a:rPr>
                <a:t>项目来源一</a:t>
              </a:r>
              <a:endParaRPr lang="es-ES" sz="4400" dirty="0">
                <a:solidFill>
                  <a:schemeClr val="accent1"/>
                </a:solidFill>
                <a:latin typeface="微软雅黑" pitchFamily="34" charset="-122"/>
                <a:ea typeface="微软雅黑" pitchFamily="34" charset="-122"/>
                <a:cs typeface="Gill Sans" charset="0"/>
              </a:endParaRPr>
            </a:p>
          </p:txBody>
        </p:sp>
      </p:grpSp>
      <p:grpSp>
        <p:nvGrpSpPr>
          <p:cNvPr id="61" name="组合 60"/>
          <p:cNvGrpSpPr/>
          <p:nvPr/>
        </p:nvGrpSpPr>
        <p:grpSpPr>
          <a:xfrm>
            <a:off x="1111772" y="5904879"/>
            <a:ext cx="4307370" cy="1032285"/>
            <a:chOff x="1820290" y="9551435"/>
            <a:chExt cx="6154531" cy="1478359"/>
          </a:xfrm>
        </p:grpSpPr>
        <p:sp>
          <p:nvSpPr>
            <p:cNvPr id="62" name="Shape 829"/>
            <p:cNvSpPr/>
            <p:nvPr/>
          </p:nvSpPr>
          <p:spPr>
            <a:xfrm>
              <a:off x="6786973" y="9673921"/>
              <a:ext cx="1187848" cy="1187848"/>
            </a:xfrm>
            <a:prstGeom prst="roundRect">
              <a:avLst>
                <a:gd name="adj" fmla="val 18176"/>
              </a:avLst>
            </a:prstGeom>
            <a:solidFill>
              <a:schemeClr val="accent2"/>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63" name="Shape 830"/>
            <p:cNvSpPr/>
            <p:nvPr/>
          </p:nvSpPr>
          <p:spPr>
            <a:xfrm>
              <a:off x="7105239" y="9824193"/>
              <a:ext cx="529088"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B</a:t>
              </a:r>
              <a:endParaRPr sz="2800" dirty="0">
                <a:solidFill>
                  <a:schemeClr val="bg1"/>
                </a:solidFill>
                <a:latin typeface="微软雅黑" pitchFamily="34" charset="-122"/>
                <a:ea typeface="微软雅黑" pitchFamily="34" charset="-122"/>
              </a:endParaRPr>
            </a:p>
          </p:txBody>
        </p:sp>
        <p:sp>
          <p:nvSpPr>
            <p:cNvPr id="64" name="AutoShape 30"/>
            <p:cNvSpPr>
              <a:spLocks/>
            </p:cNvSpPr>
            <p:nvPr/>
          </p:nvSpPr>
          <p:spPr bwMode="auto">
            <a:xfrm>
              <a:off x="1820290" y="10077293"/>
              <a:ext cx="4599997" cy="952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r>
                <a:rPr lang="en-US" altLang="zh-CN" dirty="0">
                  <a:solidFill>
                    <a:schemeClr val="tx2"/>
                  </a:solidFill>
                  <a:latin typeface="微软雅黑" pitchFamily="34" charset="-122"/>
                  <a:ea typeface="微软雅黑" pitchFamily="34" charset="-122"/>
                </a:rPr>
                <a:t>……</a:t>
              </a:r>
              <a:r>
                <a:rPr lang="zh-CN" altLang="en-US" dirty="0">
                  <a:solidFill>
                    <a:schemeClr val="tx2"/>
                  </a:solidFill>
                  <a:latin typeface="微软雅黑" pitchFamily="34" charset="-122"/>
                  <a:ea typeface="微软雅黑" pitchFamily="34" charset="-122"/>
                </a:rPr>
                <a:t>。</a:t>
              </a:r>
              <a:endParaRPr lang="en-US" altLang="zh-CN" dirty="0">
                <a:solidFill>
                  <a:schemeClr val="tx2"/>
                </a:solidFill>
                <a:latin typeface="微软雅黑" pitchFamily="34" charset="-122"/>
                <a:ea typeface="微软雅黑" pitchFamily="34" charset="-122"/>
              </a:endParaRPr>
            </a:p>
          </p:txBody>
        </p:sp>
        <p:sp>
          <p:nvSpPr>
            <p:cNvPr id="65" name="AutoShape 31"/>
            <p:cNvSpPr>
              <a:spLocks/>
            </p:cNvSpPr>
            <p:nvPr/>
          </p:nvSpPr>
          <p:spPr bwMode="auto">
            <a:xfrm>
              <a:off x="2584887" y="9551435"/>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zh-CN" altLang="en-US" sz="2400" b="1" dirty="0">
                  <a:solidFill>
                    <a:schemeClr val="accent1"/>
                  </a:solidFill>
                  <a:latin typeface="微软雅黑" pitchFamily="34" charset="-122"/>
                  <a:ea typeface="微软雅黑" pitchFamily="34" charset="-122"/>
                  <a:cs typeface="Gill Sans" charset="0"/>
                  <a:sym typeface="Lato" charset="0"/>
                </a:rPr>
                <a:t>项目来源一</a:t>
              </a:r>
              <a:endParaRPr lang="es-ES" altLang="zh-CN" sz="4400" dirty="0">
                <a:solidFill>
                  <a:schemeClr val="accent1"/>
                </a:solidFill>
                <a:latin typeface="微软雅黑" pitchFamily="34" charset="-122"/>
                <a:ea typeface="微软雅黑" pitchFamily="34" charset="-122"/>
                <a:cs typeface="Gill Sans" charset="0"/>
              </a:endParaRPr>
            </a:p>
          </p:txBody>
        </p:sp>
      </p:grpSp>
      <p:grpSp>
        <p:nvGrpSpPr>
          <p:cNvPr id="66" name="组合 65"/>
          <p:cNvGrpSpPr/>
          <p:nvPr/>
        </p:nvGrpSpPr>
        <p:grpSpPr>
          <a:xfrm>
            <a:off x="10820757" y="2232472"/>
            <a:ext cx="4265355" cy="1067518"/>
            <a:chOff x="15692848" y="4619515"/>
            <a:chExt cx="6094497" cy="1528817"/>
          </a:xfrm>
        </p:grpSpPr>
        <p:sp>
          <p:nvSpPr>
            <p:cNvPr id="67" name="Shape 833"/>
            <p:cNvSpPr/>
            <p:nvPr/>
          </p:nvSpPr>
          <p:spPr>
            <a:xfrm>
              <a:off x="15692848" y="4710699"/>
              <a:ext cx="1187848" cy="1187848"/>
            </a:xfrm>
            <a:prstGeom prst="roundRect">
              <a:avLst>
                <a:gd name="adj" fmla="val 18176"/>
              </a:avLst>
            </a:prstGeom>
            <a:solidFill>
              <a:schemeClr val="accent2"/>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68" name="Shape 834"/>
            <p:cNvSpPr/>
            <p:nvPr/>
          </p:nvSpPr>
          <p:spPr>
            <a:xfrm>
              <a:off x="16000807" y="4860971"/>
              <a:ext cx="549704"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C</a:t>
              </a:r>
              <a:endParaRPr sz="2800" dirty="0">
                <a:solidFill>
                  <a:schemeClr val="bg1"/>
                </a:solidFill>
                <a:latin typeface="微软雅黑" pitchFamily="34" charset="-122"/>
                <a:ea typeface="微软雅黑" pitchFamily="34" charset="-122"/>
              </a:endParaRPr>
            </a:p>
          </p:txBody>
        </p:sp>
        <p:sp>
          <p:nvSpPr>
            <p:cNvPr id="69" name="AutoShape 30"/>
            <p:cNvSpPr>
              <a:spLocks/>
            </p:cNvSpPr>
            <p:nvPr/>
          </p:nvSpPr>
          <p:spPr bwMode="auto">
            <a:xfrm>
              <a:off x="17312826" y="5195831"/>
              <a:ext cx="4474519" cy="952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r>
                <a:rPr lang="en-US" altLang="zh-CN" dirty="0">
                  <a:solidFill>
                    <a:schemeClr val="tx2"/>
                  </a:solidFill>
                  <a:latin typeface="微软雅黑" pitchFamily="34" charset="-122"/>
                  <a:ea typeface="微软雅黑" pitchFamily="34" charset="-122"/>
                </a:rPr>
                <a:t>……</a:t>
              </a:r>
              <a:r>
                <a:rPr lang="zh-CN" altLang="en-US" dirty="0">
                  <a:solidFill>
                    <a:schemeClr val="tx2"/>
                  </a:solidFill>
                  <a:latin typeface="微软雅黑" pitchFamily="34" charset="-122"/>
                  <a:ea typeface="微软雅黑" pitchFamily="34" charset="-122"/>
                </a:rPr>
                <a:t>。</a:t>
              </a:r>
              <a:endParaRPr lang="en-US" altLang="zh-CN" dirty="0">
                <a:solidFill>
                  <a:schemeClr val="tx2"/>
                </a:solidFill>
                <a:latin typeface="微软雅黑" pitchFamily="34" charset="-122"/>
                <a:ea typeface="微软雅黑" pitchFamily="34" charset="-122"/>
              </a:endParaRPr>
            </a:p>
          </p:txBody>
        </p:sp>
        <p:sp>
          <p:nvSpPr>
            <p:cNvPr id="70" name="AutoShape 31"/>
            <p:cNvSpPr>
              <a:spLocks/>
            </p:cNvSpPr>
            <p:nvPr/>
          </p:nvSpPr>
          <p:spPr bwMode="auto">
            <a:xfrm>
              <a:off x="17325527" y="4619515"/>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zh-CN" altLang="en-US" sz="2400" b="1" dirty="0">
                  <a:solidFill>
                    <a:schemeClr val="accent6"/>
                  </a:solidFill>
                  <a:latin typeface="微软雅黑" pitchFamily="34" charset="-122"/>
                  <a:ea typeface="微软雅黑" pitchFamily="34" charset="-122"/>
                  <a:cs typeface="Gill Sans" charset="0"/>
                  <a:sym typeface="Lato" charset="0"/>
                </a:rPr>
                <a:t>项目来源一</a:t>
              </a:r>
              <a:endParaRPr lang="es-ES" altLang="zh-CN" sz="4400" dirty="0">
                <a:solidFill>
                  <a:schemeClr val="accent6"/>
                </a:solidFill>
                <a:latin typeface="微软雅黑" pitchFamily="34" charset="-122"/>
                <a:ea typeface="微软雅黑" pitchFamily="34" charset="-122"/>
                <a:cs typeface="Gill Sans" charset="0"/>
              </a:endParaRPr>
            </a:p>
          </p:txBody>
        </p:sp>
      </p:grpSp>
      <p:grpSp>
        <p:nvGrpSpPr>
          <p:cNvPr id="71" name="组合 70"/>
          <p:cNvGrpSpPr/>
          <p:nvPr/>
        </p:nvGrpSpPr>
        <p:grpSpPr>
          <a:xfrm>
            <a:off x="11535528" y="4248696"/>
            <a:ext cx="3736944" cy="1079440"/>
            <a:chOff x="16714141" y="7386796"/>
            <a:chExt cx="5339484" cy="1545890"/>
          </a:xfrm>
        </p:grpSpPr>
        <p:sp>
          <p:nvSpPr>
            <p:cNvPr id="72" name="Shape 841"/>
            <p:cNvSpPr/>
            <p:nvPr/>
          </p:nvSpPr>
          <p:spPr>
            <a:xfrm>
              <a:off x="16714141" y="7596640"/>
              <a:ext cx="1187847" cy="1187848"/>
            </a:xfrm>
            <a:prstGeom prst="roundRect">
              <a:avLst>
                <a:gd name="adj" fmla="val 18176"/>
              </a:avLst>
            </a:prstGeom>
            <a:solidFill>
              <a:schemeClr val="accent5"/>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73" name="Shape 842"/>
            <p:cNvSpPr/>
            <p:nvPr/>
          </p:nvSpPr>
          <p:spPr>
            <a:xfrm>
              <a:off x="16998052" y="7746912"/>
              <a:ext cx="597801"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D</a:t>
              </a:r>
              <a:endParaRPr sz="2800" dirty="0">
                <a:solidFill>
                  <a:schemeClr val="bg1"/>
                </a:solidFill>
                <a:latin typeface="微软雅黑" pitchFamily="34" charset="-122"/>
                <a:ea typeface="微软雅黑" pitchFamily="34" charset="-122"/>
              </a:endParaRPr>
            </a:p>
          </p:txBody>
        </p:sp>
        <p:sp>
          <p:nvSpPr>
            <p:cNvPr id="74" name="AutoShape 30"/>
            <p:cNvSpPr>
              <a:spLocks/>
            </p:cNvSpPr>
            <p:nvPr/>
          </p:nvSpPr>
          <p:spPr bwMode="auto">
            <a:xfrm>
              <a:off x="18192824" y="7980184"/>
              <a:ext cx="3848100" cy="9525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r>
                <a:rPr lang="en-US" altLang="zh-CN" dirty="0">
                  <a:solidFill>
                    <a:schemeClr val="tx2"/>
                  </a:solidFill>
                  <a:latin typeface="微软雅黑" pitchFamily="34" charset="-122"/>
                  <a:ea typeface="微软雅黑" pitchFamily="34" charset="-122"/>
                </a:rPr>
                <a:t>……</a:t>
              </a:r>
              <a:r>
                <a:rPr lang="zh-CN" altLang="en-US" dirty="0">
                  <a:solidFill>
                    <a:schemeClr val="tx2"/>
                  </a:solidFill>
                  <a:latin typeface="微软雅黑" pitchFamily="34" charset="-122"/>
                  <a:ea typeface="微软雅黑" pitchFamily="34" charset="-122"/>
                </a:rPr>
                <a:t>。</a:t>
              </a:r>
              <a:endParaRPr lang="en-US" altLang="zh-CN" dirty="0">
                <a:solidFill>
                  <a:schemeClr val="tx2"/>
                </a:solidFill>
                <a:latin typeface="微软雅黑" pitchFamily="34" charset="-122"/>
                <a:ea typeface="微软雅黑" pitchFamily="34" charset="-122"/>
              </a:endParaRPr>
            </a:p>
          </p:txBody>
        </p:sp>
        <p:sp>
          <p:nvSpPr>
            <p:cNvPr id="75" name="AutoShape 31"/>
            <p:cNvSpPr>
              <a:spLocks/>
            </p:cNvSpPr>
            <p:nvPr/>
          </p:nvSpPr>
          <p:spPr bwMode="auto">
            <a:xfrm>
              <a:off x="18205525" y="7386796"/>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zh-CN" altLang="en-US" sz="2400" b="1" dirty="0">
                  <a:solidFill>
                    <a:schemeClr val="accent5"/>
                  </a:solidFill>
                  <a:latin typeface="微软雅黑" pitchFamily="34" charset="-122"/>
                  <a:ea typeface="微软雅黑" pitchFamily="34" charset="-122"/>
                  <a:cs typeface="Gill Sans" charset="0"/>
                  <a:sym typeface="Lato" charset="0"/>
                </a:rPr>
                <a:t>项目来源一</a:t>
              </a:r>
              <a:endParaRPr lang="es-ES" altLang="zh-CN" sz="4400" dirty="0">
                <a:solidFill>
                  <a:schemeClr val="accent5"/>
                </a:solidFill>
                <a:latin typeface="微软雅黑" pitchFamily="34" charset="-122"/>
                <a:ea typeface="微软雅黑" pitchFamily="34" charset="-122"/>
                <a:cs typeface="Gill Sans" charset="0"/>
              </a:endParaRPr>
            </a:p>
          </p:txBody>
        </p:sp>
      </p:grpSp>
      <p:grpSp>
        <p:nvGrpSpPr>
          <p:cNvPr id="76" name="组合 75"/>
          <p:cNvGrpSpPr/>
          <p:nvPr/>
        </p:nvGrpSpPr>
        <p:grpSpPr>
          <a:xfrm>
            <a:off x="10670399" y="6614788"/>
            <a:ext cx="4415714" cy="1162300"/>
            <a:chOff x="15478007" y="10361865"/>
            <a:chExt cx="6309335" cy="1664557"/>
          </a:xfrm>
        </p:grpSpPr>
        <p:sp>
          <p:nvSpPr>
            <p:cNvPr id="77" name="Shape 835"/>
            <p:cNvSpPr/>
            <p:nvPr/>
          </p:nvSpPr>
          <p:spPr>
            <a:xfrm>
              <a:off x="15478007" y="10557280"/>
              <a:ext cx="1187848" cy="1187848"/>
            </a:xfrm>
            <a:prstGeom prst="roundRect">
              <a:avLst>
                <a:gd name="adj" fmla="val 18176"/>
              </a:avLst>
            </a:prstGeom>
            <a:solidFill>
              <a:schemeClr val="accent4"/>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78" name="Shape 836"/>
            <p:cNvSpPr/>
            <p:nvPr/>
          </p:nvSpPr>
          <p:spPr>
            <a:xfrm>
              <a:off x="15816889" y="10707552"/>
              <a:ext cx="487861"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E</a:t>
              </a:r>
              <a:endParaRPr sz="2800" dirty="0">
                <a:solidFill>
                  <a:schemeClr val="bg1"/>
                </a:solidFill>
                <a:latin typeface="微软雅黑" pitchFamily="34" charset="-122"/>
                <a:ea typeface="微软雅黑" pitchFamily="34" charset="-122"/>
              </a:endParaRPr>
            </a:p>
          </p:txBody>
        </p:sp>
        <p:sp>
          <p:nvSpPr>
            <p:cNvPr id="79" name="AutoShape 30"/>
            <p:cNvSpPr>
              <a:spLocks/>
            </p:cNvSpPr>
            <p:nvPr/>
          </p:nvSpPr>
          <p:spPr bwMode="auto">
            <a:xfrm>
              <a:off x="17013255" y="11073921"/>
              <a:ext cx="4774087" cy="952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r>
                <a:rPr lang="en-US" altLang="zh-CN" dirty="0">
                  <a:solidFill>
                    <a:schemeClr val="tx2"/>
                  </a:solidFill>
                  <a:latin typeface="微软雅黑" pitchFamily="34" charset="-122"/>
                  <a:ea typeface="微软雅黑" pitchFamily="34" charset="-122"/>
                </a:rPr>
                <a:t>……</a:t>
              </a:r>
              <a:r>
                <a:rPr lang="zh-CN" altLang="en-US" dirty="0">
                  <a:solidFill>
                    <a:schemeClr val="tx2"/>
                  </a:solidFill>
                  <a:latin typeface="微软雅黑" pitchFamily="34" charset="-122"/>
                  <a:ea typeface="微软雅黑" pitchFamily="34" charset="-122"/>
                </a:rPr>
                <a:t>。</a:t>
              </a:r>
              <a:endParaRPr lang="en-US" altLang="zh-CN" dirty="0">
                <a:solidFill>
                  <a:schemeClr val="tx2"/>
                </a:solidFill>
                <a:latin typeface="微软雅黑" pitchFamily="34" charset="-122"/>
                <a:ea typeface="微软雅黑" pitchFamily="34" charset="-122"/>
              </a:endParaRPr>
            </a:p>
          </p:txBody>
        </p:sp>
        <p:sp>
          <p:nvSpPr>
            <p:cNvPr id="80" name="AutoShape 31"/>
            <p:cNvSpPr>
              <a:spLocks/>
            </p:cNvSpPr>
            <p:nvPr/>
          </p:nvSpPr>
          <p:spPr bwMode="auto">
            <a:xfrm>
              <a:off x="16956448" y="10361865"/>
              <a:ext cx="3848100" cy="35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zh-CN" altLang="en-US" sz="2400" b="1" dirty="0">
                  <a:solidFill>
                    <a:schemeClr val="accent4"/>
                  </a:solidFill>
                  <a:latin typeface="微软雅黑" pitchFamily="34" charset="-122"/>
                  <a:ea typeface="微软雅黑" pitchFamily="34" charset="-122"/>
                  <a:cs typeface="Gill Sans" charset="0"/>
                  <a:sym typeface="Lato" charset="0"/>
                </a:rPr>
                <a:t>项目来源一</a:t>
              </a:r>
              <a:endParaRPr lang="es-ES" altLang="zh-CN" sz="4400" dirty="0">
                <a:solidFill>
                  <a:schemeClr val="accent4"/>
                </a:solidFill>
                <a:latin typeface="微软雅黑" pitchFamily="34" charset="-122"/>
                <a:ea typeface="微软雅黑" pitchFamily="34" charset="-122"/>
                <a:cs typeface="Gill Sans" charset="0"/>
              </a:endParaRPr>
            </a:p>
          </p:txBody>
        </p:sp>
      </p:grpSp>
      <p:sp>
        <p:nvSpPr>
          <p:cNvPr id="46" name="TextBox 45"/>
          <p:cNvSpPr txBox="1"/>
          <p:nvPr/>
        </p:nvSpPr>
        <p:spPr>
          <a:xfrm>
            <a:off x="7721248" y="4362268"/>
            <a:ext cx="1260178" cy="1154742"/>
          </a:xfrm>
          <a:prstGeom prst="rect">
            <a:avLst/>
          </a:prstGeom>
          <a:noFill/>
        </p:spPr>
        <p:txBody>
          <a:bodyPr wrap="square" lIns="168213" tIns="84107" rIns="168213" bIns="84107" rtlCol="0">
            <a:spAutoFit/>
          </a:bodyPr>
          <a:lstStyle/>
          <a:p>
            <a:pPr algn="ctr"/>
            <a:r>
              <a:rPr lang="zh-CN" altLang="en-US" sz="3200" b="1" dirty="0">
                <a:solidFill>
                  <a:schemeClr val="bg1"/>
                </a:solidFill>
                <a:latin typeface="微软雅黑" pitchFamily="34" charset="-122"/>
                <a:ea typeface="微软雅黑" pitchFamily="34" charset="-122"/>
              </a:rPr>
              <a:t>项目来源</a:t>
            </a:r>
          </a:p>
        </p:txBody>
      </p:sp>
      <p:sp>
        <p:nvSpPr>
          <p:cNvPr id="81" name="Freeform 8"/>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2234003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anim calcmode="lin" valueType="num">
                                      <p:cBhvr>
                                        <p:cTn id="10" dur="500" fill="hold"/>
                                        <p:tgtEl>
                                          <p:spTgt spid="46"/>
                                        </p:tgtEl>
                                        <p:attrNameLst>
                                          <p:attrName>ppt_x</p:attrName>
                                        </p:attrNameLst>
                                      </p:cBhvr>
                                      <p:tavLst>
                                        <p:tav tm="0">
                                          <p:val>
                                            <p:fltVal val="0.5"/>
                                          </p:val>
                                        </p:tav>
                                        <p:tav tm="100000">
                                          <p:val>
                                            <p:strVal val="#ppt_x"/>
                                          </p:val>
                                        </p:tav>
                                      </p:tavLst>
                                    </p:anim>
                                    <p:anim calcmode="lin" valueType="num">
                                      <p:cBhvr>
                                        <p:cTn id="11" dur="500" fill="hold"/>
                                        <p:tgtEl>
                                          <p:spTgt spid="4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6" presetClass="entr" presetSubtype="0"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down)">
                                      <p:cBhvr>
                                        <p:cTn id="15" dur="348">
                                          <p:stCondLst>
                                            <p:cond delay="0"/>
                                          </p:stCondLst>
                                        </p:cTn>
                                        <p:tgtEl>
                                          <p:spTgt spid="55"/>
                                        </p:tgtEl>
                                      </p:cBhvr>
                                    </p:animEffect>
                                    <p:anim calcmode="lin" valueType="num">
                                      <p:cBhvr>
                                        <p:cTn id="16" dur="1093"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7" dur="398"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8" dur="398" tmFilter="0, 0; 0.125,0.2665; 0.25,0.4; 0.375,0.465; 0.5,0.5;  0.625,0.535; 0.75,0.6; 0.875,0.7335; 1,1">
                                          <p:stCondLst>
                                            <p:cond delay="398"/>
                                          </p:stCondLst>
                                        </p:cTn>
                                        <p:tgtEl>
                                          <p:spTgt spid="55"/>
                                        </p:tgtEl>
                                        <p:attrNameLst>
                                          <p:attrName>ppt_y</p:attrName>
                                        </p:attrNameLst>
                                      </p:cBhvr>
                                      <p:tavLst>
                                        <p:tav tm="0" fmla="#ppt_y-sin(pi*$)/9">
                                          <p:val>
                                            <p:fltVal val="0"/>
                                          </p:val>
                                        </p:tav>
                                        <p:tav tm="100000">
                                          <p:val>
                                            <p:fltVal val="1"/>
                                          </p:val>
                                        </p:tav>
                                      </p:tavLst>
                                    </p:anim>
                                    <p:anim calcmode="lin" valueType="num">
                                      <p:cBhvr>
                                        <p:cTn id="19" dur="199" tmFilter="0, 0; 0.125,0.2665; 0.25,0.4; 0.375,0.465; 0.5,0.5;  0.625,0.535; 0.75,0.6; 0.875,0.7335; 1,1">
                                          <p:stCondLst>
                                            <p:cond delay="794"/>
                                          </p:stCondLst>
                                        </p:cTn>
                                        <p:tgtEl>
                                          <p:spTgt spid="55"/>
                                        </p:tgtEl>
                                        <p:attrNameLst>
                                          <p:attrName>ppt_y</p:attrName>
                                        </p:attrNameLst>
                                      </p:cBhvr>
                                      <p:tavLst>
                                        <p:tav tm="0" fmla="#ppt_y-sin(pi*$)/27">
                                          <p:val>
                                            <p:fltVal val="0"/>
                                          </p:val>
                                        </p:tav>
                                        <p:tav tm="100000">
                                          <p:val>
                                            <p:fltVal val="1"/>
                                          </p:val>
                                        </p:tav>
                                      </p:tavLst>
                                    </p:anim>
                                    <p:anim calcmode="lin" valueType="num">
                                      <p:cBhvr>
                                        <p:cTn id="20" dur="98" tmFilter="0, 0; 0.125,0.2665; 0.25,0.4; 0.375,0.465; 0.5,0.5;  0.625,0.535; 0.75,0.6; 0.875,0.7335; 1,1">
                                          <p:stCondLst>
                                            <p:cond delay="994"/>
                                          </p:stCondLst>
                                        </p:cTn>
                                        <p:tgtEl>
                                          <p:spTgt spid="55"/>
                                        </p:tgtEl>
                                        <p:attrNameLst>
                                          <p:attrName>ppt_y</p:attrName>
                                        </p:attrNameLst>
                                      </p:cBhvr>
                                      <p:tavLst>
                                        <p:tav tm="0" fmla="#ppt_y-sin(pi*$)/81">
                                          <p:val>
                                            <p:fltVal val="0"/>
                                          </p:val>
                                        </p:tav>
                                        <p:tav tm="100000">
                                          <p:val>
                                            <p:fltVal val="1"/>
                                          </p:val>
                                        </p:tav>
                                      </p:tavLst>
                                    </p:anim>
                                    <p:animScale>
                                      <p:cBhvr>
                                        <p:cTn id="21" dur="16">
                                          <p:stCondLst>
                                            <p:cond delay="390"/>
                                          </p:stCondLst>
                                        </p:cTn>
                                        <p:tgtEl>
                                          <p:spTgt spid="55"/>
                                        </p:tgtEl>
                                      </p:cBhvr>
                                      <p:to x="100000" y="60000"/>
                                    </p:animScale>
                                    <p:animScale>
                                      <p:cBhvr>
                                        <p:cTn id="22" dur="100" decel="50000">
                                          <p:stCondLst>
                                            <p:cond delay="406"/>
                                          </p:stCondLst>
                                        </p:cTn>
                                        <p:tgtEl>
                                          <p:spTgt spid="55"/>
                                        </p:tgtEl>
                                      </p:cBhvr>
                                      <p:to x="100000" y="100000"/>
                                    </p:animScale>
                                    <p:animScale>
                                      <p:cBhvr>
                                        <p:cTn id="23" dur="16">
                                          <p:stCondLst>
                                            <p:cond delay="787"/>
                                          </p:stCondLst>
                                        </p:cTn>
                                        <p:tgtEl>
                                          <p:spTgt spid="55"/>
                                        </p:tgtEl>
                                      </p:cBhvr>
                                      <p:to x="100000" y="80000"/>
                                    </p:animScale>
                                    <p:animScale>
                                      <p:cBhvr>
                                        <p:cTn id="24" dur="100" decel="50000">
                                          <p:stCondLst>
                                            <p:cond delay="803"/>
                                          </p:stCondLst>
                                        </p:cTn>
                                        <p:tgtEl>
                                          <p:spTgt spid="55"/>
                                        </p:tgtEl>
                                      </p:cBhvr>
                                      <p:to x="100000" y="100000"/>
                                    </p:animScale>
                                    <p:animScale>
                                      <p:cBhvr>
                                        <p:cTn id="25" dur="16">
                                          <p:stCondLst>
                                            <p:cond delay="985"/>
                                          </p:stCondLst>
                                        </p:cTn>
                                        <p:tgtEl>
                                          <p:spTgt spid="55"/>
                                        </p:tgtEl>
                                      </p:cBhvr>
                                      <p:to x="100000" y="90000"/>
                                    </p:animScale>
                                    <p:animScale>
                                      <p:cBhvr>
                                        <p:cTn id="26" dur="100" decel="50000">
                                          <p:stCondLst>
                                            <p:cond delay="1001"/>
                                          </p:stCondLst>
                                        </p:cTn>
                                        <p:tgtEl>
                                          <p:spTgt spid="55"/>
                                        </p:tgtEl>
                                      </p:cBhvr>
                                      <p:to x="100000" y="100000"/>
                                    </p:animScale>
                                    <p:animScale>
                                      <p:cBhvr>
                                        <p:cTn id="27" dur="16">
                                          <p:stCondLst>
                                            <p:cond delay="1085"/>
                                          </p:stCondLst>
                                        </p:cTn>
                                        <p:tgtEl>
                                          <p:spTgt spid="55"/>
                                        </p:tgtEl>
                                      </p:cBhvr>
                                      <p:to x="100000" y="95000"/>
                                    </p:animScale>
                                    <p:animScale>
                                      <p:cBhvr>
                                        <p:cTn id="28" dur="100" decel="50000">
                                          <p:stCondLst>
                                            <p:cond delay="1100"/>
                                          </p:stCondLst>
                                        </p:cTn>
                                        <p:tgtEl>
                                          <p:spTgt spid="55"/>
                                        </p:tgtEl>
                                      </p:cBhvr>
                                      <p:to x="100000" y="100000"/>
                                    </p:animScale>
                                  </p:childTnLst>
                                </p:cTn>
                              </p:par>
                            </p:childTnLst>
                          </p:cTn>
                        </p:par>
                        <p:par>
                          <p:cTn id="29" fill="hold">
                            <p:stCondLst>
                              <p:cond delay="1700"/>
                            </p:stCondLst>
                            <p:childTnLst>
                              <p:par>
                                <p:cTn id="30" presetID="53" presetClass="entr" presetSubtype="16"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p:cTn id="42" dur="500" fill="hold"/>
                                        <p:tgtEl>
                                          <p:spTgt spid="52"/>
                                        </p:tgtEl>
                                        <p:attrNameLst>
                                          <p:attrName>ppt_w</p:attrName>
                                        </p:attrNameLst>
                                      </p:cBhvr>
                                      <p:tavLst>
                                        <p:tav tm="0">
                                          <p:val>
                                            <p:fltVal val="0"/>
                                          </p:val>
                                        </p:tav>
                                        <p:tav tm="100000">
                                          <p:val>
                                            <p:strVal val="#ppt_w"/>
                                          </p:val>
                                        </p:tav>
                                      </p:tavLst>
                                    </p:anim>
                                    <p:anim calcmode="lin" valueType="num">
                                      <p:cBhvr>
                                        <p:cTn id="43" dur="500" fill="hold"/>
                                        <p:tgtEl>
                                          <p:spTgt spid="52"/>
                                        </p:tgtEl>
                                        <p:attrNameLst>
                                          <p:attrName>ppt_h</p:attrName>
                                        </p:attrNameLst>
                                      </p:cBhvr>
                                      <p:tavLst>
                                        <p:tav tm="0">
                                          <p:val>
                                            <p:fltVal val="0"/>
                                          </p:val>
                                        </p:tav>
                                        <p:tav tm="100000">
                                          <p:val>
                                            <p:strVal val="#ppt_h"/>
                                          </p:val>
                                        </p:tav>
                                      </p:tavLst>
                                    </p:anim>
                                    <p:animEffect transition="in" filter="fade">
                                      <p:cBhvr>
                                        <p:cTn id="44" dur="500"/>
                                        <p:tgtEl>
                                          <p:spTgt spid="52"/>
                                        </p:tgtEl>
                                      </p:cBhvr>
                                    </p:animEffect>
                                  </p:childTnLst>
                                </p:cTn>
                              </p:par>
                              <p:par>
                                <p:cTn id="45" presetID="53" presetClass="entr" presetSubtype="16"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500" fill="hold"/>
                                        <p:tgtEl>
                                          <p:spTgt spid="45"/>
                                        </p:tgtEl>
                                        <p:attrNameLst>
                                          <p:attrName>ppt_w</p:attrName>
                                        </p:attrNameLst>
                                      </p:cBhvr>
                                      <p:tavLst>
                                        <p:tav tm="0">
                                          <p:val>
                                            <p:fltVal val="0"/>
                                          </p:val>
                                        </p:tav>
                                        <p:tav tm="100000">
                                          <p:val>
                                            <p:strVal val="#ppt_w"/>
                                          </p:val>
                                        </p:tav>
                                      </p:tavLst>
                                    </p:anim>
                                    <p:anim calcmode="lin" valueType="num">
                                      <p:cBhvr>
                                        <p:cTn id="48" dur="500" fill="hold"/>
                                        <p:tgtEl>
                                          <p:spTgt spid="45"/>
                                        </p:tgtEl>
                                        <p:attrNameLst>
                                          <p:attrName>ppt_h</p:attrName>
                                        </p:attrNameLst>
                                      </p:cBhvr>
                                      <p:tavLst>
                                        <p:tav tm="0">
                                          <p:val>
                                            <p:fltVal val="0"/>
                                          </p:val>
                                        </p:tav>
                                        <p:tav tm="100000">
                                          <p:val>
                                            <p:strVal val="#ppt_h"/>
                                          </p:val>
                                        </p:tav>
                                      </p:tavLst>
                                    </p:anim>
                                    <p:animEffect transition="in" filter="fade">
                                      <p:cBhvr>
                                        <p:cTn id="49" dur="500"/>
                                        <p:tgtEl>
                                          <p:spTgt spid="45"/>
                                        </p:tgtEl>
                                      </p:cBhvr>
                                    </p:animEffect>
                                  </p:childTnLst>
                                </p:cTn>
                              </p:par>
                              <p:par>
                                <p:cTn id="50" presetID="53" presetClass="entr" presetSubtype="16" fill="hold" nodeType="with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Effect transition="in" filter="fade">
                                      <p:cBhvr>
                                        <p:cTn id="54" dur="500"/>
                                        <p:tgtEl>
                                          <p:spTgt spid="49"/>
                                        </p:tgtEl>
                                      </p:cBhvr>
                                    </p:animEffect>
                                  </p:childTnLst>
                                </p:cTn>
                              </p:par>
                            </p:childTnLst>
                          </p:cTn>
                        </p:par>
                        <p:par>
                          <p:cTn id="55" fill="hold">
                            <p:stCondLst>
                              <p:cond delay="2200"/>
                            </p:stCondLst>
                            <p:childTnLst>
                              <p:par>
                                <p:cTn id="56" presetID="2" presetClass="entr" presetSubtype="2" fill="hold" nodeType="after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additive="base">
                                        <p:cTn id="58" dur="500" fill="hold"/>
                                        <p:tgtEl>
                                          <p:spTgt spid="56"/>
                                        </p:tgtEl>
                                        <p:attrNameLst>
                                          <p:attrName>ppt_x</p:attrName>
                                        </p:attrNameLst>
                                      </p:cBhvr>
                                      <p:tavLst>
                                        <p:tav tm="0">
                                          <p:val>
                                            <p:strVal val="1+#ppt_w/2"/>
                                          </p:val>
                                        </p:tav>
                                        <p:tav tm="100000">
                                          <p:val>
                                            <p:strVal val="#ppt_x"/>
                                          </p:val>
                                        </p:tav>
                                      </p:tavLst>
                                    </p:anim>
                                    <p:anim calcmode="lin" valueType="num">
                                      <p:cBhvr additive="base">
                                        <p:cTn id="59" dur="500" fill="hold"/>
                                        <p:tgtEl>
                                          <p:spTgt spid="56"/>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61"/>
                                        </p:tgtEl>
                                        <p:attrNameLst>
                                          <p:attrName>style.visibility</p:attrName>
                                        </p:attrNameLst>
                                      </p:cBhvr>
                                      <p:to>
                                        <p:strVal val="visible"/>
                                      </p:to>
                                    </p:set>
                                    <p:anim calcmode="lin" valueType="num">
                                      <p:cBhvr additive="base">
                                        <p:cTn id="62" dur="500" fill="hold"/>
                                        <p:tgtEl>
                                          <p:spTgt spid="61"/>
                                        </p:tgtEl>
                                        <p:attrNameLst>
                                          <p:attrName>ppt_x</p:attrName>
                                        </p:attrNameLst>
                                      </p:cBhvr>
                                      <p:tavLst>
                                        <p:tav tm="0">
                                          <p:val>
                                            <p:strVal val="1+#ppt_w/2"/>
                                          </p:val>
                                        </p:tav>
                                        <p:tav tm="100000">
                                          <p:val>
                                            <p:strVal val="#ppt_x"/>
                                          </p:val>
                                        </p:tav>
                                      </p:tavLst>
                                    </p:anim>
                                    <p:anim calcmode="lin" valueType="num">
                                      <p:cBhvr additive="base">
                                        <p:cTn id="63" dur="500" fill="hold"/>
                                        <p:tgtEl>
                                          <p:spTgt spid="61"/>
                                        </p:tgtEl>
                                        <p:attrNameLst>
                                          <p:attrName>ppt_y</p:attrName>
                                        </p:attrNameLst>
                                      </p:cBhvr>
                                      <p:tavLst>
                                        <p:tav tm="0">
                                          <p:val>
                                            <p:strVal val="#ppt_y"/>
                                          </p:val>
                                        </p:tav>
                                        <p:tav tm="100000">
                                          <p:val>
                                            <p:strVal val="#ppt_y"/>
                                          </p:val>
                                        </p:tav>
                                      </p:tavLst>
                                    </p:anim>
                                  </p:childTnLst>
                                </p:cTn>
                              </p:par>
                              <p:par>
                                <p:cTn id="64" presetID="2" presetClass="entr" presetSubtype="8" fill="hold" nodeType="withEffect">
                                  <p:stCondLst>
                                    <p:cond delay="0"/>
                                  </p:stCondLst>
                                  <p:childTnLst>
                                    <p:set>
                                      <p:cBhvr>
                                        <p:cTn id="65" dur="1" fill="hold">
                                          <p:stCondLst>
                                            <p:cond delay="0"/>
                                          </p:stCondLst>
                                        </p:cTn>
                                        <p:tgtEl>
                                          <p:spTgt spid="66"/>
                                        </p:tgtEl>
                                        <p:attrNameLst>
                                          <p:attrName>style.visibility</p:attrName>
                                        </p:attrNameLst>
                                      </p:cBhvr>
                                      <p:to>
                                        <p:strVal val="visible"/>
                                      </p:to>
                                    </p:set>
                                    <p:anim calcmode="lin" valueType="num">
                                      <p:cBhvr additive="base">
                                        <p:cTn id="66" dur="500" fill="hold"/>
                                        <p:tgtEl>
                                          <p:spTgt spid="66"/>
                                        </p:tgtEl>
                                        <p:attrNameLst>
                                          <p:attrName>ppt_x</p:attrName>
                                        </p:attrNameLst>
                                      </p:cBhvr>
                                      <p:tavLst>
                                        <p:tav tm="0">
                                          <p:val>
                                            <p:strVal val="0-#ppt_w/2"/>
                                          </p:val>
                                        </p:tav>
                                        <p:tav tm="100000">
                                          <p:val>
                                            <p:strVal val="#ppt_x"/>
                                          </p:val>
                                        </p:tav>
                                      </p:tavLst>
                                    </p:anim>
                                    <p:anim calcmode="lin" valueType="num">
                                      <p:cBhvr additive="base">
                                        <p:cTn id="67" dur="500" fill="hold"/>
                                        <p:tgtEl>
                                          <p:spTgt spid="66"/>
                                        </p:tgtEl>
                                        <p:attrNameLst>
                                          <p:attrName>ppt_y</p:attrName>
                                        </p:attrNameLst>
                                      </p:cBhvr>
                                      <p:tavLst>
                                        <p:tav tm="0">
                                          <p:val>
                                            <p:strVal val="#ppt_y"/>
                                          </p:val>
                                        </p:tav>
                                        <p:tav tm="100000">
                                          <p:val>
                                            <p:strVal val="#ppt_y"/>
                                          </p:val>
                                        </p:tav>
                                      </p:tavLst>
                                    </p:anim>
                                  </p:childTnLst>
                                </p:cTn>
                              </p:par>
                              <p:par>
                                <p:cTn id="68" presetID="2" presetClass="entr" presetSubtype="8" fill="hold" nodeType="withEffect">
                                  <p:stCondLst>
                                    <p:cond delay="0"/>
                                  </p:stCondLst>
                                  <p:childTnLst>
                                    <p:set>
                                      <p:cBhvr>
                                        <p:cTn id="69" dur="1" fill="hold">
                                          <p:stCondLst>
                                            <p:cond delay="0"/>
                                          </p:stCondLst>
                                        </p:cTn>
                                        <p:tgtEl>
                                          <p:spTgt spid="71"/>
                                        </p:tgtEl>
                                        <p:attrNameLst>
                                          <p:attrName>style.visibility</p:attrName>
                                        </p:attrNameLst>
                                      </p:cBhvr>
                                      <p:to>
                                        <p:strVal val="visible"/>
                                      </p:to>
                                    </p:set>
                                    <p:anim calcmode="lin" valueType="num">
                                      <p:cBhvr additive="base">
                                        <p:cTn id="70" dur="500" fill="hold"/>
                                        <p:tgtEl>
                                          <p:spTgt spid="71"/>
                                        </p:tgtEl>
                                        <p:attrNameLst>
                                          <p:attrName>ppt_x</p:attrName>
                                        </p:attrNameLst>
                                      </p:cBhvr>
                                      <p:tavLst>
                                        <p:tav tm="0">
                                          <p:val>
                                            <p:strVal val="0-#ppt_w/2"/>
                                          </p:val>
                                        </p:tav>
                                        <p:tav tm="100000">
                                          <p:val>
                                            <p:strVal val="#ppt_x"/>
                                          </p:val>
                                        </p:tav>
                                      </p:tavLst>
                                    </p:anim>
                                    <p:anim calcmode="lin" valueType="num">
                                      <p:cBhvr additive="base">
                                        <p:cTn id="71" dur="500" fill="hold"/>
                                        <p:tgtEl>
                                          <p:spTgt spid="71"/>
                                        </p:tgtEl>
                                        <p:attrNameLst>
                                          <p:attrName>ppt_y</p:attrName>
                                        </p:attrNameLst>
                                      </p:cBhvr>
                                      <p:tavLst>
                                        <p:tav tm="0">
                                          <p:val>
                                            <p:strVal val="#ppt_y"/>
                                          </p:val>
                                        </p:tav>
                                        <p:tav tm="100000">
                                          <p:val>
                                            <p:strVal val="#ppt_y"/>
                                          </p:val>
                                        </p:tav>
                                      </p:tavLst>
                                    </p:anim>
                                  </p:childTnLst>
                                </p:cTn>
                              </p:par>
                              <p:par>
                                <p:cTn id="72" presetID="2" presetClass="entr" presetSubtype="8" fill="hold" nodeType="withEffect">
                                  <p:stCondLst>
                                    <p:cond delay="0"/>
                                  </p:stCondLst>
                                  <p:childTnLst>
                                    <p:set>
                                      <p:cBhvr>
                                        <p:cTn id="73" dur="1" fill="hold">
                                          <p:stCondLst>
                                            <p:cond delay="0"/>
                                          </p:stCondLst>
                                        </p:cTn>
                                        <p:tgtEl>
                                          <p:spTgt spid="76"/>
                                        </p:tgtEl>
                                        <p:attrNameLst>
                                          <p:attrName>style.visibility</p:attrName>
                                        </p:attrNameLst>
                                      </p:cBhvr>
                                      <p:to>
                                        <p:strVal val="visible"/>
                                      </p:to>
                                    </p:set>
                                    <p:anim calcmode="lin" valueType="num">
                                      <p:cBhvr additive="base">
                                        <p:cTn id="74" dur="500" fill="hold"/>
                                        <p:tgtEl>
                                          <p:spTgt spid="76"/>
                                        </p:tgtEl>
                                        <p:attrNameLst>
                                          <p:attrName>ppt_x</p:attrName>
                                        </p:attrNameLst>
                                      </p:cBhvr>
                                      <p:tavLst>
                                        <p:tav tm="0">
                                          <p:val>
                                            <p:strVal val="0-#ppt_w/2"/>
                                          </p:val>
                                        </p:tav>
                                        <p:tav tm="100000">
                                          <p:val>
                                            <p:strVal val="#ppt_x"/>
                                          </p:val>
                                        </p:tav>
                                      </p:tavLst>
                                    </p:anim>
                                    <p:anim calcmode="lin" valueType="num">
                                      <p:cBhvr additive="base">
                                        <p:cTn id="75"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需求分析</a:t>
            </a:r>
          </a:p>
        </p:txBody>
      </p:sp>
      <p:sp>
        <p:nvSpPr>
          <p:cNvPr id="4" name="TextBox 3"/>
          <p:cNvSpPr txBox="1"/>
          <p:nvPr/>
        </p:nvSpPr>
        <p:spPr>
          <a:xfrm>
            <a:off x="1618167" y="1811710"/>
            <a:ext cx="5828270" cy="923330"/>
          </a:xfrm>
          <a:prstGeom prst="rect">
            <a:avLst/>
          </a:prstGeom>
          <a:noFill/>
        </p:spPr>
        <p:txBody>
          <a:bodyPr wrap="square" lIns="0" tIns="0" rIns="0" bIns="0" rtlCol="0">
            <a:spAutoFit/>
          </a:bodyPr>
          <a:lstStyle/>
          <a:p>
            <a:r>
              <a:rPr lang="zh-CN" altLang="en-US" sz="6000" b="1" dirty="0">
                <a:solidFill>
                  <a:schemeClr val="accent1"/>
                </a:solidFill>
                <a:latin typeface="微软雅黑" pitchFamily="34" charset="-122"/>
                <a:ea typeface="微软雅黑" pitchFamily="34" charset="-122"/>
              </a:rPr>
              <a:t>现实需求</a:t>
            </a:r>
          </a:p>
        </p:txBody>
      </p:sp>
      <p:grpSp>
        <p:nvGrpSpPr>
          <p:cNvPr id="31" name="组合 30"/>
          <p:cNvGrpSpPr/>
          <p:nvPr/>
        </p:nvGrpSpPr>
        <p:grpSpPr>
          <a:xfrm>
            <a:off x="7379516" y="6566308"/>
            <a:ext cx="1719895" cy="1480948"/>
            <a:chOff x="10544127" y="9403763"/>
            <a:chExt cx="2457450" cy="2120900"/>
          </a:xfrm>
        </p:grpSpPr>
        <p:sp>
          <p:nvSpPr>
            <p:cNvPr id="32" name="Hexagon 195"/>
            <p:cNvSpPr/>
            <p:nvPr/>
          </p:nvSpPr>
          <p:spPr>
            <a:xfrm>
              <a:off x="10544127" y="9403763"/>
              <a:ext cx="2457450" cy="212090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33" name="Freeform 82"/>
            <p:cNvSpPr>
              <a:spLocks noChangeArrowheads="1"/>
            </p:cNvSpPr>
            <p:nvPr/>
          </p:nvSpPr>
          <p:spPr bwMode="auto">
            <a:xfrm>
              <a:off x="11317240" y="10099088"/>
              <a:ext cx="879475" cy="906462"/>
            </a:xfrm>
            <a:custGeom>
              <a:avLst/>
              <a:gdLst>
                <a:gd name="T0" fmla="*/ 460586 w 619"/>
                <a:gd name="T1" fmla="*/ 736515 h 635"/>
                <a:gd name="T2" fmla="*/ 460586 w 619"/>
                <a:gd name="T3" fmla="*/ 736515 h 635"/>
                <a:gd name="T4" fmla="*/ 439262 w 619"/>
                <a:gd name="T5" fmla="*/ 756498 h 635"/>
                <a:gd name="T6" fmla="*/ 460586 w 619"/>
                <a:gd name="T7" fmla="*/ 777908 h 635"/>
                <a:gd name="T8" fmla="*/ 501811 w 619"/>
                <a:gd name="T9" fmla="*/ 756498 h 635"/>
                <a:gd name="T10" fmla="*/ 460586 w 619"/>
                <a:gd name="T11" fmla="*/ 736515 h 635"/>
                <a:gd name="T12" fmla="*/ 292841 w 619"/>
                <a:gd name="T13" fmla="*/ 736515 h 635"/>
                <a:gd name="T14" fmla="*/ 292841 w 619"/>
                <a:gd name="T15" fmla="*/ 736515 h 635"/>
                <a:gd name="T16" fmla="*/ 271518 w 619"/>
                <a:gd name="T17" fmla="*/ 756498 h 635"/>
                <a:gd name="T18" fmla="*/ 292841 w 619"/>
                <a:gd name="T19" fmla="*/ 777908 h 635"/>
                <a:gd name="T20" fmla="*/ 335488 w 619"/>
                <a:gd name="T21" fmla="*/ 756498 h 635"/>
                <a:gd name="T22" fmla="*/ 292841 w 619"/>
                <a:gd name="T23" fmla="*/ 736515 h 635"/>
                <a:gd name="T24" fmla="*/ 355390 w 619"/>
                <a:gd name="T25" fmla="*/ 840712 h 635"/>
                <a:gd name="T26" fmla="*/ 355390 w 619"/>
                <a:gd name="T27" fmla="*/ 840712 h 635"/>
                <a:gd name="T28" fmla="*/ 335488 w 619"/>
                <a:gd name="T29" fmla="*/ 862122 h 635"/>
                <a:gd name="T30" fmla="*/ 355390 w 619"/>
                <a:gd name="T31" fmla="*/ 904943 h 635"/>
                <a:gd name="T32" fmla="*/ 376714 w 619"/>
                <a:gd name="T33" fmla="*/ 862122 h 635"/>
                <a:gd name="T34" fmla="*/ 355390 w 619"/>
                <a:gd name="T35" fmla="*/ 840712 h 635"/>
                <a:gd name="T36" fmla="*/ 523134 w 619"/>
                <a:gd name="T37" fmla="*/ 840712 h 635"/>
                <a:gd name="T38" fmla="*/ 523134 w 619"/>
                <a:gd name="T39" fmla="*/ 840712 h 635"/>
                <a:gd name="T40" fmla="*/ 501811 w 619"/>
                <a:gd name="T41" fmla="*/ 862122 h 635"/>
                <a:gd name="T42" fmla="*/ 523134 w 619"/>
                <a:gd name="T43" fmla="*/ 904943 h 635"/>
                <a:gd name="T44" fmla="*/ 544458 w 619"/>
                <a:gd name="T45" fmla="*/ 862122 h 635"/>
                <a:gd name="T46" fmla="*/ 523134 w 619"/>
                <a:gd name="T47" fmla="*/ 840712 h 635"/>
                <a:gd name="T48" fmla="*/ 626908 w 619"/>
                <a:gd name="T49" fmla="*/ 736515 h 635"/>
                <a:gd name="T50" fmla="*/ 626908 w 619"/>
                <a:gd name="T51" fmla="*/ 736515 h 635"/>
                <a:gd name="T52" fmla="*/ 607006 w 619"/>
                <a:gd name="T53" fmla="*/ 756498 h 635"/>
                <a:gd name="T54" fmla="*/ 626908 w 619"/>
                <a:gd name="T55" fmla="*/ 777908 h 635"/>
                <a:gd name="T56" fmla="*/ 669555 w 619"/>
                <a:gd name="T57" fmla="*/ 756498 h 635"/>
                <a:gd name="T58" fmla="*/ 626908 w 619"/>
                <a:gd name="T59" fmla="*/ 736515 h 635"/>
                <a:gd name="T60" fmla="*/ 626908 w 619"/>
                <a:gd name="T61" fmla="*/ 148445 h 635"/>
                <a:gd name="T62" fmla="*/ 626908 w 619"/>
                <a:gd name="T63" fmla="*/ 148445 h 635"/>
                <a:gd name="T64" fmla="*/ 417939 w 619"/>
                <a:gd name="T65" fmla="*/ 0 h 635"/>
                <a:gd name="T66" fmla="*/ 167744 w 619"/>
                <a:gd name="T67" fmla="*/ 232659 h 635"/>
                <a:gd name="T68" fmla="*/ 0 w 619"/>
                <a:gd name="T69" fmla="*/ 442480 h 635"/>
                <a:gd name="T70" fmla="*/ 208969 w 619"/>
                <a:gd name="T71" fmla="*/ 673711 h 635"/>
                <a:gd name="T72" fmla="*/ 626908 w 619"/>
                <a:gd name="T73" fmla="*/ 673711 h 635"/>
                <a:gd name="T74" fmla="*/ 878524 w 619"/>
                <a:gd name="T75" fmla="*/ 399659 h 635"/>
                <a:gd name="T76" fmla="*/ 626908 w 619"/>
                <a:gd name="T77" fmla="*/ 148445 h 635"/>
                <a:gd name="T78" fmla="*/ 607006 w 619"/>
                <a:gd name="T79" fmla="*/ 609480 h 635"/>
                <a:gd name="T80" fmla="*/ 607006 w 619"/>
                <a:gd name="T81" fmla="*/ 609480 h 635"/>
                <a:gd name="T82" fmla="*/ 251616 w 619"/>
                <a:gd name="T83" fmla="*/ 609480 h 635"/>
                <a:gd name="T84" fmla="*/ 41225 w 619"/>
                <a:gd name="T85" fmla="*/ 442480 h 635"/>
                <a:gd name="T86" fmla="*/ 208969 w 619"/>
                <a:gd name="T87" fmla="*/ 274052 h 635"/>
                <a:gd name="T88" fmla="*/ 417939 w 619"/>
                <a:gd name="T89" fmla="*/ 64231 h 635"/>
                <a:gd name="T90" fmla="*/ 585683 w 619"/>
                <a:gd name="T91" fmla="*/ 189838 h 635"/>
                <a:gd name="T92" fmla="*/ 837299 w 619"/>
                <a:gd name="T93" fmla="*/ 399659 h 635"/>
                <a:gd name="T94" fmla="*/ 607006 w 619"/>
                <a:gd name="T95" fmla="*/ 609480 h 6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19" h="635">
                  <a:moveTo>
                    <a:pt x="324" y="516"/>
                  </a:moveTo>
                  <a:lnTo>
                    <a:pt x="324" y="516"/>
                  </a:lnTo>
                  <a:cubicBezTo>
                    <a:pt x="324" y="516"/>
                    <a:pt x="309" y="516"/>
                    <a:pt x="309" y="530"/>
                  </a:cubicBezTo>
                  <a:cubicBezTo>
                    <a:pt x="309" y="545"/>
                    <a:pt x="324" y="545"/>
                    <a:pt x="324" y="545"/>
                  </a:cubicBezTo>
                  <a:cubicBezTo>
                    <a:pt x="339" y="545"/>
                    <a:pt x="353" y="545"/>
                    <a:pt x="353" y="530"/>
                  </a:cubicBezTo>
                  <a:cubicBezTo>
                    <a:pt x="353" y="516"/>
                    <a:pt x="339" y="516"/>
                    <a:pt x="324" y="516"/>
                  </a:cubicBezTo>
                  <a:close/>
                  <a:moveTo>
                    <a:pt x="206" y="516"/>
                  </a:moveTo>
                  <a:lnTo>
                    <a:pt x="206" y="516"/>
                  </a:lnTo>
                  <a:cubicBezTo>
                    <a:pt x="206" y="516"/>
                    <a:pt x="191" y="516"/>
                    <a:pt x="191" y="530"/>
                  </a:cubicBezTo>
                  <a:cubicBezTo>
                    <a:pt x="191" y="545"/>
                    <a:pt x="206" y="545"/>
                    <a:pt x="206" y="545"/>
                  </a:cubicBezTo>
                  <a:cubicBezTo>
                    <a:pt x="221" y="545"/>
                    <a:pt x="236" y="545"/>
                    <a:pt x="236" y="530"/>
                  </a:cubicBezTo>
                  <a:cubicBezTo>
                    <a:pt x="236" y="516"/>
                    <a:pt x="221" y="516"/>
                    <a:pt x="206" y="516"/>
                  </a:cubicBezTo>
                  <a:close/>
                  <a:moveTo>
                    <a:pt x="250" y="589"/>
                  </a:moveTo>
                  <a:lnTo>
                    <a:pt x="250" y="589"/>
                  </a:lnTo>
                  <a:cubicBezTo>
                    <a:pt x="236" y="589"/>
                    <a:pt x="236" y="604"/>
                    <a:pt x="236" y="604"/>
                  </a:cubicBezTo>
                  <a:cubicBezTo>
                    <a:pt x="236" y="619"/>
                    <a:pt x="236" y="634"/>
                    <a:pt x="250" y="634"/>
                  </a:cubicBezTo>
                  <a:cubicBezTo>
                    <a:pt x="265" y="634"/>
                    <a:pt x="265" y="619"/>
                    <a:pt x="265" y="604"/>
                  </a:cubicBezTo>
                  <a:cubicBezTo>
                    <a:pt x="265" y="604"/>
                    <a:pt x="265" y="589"/>
                    <a:pt x="250" y="589"/>
                  </a:cubicBezTo>
                  <a:close/>
                  <a:moveTo>
                    <a:pt x="368" y="589"/>
                  </a:moveTo>
                  <a:lnTo>
                    <a:pt x="368" y="589"/>
                  </a:lnTo>
                  <a:cubicBezTo>
                    <a:pt x="353" y="589"/>
                    <a:pt x="353" y="604"/>
                    <a:pt x="353" y="604"/>
                  </a:cubicBezTo>
                  <a:cubicBezTo>
                    <a:pt x="353" y="619"/>
                    <a:pt x="353" y="634"/>
                    <a:pt x="368" y="634"/>
                  </a:cubicBezTo>
                  <a:cubicBezTo>
                    <a:pt x="383" y="634"/>
                    <a:pt x="383" y="619"/>
                    <a:pt x="383" y="604"/>
                  </a:cubicBezTo>
                  <a:cubicBezTo>
                    <a:pt x="383" y="604"/>
                    <a:pt x="383" y="589"/>
                    <a:pt x="368" y="589"/>
                  </a:cubicBezTo>
                  <a:close/>
                  <a:moveTo>
                    <a:pt x="441" y="516"/>
                  </a:moveTo>
                  <a:lnTo>
                    <a:pt x="441" y="516"/>
                  </a:lnTo>
                  <a:cubicBezTo>
                    <a:pt x="441" y="516"/>
                    <a:pt x="427" y="516"/>
                    <a:pt x="427" y="530"/>
                  </a:cubicBezTo>
                  <a:cubicBezTo>
                    <a:pt x="427" y="545"/>
                    <a:pt x="441" y="545"/>
                    <a:pt x="441" y="545"/>
                  </a:cubicBezTo>
                  <a:cubicBezTo>
                    <a:pt x="457" y="545"/>
                    <a:pt x="471" y="545"/>
                    <a:pt x="471" y="530"/>
                  </a:cubicBezTo>
                  <a:cubicBezTo>
                    <a:pt x="471" y="516"/>
                    <a:pt x="457" y="516"/>
                    <a:pt x="441" y="516"/>
                  </a:cubicBezTo>
                  <a:close/>
                  <a:moveTo>
                    <a:pt x="441" y="104"/>
                  </a:moveTo>
                  <a:lnTo>
                    <a:pt x="441" y="104"/>
                  </a:lnTo>
                  <a:cubicBezTo>
                    <a:pt x="412" y="45"/>
                    <a:pt x="353" y="0"/>
                    <a:pt x="294" y="0"/>
                  </a:cubicBezTo>
                  <a:cubicBezTo>
                    <a:pt x="191" y="0"/>
                    <a:pt x="118" y="74"/>
                    <a:pt x="118" y="163"/>
                  </a:cubicBezTo>
                  <a:cubicBezTo>
                    <a:pt x="44" y="177"/>
                    <a:pt x="0" y="251"/>
                    <a:pt x="0" y="310"/>
                  </a:cubicBezTo>
                  <a:cubicBezTo>
                    <a:pt x="0" y="398"/>
                    <a:pt x="59" y="472"/>
                    <a:pt x="147" y="472"/>
                  </a:cubicBezTo>
                  <a:lnTo>
                    <a:pt x="441" y="472"/>
                  </a:lnTo>
                  <a:cubicBezTo>
                    <a:pt x="545" y="472"/>
                    <a:pt x="618" y="383"/>
                    <a:pt x="618" y="280"/>
                  </a:cubicBezTo>
                  <a:cubicBezTo>
                    <a:pt x="618" y="177"/>
                    <a:pt x="545" y="104"/>
                    <a:pt x="441" y="104"/>
                  </a:cubicBezTo>
                  <a:close/>
                  <a:moveTo>
                    <a:pt x="427" y="427"/>
                  </a:moveTo>
                  <a:lnTo>
                    <a:pt x="427" y="427"/>
                  </a:lnTo>
                  <a:lnTo>
                    <a:pt x="177" y="427"/>
                  </a:lnTo>
                  <a:cubicBezTo>
                    <a:pt x="74" y="427"/>
                    <a:pt x="29" y="354"/>
                    <a:pt x="29" y="310"/>
                  </a:cubicBezTo>
                  <a:cubicBezTo>
                    <a:pt x="29" y="266"/>
                    <a:pt x="88" y="207"/>
                    <a:pt x="147" y="192"/>
                  </a:cubicBezTo>
                  <a:cubicBezTo>
                    <a:pt x="147" y="118"/>
                    <a:pt x="206" y="45"/>
                    <a:pt x="294" y="45"/>
                  </a:cubicBezTo>
                  <a:cubicBezTo>
                    <a:pt x="353" y="45"/>
                    <a:pt x="398" y="74"/>
                    <a:pt x="412" y="133"/>
                  </a:cubicBezTo>
                  <a:cubicBezTo>
                    <a:pt x="515" y="133"/>
                    <a:pt x="589" y="192"/>
                    <a:pt x="589" y="280"/>
                  </a:cubicBezTo>
                  <a:cubicBezTo>
                    <a:pt x="589" y="354"/>
                    <a:pt x="530" y="427"/>
                    <a:pt x="427" y="42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34" name="组合 33"/>
          <p:cNvGrpSpPr/>
          <p:nvPr/>
        </p:nvGrpSpPr>
        <p:grpSpPr>
          <a:xfrm>
            <a:off x="5569627" y="5579749"/>
            <a:ext cx="1721006" cy="1480948"/>
            <a:chOff x="7958090" y="7990888"/>
            <a:chExt cx="2459037" cy="2120900"/>
          </a:xfrm>
        </p:grpSpPr>
        <p:sp>
          <p:nvSpPr>
            <p:cNvPr id="35" name="Hexagon 194"/>
            <p:cNvSpPr/>
            <p:nvPr/>
          </p:nvSpPr>
          <p:spPr>
            <a:xfrm>
              <a:off x="7958090" y="7990888"/>
              <a:ext cx="2459037" cy="212090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36" name="Freeform 93"/>
            <p:cNvSpPr>
              <a:spLocks noChangeArrowheads="1"/>
            </p:cNvSpPr>
            <p:nvPr/>
          </p:nvSpPr>
          <p:spPr bwMode="auto">
            <a:xfrm>
              <a:off x="8688340" y="8629063"/>
              <a:ext cx="906462" cy="885825"/>
            </a:xfrm>
            <a:custGeom>
              <a:avLst/>
              <a:gdLst>
                <a:gd name="T0" fmla="*/ 168650 w 634"/>
                <a:gd name="T1" fmla="*/ 778132 h 619"/>
                <a:gd name="T2" fmla="*/ 168650 w 634"/>
                <a:gd name="T3" fmla="*/ 778132 h 619"/>
                <a:gd name="T4" fmla="*/ 295852 w 634"/>
                <a:gd name="T5" fmla="*/ 883981 h 619"/>
                <a:gd name="T6" fmla="*/ 400186 w 634"/>
                <a:gd name="T7" fmla="*/ 778132 h 619"/>
                <a:gd name="T8" fmla="*/ 295852 w 634"/>
                <a:gd name="T9" fmla="*/ 673713 h 619"/>
                <a:gd name="T10" fmla="*/ 168650 w 634"/>
                <a:gd name="T11" fmla="*/ 778132 h 619"/>
                <a:gd name="T12" fmla="*/ 295852 w 634"/>
                <a:gd name="T13" fmla="*/ 715195 h 619"/>
                <a:gd name="T14" fmla="*/ 295852 w 634"/>
                <a:gd name="T15" fmla="*/ 715195 h 619"/>
                <a:gd name="T16" fmla="*/ 337300 w 634"/>
                <a:gd name="T17" fmla="*/ 778132 h 619"/>
                <a:gd name="T18" fmla="*/ 295852 w 634"/>
                <a:gd name="T19" fmla="*/ 842499 h 619"/>
                <a:gd name="T20" fmla="*/ 231536 w 634"/>
                <a:gd name="T21" fmla="*/ 778132 h 619"/>
                <a:gd name="T22" fmla="*/ 295852 w 634"/>
                <a:gd name="T23" fmla="*/ 715195 h 619"/>
                <a:gd name="T24" fmla="*/ 231536 w 634"/>
                <a:gd name="T25" fmla="*/ 610776 h 619"/>
                <a:gd name="T26" fmla="*/ 231536 w 634"/>
                <a:gd name="T27" fmla="*/ 610776 h 619"/>
                <a:gd name="T28" fmla="*/ 168650 w 634"/>
                <a:gd name="T29" fmla="*/ 546409 h 619"/>
                <a:gd name="T30" fmla="*/ 821811 w 634"/>
                <a:gd name="T31" fmla="*/ 504927 h 619"/>
                <a:gd name="T32" fmla="*/ 904707 w 634"/>
                <a:gd name="T33" fmla="*/ 125874 h 619"/>
                <a:gd name="T34" fmla="*/ 884697 w 634"/>
                <a:gd name="T35" fmla="*/ 104418 h 619"/>
                <a:gd name="T36" fmla="*/ 168650 w 634"/>
                <a:gd name="T37" fmla="*/ 104418 h 619"/>
                <a:gd name="T38" fmla="*/ 168650 w 634"/>
                <a:gd name="T39" fmla="*/ 41481 h 619"/>
                <a:gd name="T40" fmla="*/ 211527 w 634"/>
                <a:gd name="T41" fmla="*/ 41481 h 619"/>
                <a:gd name="T42" fmla="*/ 231536 w 634"/>
                <a:gd name="T43" fmla="*/ 20025 h 619"/>
                <a:gd name="T44" fmla="*/ 211527 w 634"/>
                <a:gd name="T45" fmla="*/ 0 h 619"/>
                <a:gd name="T46" fmla="*/ 42877 w 634"/>
                <a:gd name="T47" fmla="*/ 0 h 619"/>
                <a:gd name="T48" fmla="*/ 0 w 634"/>
                <a:gd name="T49" fmla="*/ 20025 h 619"/>
                <a:gd name="T50" fmla="*/ 42877 w 634"/>
                <a:gd name="T51" fmla="*/ 41481 h 619"/>
                <a:gd name="T52" fmla="*/ 127202 w 634"/>
                <a:gd name="T53" fmla="*/ 41481 h 619"/>
                <a:gd name="T54" fmla="*/ 127202 w 634"/>
                <a:gd name="T55" fmla="*/ 546409 h 619"/>
                <a:gd name="T56" fmla="*/ 231536 w 634"/>
                <a:gd name="T57" fmla="*/ 673713 h 619"/>
                <a:gd name="T58" fmla="*/ 295852 w 634"/>
                <a:gd name="T59" fmla="*/ 673713 h 619"/>
                <a:gd name="T60" fmla="*/ 631723 w 634"/>
                <a:gd name="T61" fmla="*/ 673713 h 619"/>
                <a:gd name="T62" fmla="*/ 884697 w 634"/>
                <a:gd name="T63" fmla="*/ 673713 h 619"/>
                <a:gd name="T64" fmla="*/ 884697 w 634"/>
                <a:gd name="T65" fmla="*/ 610776 h 619"/>
                <a:gd name="T66" fmla="*/ 231536 w 634"/>
                <a:gd name="T67" fmla="*/ 610776 h 619"/>
                <a:gd name="T68" fmla="*/ 168650 w 634"/>
                <a:gd name="T69" fmla="*/ 168786 h 619"/>
                <a:gd name="T70" fmla="*/ 168650 w 634"/>
                <a:gd name="T71" fmla="*/ 168786 h 619"/>
                <a:gd name="T72" fmla="*/ 841820 w 634"/>
                <a:gd name="T73" fmla="*/ 168786 h 619"/>
                <a:gd name="T74" fmla="*/ 778934 w 634"/>
                <a:gd name="T75" fmla="*/ 441990 h 619"/>
                <a:gd name="T76" fmla="*/ 168650 w 634"/>
                <a:gd name="T77" fmla="*/ 504927 h 619"/>
                <a:gd name="T78" fmla="*/ 168650 w 634"/>
                <a:gd name="T79" fmla="*/ 168786 h 619"/>
                <a:gd name="T80" fmla="*/ 505950 w 634"/>
                <a:gd name="T81" fmla="*/ 778132 h 619"/>
                <a:gd name="T82" fmla="*/ 505950 w 634"/>
                <a:gd name="T83" fmla="*/ 778132 h 619"/>
                <a:gd name="T84" fmla="*/ 631723 w 634"/>
                <a:gd name="T85" fmla="*/ 883981 h 619"/>
                <a:gd name="T86" fmla="*/ 737486 w 634"/>
                <a:gd name="T87" fmla="*/ 778132 h 619"/>
                <a:gd name="T88" fmla="*/ 631723 w 634"/>
                <a:gd name="T89" fmla="*/ 673713 h 619"/>
                <a:gd name="T90" fmla="*/ 505950 w 634"/>
                <a:gd name="T91" fmla="*/ 778132 h 619"/>
                <a:gd name="T92" fmla="*/ 631723 w 634"/>
                <a:gd name="T93" fmla="*/ 715195 h 619"/>
                <a:gd name="T94" fmla="*/ 631723 w 634"/>
                <a:gd name="T95" fmla="*/ 715195 h 619"/>
                <a:gd name="T96" fmla="*/ 673170 w 634"/>
                <a:gd name="T97" fmla="*/ 778132 h 619"/>
                <a:gd name="T98" fmla="*/ 631723 w 634"/>
                <a:gd name="T99" fmla="*/ 842499 h 619"/>
                <a:gd name="T100" fmla="*/ 568836 w 634"/>
                <a:gd name="T101" fmla="*/ 778132 h 619"/>
                <a:gd name="T102" fmla="*/ 631723 w 634"/>
                <a:gd name="T103" fmla="*/ 715195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37" name="组合 36"/>
          <p:cNvGrpSpPr/>
          <p:nvPr/>
        </p:nvGrpSpPr>
        <p:grpSpPr>
          <a:xfrm>
            <a:off x="9178296" y="3648752"/>
            <a:ext cx="1721006" cy="1480948"/>
            <a:chOff x="13114290" y="5225463"/>
            <a:chExt cx="2459037" cy="2120900"/>
          </a:xfrm>
        </p:grpSpPr>
        <p:sp>
          <p:nvSpPr>
            <p:cNvPr id="38" name="Hexagon 196"/>
            <p:cNvSpPr/>
            <p:nvPr/>
          </p:nvSpPr>
          <p:spPr>
            <a:xfrm>
              <a:off x="13114290" y="5225463"/>
              <a:ext cx="2459037" cy="212090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39" name="Freeform 108"/>
            <p:cNvSpPr>
              <a:spLocks noChangeArrowheads="1"/>
            </p:cNvSpPr>
            <p:nvPr/>
          </p:nvSpPr>
          <p:spPr bwMode="auto">
            <a:xfrm>
              <a:off x="13928677" y="5801725"/>
              <a:ext cx="879475" cy="906463"/>
            </a:xfrm>
            <a:custGeom>
              <a:avLst/>
              <a:gdLst>
                <a:gd name="T0" fmla="*/ 125097 w 619"/>
                <a:gd name="T1" fmla="*/ 127235 h 634"/>
                <a:gd name="T2" fmla="*/ 125097 w 619"/>
                <a:gd name="T3" fmla="*/ 127235 h 634"/>
                <a:gd name="T4" fmla="*/ 103774 w 619"/>
                <a:gd name="T5" fmla="*/ 147249 h 634"/>
                <a:gd name="T6" fmla="*/ 125097 w 619"/>
                <a:gd name="T7" fmla="*/ 168693 h 634"/>
                <a:gd name="T8" fmla="*/ 167744 w 619"/>
                <a:gd name="T9" fmla="*/ 147249 h 634"/>
                <a:gd name="T10" fmla="*/ 125097 w 619"/>
                <a:gd name="T11" fmla="*/ 127235 h 634"/>
                <a:gd name="T12" fmla="*/ 774751 w 619"/>
                <a:gd name="T13" fmla="*/ 0 h 634"/>
                <a:gd name="T14" fmla="*/ 774751 w 619"/>
                <a:gd name="T15" fmla="*/ 0 h 634"/>
                <a:gd name="T16" fmla="*/ 103774 w 619"/>
                <a:gd name="T17" fmla="*/ 0 h 634"/>
                <a:gd name="T18" fmla="*/ 0 w 619"/>
                <a:gd name="T19" fmla="*/ 127235 h 634"/>
                <a:gd name="T20" fmla="*/ 0 w 619"/>
                <a:gd name="T21" fmla="*/ 800579 h 634"/>
                <a:gd name="T22" fmla="*/ 103774 w 619"/>
                <a:gd name="T23" fmla="*/ 904940 h 634"/>
                <a:gd name="T24" fmla="*/ 774751 w 619"/>
                <a:gd name="T25" fmla="*/ 904940 h 634"/>
                <a:gd name="T26" fmla="*/ 878524 w 619"/>
                <a:gd name="T27" fmla="*/ 800579 h 634"/>
                <a:gd name="T28" fmla="*/ 878524 w 619"/>
                <a:gd name="T29" fmla="*/ 127235 h 634"/>
                <a:gd name="T30" fmla="*/ 774751 w 619"/>
                <a:gd name="T31" fmla="*/ 0 h 634"/>
                <a:gd name="T32" fmla="*/ 837299 w 619"/>
                <a:gd name="T33" fmla="*/ 800579 h 634"/>
                <a:gd name="T34" fmla="*/ 837299 w 619"/>
                <a:gd name="T35" fmla="*/ 800579 h 634"/>
                <a:gd name="T36" fmla="*/ 774751 w 619"/>
                <a:gd name="T37" fmla="*/ 842038 h 634"/>
                <a:gd name="T38" fmla="*/ 103774 w 619"/>
                <a:gd name="T39" fmla="*/ 842038 h 634"/>
                <a:gd name="T40" fmla="*/ 41225 w 619"/>
                <a:gd name="T41" fmla="*/ 800579 h 634"/>
                <a:gd name="T42" fmla="*/ 41225 w 619"/>
                <a:gd name="T43" fmla="*/ 294499 h 634"/>
                <a:gd name="T44" fmla="*/ 837299 w 619"/>
                <a:gd name="T45" fmla="*/ 294499 h 634"/>
                <a:gd name="T46" fmla="*/ 837299 w 619"/>
                <a:gd name="T47" fmla="*/ 800579 h 634"/>
                <a:gd name="T48" fmla="*/ 837299 w 619"/>
                <a:gd name="T49" fmla="*/ 231596 h 634"/>
                <a:gd name="T50" fmla="*/ 837299 w 619"/>
                <a:gd name="T51" fmla="*/ 231596 h 634"/>
                <a:gd name="T52" fmla="*/ 41225 w 619"/>
                <a:gd name="T53" fmla="*/ 231596 h 634"/>
                <a:gd name="T54" fmla="*/ 41225 w 619"/>
                <a:gd name="T55" fmla="*/ 127235 h 634"/>
                <a:gd name="T56" fmla="*/ 103774 w 619"/>
                <a:gd name="T57" fmla="*/ 62903 h 634"/>
                <a:gd name="T58" fmla="*/ 774751 w 619"/>
                <a:gd name="T59" fmla="*/ 62903 h 634"/>
                <a:gd name="T60" fmla="*/ 837299 w 619"/>
                <a:gd name="T61" fmla="*/ 127235 h 634"/>
                <a:gd name="T62" fmla="*/ 837299 w 619"/>
                <a:gd name="T63" fmla="*/ 231596 h 634"/>
                <a:gd name="T64" fmla="*/ 355390 w 619"/>
                <a:gd name="T65" fmla="*/ 127235 h 634"/>
                <a:gd name="T66" fmla="*/ 355390 w 619"/>
                <a:gd name="T67" fmla="*/ 127235 h 634"/>
                <a:gd name="T68" fmla="*/ 334067 w 619"/>
                <a:gd name="T69" fmla="*/ 147249 h 634"/>
                <a:gd name="T70" fmla="*/ 355390 w 619"/>
                <a:gd name="T71" fmla="*/ 168693 h 634"/>
                <a:gd name="T72" fmla="*/ 376714 w 619"/>
                <a:gd name="T73" fmla="*/ 147249 h 634"/>
                <a:gd name="T74" fmla="*/ 355390 w 619"/>
                <a:gd name="T75" fmla="*/ 127235 h 634"/>
                <a:gd name="T76" fmla="*/ 251616 w 619"/>
                <a:gd name="T77" fmla="*/ 127235 h 634"/>
                <a:gd name="T78" fmla="*/ 251616 w 619"/>
                <a:gd name="T79" fmla="*/ 127235 h 634"/>
                <a:gd name="T80" fmla="*/ 208969 w 619"/>
                <a:gd name="T81" fmla="*/ 147249 h 634"/>
                <a:gd name="T82" fmla="*/ 251616 w 619"/>
                <a:gd name="T83" fmla="*/ 168693 h 634"/>
                <a:gd name="T84" fmla="*/ 271518 w 619"/>
                <a:gd name="T85" fmla="*/ 147249 h 634"/>
                <a:gd name="T86" fmla="*/ 251616 w 619"/>
                <a:gd name="T87" fmla="*/ 127235 h 6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19" h="634">
                  <a:moveTo>
                    <a:pt x="88" y="89"/>
                  </a:moveTo>
                  <a:lnTo>
                    <a:pt x="88" y="89"/>
                  </a:lnTo>
                  <a:cubicBezTo>
                    <a:pt x="88" y="89"/>
                    <a:pt x="73" y="89"/>
                    <a:pt x="73" y="103"/>
                  </a:cubicBezTo>
                  <a:cubicBezTo>
                    <a:pt x="73" y="118"/>
                    <a:pt x="88" y="118"/>
                    <a:pt x="88" y="118"/>
                  </a:cubicBezTo>
                  <a:cubicBezTo>
                    <a:pt x="103" y="118"/>
                    <a:pt x="118" y="118"/>
                    <a:pt x="118" y="103"/>
                  </a:cubicBezTo>
                  <a:cubicBezTo>
                    <a:pt x="118" y="89"/>
                    <a:pt x="103" y="89"/>
                    <a:pt x="88" y="89"/>
                  </a:cubicBezTo>
                  <a:close/>
                  <a:moveTo>
                    <a:pt x="545" y="0"/>
                  </a:moveTo>
                  <a:lnTo>
                    <a:pt x="545" y="0"/>
                  </a:lnTo>
                  <a:cubicBezTo>
                    <a:pt x="73" y="0"/>
                    <a:pt x="73" y="0"/>
                    <a:pt x="73" y="0"/>
                  </a:cubicBezTo>
                  <a:cubicBezTo>
                    <a:pt x="29" y="0"/>
                    <a:pt x="0" y="44"/>
                    <a:pt x="0" y="89"/>
                  </a:cubicBezTo>
                  <a:cubicBezTo>
                    <a:pt x="0" y="560"/>
                    <a:pt x="0" y="560"/>
                    <a:pt x="0" y="560"/>
                  </a:cubicBezTo>
                  <a:cubicBezTo>
                    <a:pt x="0" y="604"/>
                    <a:pt x="29" y="633"/>
                    <a:pt x="73" y="633"/>
                  </a:cubicBezTo>
                  <a:cubicBezTo>
                    <a:pt x="545" y="633"/>
                    <a:pt x="545" y="633"/>
                    <a:pt x="545" y="633"/>
                  </a:cubicBezTo>
                  <a:cubicBezTo>
                    <a:pt x="589" y="633"/>
                    <a:pt x="618" y="604"/>
                    <a:pt x="618" y="560"/>
                  </a:cubicBezTo>
                  <a:cubicBezTo>
                    <a:pt x="618" y="89"/>
                    <a:pt x="618" y="89"/>
                    <a:pt x="618" y="89"/>
                  </a:cubicBezTo>
                  <a:cubicBezTo>
                    <a:pt x="618" y="44"/>
                    <a:pt x="589" y="0"/>
                    <a:pt x="545" y="0"/>
                  </a:cubicBezTo>
                  <a:close/>
                  <a:moveTo>
                    <a:pt x="589" y="560"/>
                  </a:moveTo>
                  <a:lnTo>
                    <a:pt x="589" y="560"/>
                  </a:lnTo>
                  <a:cubicBezTo>
                    <a:pt x="589" y="574"/>
                    <a:pt x="559" y="589"/>
                    <a:pt x="545" y="589"/>
                  </a:cubicBezTo>
                  <a:cubicBezTo>
                    <a:pt x="73" y="589"/>
                    <a:pt x="73" y="589"/>
                    <a:pt x="73" y="589"/>
                  </a:cubicBezTo>
                  <a:cubicBezTo>
                    <a:pt x="59" y="589"/>
                    <a:pt x="29" y="574"/>
                    <a:pt x="29" y="560"/>
                  </a:cubicBezTo>
                  <a:cubicBezTo>
                    <a:pt x="29" y="206"/>
                    <a:pt x="29" y="206"/>
                    <a:pt x="29" y="206"/>
                  </a:cubicBezTo>
                  <a:cubicBezTo>
                    <a:pt x="589" y="206"/>
                    <a:pt x="589" y="206"/>
                    <a:pt x="589" y="206"/>
                  </a:cubicBezTo>
                  <a:lnTo>
                    <a:pt x="589" y="560"/>
                  </a:lnTo>
                  <a:close/>
                  <a:moveTo>
                    <a:pt x="589" y="162"/>
                  </a:moveTo>
                  <a:lnTo>
                    <a:pt x="589" y="162"/>
                  </a:lnTo>
                  <a:cubicBezTo>
                    <a:pt x="29" y="162"/>
                    <a:pt x="29" y="162"/>
                    <a:pt x="29" y="162"/>
                  </a:cubicBezTo>
                  <a:cubicBezTo>
                    <a:pt x="29" y="89"/>
                    <a:pt x="29" y="89"/>
                    <a:pt x="29" y="89"/>
                  </a:cubicBezTo>
                  <a:cubicBezTo>
                    <a:pt x="29" y="59"/>
                    <a:pt x="59" y="44"/>
                    <a:pt x="73" y="44"/>
                  </a:cubicBezTo>
                  <a:cubicBezTo>
                    <a:pt x="545" y="44"/>
                    <a:pt x="545" y="44"/>
                    <a:pt x="545" y="44"/>
                  </a:cubicBezTo>
                  <a:cubicBezTo>
                    <a:pt x="559" y="44"/>
                    <a:pt x="589" y="59"/>
                    <a:pt x="589" y="89"/>
                  </a:cubicBezTo>
                  <a:lnTo>
                    <a:pt x="589" y="162"/>
                  </a:lnTo>
                  <a:close/>
                  <a:moveTo>
                    <a:pt x="250" y="89"/>
                  </a:moveTo>
                  <a:lnTo>
                    <a:pt x="250" y="89"/>
                  </a:lnTo>
                  <a:cubicBezTo>
                    <a:pt x="235" y="89"/>
                    <a:pt x="235" y="89"/>
                    <a:pt x="235" y="103"/>
                  </a:cubicBezTo>
                  <a:cubicBezTo>
                    <a:pt x="235" y="118"/>
                    <a:pt x="235" y="118"/>
                    <a:pt x="250" y="118"/>
                  </a:cubicBezTo>
                  <a:cubicBezTo>
                    <a:pt x="265" y="118"/>
                    <a:pt x="265" y="118"/>
                    <a:pt x="265" y="103"/>
                  </a:cubicBezTo>
                  <a:cubicBezTo>
                    <a:pt x="265" y="89"/>
                    <a:pt x="265" y="89"/>
                    <a:pt x="250" y="89"/>
                  </a:cubicBezTo>
                  <a:close/>
                  <a:moveTo>
                    <a:pt x="177" y="89"/>
                  </a:moveTo>
                  <a:lnTo>
                    <a:pt x="177" y="89"/>
                  </a:lnTo>
                  <a:cubicBezTo>
                    <a:pt x="162" y="89"/>
                    <a:pt x="147" y="89"/>
                    <a:pt x="147" y="103"/>
                  </a:cubicBezTo>
                  <a:cubicBezTo>
                    <a:pt x="147" y="118"/>
                    <a:pt x="162" y="118"/>
                    <a:pt x="177" y="118"/>
                  </a:cubicBezTo>
                  <a:cubicBezTo>
                    <a:pt x="177" y="118"/>
                    <a:pt x="191" y="118"/>
                    <a:pt x="191" y="103"/>
                  </a:cubicBezTo>
                  <a:cubicBezTo>
                    <a:pt x="191" y="89"/>
                    <a:pt x="177" y="89"/>
                    <a:pt x="177"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40" name="组合 39"/>
          <p:cNvGrpSpPr/>
          <p:nvPr/>
        </p:nvGrpSpPr>
        <p:grpSpPr>
          <a:xfrm>
            <a:off x="5530740" y="3648752"/>
            <a:ext cx="1721006" cy="1480948"/>
            <a:chOff x="7902527" y="5225463"/>
            <a:chExt cx="2459038" cy="2120900"/>
          </a:xfrm>
        </p:grpSpPr>
        <p:sp>
          <p:nvSpPr>
            <p:cNvPr id="41" name="Hexagon 193"/>
            <p:cNvSpPr/>
            <p:nvPr/>
          </p:nvSpPr>
          <p:spPr>
            <a:xfrm>
              <a:off x="7902527" y="5225463"/>
              <a:ext cx="2459038" cy="212090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11200">
                <a:solidFill>
                  <a:srgbClr val="FFFFFF"/>
                </a:solidFill>
                <a:ea typeface="MS PGothic" pitchFamily="34" charset="-128"/>
              </a:endParaRPr>
            </a:p>
          </p:txBody>
        </p:sp>
        <p:sp>
          <p:nvSpPr>
            <p:cNvPr id="42" name="Freeform 157"/>
            <p:cNvSpPr>
              <a:spLocks noChangeArrowheads="1"/>
            </p:cNvSpPr>
            <p:nvPr/>
          </p:nvSpPr>
          <p:spPr bwMode="auto">
            <a:xfrm>
              <a:off x="8688340" y="5831888"/>
              <a:ext cx="906462" cy="881062"/>
            </a:xfrm>
            <a:custGeom>
              <a:avLst/>
              <a:gdLst>
                <a:gd name="T0" fmla="*/ 441632 w 634"/>
                <a:gd name="T1" fmla="*/ 125130 h 619"/>
                <a:gd name="T2" fmla="*/ 441632 w 634"/>
                <a:gd name="T3" fmla="*/ 125130 h 619"/>
                <a:gd name="T4" fmla="*/ 251545 w 634"/>
                <a:gd name="T5" fmla="*/ 334154 h 619"/>
                <a:gd name="T6" fmla="*/ 441632 w 634"/>
                <a:gd name="T7" fmla="*/ 521849 h 619"/>
                <a:gd name="T8" fmla="*/ 651729 w 634"/>
                <a:gd name="T9" fmla="*/ 334154 h 619"/>
                <a:gd name="T10" fmla="*/ 441632 w 634"/>
                <a:gd name="T11" fmla="*/ 125130 h 619"/>
                <a:gd name="T12" fmla="*/ 441632 w 634"/>
                <a:gd name="T13" fmla="*/ 459284 h 619"/>
                <a:gd name="T14" fmla="*/ 441632 w 634"/>
                <a:gd name="T15" fmla="*/ 459284 h 619"/>
                <a:gd name="T16" fmla="*/ 315860 w 634"/>
                <a:gd name="T17" fmla="*/ 334154 h 619"/>
                <a:gd name="T18" fmla="*/ 441632 w 634"/>
                <a:gd name="T19" fmla="*/ 187695 h 619"/>
                <a:gd name="T20" fmla="*/ 588843 w 634"/>
                <a:gd name="T21" fmla="*/ 334154 h 619"/>
                <a:gd name="T22" fmla="*/ 441632 w 634"/>
                <a:gd name="T23" fmla="*/ 459284 h 619"/>
                <a:gd name="T24" fmla="*/ 757492 w 634"/>
                <a:gd name="T25" fmla="*/ 480613 h 619"/>
                <a:gd name="T26" fmla="*/ 757492 w 634"/>
                <a:gd name="T27" fmla="*/ 480613 h 619"/>
                <a:gd name="T28" fmla="*/ 798940 w 634"/>
                <a:gd name="T29" fmla="*/ 334154 h 619"/>
                <a:gd name="T30" fmla="*/ 441632 w 634"/>
                <a:gd name="T31" fmla="*/ 0 h 619"/>
                <a:gd name="T32" fmla="*/ 104334 w 634"/>
                <a:gd name="T33" fmla="*/ 334154 h 619"/>
                <a:gd name="T34" fmla="*/ 147211 w 634"/>
                <a:gd name="T35" fmla="*/ 480613 h 619"/>
                <a:gd name="T36" fmla="*/ 0 w 634"/>
                <a:gd name="T37" fmla="*/ 710966 h 619"/>
                <a:gd name="T38" fmla="*/ 167220 w 634"/>
                <a:gd name="T39" fmla="*/ 753624 h 619"/>
                <a:gd name="T40" fmla="*/ 294421 w 634"/>
                <a:gd name="T41" fmla="*/ 878754 h 619"/>
                <a:gd name="T42" fmla="*/ 420194 w 634"/>
                <a:gd name="T43" fmla="*/ 669730 h 619"/>
                <a:gd name="T44" fmla="*/ 441632 w 634"/>
                <a:gd name="T45" fmla="*/ 669730 h 619"/>
                <a:gd name="T46" fmla="*/ 463071 w 634"/>
                <a:gd name="T47" fmla="*/ 669730 h 619"/>
                <a:gd name="T48" fmla="*/ 588843 w 634"/>
                <a:gd name="T49" fmla="*/ 878754 h 619"/>
                <a:gd name="T50" fmla="*/ 714615 w 634"/>
                <a:gd name="T51" fmla="*/ 753624 h 619"/>
                <a:gd name="T52" fmla="*/ 904703 w 634"/>
                <a:gd name="T53" fmla="*/ 710966 h 619"/>
                <a:gd name="T54" fmla="*/ 757492 w 634"/>
                <a:gd name="T55" fmla="*/ 480613 h 619"/>
                <a:gd name="T56" fmla="*/ 294421 w 634"/>
                <a:gd name="T57" fmla="*/ 773531 h 619"/>
                <a:gd name="T58" fmla="*/ 294421 w 634"/>
                <a:gd name="T59" fmla="*/ 773531 h 619"/>
                <a:gd name="T60" fmla="*/ 210097 w 634"/>
                <a:gd name="T61" fmla="*/ 710966 h 619"/>
                <a:gd name="T62" fmla="*/ 82895 w 634"/>
                <a:gd name="T63" fmla="*/ 669730 h 619"/>
                <a:gd name="T64" fmla="*/ 167220 w 634"/>
                <a:gd name="T65" fmla="*/ 543178 h 619"/>
                <a:gd name="T66" fmla="*/ 357308 w 634"/>
                <a:gd name="T67" fmla="*/ 648401 h 619"/>
                <a:gd name="T68" fmla="*/ 294421 w 634"/>
                <a:gd name="T69" fmla="*/ 773531 h 619"/>
                <a:gd name="T70" fmla="*/ 441632 w 634"/>
                <a:gd name="T71" fmla="*/ 605743 h 619"/>
                <a:gd name="T72" fmla="*/ 441632 w 634"/>
                <a:gd name="T73" fmla="*/ 605743 h 619"/>
                <a:gd name="T74" fmla="*/ 167220 w 634"/>
                <a:gd name="T75" fmla="*/ 334154 h 619"/>
                <a:gd name="T76" fmla="*/ 441632 w 634"/>
                <a:gd name="T77" fmla="*/ 41236 h 619"/>
                <a:gd name="T78" fmla="*/ 736054 w 634"/>
                <a:gd name="T79" fmla="*/ 334154 h 619"/>
                <a:gd name="T80" fmla="*/ 441632 w 634"/>
                <a:gd name="T81" fmla="*/ 605743 h 619"/>
                <a:gd name="T82" fmla="*/ 693177 w 634"/>
                <a:gd name="T83" fmla="*/ 710966 h 619"/>
                <a:gd name="T84" fmla="*/ 693177 w 634"/>
                <a:gd name="T85" fmla="*/ 710966 h 619"/>
                <a:gd name="T86" fmla="*/ 608852 w 634"/>
                <a:gd name="T87" fmla="*/ 773531 h 619"/>
                <a:gd name="T88" fmla="*/ 525957 w 634"/>
                <a:gd name="T89" fmla="*/ 648401 h 619"/>
                <a:gd name="T90" fmla="*/ 714615 w 634"/>
                <a:gd name="T91" fmla="*/ 543178 h 619"/>
                <a:gd name="T92" fmla="*/ 798940 w 634"/>
                <a:gd name="T93" fmla="*/ 669730 h 619"/>
                <a:gd name="T94" fmla="*/ 693177 w 634"/>
                <a:gd name="T95" fmla="*/ 710966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309" y="88"/>
                  </a:moveTo>
                  <a:lnTo>
                    <a:pt x="309" y="88"/>
                  </a:lnTo>
                  <a:cubicBezTo>
                    <a:pt x="235" y="88"/>
                    <a:pt x="176" y="162"/>
                    <a:pt x="176" y="235"/>
                  </a:cubicBezTo>
                  <a:cubicBezTo>
                    <a:pt x="176" y="309"/>
                    <a:pt x="235" y="367"/>
                    <a:pt x="309" y="367"/>
                  </a:cubicBezTo>
                  <a:cubicBezTo>
                    <a:pt x="383" y="367"/>
                    <a:pt x="456" y="309"/>
                    <a:pt x="456" y="235"/>
                  </a:cubicBezTo>
                  <a:cubicBezTo>
                    <a:pt x="456" y="162"/>
                    <a:pt x="383" y="88"/>
                    <a:pt x="309" y="88"/>
                  </a:cubicBezTo>
                  <a:close/>
                  <a:moveTo>
                    <a:pt x="309" y="323"/>
                  </a:moveTo>
                  <a:lnTo>
                    <a:pt x="309" y="323"/>
                  </a:lnTo>
                  <a:cubicBezTo>
                    <a:pt x="265" y="323"/>
                    <a:pt x="221" y="279"/>
                    <a:pt x="221" y="235"/>
                  </a:cubicBezTo>
                  <a:cubicBezTo>
                    <a:pt x="221" y="176"/>
                    <a:pt x="265" y="132"/>
                    <a:pt x="309" y="132"/>
                  </a:cubicBezTo>
                  <a:cubicBezTo>
                    <a:pt x="368" y="132"/>
                    <a:pt x="412" y="176"/>
                    <a:pt x="412" y="235"/>
                  </a:cubicBezTo>
                  <a:cubicBezTo>
                    <a:pt x="412" y="279"/>
                    <a:pt x="368" y="323"/>
                    <a:pt x="309" y="323"/>
                  </a:cubicBezTo>
                  <a:close/>
                  <a:moveTo>
                    <a:pt x="530" y="338"/>
                  </a:moveTo>
                  <a:lnTo>
                    <a:pt x="530" y="338"/>
                  </a:lnTo>
                  <a:cubicBezTo>
                    <a:pt x="544" y="309"/>
                    <a:pt x="559" y="264"/>
                    <a:pt x="559" y="235"/>
                  </a:cubicBezTo>
                  <a:cubicBezTo>
                    <a:pt x="559" y="103"/>
                    <a:pt x="441" y="0"/>
                    <a:pt x="309" y="0"/>
                  </a:cubicBezTo>
                  <a:cubicBezTo>
                    <a:pt x="176" y="0"/>
                    <a:pt x="73" y="103"/>
                    <a:pt x="73" y="235"/>
                  </a:cubicBezTo>
                  <a:cubicBezTo>
                    <a:pt x="73" y="264"/>
                    <a:pt x="88" y="309"/>
                    <a:pt x="103" y="338"/>
                  </a:cubicBezTo>
                  <a:cubicBezTo>
                    <a:pt x="0" y="500"/>
                    <a:pt x="0" y="500"/>
                    <a:pt x="0" y="500"/>
                  </a:cubicBezTo>
                  <a:cubicBezTo>
                    <a:pt x="0" y="500"/>
                    <a:pt x="58" y="515"/>
                    <a:pt x="117" y="530"/>
                  </a:cubicBezTo>
                  <a:cubicBezTo>
                    <a:pt x="162" y="574"/>
                    <a:pt x="206" y="618"/>
                    <a:pt x="206" y="618"/>
                  </a:cubicBezTo>
                  <a:cubicBezTo>
                    <a:pt x="294" y="471"/>
                    <a:pt x="294" y="471"/>
                    <a:pt x="294" y="471"/>
                  </a:cubicBezTo>
                  <a:cubicBezTo>
                    <a:pt x="309" y="471"/>
                    <a:pt x="309" y="471"/>
                    <a:pt x="309" y="471"/>
                  </a:cubicBezTo>
                  <a:cubicBezTo>
                    <a:pt x="324" y="471"/>
                    <a:pt x="324" y="471"/>
                    <a:pt x="324" y="471"/>
                  </a:cubicBezTo>
                  <a:cubicBezTo>
                    <a:pt x="412" y="618"/>
                    <a:pt x="412" y="618"/>
                    <a:pt x="412" y="618"/>
                  </a:cubicBezTo>
                  <a:cubicBezTo>
                    <a:pt x="412" y="618"/>
                    <a:pt x="456" y="574"/>
                    <a:pt x="500" y="530"/>
                  </a:cubicBezTo>
                  <a:cubicBezTo>
                    <a:pt x="559" y="515"/>
                    <a:pt x="633" y="500"/>
                    <a:pt x="633" y="500"/>
                  </a:cubicBezTo>
                  <a:lnTo>
                    <a:pt x="530" y="338"/>
                  </a:lnTo>
                  <a:close/>
                  <a:moveTo>
                    <a:pt x="206" y="544"/>
                  </a:moveTo>
                  <a:lnTo>
                    <a:pt x="206" y="544"/>
                  </a:lnTo>
                  <a:cubicBezTo>
                    <a:pt x="206" y="544"/>
                    <a:pt x="176" y="530"/>
                    <a:pt x="147" y="500"/>
                  </a:cubicBezTo>
                  <a:cubicBezTo>
                    <a:pt x="103" y="485"/>
                    <a:pt x="58" y="471"/>
                    <a:pt x="58" y="471"/>
                  </a:cubicBezTo>
                  <a:cubicBezTo>
                    <a:pt x="117" y="382"/>
                    <a:pt x="117" y="382"/>
                    <a:pt x="117" y="382"/>
                  </a:cubicBezTo>
                  <a:cubicBezTo>
                    <a:pt x="147" y="412"/>
                    <a:pt x="206" y="456"/>
                    <a:pt x="250" y="456"/>
                  </a:cubicBezTo>
                  <a:lnTo>
                    <a:pt x="206" y="544"/>
                  </a:lnTo>
                  <a:close/>
                  <a:moveTo>
                    <a:pt x="309" y="426"/>
                  </a:moveTo>
                  <a:lnTo>
                    <a:pt x="309" y="426"/>
                  </a:lnTo>
                  <a:cubicBezTo>
                    <a:pt x="206" y="426"/>
                    <a:pt x="117" y="338"/>
                    <a:pt x="117" y="235"/>
                  </a:cubicBezTo>
                  <a:cubicBezTo>
                    <a:pt x="117" y="117"/>
                    <a:pt x="206" y="29"/>
                    <a:pt x="309" y="29"/>
                  </a:cubicBezTo>
                  <a:cubicBezTo>
                    <a:pt x="426" y="29"/>
                    <a:pt x="515" y="117"/>
                    <a:pt x="515" y="235"/>
                  </a:cubicBezTo>
                  <a:cubicBezTo>
                    <a:pt x="515" y="338"/>
                    <a:pt x="426" y="426"/>
                    <a:pt x="309" y="426"/>
                  </a:cubicBezTo>
                  <a:close/>
                  <a:moveTo>
                    <a:pt x="485" y="500"/>
                  </a:moveTo>
                  <a:lnTo>
                    <a:pt x="485" y="500"/>
                  </a:lnTo>
                  <a:cubicBezTo>
                    <a:pt x="456" y="530"/>
                    <a:pt x="426" y="544"/>
                    <a:pt x="426" y="544"/>
                  </a:cubicBezTo>
                  <a:cubicBezTo>
                    <a:pt x="368" y="456"/>
                    <a:pt x="368" y="456"/>
                    <a:pt x="368" y="456"/>
                  </a:cubicBezTo>
                  <a:cubicBezTo>
                    <a:pt x="426" y="456"/>
                    <a:pt x="471" y="412"/>
                    <a:pt x="500" y="382"/>
                  </a:cubicBezTo>
                  <a:cubicBezTo>
                    <a:pt x="559" y="471"/>
                    <a:pt x="559" y="471"/>
                    <a:pt x="559" y="471"/>
                  </a:cubicBezTo>
                  <a:cubicBezTo>
                    <a:pt x="559" y="471"/>
                    <a:pt x="530" y="485"/>
                    <a:pt x="485" y="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sp>
        <p:nvSpPr>
          <p:cNvPr id="44" name="Hexagon 187"/>
          <p:cNvSpPr/>
          <p:nvPr/>
        </p:nvSpPr>
        <p:spPr>
          <a:xfrm>
            <a:off x="6941765" y="4211868"/>
            <a:ext cx="2595397" cy="2232507"/>
          </a:xfrm>
          <a:prstGeom prst="hexag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8900">
              <a:solidFill>
                <a:srgbClr val="FFFFFF"/>
              </a:solidFill>
              <a:ea typeface="MS PGothic" pitchFamily="34" charset="-128"/>
            </a:endParaRPr>
          </a:p>
        </p:txBody>
      </p:sp>
      <p:grpSp>
        <p:nvGrpSpPr>
          <p:cNvPr id="46" name="组合 45"/>
          <p:cNvGrpSpPr/>
          <p:nvPr/>
        </p:nvGrpSpPr>
        <p:grpSpPr>
          <a:xfrm>
            <a:off x="7328408" y="2602334"/>
            <a:ext cx="1721006" cy="1480948"/>
            <a:chOff x="10471102" y="3726863"/>
            <a:chExt cx="2459038" cy="2120900"/>
          </a:xfrm>
        </p:grpSpPr>
        <p:sp>
          <p:nvSpPr>
            <p:cNvPr id="47" name="Hexagon 192"/>
            <p:cNvSpPr/>
            <p:nvPr/>
          </p:nvSpPr>
          <p:spPr>
            <a:xfrm>
              <a:off x="10471102" y="3726863"/>
              <a:ext cx="2459038" cy="21209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48" name="Freeform 159"/>
            <p:cNvSpPr>
              <a:spLocks noChangeArrowheads="1"/>
            </p:cNvSpPr>
            <p:nvPr/>
          </p:nvSpPr>
          <p:spPr bwMode="auto">
            <a:xfrm>
              <a:off x="11269615" y="4349163"/>
              <a:ext cx="904875" cy="879475"/>
            </a:xfrm>
            <a:custGeom>
              <a:avLst/>
              <a:gdLst>
                <a:gd name="T0" fmla="*/ 252974 w 634"/>
                <a:gd name="T1" fmla="*/ 271589 h 619"/>
                <a:gd name="T2" fmla="*/ 252974 w 634"/>
                <a:gd name="T3" fmla="*/ 271589 h 619"/>
                <a:gd name="T4" fmla="*/ 231535 w 634"/>
                <a:gd name="T5" fmla="*/ 291496 h 619"/>
                <a:gd name="T6" fmla="*/ 231535 w 634"/>
                <a:gd name="T7" fmla="*/ 585836 h 619"/>
                <a:gd name="T8" fmla="*/ 252974 w 634"/>
                <a:gd name="T9" fmla="*/ 605743 h 619"/>
                <a:gd name="T10" fmla="*/ 295851 w 634"/>
                <a:gd name="T11" fmla="*/ 585836 h 619"/>
                <a:gd name="T12" fmla="*/ 295851 w 634"/>
                <a:gd name="T13" fmla="*/ 291496 h 619"/>
                <a:gd name="T14" fmla="*/ 252974 w 634"/>
                <a:gd name="T15" fmla="*/ 271589 h 619"/>
                <a:gd name="T16" fmla="*/ 484509 w 634"/>
                <a:gd name="T17" fmla="*/ 355483 h 619"/>
                <a:gd name="T18" fmla="*/ 484509 w 634"/>
                <a:gd name="T19" fmla="*/ 355483 h 619"/>
                <a:gd name="T20" fmla="*/ 463071 w 634"/>
                <a:gd name="T21" fmla="*/ 375390 h 619"/>
                <a:gd name="T22" fmla="*/ 463071 w 634"/>
                <a:gd name="T23" fmla="*/ 543178 h 619"/>
                <a:gd name="T24" fmla="*/ 484509 w 634"/>
                <a:gd name="T25" fmla="*/ 585836 h 619"/>
                <a:gd name="T26" fmla="*/ 505948 w 634"/>
                <a:gd name="T27" fmla="*/ 543178 h 619"/>
                <a:gd name="T28" fmla="*/ 505948 w 634"/>
                <a:gd name="T29" fmla="*/ 375390 h 619"/>
                <a:gd name="T30" fmla="*/ 484509 w 634"/>
                <a:gd name="T31" fmla="*/ 355483 h 619"/>
                <a:gd name="T32" fmla="*/ 673167 w 634"/>
                <a:gd name="T33" fmla="*/ 0 h 619"/>
                <a:gd name="T34" fmla="*/ 673167 w 634"/>
                <a:gd name="T35" fmla="*/ 0 h 619"/>
                <a:gd name="T36" fmla="*/ 463071 w 634"/>
                <a:gd name="T37" fmla="*/ 166366 h 619"/>
                <a:gd name="T38" fmla="*/ 231535 w 634"/>
                <a:gd name="T39" fmla="*/ 82472 h 619"/>
                <a:gd name="T40" fmla="*/ 0 w 634"/>
                <a:gd name="T41" fmla="*/ 209024 h 619"/>
                <a:gd name="T42" fmla="*/ 0 w 634"/>
                <a:gd name="T43" fmla="*/ 878754 h 619"/>
                <a:gd name="T44" fmla="*/ 231535 w 634"/>
                <a:gd name="T45" fmla="*/ 753624 h 619"/>
                <a:gd name="T46" fmla="*/ 463071 w 634"/>
                <a:gd name="T47" fmla="*/ 836096 h 619"/>
                <a:gd name="T48" fmla="*/ 673167 w 634"/>
                <a:gd name="T49" fmla="*/ 669730 h 619"/>
                <a:gd name="T50" fmla="*/ 904703 w 634"/>
                <a:gd name="T51" fmla="*/ 836096 h 619"/>
                <a:gd name="T52" fmla="*/ 904703 w 634"/>
                <a:gd name="T53" fmla="*/ 166366 h 619"/>
                <a:gd name="T54" fmla="*/ 673167 w 634"/>
                <a:gd name="T55" fmla="*/ 0 h 619"/>
                <a:gd name="T56" fmla="*/ 841817 w 634"/>
                <a:gd name="T57" fmla="*/ 732295 h 619"/>
                <a:gd name="T58" fmla="*/ 841817 w 634"/>
                <a:gd name="T59" fmla="*/ 732295 h 619"/>
                <a:gd name="T60" fmla="*/ 673167 w 634"/>
                <a:gd name="T61" fmla="*/ 605743 h 619"/>
                <a:gd name="T62" fmla="*/ 463071 w 634"/>
                <a:gd name="T63" fmla="*/ 773531 h 619"/>
                <a:gd name="T64" fmla="*/ 231535 w 634"/>
                <a:gd name="T65" fmla="*/ 689637 h 619"/>
                <a:gd name="T66" fmla="*/ 62886 w 634"/>
                <a:gd name="T67" fmla="*/ 794860 h 619"/>
                <a:gd name="T68" fmla="*/ 62886 w 634"/>
                <a:gd name="T69" fmla="*/ 230353 h 619"/>
                <a:gd name="T70" fmla="*/ 231535 w 634"/>
                <a:gd name="T71" fmla="*/ 125130 h 619"/>
                <a:gd name="T72" fmla="*/ 463071 w 634"/>
                <a:gd name="T73" fmla="*/ 209024 h 619"/>
                <a:gd name="T74" fmla="*/ 673167 w 634"/>
                <a:gd name="T75" fmla="*/ 41236 h 619"/>
                <a:gd name="T76" fmla="*/ 841817 w 634"/>
                <a:gd name="T77" fmla="*/ 166366 h 619"/>
                <a:gd name="T78" fmla="*/ 841817 w 634"/>
                <a:gd name="T79" fmla="*/ 732295 h 619"/>
                <a:gd name="T80" fmla="*/ 673167 w 634"/>
                <a:gd name="T81" fmla="*/ 459284 h 619"/>
                <a:gd name="T82" fmla="*/ 673167 w 634"/>
                <a:gd name="T83" fmla="*/ 459284 h 619"/>
                <a:gd name="T84" fmla="*/ 716044 w 634"/>
                <a:gd name="T85" fmla="*/ 501942 h 619"/>
                <a:gd name="T86" fmla="*/ 737483 w 634"/>
                <a:gd name="T87" fmla="*/ 459284 h 619"/>
                <a:gd name="T88" fmla="*/ 737483 w 634"/>
                <a:gd name="T89" fmla="*/ 250260 h 619"/>
                <a:gd name="T90" fmla="*/ 716044 w 634"/>
                <a:gd name="T91" fmla="*/ 209024 h 619"/>
                <a:gd name="T92" fmla="*/ 673167 w 634"/>
                <a:gd name="T93" fmla="*/ 250260 h 619"/>
                <a:gd name="T94" fmla="*/ 673167 w 634"/>
                <a:gd name="T95" fmla="*/ 459284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49" name="组合 48"/>
          <p:cNvGrpSpPr/>
          <p:nvPr/>
        </p:nvGrpSpPr>
        <p:grpSpPr>
          <a:xfrm>
            <a:off x="9178296" y="5579749"/>
            <a:ext cx="1721006" cy="1480948"/>
            <a:chOff x="13114290" y="7990888"/>
            <a:chExt cx="2459037" cy="2120900"/>
          </a:xfrm>
        </p:grpSpPr>
        <p:sp>
          <p:nvSpPr>
            <p:cNvPr id="50" name="Hexagon 198"/>
            <p:cNvSpPr/>
            <p:nvPr/>
          </p:nvSpPr>
          <p:spPr>
            <a:xfrm>
              <a:off x="13114290" y="7990888"/>
              <a:ext cx="2459037" cy="21209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anchor="ctr"/>
            <a:lstStyle/>
            <a:p>
              <a:pPr algn="ctr"/>
              <a:endParaRPr lang="zh-CN" altLang="zh-CN" sz="5900">
                <a:solidFill>
                  <a:srgbClr val="FFFFFF"/>
                </a:solidFill>
                <a:ea typeface="MS PGothic" pitchFamily="34" charset="-128"/>
              </a:endParaRPr>
            </a:p>
          </p:txBody>
        </p:sp>
        <p:sp>
          <p:nvSpPr>
            <p:cNvPr id="51" name="Freeform 139"/>
            <p:cNvSpPr>
              <a:spLocks noChangeArrowheads="1"/>
            </p:cNvSpPr>
            <p:nvPr/>
          </p:nvSpPr>
          <p:spPr bwMode="auto">
            <a:xfrm>
              <a:off x="13928677" y="8619538"/>
              <a:ext cx="987425" cy="849312"/>
            </a:xfrm>
            <a:custGeom>
              <a:avLst/>
              <a:gdLst>
                <a:gd name="T0" fmla="*/ 917358 w 634"/>
                <a:gd name="T1" fmla="*/ 367693 h 546"/>
                <a:gd name="T2" fmla="*/ 917358 w 634"/>
                <a:gd name="T3" fmla="*/ 367693 h 546"/>
                <a:gd name="T4" fmla="*/ 733575 w 634"/>
                <a:gd name="T5" fmla="*/ 481428 h 546"/>
                <a:gd name="T6" fmla="*/ 688408 w 634"/>
                <a:gd name="T7" fmla="*/ 389505 h 546"/>
                <a:gd name="T8" fmla="*/ 803662 w 634"/>
                <a:gd name="T9" fmla="*/ 207217 h 546"/>
                <a:gd name="T10" fmla="*/ 596516 w 634"/>
                <a:gd name="T11" fmla="*/ 0 h 546"/>
                <a:gd name="T12" fmla="*/ 367566 w 634"/>
                <a:gd name="T13" fmla="*/ 207217 h 546"/>
                <a:gd name="T14" fmla="*/ 436096 w 634"/>
                <a:gd name="T15" fmla="*/ 367693 h 546"/>
                <a:gd name="T16" fmla="*/ 322399 w 634"/>
                <a:gd name="T17" fmla="*/ 367693 h 546"/>
                <a:gd name="T18" fmla="*/ 367566 w 634"/>
                <a:gd name="T19" fmla="*/ 252399 h 546"/>
                <a:gd name="T20" fmla="*/ 183783 w 634"/>
                <a:gd name="T21" fmla="*/ 68553 h 546"/>
                <a:gd name="T22" fmla="*/ 0 w 634"/>
                <a:gd name="T23" fmla="*/ 252399 h 546"/>
                <a:gd name="T24" fmla="*/ 68529 w 634"/>
                <a:gd name="T25" fmla="*/ 389505 h 546"/>
                <a:gd name="T26" fmla="*/ 0 w 634"/>
                <a:gd name="T27" fmla="*/ 481428 h 546"/>
                <a:gd name="T28" fmla="*/ 0 w 634"/>
                <a:gd name="T29" fmla="*/ 733827 h 546"/>
                <a:gd name="T30" fmla="*/ 138616 w 634"/>
                <a:gd name="T31" fmla="*/ 849121 h 546"/>
                <a:gd name="T32" fmla="*/ 619879 w 634"/>
                <a:gd name="T33" fmla="*/ 849121 h 546"/>
                <a:gd name="T34" fmla="*/ 733575 w 634"/>
                <a:gd name="T35" fmla="*/ 733827 h 546"/>
                <a:gd name="T36" fmla="*/ 733575 w 634"/>
                <a:gd name="T37" fmla="*/ 712015 h 546"/>
                <a:gd name="T38" fmla="*/ 917358 w 634"/>
                <a:gd name="T39" fmla="*/ 849121 h 546"/>
                <a:gd name="T40" fmla="*/ 985888 w 634"/>
                <a:gd name="T41" fmla="*/ 803938 h 546"/>
                <a:gd name="T42" fmla="*/ 985888 w 634"/>
                <a:gd name="T43" fmla="*/ 436246 h 546"/>
                <a:gd name="T44" fmla="*/ 917358 w 634"/>
                <a:gd name="T45" fmla="*/ 367693 h 546"/>
                <a:gd name="T46" fmla="*/ 68529 w 634"/>
                <a:gd name="T47" fmla="*/ 252399 h 546"/>
                <a:gd name="T48" fmla="*/ 68529 w 634"/>
                <a:gd name="T49" fmla="*/ 252399 h 546"/>
                <a:gd name="T50" fmla="*/ 183783 w 634"/>
                <a:gd name="T51" fmla="*/ 115293 h 546"/>
                <a:gd name="T52" fmla="*/ 322399 w 634"/>
                <a:gd name="T53" fmla="*/ 252399 h 546"/>
                <a:gd name="T54" fmla="*/ 183783 w 634"/>
                <a:gd name="T55" fmla="*/ 367693 h 546"/>
                <a:gd name="T56" fmla="*/ 68529 w 634"/>
                <a:gd name="T57" fmla="*/ 252399 h 546"/>
                <a:gd name="T58" fmla="*/ 688408 w 634"/>
                <a:gd name="T59" fmla="*/ 733827 h 546"/>
                <a:gd name="T60" fmla="*/ 688408 w 634"/>
                <a:gd name="T61" fmla="*/ 733827 h 546"/>
                <a:gd name="T62" fmla="*/ 619879 w 634"/>
                <a:gd name="T63" fmla="*/ 803938 h 546"/>
                <a:gd name="T64" fmla="*/ 138616 w 634"/>
                <a:gd name="T65" fmla="*/ 803938 h 546"/>
                <a:gd name="T66" fmla="*/ 68529 w 634"/>
                <a:gd name="T67" fmla="*/ 733827 h 546"/>
                <a:gd name="T68" fmla="*/ 68529 w 634"/>
                <a:gd name="T69" fmla="*/ 481428 h 546"/>
                <a:gd name="T70" fmla="*/ 138616 w 634"/>
                <a:gd name="T71" fmla="*/ 436246 h 546"/>
                <a:gd name="T72" fmla="*/ 619879 w 634"/>
                <a:gd name="T73" fmla="*/ 436246 h 546"/>
                <a:gd name="T74" fmla="*/ 688408 w 634"/>
                <a:gd name="T75" fmla="*/ 481428 h 546"/>
                <a:gd name="T76" fmla="*/ 688408 w 634"/>
                <a:gd name="T77" fmla="*/ 733827 h 546"/>
                <a:gd name="T78" fmla="*/ 596516 w 634"/>
                <a:gd name="T79" fmla="*/ 367693 h 546"/>
                <a:gd name="T80" fmla="*/ 596516 w 634"/>
                <a:gd name="T81" fmla="*/ 367693 h 546"/>
                <a:gd name="T82" fmla="*/ 436096 w 634"/>
                <a:gd name="T83" fmla="*/ 207217 h 546"/>
                <a:gd name="T84" fmla="*/ 596516 w 634"/>
                <a:gd name="T85" fmla="*/ 68553 h 546"/>
                <a:gd name="T86" fmla="*/ 733575 w 634"/>
                <a:gd name="T87" fmla="*/ 207217 h 546"/>
                <a:gd name="T88" fmla="*/ 596516 w 634"/>
                <a:gd name="T89" fmla="*/ 367693 h 546"/>
                <a:gd name="T90" fmla="*/ 917358 w 634"/>
                <a:gd name="T91" fmla="*/ 803938 h 546"/>
                <a:gd name="T92" fmla="*/ 917358 w 634"/>
                <a:gd name="T93" fmla="*/ 803938 h 546"/>
                <a:gd name="T94" fmla="*/ 733575 w 634"/>
                <a:gd name="T95" fmla="*/ 641904 h 546"/>
                <a:gd name="T96" fmla="*/ 733575 w 634"/>
                <a:gd name="T97" fmla="*/ 551539 h 546"/>
                <a:gd name="T98" fmla="*/ 917358 w 634"/>
                <a:gd name="T99" fmla="*/ 436246 h 546"/>
                <a:gd name="T100" fmla="*/ 917358 w 634"/>
                <a:gd name="T101" fmla="*/ 803938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546">
                  <a:moveTo>
                    <a:pt x="589" y="236"/>
                  </a:moveTo>
                  <a:lnTo>
                    <a:pt x="589" y="236"/>
                  </a:lnTo>
                  <a:cubicBezTo>
                    <a:pt x="471" y="309"/>
                    <a:pt x="471" y="309"/>
                    <a:pt x="471" y="309"/>
                  </a:cubicBezTo>
                  <a:cubicBezTo>
                    <a:pt x="471" y="295"/>
                    <a:pt x="471" y="265"/>
                    <a:pt x="442" y="250"/>
                  </a:cubicBezTo>
                  <a:cubicBezTo>
                    <a:pt x="486" y="236"/>
                    <a:pt x="516" y="191"/>
                    <a:pt x="516" y="133"/>
                  </a:cubicBezTo>
                  <a:cubicBezTo>
                    <a:pt x="516" y="59"/>
                    <a:pt x="457" y="0"/>
                    <a:pt x="383" y="0"/>
                  </a:cubicBezTo>
                  <a:cubicBezTo>
                    <a:pt x="310" y="0"/>
                    <a:pt x="236" y="59"/>
                    <a:pt x="236" y="133"/>
                  </a:cubicBezTo>
                  <a:cubicBezTo>
                    <a:pt x="236" y="177"/>
                    <a:pt x="251" y="207"/>
                    <a:pt x="280" y="236"/>
                  </a:cubicBezTo>
                  <a:cubicBezTo>
                    <a:pt x="207" y="236"/>
                    <a:pt x="207" y="236"/>
                    <a:pt x="207" y="236"/>
                  </a:cubicBezTo>
                  <a:cubicBezTo>
                    <a:pt x="236" y="221"/>
                    <a:pt x="236" y="191"/>
                    <a:pt x="236" y="162"/>
                  </a:cubicBezTo>
                  <a:cubicBezTo>
                    <a:pt x="236" y="89"/>
                    <a:pt x="192" y="44"/>
                    <a:pt x="118" y="44"/>
                  </a:cubicBezTo>
                  <a:cubicBezTo>
                    <a:pt x="59" y="44"/>
                    <a:pt x="0" y="89"/>
                    <a:pt x="0" y="162"/>
                  </a:cubicBezTo>
                  <a:cubicBezTo>
                    <a:pt x="0" y="191"/>
                    <a:pt x="15" y="221"/>
                    <a:pt x="44" y="250"/>
                  </a:cubicBezTo>
                  <a:cubicBezTo>
                    <a:pt x="15" y="265"/>
                    <a:pt x="0" y="280"/>
                    <a:pt x="0" y="309"/>
                  </a:cubicBezTo>
                  <a:cubicBezTo>
                    <a:pt x="0" y="471"/>
                    <a:pt x="0" y="471"/>
                    <a:pt x="0" y="471"/>
                  </a:cubicBezTo>
                  <a:cubicBezTo>
                    <a:pt x="0" y="516"/>
                    <a:pt x="44" y="545"/>
                    <a:pt x="89" y="545"/>
                  </a:cubicBezTo>
                  <a:cubicBezTo>
                    <a:pt x="398" y="545"/>
                    <a:pt x="398" y="545"/>
                    <a:pt x="398" y="545"/>
                  </a:cubicBezTo>
                  <a:cubicBezTo>
                    <a:pt x="442" y="545"/>
                    <a:pt x="471" y="516"/>
                    <a:pt x="471" y="471"/>
                  </a:cubicBezTo>
                  <a:cubicBezTo>
                    <a:pt x="471" y="457"/>
                    <a:pt x="471" y="457"/>
                    <a:pt x="471" y="457"/>
                  </a:cubicBezTo>
                  <a:cubicBezTo>
                    <a:pt x="589" y="545"/>
                    <a:pt x="589" y="545"/>
                    <a:pt x="589" y="545"/>
                  </a:cubicBezTo>
                  <a:cubicBezTo>
                    <a:pt x="619" y="545"/>
                    <a:pt x="633" y="530"/>
                    <a:pt x="633" y="516"/>
                  </a:cubicBezTo>
                  <a:cubicBezTo>
                    <a:pt x="633" y="280"/>
                    <a:pt x="633" y="280"/>
                    <a:pt x="633" y="280"/>
                  </a:cubicBezTo>
                  <a:cubicBezTo>
                    <a:pt x="633" y="250"/>
                    <a:pt x="619" y="236"/>
                    <a:pt x="589" y="236"/>
                  </a:cubicBezTo>
                  <a:close/>
                  <a:moveTo>
                    <a:pt x="44" y="162"/>
                  </a:moveTo>
                  <a:lnTo>
                    <a:pt x="44" y="162"/>
                  </a:lnTo>
                  <a:cubicBezTo>
                    <a:pt x="44" y="118"/>
                    <a:pt x="74" y="74"/>
                    <a:pt x="118" y="74"/>
                  </a:cubicBezTo>
                  <a:cubicBezTo>
                    <a:pt x="162" y="74"/>
                    <a:pt x="207" y="118"/>
                    <a:pt x="207" y="162"/>
                  </a:cubicBezTo>
                  <a:cubicBezTo>
                    <a:pt x="207" y="207"/>
                    <a:pt x="162" y="236"/>
                    <a:pt x="118" y="236"/>
                  </a:cubicBezTo>
                  <a:cubicBezTo>
                    <a:pt x="74" y="236"/>
                    <a:pt x="44" y="207"/>
                    <a:pt x="44" y="162"/>
                  </a:cubicBezTo>
                  <a:close/>
                  <a:moveTo>
                    <a:pt x="442" y="471"/>
                  </a:moveTo>
                  <a:lnTo>
                    <a:pt x="442" y="471"/>
                  </a:lnTo>
                  <a:cubicBezTo>
                    <a:pt x="442" y="486"/>
                    <a:pt x="412" y="516"/>
                    <a:pt x="398" y="516"/>
                  </a:cubicBezTo>
                  <a:cubicBezTo>
                    <a:pt x="89" y="516"/>
                    <a:pt x="89" y="516"/>
                    <a:pt x="89" y="516"/>
                  </a:cubicBezTo>
                  <a:cubicBezTo>
                    <a:pt x="59" y="516"/>
                    <a:pt x="44" y="486"/>
                    <a:pt x="44" y="471"/>
                  </a:cubicBezTo>
                  <a:cubicBezTo>
                    <a:pt x="44" y="309"/>
                    <a:pt x="44" y="309"/>
                    <a:pt x="44" y="309"/>
                  </a:cubicBezTo>
                  <a:cubicBezTo>
                    <a:pt x="44" y="295"/>
                    <a:pt x="59" y="280"/>
                    <a:pt x="89" y="280"/>
                  </a:cubicBezTo>
                  <a:cubicBezTo>
                    <a:pt x="398" y="280"/>
                    <a:pt x="398" y="280"/>
                    <a:pt x="398" y="280"/>
                  </a:cubicBezTo>
                  <a:cubicBezTo>
                    <a:pt x="412" y="280"/>
                    <a:pt x="442" y="295"/>
                    <a:pt x="442" y="309"/>
                  </a:cubicBezTo>
                  <a:lnTo>
                    <a:pt x="442" y="471"/>
                  </a:lnTo>
                  <a:close/>
                  <a:moveTo>
                    <a:pt x="383" y="236"/>
                  </a:moveTo>
                  <a:lnTo>
                    <a:pt x="383" y="236"/>
                  </a:lnTo>
                  <a:cubicBezTo>
                    <a:pt x="324" y="236"/>
                    <a:pt x="280" y="191"/>
                    <a:pt x="280" y="133"/>
                  </a:cubicBezTo>
                  <a:cubicBezTo>
                    <a:pt x="280" y="89"/>
                    <a:pt x="324" y="44"/>
                    <a:pt x="383" y="44"/>
                  </a:cubicBezTo>
                  <a:cubicBezTo>
                    <a:pt x="427" y="44"/>
                    <a:pt x="471" y="89"/>
                    <a:pt x="471" y="133"/>
                  </a:cubicBezTo>
                  <a:cubicBezTo>
                    <a:pt x="471" y="191"/>
                    <a:pt x="427" y="236"/>
                    <a:pt x="383" y="236"/>
                  </a:cubicBezTo>
                  <a:close/>
                  <a:moveTo>
                    <a:pt x="589" y="516"/>
                  </a:moveTo>
                  <a:lnTo>
                    <a:pt x="589" y="516"/>
                  </a:lnTo>
                  <a:cubicBezTo>
                    <a:pt x="471" y="412"/>
                    <a:pt x="471" y="412"/>
                    <a:pt x="471" y="412"/>
                  </a:cubicBezTo>
                  <a:cubicBezTo>
                    <a:pt x="471" y="398"/>
                    <a:pt x="471" y="368"/>
                    <a:pt x="471" y="354"/>
                  </a:cubicBezTo>
                  <a:cubicBezTo>
                    <a:pt x="589" y="280"/>
                    <a:pt x="589" y="280"/>
                    <a:pt x="589" y="280"/>
                  </a:cubicBezTo>
                  <a:cubicBezTo>
                    <a:pt x="589" y="309"/>
                    <a:pt x="589" y="501"/>
                    <a:pt x="589" y="516"/>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52" name="组合 51"/>
          <p:cNvGrpSpPr/>
          <p:nvPr/>
        </p:nvGrpSpPr>
        <p:grpSpPr>
          <a:xfrm>
            <a:off x="8925844" y="1800424"/>
            <a:ext cx="4315643" cy="1255352"/>
            <a:chOff x="1657315" y="3259604"/>
            <a:chExt cx="6166350" cy="1797817"/>
          </a:xfrm>
        </p:grpSpPr>
        <p:grpSp>
          <p:nvGrpSpPr>
            <p:cNvPr id="53" name="Group 73"/>
            <p:cNvGrpSpPr>
              <a:grpSpLocks/>
            </p:cNvGrpSpPr>
            <p:nvPr/>
          </p:nvGrpSpPr>
          <p:grpSpPr bwMode="auto">
            <a:xfrm>
              <a:off x="1657315" y="3651972"/>
              <a:ext cx="2668170" cy="816582"/>
              <a:chOff x="438358" y="1454092"/>
              <a:chExt cx="1000418" cy="311269"/>
            </a:xfrm>
          </p:grpSpPr>
          <p:cxnSp>
            <p:nvCxnSpPr>
              <p:cNvPr id="56" name="Straight Connector 240"/>
              <p:cNvCxnSpPr/>
              <p:nvPr/>
            </p:nvCxnSpPr>
            <p:spPr>
              <a:xfrm flipV="1">
                <a:off x="438358" y="1469403"/>
                <a:ext cx="216389" cy="295958"/>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57" name="Straight Connector 241"/>
              <p:cNvCxnSpPr/>
              <p:nvPr/>
            </p:nvCxnSpPr>
            <p:spPr>
              <a:xfrm flipH="1">
                <a:off x="655016" y="1454092"/>
                <a:ext cx="783760" cy="0"/>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sp>
          <p:nvSpPr>
            <p:cNvPr id="54" name="TextBox 62"/>
            <p:cNvSpPr txBox="1">
              <a:spLocks noChangeArrowheads="1"/>
            </p:cNvSpPr>
            <p:nvPr/>
          </p:nvSpPr>
          <p:spPr bwMode="auto">
            <a:xfrm>
              <a:off x="3243728" y="3897779"/>
              <a:ext cx="4579937" cy="115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sp>
          <p:nvSpPr>
            <p:cNvPr id="55" name="TextBox 63"/>
            <p:cNvSpPr txBox="1">
              <a:spLocks noChangeArrowheads="1"/>
            </p:cNvSpPr>
            <p:nvPr/>
          </p:nvSpPr>
          <p:spPr bwMode="auto">
            <a:xfrm>
              <a:off x="4820214" y="3259604"/>
              <a:ext cx="2946302"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2200" b="1" dirty="0">
                  <a:solidFill>
                    <a:schemeClr val="accent2"/>
                  </a:solidFill>
                  <a:latin typeface="微软雅黑" pitchFamily="34" charset="-122"/>
                  <a:ea typeface="微软雅黑" pitchFamily="34" charset="-122"/>
                </a:rPr>
                <a:t>传统行业危机</a:t>
              </a:r>
              <a:endParaRPr lang="id-ID" sz="2200" b="1" dirty="0">
                <a:solidFill>
                  <a:schemeClr val="accent2"/>
                </a:solidFill>
                <a:latin typeface="微软雅黑" pitchFamily="34" charset="-122"/>
                <a:ea typeface="微软雅黑" pitchFamily="34" charset="-122"/>
              </a:endParaRPr>
            </a:p>
          </p:txBody>
        </p:sp>
      </p:grpSp>
      <p:grpSp>
        <p:nvGrpSpPr>
          <p:cNvPr id="58" name="组合 57"/>
          <p:cNvGrpSpPr/>
          <p:nvPr/>
        </p:nvGrpSpPr>
        <p:grpSpPr>
          <a:xfrm>
            <a:off x="1366940" y="3975482"/>
            <a:ext cx="4103804" cy="1255352"/>
            <a:chOff x="1953134" y="5693377"/>
            <a:chExt cx="5863668" cy="1797817"/>
          </a:xfrm>
        </p:grpSpPr>
        <p:cxnSp>
          <p:nvCxnSpPr>
            <p:cNvPr id="59" name="Straight Connector 245"/>
            <p:cNvCxnSpPr/>
            <p:nvPr/>
          </p:nvCxnSpPr>
          <p:spPr>
            <a:xfrm flipH="1">
              <a:off x="6588077" y="6293850"/>
              <a:ext cx="1228725" cy="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60" name="TextBox 62"/>
            <p:cNvSpPr txBox="1">
              <a:spLocks noChangeArrowheads="1"/>
            </p:cNvSpPr>
            <p:nvPr/>
          </p:nvSpPr>
          <p:spPr bwMode="auto">
            <a:xfrm>
              <a:off x="1953134" y="6331552"/>
              <a:ext cx="4579936" cy="115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sp>
          <p:nvSpPr>
            <p:cNvPr id="61" name="TextBox 63"/>
            <p:cNvSpPr txBox="1">
              <a:spLocks noChangeArrowheads="1"/>
            </p:cNvSpPr>
            <p:nvPr/>
          </p:nvSpPr>
          <p:spPr bwMode="auto">
            <a:xfrm>
              <a:off x="3529619" y="5693377"/>
              <a:ext cx="2946302"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2200" b="1" dirty="0">
                  <a:solidFill>
                    <a:schemeClr val="accent1"/>
                  </a:solidFill>
                  <a:latin typeface="微软雅黑" pitchFamily="34" charset="-122"/>
                  <a:ea typeface="微软雅黑" pitchFamily="34" charset="-122"/>
                </a:rPr>
                <a:t>传统行业危机</a:t>
              </a:r>
              <a:endParaRPr lang="id-ID" sz="2200" b="1" dirty="0">
                <a:solidFill>
                  <a:schemeClr val="accent1"/>
                </a:solidFill>
                <a:latin typeface="微软雅黑" pitchFamily="34" charset="-122"/>
                <a:ea typeface="微软雅黑" pitchFamily="34" charset="-122"/>
              </a:endParaRPr>
            </a:p>
          </p:txBody>
        </p:sp>
      </p:grpSp>
      <p:grpSp>
        <p:nvGrpSpPr>
          <p:cNvPr id="62" name="组合 61"/>
          <p:cNvGrpSpPr/>
          <p:nvPr/>
        </p:nvGrpSpPr>
        <p:grpSpPr>
          <a:xfrm>
            <a:off x="1286944" y="5976593"/>
            <a:ext cx="4183800" cy="1255352"/>
            <a:chOff x="1838833" y="8559213"/>
            <a:chExt cx="5977969" cy="1797817"/>
          </a:xfrm>
        </p:grpSpPr>
        <p:cxnSp>
          <p:nvCxnSpPr>
            <p:cNvPr id="63" name="Straight Connector 254"/>
            <p:cNvCxnSpPr/>
            <p:nvPr/>
          </p:nvCxnSpPr>
          <p:spPr>
            <a:xfrm flipH="1">
              <a:off x="6588077" y="9037050"/>
              <a:ext cx="1228725" cy="0"/>
            </a:xfrm>
            <a:prstGeom prst="line">
              <a:avLst/>
            </a:prstGeom>
            <a:ln w="12700">
              <a:solidFill>
                <a:schemeClr val="accent6"/>
              </a:solidFill>
              <a:prstDash val="solid"/>
            </a:ln>
          </p:spPr>
          <p:style>
            <a:lnRef idx="1">
              <a:schemeClr val="accent1"/>
            </a:lnRef>
            <a:fillRef idx="0">
              <a:schemeClr val="accent1"/>
            </a:fillRef>
            <a:effectRef idx="0">
              <a:schemeClr val="accent1"/>
            </a:effectRef>
            <a:fontRef idx="minor">
              <a:schemeClr val="tx1"/>
            </a:fontRef>
          </p:style>
        </p:cxnSp>
        <p:sp>
          <p:nvSpPr>
            <p:cNvPr id="64" name="TextBox 62"/>
            <p:cNvSpPr txBox="1">
              <a:spLocks noChangeArrowheads="1"/>
            </p:cNvSpPr>
            <p:nvPr/>
          </p:nvSpPr>
          <p:spPr bwMode="auto">
            <a:xfrm>
              <a:off x="1838833" y="9197388"/>
              <a:ext cx="4579938" cy="115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lnSpc>
                  <a:spcPct val="110000"/>
                </a:lnSpc>
              </a:pPr>
              <a:r>
                <a:rPr lang="zh-CN" altLang="en-US" sz="1800" dirty="0">
                  <a:solidFill>
                    <a:schemeClr val="tx1">
                      <a:lumMod val="50000"/>
                      <a:lumOff val="50000"/>
                    </a:schemeClr>
                  </a:solidFill>
                  <a:latin typeface="微软雅黑" pitchFamily="34" charset="-122"/>
                  <a:ea typeface="微软雅黑" pitchFamily="34" charset="-122"/>
                </a:rPr>
                <a:t>输入您的内容输入您的内容输入您的内容输入您的内容</a:t>
              </a:r>
              <a:endParaRPr lang="en-US" altLang="zh-CN" sz="1800" dirty="0">
                <a:solidFill>
                  <a:schemeClr val="tx1">
                    <a:lumMod val="50000"/>
                    <a:lumOff val="50000"/>
                  </a:schemeClr>
                </a:solidFill>
                <a:latin typeface="微软雅黑" pitchFamily="34" charset="-122"/>
                <a:ea typeface="微软雅黑" pitchFamily="34" charset="-122"/>
              </a:endParaRPr>
            </a:p>
          </p:txBody>
        </p:sp>
        <p:sp>
          <p:nvSpPr>
            <p:cNvPr id="65" name="TextBox 63"/>
            <p:cNvSpPr txBox="1">
              <a:spLocks noChangeArrowheads="1"/>
            </p:cNvSpPr>
            <p:nvPr/>
          </p:nvSpPr>
          <p:spPr bwMode="auto">
            <a:xfrm>
              <a:off x="3415318" y="8559213"/>
              <a:ext cx="2946302"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2200" b="1" dirty="0">
                  <a:solidFill>
                    <a:schemeClr val="accent6"/>
                  </a:solidFill>
                  <a:latin typeface="微软雅黑" pitchFamily="34" charset="-122"/>
                  <a:ea typeface="微软雅黑" pitchFamily="34" charset="-122"/>
                </a:rPr>
                <a:t>传统行业危机</a:t>
              </a:r>
              <a:endParaRPr lang="id-ID" sz="2200" b="1" dirty="0">
                <a:solidFill>
                  <a:schemeClr val="accent6"/>
                </a:solidFill>
                <a:latin typeface="微软雅黑" pitchFamily="34" charset="-122"/>
                <a:ea typeface="微软雅黑" pitchFamily="34" charset="-122"/>
              </a:endParaRPr>
            </a:p>
          </p:txBody>
        </p:sp>
      </p:grpSp>
      <p:grpSp>
        <p:nvGrpSpPr>
          <p:cNvPr id="66" name="组合 65"/>
          <p:cNvGrpSpPr/>
          <p:nvPr/>
        </p:nvGrpSpPr>
        <p:grpSpPr>
          <a:xfrm>
            <a:off x="10944855" y="3502707"/>
            <a:ext cx="4071973" cy="1255352"/>
            <a:chOff x="15638415" y="5016305"/>
            <a:chExt cx="5818187" cy="1797817"/>
          </a:xfrm>
        </p:grpSpPr>
        <p:cxnSp>
          <p:nvCxnSpPr>
            <p:cNvPr id="67" name="Straight Connector 247"/>
            <p:cNvCxnSpPr/>
            <p:nvPr/>
          </p:nvCxnSpPr>
          <p:spPr>
            <a:xfrm flipH="1">
              <a:off x="15638415" y="6279563"/>
              <a:ext cx="1227137" cy="0"/>
            </a:xfrm>
            <a:prstGeom prst="line">
              <a:avLst/>
            </a:prstGeom>
            <a:ln w="12700">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68" name="TextBox 62"/>
            <p:cNvSpPr txBox="1">
              <a:spLocks noChangeArrowheads="1"/>
            </p:cNvSpPr>
            <p:nvPr/>
          </p:nvSpPr>
          <p:spPr bwMode="auto">
            <a:xfrm>
              <a:off x="16876665" y="5654480"/>
              <a:ext cx="4579937" cy="115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sp>
          <p:nvSpPr>
            <p:cNvPr id="69" name="TextBox 63"/>
            <p:cNvSpPr txBox="1">
              <a:spLocks noChangeArrowheads="1"/>
            </p:cNvSpPr>
            <p:nvPr/>
          </p:nvSpPr>
          <p:spPr bwMode="auto">
            <a:xfrm>
              <a:off x="16970647" y="5016305"/>
              <a:ext cx="294630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zh-CN" altLang="en-US" sz="2200" b="1" dirty="0">
                  <a:solidFill>
                    <a:schemeClr val="accent3"/>
                  </a:solidFill>
                  <a:latin typeface="微软雅黑" pitchFamily="34" charset="-122"/>
                  <a:ea typeface="微软雅黑" pitchFamily="34" charset="-122"/>
                </a:rPr>
                <a:t>传统行业危机</a:t>
              </a:r>
              <a:endParaRPr lang="id-ID" sz="2200" b="1" dirty="0">
                <a:solidFill>
                  <a:schemeClr val="accent3"/>
                </a:solidFill>
                <a:latin typeface="微软雅黑" pitchFamily="34" charset="-122"/>
                <a:ea typeface="微软雅黑" pitchFamily="34" charset="-122"/>
              </a:endParaRPr>
            </a:p>
          </p:txBody>
        </p:sp>
      </p:grpSp>
      <p:grpSp>
        <p:nvGrpSpPr>
          <p:cNvPr id="70" name="组合 69"/>
          <p:cNvGrpSpPr/>
          <p:nvPr/>
        </p:nvGrpSpPr>
        <p:grpSpPr>
          <a:xfrm>
            <a:off x="10952632" y="5552592"/>
            <a:ext cx="4064196" cy="1255352"/>
            <a:chOff x="15649527" y="7951991"/>
            <a:chExt cx="5807075" cy="1797817"/>
          </a:xfrm>
        </p:grpSpPr>
        <p:cxnSp>
          <p:nvCxnSpPr>
            <p:cNvPr id="71" name="Straight Connector 255"/>
            <p:cNvCxnSpPr/>
            <p:nvPr/>
          </p:nvCxnSpPr>
          <p:spPr>
            <a:xfrm flipH="1">
              <a:off x="15649527" y="9032288"/>
              <a:ext cx="1227138" cy="0"/>
            </a:xfrm>
            <a:prstGeom prst="line">
              <a:avLst/>
            </a:prstGeom>
            <a:ln w="12700">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72" name="TextBox 62"/>
            <p:cNvSpPr txBox="1">
              <a:spLocks noChangeArrowheads="1"/>
            </p:cNvSpPr>
            <p:nvPr/>
          </p:nvSpPr>
          <p:spPr bwMode="auto">
            <a:xfrm>
              <a:off x="16876665" y="8590166"/>
              <a:ext cx="4579937" cy="115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sp>
          <p:nvSpPr>
            <p:cNvPr id="73" name="TextBox 63"/>
            <p:cNvSpPr txBox="1">
              <a:spLocks noChangeArrowheads="1"/>
            </p:cNvSpPr>
            <p:nvPr/>
          </p:nvSpPr>
          <p:spPr bwMode="auto">
            <a:xfrm>
              <a:off x="16970647" y="7951991"/>
              <a:ext cx="2946303" cy="74926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zh-CN" altLang="en-US" sz="2200" b="1" dirty="0">
                  <a:solidFill>
                    <a:schemeClr val="accent4"/>
                  </a:solidFill>
                  <a:latin typeface="微软雅黑" pitchFamily="34" charset="-122"/>
                  <a:ea typeface="微软雅黑" pitchFamily="34" charset="-122"/>
                </a:rPr>
                <a:t>传统行业危机</a:t>
              </a:r>
              <a:endParaRPr lang="id-ID" sz="2200" b="1" dirty="0">
                <a:solidFill>
                  <a:schemeClr val="accent4"/>
                </a:solidFill>
                <a:latin typeface="微软雅黑" pitchFamily="34" charset="-122"/>
                <a:ea typeface="微软雅黑" pitchFamily="34" charset="-122"/>
              </a:endParaRPr>
            </a:p>
          </p:txBody>
        </p:sp>
      </p:grpSp>
      <p:grpSp>
        <p:nvGrpSpPr>
          <p:cNvPr id="74" name="组合 73"/>
          <p:cNvGrpSpPr/>
          <p:nvPr/>
        </p:nvGrpSpPr>
        <p:grpSpPr>
          <a:xfrm>
            <a:off x="8940532" y="7311773"/>
            <a:ext cx="5164129" cy="1255352"/>
            <a:chOff x="12774565" y="10471354"/>
            <a:chExt cx="7378699" cy="1797817"/>
          </a:xfrm>
        </p:grpSpPr>
        <p:grpSp>
          <p:nvGrpSpPr>
            <p:cNvPr id="75" name="Group 84"/>
            <p:cNvGrpSpPr>
              <a:grpSpLocks/>
            </p:cNvGrpSpPr>
            <p:nvPr/>
          </p:nvGrpSpPr>
          <p:grpSpPr bwMode="auto">
            <a:xfrm flipH="1" flipV="1">
              <a:off x="12774565" y="11089688"/>
              <a:ext cx="2481262" cy="587375"/>
              <a:chOff x="2901397" y="1460250"/>
              <a:chExt cx="930338" cy="220268"/>
            </a:xfrm>
          </p:grpSpPr>
          <p:cxnSp>
            <p:nvCxnSpPr>
              <p:cNvPr id="78" name="Straight Connector 243"/>
              <p:cNvCxnSpPr/>
              <p:nvPr/>
            </p:nvCxnSpPr>
            <p:spPr>
              <a:xfrm flipH="1" flipV="1">
                <a:off x="3592454" y="1460250"/>
                <a:ext cx="239281" cy="220268"/>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cxnSp>
            <p:nvCxnSpPr>
              <p:cNvPr id="79" name="Straight Connector 244"/>
              <p:cNvCxnSpPr/>
              <p:nvPr/>
            </p:nvCxnSpPr>
            <p:spPr>
              <a:xfrm flipH="1">
                <a:off x="2901397" y="1463822"/>
                <a:ext cx="691057" cy="0"/>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grpSp>
        <p:sp>
          <p:nvSpPr>
            <p:cNvPr id="76" name="TextBox 62"/>
            <p:cNvSpPr txBox="1">
              <a:spLocks noChangeArrowheads="1"/>
            </p:cNvSpPr>
            <p:nvPr/>
          </p:nvSpPr>
          <p:spPr bwMode="auto">
            <a:xfrm>
              <a:off x="15573327" y="11109529"/>
              <a:ext cx="4579937" cy="115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lnSpc>
                  <a:spcPct val="110000"/>
                </a:lnSpc>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sp>
          <p:nvSpPr>
            <p:cNvPr id="77" name="TextBox 63"/>
            <p:cNvSpPr txBox="1">
              <a:spLocks noChangeArrowheads="1"/>
            </p:cNvSpPr>
            <p:nvPr/>
          </p:nvSpPr>
          <p:spPr bwMode="auto">
            <a:xfrm>
              <a:off x="15667309" y="10471354"/>
              <a:ext cx="2946302" cy="74926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zh-CN" altLang="en-US" sz="2200" b="1" dirty="0">
                  <a:solidFill>
                    <a:schemeClr val="accent5"/>
                  </a:solidFill>
                  <a:latin typeface="微软雅黑" pitchFamily="34" charset="-122"/>
                  <a:ea typeface="微软雅黑" pitchFamily="34" charset="-122"/>
                </a:rPr>
                <a:t>传统行业危机</a:t>
              </a:r>
              <a:endParaRPr lang="id-ID" sz="2200" b="1" dirty="0">
                <a:solidFill>
                  <a:schemeClr val="accent5"/>
                </a:solidFill>
                <a:latin typeface="微软雅黑" pitchFamily="34" charset="-122"/>
                <a:ea typeface="微软雅黑" pitchFamily="34" charset="-122"/>
              </a:endParaRPr>
            </a:p>
          </p:txBody>
        </p:sp>
      </p:grpSp>
      <p:sp>
        <p:nvSpPr>
          <p:cNvPr id="9" name="TextBox 8"/>
          <p:cNvSpPr txBox="1"/>
          <p:nvPr/>
        </p:nvSpPr>
        <p:spPr>
          <a:xfrm>
            <a:off x="7566018" y="4571568"/>
            <a:ext cx="1399413" cy="1477328"/>
          </a:xfrm>
          <a:prstGeom prst="rect">
            <a:avLst/>
          </a:prstGeom>
          <a:noFill/>
        </p:spPr>
        <p:txBody>
          <a:bodyPr wrap="square" lIns="0" tIns="0" rIns="0" bIns="0" rtlCol="0">
            <a:spAutoFit/>
          </a:bodyPr>
          <a:lstStyle/>
          <a:p>
            <a:pPr algn="ctr"/>
            <a:r>
              <a:rPr lang="zh-CN" altLang="en-US" sz="3200" b="1" dirty="0">
                <a:solidFill>
                  <a:schemeClr val="accent3"/>
                </a:solidFill>
                <a:latin typeface="微软雅黑" pitchFamily="34" charset="-122"/>
                <a:ea typeface="微软雅黑" pitchFamily="34" charset="-122"/>
              </a:rPr>
              <a:t>传统行业的危机状况</a:t>
            </a:r>
          </a:p>
        </p:txBody>
      </p:sp>
      <p:sp>
        <p:nvSpPr>
          <p:cNvPr id="80" name="Freeform 8"/>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81567625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0" fill="hold"/>
                                        <p:tgtEl>
                                          <p:spTgt spid="44"/>
                                        </p:tgtEl>
                                        <p:attrNameLst>
                                          <p:attrName>ppt_w</p:attrName>
                                        </p:attrNameLst>
                                      </p:cBhvr>
                                      <p:tavLst>
                                        <p:tav tm="0">
                                          <p:val>
                                            <p:fltVal val="0"/>
                                          </p:val>
                                        </p:tav>
                                        <p:tav tm="100000">
                                          <p:val>
                                            <p:strVal val="#ppt_w"/>
                                          </p:val>
                                        </p:tav>
                                      </p:tavLst>
                                    </p:anim>
                                    <p:anim calcmode="lin" valueType="num">
                                      <p:cBhvr>
                                        <p:cTn id="8" dur="1000" fill="hold"/>
                                        <p:tgtEl>
                                          <p:spTgt spid="44"/>
                                        </p:tgtEl>
                                        <p:attrNameLst>
                                          <p:attrName>ppt_h</p:attrName>
                                        </p:attrNameLst>
                                      </p:cBhvr>
                                      <p:tavLst>
                                        <p:tav tm="0">
                                          <p:val>
                                            <p:fltVal val="0"/>
                                          </p:val>
                                        </p:tav>
                                        <p:tav tm="100000">
                                          <p:val>
                                            <p:strVal val="#ppt_h"/>
                                          </p:val>
                                        </p:tav>
                                      </p:tavLst>
                                    </p:anim>
                                    <p:anim calcmode="lin" valueType="num">
                                      <p:cBhvr>
                                        <p:cTn id="9" dur="1000" fill="hold"/>
                                        <p:tgtEl>
                                          <p:spTgt spid="44"/>
                                        </p:tgtEl>
                                        <p:attrNameLst>
                                          <p:attrName>style.rotation</p:attrName>
                                        </p:attrNameLst>
                                      </p:cBhvr>
                                      <p:tavLst>
                                        <p:tav tm="0">
                                          <p:val>
                                            <p:fltVal val="90"/>
                                          </p:val>
                                        </p:tav>
                                        <p:tav tm="100000">
                                          <p:val>
                                            <p:fltVal val="0"/>
                                          </p:val>
                                        </p:tav>
                                      </p:tavLst>
                                    </p:anim>
                                    <p:animEffect transition="in" filter="fade">
                                      <p:cBhvr>
                                        <p:cTn id="10" dur="1000"/>
                                        <p:tgtEl>
                                          <p:spTgt spid="44"/>
                                        </p:tgtEl>
                                      </p:cBhvr>
                                    </p:animEffect>
                                  </p:childTnLst>
                                </p:cTn>
                              </p:par>
                              <p:par>
                                <p:cTn id="11" presetID="53" presetClass="entr" presetSubtype="16"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53" presetClass="entr" presetSubtype="528" fill="hold" grpId="0" nodeType="withEffect">
                                  <p:stCondLst>
                                    <p:cond delay="100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anim calcmode="lin" valueType="num">
                                      <p:cBhvr>
                                        <p:cTn id="21" dur="500" fill="hold"/>
                                        <p:tgtEl>
                                          <p:spTgt spid="4"/>
                                        </p:tgtEl>
                                        <p:attrNameLst>
                                          <p:attrName>ppt_x</p:attrName>
                                        </p:attrNameLst>
                                      </p:cBhvr>
                                      <p:tavLst>
                                        <p:tav tm="0">
                                          <p:val>
                                            <p:fltVal val="0.5"/>
                                          </p:val>
                                        </p:tav>
                                        <p:tav tm="100000">
                                          <p:val>
                                            <p:strVal val="#ppt_x"/>
                                          </p:val>
                                        </p:tav>
                                      </p:tavLst>
                                    </p:anim>
                                    <p:anim calcmode="lin" valueType="num">
                                      <p:cBhvr>
                                        <p:cTn id="22" dur="500" fill="hold"/>
                                        <p:tgtEl>
                                          <p:spTgt spid="4"/>
                                        </p:tgtEl>
                                        <p:attrNameLst>
                                          <p:attrName>ppt_y</p:attrName>
                                        </p:attrNameLst>
                                      </p:cBhvr>
                                      <p:tavLst>
                                        <p:tav tm="0">
                                          <p:val>
                                            <p:fltVal val="0.5"/>
                                          </p:val>
                                        </p:tav>
                                        <p:tav tm="100000">
                                          <p:val>
                                            <p:strVal val="#ppt_y"/>
                                          </p:val>
                                        </p:tav>
                                      </p:tavLst>
                                    </p:anim>
                                  </p:childTnLst>
                                </p:cTn>
                              </p:par>
                            </p:childTnLst>
                          </p:cTn>
                        </p:par>
                        <p:par>
                          <p:cTn id="23" fill="hold">
                            <p:stCondLst>
                              <p:cond delay="1500"/>
                            </p:stCondLst>
                            <p:childTnLst>
                              <p:par>
                                <p:cTn id="24" presetID="52" presetClass="entr" presetSubtype="0"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Scale>
                                      <p:cBhvr>
                                        <p:cTn id="26"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6"/>
                                        </p:tgtEl>
                                        <p:attrNameLst>
                                          <p:attrName>ppt_x</p:attrName>
                                          <p:attrName>ppt_y</p:attrName>
                                        </p:attrNameLst>
                                      </p:cBhvr>
                                    </p:animMotion>
                                    <p:animEffect transition="in" filter="fade">
                                      <p:cBhvr>
                                        <p:cTn id="28" dur="1000"/>
                                        <p:tgtEl>
                                          <p:spTgt spid="46"/>
                                        </p:tgtEl>
                                      </p:cBhvr>
                                    </p:animEffect>
                                  </p:childTnLst>
                                </p:cTn>
                              </p:par>
                              <p:par>
                                <p:cTn id="29" presetID="52" presetClass="entr" presetSubtype="0" fill="hold" nodeType="withEffect">
                                  <p:stCondLst>
                                    <p:cond delay="250"/>
                                  </p:stCondLst>
                                  <p:childTnLst>
                                    <p:set>
                                      <p:cBhvr>
                                        <p:cTn id="30" dur="1" fill="hold">
                                          <p:stCondLst>
                                            <p:cond delay="0"/>
                                          </p:stCondLst>
                                        </p:cTn>
                                        <p:tgtEl>
                                          <p:spTgt spid="37"/>
                                        </p:tgtEl>
                                        <p:attrNameLst>
                                          <p:attrName>style.visibility</p:attrName>
                                        </p:attrNameLst>
                                      </p:cBhvr>
                                      <p:to>
                                        <p:strVal val="visible"/>
                                      </p:to>
                                    </p:set>
                                    <p:animScale>
                                      <p:cBhvr>
                                        <p:cTn id="31"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7"/>
                                        </p:tgtEl>
                                        <p:attrNameLst>
                                          <p:attrName>ppt_x</p:attrName>
                                          <p:attrName>ppt_y</p:attrName>
                                        </p:attrNameLst>
                                      </p:cBhvr>
                                    </p:animMotion>
                                    <p:animEffect transition="in" filter="fade">
                                      <p:cBhvr>
                                        <p:cTn id="33" dur="1000"/>
                                        <p:tgtEl>
                                          <p:spTgt spid="37"/>
                                        </p:tgtEl>
                                      </p:cBhvr>
                                    </p:animEffect>
                                  </p:childTnLst>
                                </p:cTn>
                              </p:par>
                              <p:par>
                                <p:cTn id="34" presetID="52" presetClass="entr" presetSubtype="0" fill="hold" nodeType="withEffect">
                                  <p:stCondLst>
                                    <p:cond delay="500"/>
                                  </p:stCondLst>
                                  <p:childTnLst>
                                    <p:set>
                                      <p:cBhvr>
                                        <p:cTn id="35" dur="1" fill="hold">
                                          <p:stCondLst>
                                            <p:cond delay="0"/>
                                          </p:stCondLst>
                                        </p:cTn>
                                        <p:tgtEl>
                                          <p:spTgt spid="49"/>
                                        </p:tgtEl>
                                        <p:attrNameLst>
                                          <p:attrName>style.visibility</p:attrName>
                                        </p:attrNameLst>
                                      </p:cBhvr>
                                      <p:to>
                                        <p:strVal val="visible"/>
                                      </p:to>
                                    </p:set>
                                    <p:animScale>
                                      <p:cBhvr>
                                        <p:cTn id="36"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49"/>
                                        </p:tgtEl>
                                        <p:attrNameLst>
                                          <p:attrName>ppt_x</p:attrName>
                                          <p:attrName>ppt_y</p:attrName>
                                        </p:attrNameLst>
                                      </p:cBhvr>
                                    </p:animMotion>
                                    <p:animEffect transition="in" filter="fade">
                                      <p:cBhvr>
                                        <p:cTn id="38" dur="1000"/>
                                        <p:tgtEl>
                                          <p:spTgt spid="49"/>
                                        </p:tgtEl>
                                      </p:cBhvr>
                                    </p:animEffect>
                                  </p:childTnLst>
                                </p:cTn>
                              </p:par>
                              <p:par>
                                <p:cTn id="39" presetID="52" presetClass="entr" presetSubtype="0" fill="hold" nodeType="withEffect">
                                  <p:stCondLst>
                                    <p:cond delay="750"/>
                                  </p:stCondLst>
                                  <p:childTnLst>
                                    <p:set>
                                      <p:cBhvr>
                                        <p:cTn id="40" dur="1" fill="hold">
                                          <p:stCondLst>
                                            <p:cond delay="0"/>
                                          </p:stCondLst>
                                        </p:cTn>
                                        <p:tgtEl>
                                          <p:spTgt spid="31"/>
                                        </p:tgtEl>
                                        <p:attrNameLst>
                                          <p:attrName>style.visibility</p:attrName>
                                        </p:attrNameLst>
                                      </p:cBhvr>
                                      <p:to>
                                        <p:strVal val="visible"/>
                                      </p:to>
                                    </p:set>
                                    <p:animScale>
                                      <p:cBhvr>
                                        <p:cTn id="41"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31"/>
                                        </p:tgtEl>
                                        <p:attrNameLst>
                                          <p:attrName>ppt_x</p:attrName>
                                          <p:attrName>ppt_y</p:attrName>
                                        </p:attrNameLst>
                                      </p:cBhvr>
                                    </p:animMotion>
                                    <p:animEffect transition="in" filter="fade">
                                      <p:cBhvr>
                                        <p:cTn id="43" dur="1000"/>
                                        <p:tgtEl>
                                          <p:spTgt spid="31"/>
                                        </p:tgtEl>
                                      </p:cBhvr>
                                    </p:animEffect>
                                  </p:childTnLst>
                                </p:cTn>
                              </p:par>
                              <p:par>
                                <p:cTn id="44" presetID="52" presetClass="entr" presetSubtype="0" fill="hold" nodeType="withEffect">
                                  <p:stCondLst>
                                    <p:cond delay="1000"/>
                                  </p:stCondLst>
                                  <p:childTnLst>
                                    <p:set>
                                      <p:cBhvr>
                                        <p:cTn id="45" dur="1" fill="hold">
                                          <p:stCondLst>
                                            <p:cond delay="0"/>
                                          </p:stCondLst>
                                        </p:cTn>
                                        <p:tgtEl>
                                          <p:spTgt spid="34"/>
                                        </p:tgtEl>
                                        <p:attrNameLst>
                                          <p:attrName>style.visibility</p:attrName>
                                        </p:attrNameLst>
                                      </p:cBhvr>
                                      <p:to>
                                        <p:strVal val="visible"/>
                                      </p:to>
                                    </p:set>
                                    <p:animScale>
                                      <p:cBhvr>
                                        <p:cTn id="46"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34"/>
                                        </p:tgtEl>
                                        <p:attrNameLst>
                                          <p:attrName>ppt_x</p:attrName>
                                          <p:attrName>ppt_y</p:attrName>
                                        </p:attrNameLst>
                                      </p:cBhvr>
                                    </p:animMotion>
                                    <p:animEffect transition="in" filter="fade">
                                      <p:cBhvr>
                                        <p:cTn id="48" dur="1000"/>
                                        <p:tgtEl>
                                          <p:spTgt spid="34"/>
                                        </p:tgtEl>
                                      </p:cBhvr>
                                    </p:animEffect>
                                  </p:childTnLst>
                                </p:cTn>
                              </p:par>
                              <p:par>
                                <p:cTn id="49" presetID="52" presetClass="entr" presetSubtype="0" fill="hold" nodeType="withEffect">
                                  <p:stCondLst>
                                    <p:cond delay="1250"/>
                                  </p:stCondLst>
                                  <p:childTnLst>
                                    <p:set>
                                      <p:cBhvr>
                                        <p:cTn id="50" dur="1" fill="hold">
                                          <p:stCondLst>
                                            <p:cond delay="0"/>
                                          </p:stCondLst>
                                        </p:cTn>
                                        <p:tgtEl>
                                          <p:spTgt spid="40"/>
                                        </p:tgtEl>
                                        <p:attrNameLst>
                                          <p:attrName>style.visibility</p:attrName>
                                        </p:attrNameLst>
                                      </p:cBhvr>
                                      <p:to>
                                        <p:strVal val="visible"/>
                                      </p:to>
                                    </p:set>
                                    <p:animScale>
                                      <p:cBhvr>
                                        <p:cTn id="51"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40"/>
                                        </p:tgtEl>
                                        <p:attrNameLst>
                                          <p:attrName>ppt_x</p:attrName>
                                          <p:attrName>ppt_y</p:attrName>
                                        </p:attrNameLst>
                                      </p:cBhvr>
                                    </p:animMotion>
                                    <p:animEffect transition="in" filter="fade">
                                      <p:cBhvr>
                                        <p:cTn id="53" dur="1000"/>
                                        <p:tgtEl>
                                          <p:spTgt spid="40"/>
                                        </p:tgtEl>
                                      </p:cBhvr>
                                    </p:animEffect>
                                  </p:childTnLst>
                                </p:cTn>
                              </p:par>
                            </p:childTnLst>
                          </p:cTn>
                        </p:par>
                        <p:par>
                          <p:cTn id="54" fill="hold">
                            <p:stCondLst>
                              <p:cond delay="3750"/>
                            </p:stCondLst>
                            <p:childTnLst>
                              <p:par>
                                <p:cTn id="55" presetID="2" presetClass="entr" presetSubtype="8" fill="hold"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additive="base">
                                        <p:cTn id="57" dur="500" fill="hold"/>
                                        <p:tgtEl>
                                          <p:spTgt spid="52"/>
                                        </p:tgtEl>
                                        <p:attrNameLst>
                                          <p:attrName>ppt_x</p:attrName>
                                        </p:attrNameLst>
                                      </p:cBhvr>
                                      <p:tavLst>
                                        <p:tav tm="0">
                                          <p:val>
                                            <p:strVal val="0-#ppt_w/2"/>
                                          </p:val>
                                        </p:tav>
                                        <p:tav tm="100000">
                                          <p:val>
                                            <p:strVal val="#ppt_x"/>
                                          </p:val>
                                        </p:tav>
                                      </p:tavLst>
                                    </p:anim>
                                    <p:anim calcmode="lin" valueType="num">
                                      <p:cBhvr additive="base">
                                        <p:cTn id="58" dur="500" fill="hold"/>
                                        <p:tgtEl>
                                          <p:spTgt spid="52"/>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25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0-#ppt_w/2"/>
                                          </p:val>
                                        </p:tav>
                                        <p:tav tm="100000">
                                          <p:val>
                                            <p:strVal val="#ppt_x"/>
                                          </p:val>
                                        </p:tav>
                                      </p:tavLst>
                                    </p:anim>
                                    <p:anim calcmode="lin" valueType="num">
                                      <p:cBhvr additive="base">
                                        <p:cTn id="62" dur="500" fill="hold"/>
                                        <p:tgtEl>
                                          <p:spTgt spid="58"/>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500"/>
                                  </p:stCondLst>
                                  <p:childTnLst>
                                    <p:set>
                                      <p:cBhvr>
                                        <p:cTn id="64" dur="1" fill="hold">
                                          <p:stCondLst>
                                            <p:cond delay="0"/>
                                          </p:stCondLst>
                                        </p:cTn>
                                        <p:tgtEl>
                                          <p:spTgt spid="62"/>
                                        </p:tgtEl>
                                        <p:attrNameLst>
                                          <p:attrName>style.visibility</p:attrName>
                                        </p:attrNameLst>
                                      </p:cBhvr>
                                      <p:to>
                                        <p:strVal val="visible"/>
                                      </p:to>
                                    </p:set>
                                    <p:anim calcmode="lin" valueType="num">
                                      <p:cBhvr additive="base">
                                        <p:cTn id="65" dur="500" fill="hold"/>
                                        <p:tgtEl>
                                          <p:spTgt spid="62"/>
                                        </p:tgtEl>
                                        <p:attrNameLst>
                                          <p:attrName>ppt_x</p:attrName>
                                        </p:attrNameLst>
                                      </p:cBhvr>
                                      <p:tavLst>
                                        <p:tav tm="0">
                                          <p:val>
                                            <p:strVal val="0-#ppt_w/2"/>
                                          </p:val>
                                        </p:tav>
                                        <p:tav tm="100000">
                                          <p:val>
                                            <p:strVal val="#ppt_x"/>
                                          </p:val>
                                        </p:tav>
                                      </p:tavLst>
                                    </p:anim>
                                    <p:anim calcmode="lin" valueType="num">
                                      <p:cBhvr additive="base">
                                        <p:cTn id="66" dur="500" fill="hold"/>
                                        <p:tgtEl>
                                          <p:spTgt spid="62"/>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additive="base">
                                        <p:cTn id="69" dur="500" fill="hold"/>
                                        <p:tgtEl>
                                          <p:spTgt spid="66"/>
                                        </p:tgtEl>
                                        <p:attrNameLst>
                                          <p:attrName>ppt_x</p:attrName>
                                        </p:attrNameLst>
                                      </p:cBhvr>
                                      <p:tavLst>
                                        <p:tav tm="0">
                                          <p:val>
                                            <p:strVal val="1+#ppt_w/2"/>
                                          </p:val>
                                        </p:tav>
                                        <p:tav tm="100000">
                                          <p:val>
                                            <p:strVal val="#ppt_x"/>
                                          </p:val>
                                        </p:tav>
                                      </p:tavLst>
                                    </p:anim>
                                    <p:anim calcmode="lin" valueType="num">
                                      <p:cBhvr additive="base">
                                        <p:cTn id="70" dur="500" fill="hold"/>
                                        <p:tgtEl>
                                          <p:spTgt spid="66"/>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250"/>
                                  </p:stCondLst>
                                  <p:childTnLst>
                                    <p:set>
                                      <p:cBhvr>
                                        <p:cTn id="72" dur="1" fill="hold">
                                          <p:stCondLst>
                                            <p:cond delay="0"/>
                                          </p:stCondLst>
                                        </p:cTn>
                                        <p:tgtEl>
                                          <p:spTgt spid="70"/>
                                        </p:tgtEl>
                                        <p:attrNameLst>
                                          <p:attrName>style.visibility</p:attrName>
                                        </p:attrNameLst>
                                      </p:cBhvr>
                                      <p:to>
                                        <p:strVal val="visible"/>
                                      </p:to>
                                    </p:set>
                                    <p:anim calcmode="lin" valueType="num">
                                      <p:cBhvr additive="base">
                                        <p:cTn id="73" dur="500" fill="hold"/>
                                        <p:tgtEl>
                                          <p:spTgt spid="70"/>
                                        </p:tgtEl>
                                        <p:attrNameLst>
                                          <p:attrName>ppt_x</p:attrName>
                                        </p:attrNameLst>
                                      </p:cBhvr>
                                      <p:tavLst>
                                        <p:tav tm="0">
                                          <p:val>
                                            <p:strVal val="1+#ppt_w/2"/>
                                          </p:val>
                                        </p:tav>
                                        <p:tav tm="100000">
                                          <p:val>
                                            <p:strVal val="#ppt_x"/>
                                          </p:val>
                                        </p:tav>
                                      </p:tavLst>
                                    </p:anim>
                                    <p:anim calcmode="lin" valueType="num">
                                      <p:cBhvr additive="base">
                                        <p:cTn id="74" dur="500" fill="hold"/>
                                        <p:tgtEl>
                                          <p:spTgt spid="70"/>
                                        </p:tgtEl>
                                        <p:attrNameLst>
                                          <p:attrName>ppt_y</p:attrName>
                                        </p:attrNameLst>
                                      </p:cBhvr>
                                      <p:tavLst>
                                        <p:tav tm="0">
                                          <p:val>
                                            <p:strVal val="#ppt_y"/>
                                          </p:val>
                                        </p:tav>
                                        <p:tav tm="100000">
                                          <p:val>
                                            <p:strVal val="#ppt_y"/>
                                          </p:val>
                                        </p:tav>
                                      </p:tavLst>
                                    </p:anim>
                                  </p:childTnLst>
                                </p:cTn>
                              </p:par>
                              <p:par>
                                <p:cTn id="75" presetID="2" presetClass="entr" presetSubtype="2" fill="hold" nodeType="withEffect">
                                  <p:stCondLst>
                                    <p:cond delay="50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fill="hold"/>
                                        <p:tgtEl>
                                          <p:spTgt spid="74"/>
                                        </p:tgtEl>
                                        <p:attrNameLst>
                                          <p:attrName>ppt_x</p:attrName>
                                        </p:attrNameLst>
                                      </p:cBhvr>
                                      <p:tavLst>
                                        <p:tav tm="0">
                                          <p:val>
                                            <p:strVal val="1+#ppt_w/2"/>
                                          </p:val>
                                        </p:tav>
                                        <p:tav tm="100000">
                                          <p:val>
                                            <p:strVal val="#ppt_x"/>
                                          </p:val>
                                        </p:tav>
                                      </p:tavLst>
                                    </p:anim>
                                    <p:anim calcmode="lin" valueType="num">
                                      <p:cBhvr additive="base">
                                        <p:cTn id="78"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4"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项目解决了什么问题</a:t>
            </a:r>
          </a:p>
        </p:txBody>
      </p:sp>
      <p:grpSp>
        <p:nvGrpSpPr>
          <p:cNvPr id="22" name="组合 21"/>
          <p:cNvGrpSpPr/>
          <p:nvPr/>
        </p:nvGrpSpPr>
        <p:grpSpPr>
          <a:xfrm>
            <a:off x="6180122" y="2840883"/>
            <a:ext cx="2970241" cy="1963791"/>
            <a:chOff x="8830388" y="4068494"/>
            <a:chExt cx="4243991" cy="2812391"/>
          </a:xfrm>
        </p:grpSpPr>
        <p:sp>
          <p:nvSpPr>
            <p:cNvPr id="23" name="Shape 778"/>
            <p:cNvSpPr/>
            <p:nvPr/>
          </p:nvSpPr>
          <p:spPr>
            <a:xfrm>
              <a:off x="8830388" y="4068494"/>
              <a:ext cx="4243991" cy="2812391"/>
            </a:xfrm>
            <a:custGeom>
              <a:avLst/>
              <a:gdLst/>
              <a:ahLst/>
              <a:cxnLst>
                <a:cxn ang="0">
                  <a:pos x="wd2" y="hd2"/>
                </a:cxn>
                <a:cxn ang="5400000">
                  <a:pos x="wd2" y="hd2"/>
                </a:cxn>
                <a:cxn ang="10800000">
                  <a:pos x="wd2" y="hd2"/>
                </a:cxn>
                <a:cxn ang="16200000">
                  <a:pos x="wd2" y="hd2"/>
                </a:cxn>
              </a:cxnLst>
              <a:rect l="0" t="0" r="r" b="b"/>
              <a:pathLst>
                <a:path w="21560" h="21600" extrusionOk="0">
                  <a:moveTo>
                    <a:pt x="3119" y="16611"/>
                  </a:moveTo>
                  <a:cubicBezTo>
                    <a:pt x="5081" y="14887"/>
                    <a:pt x="7676" y="14630"/>
                    <a:pt x="9047" y="14630"/>
                  </a:cubicBezTo>
                  <a:cubicBezTo>
                    <a:pt x="9529" y="14630"/>
                    <a:pt x="9843" y="14663"/>
                    <a:pt x="9906" y="14669"/>
                  </a:cubicBezTo>
                  <a:lnTo>
                    <a:pt x="21551" y="14669"/>
                  </a:lnTo>
                  <a:cubicBezTo>
                    <a:pt x="21585" y="13299"/>
                    <a:pt x="21600" y="8578"/>
                    <a:pt x="20326" y="5263"/>
                  </a:cubicBezTo>
                  <a:cubicBezTo>
                    <a:pt x="18809" y="1314"/>
                    <a:pt x="16129" y="125"/>
                    <a:pt x="15819" y="0"/>
                  </a:cubicBezTo>
                  <a:cubicBezTo>
                    <a:pt x="7604" y="26"/>
                    <a:pt x="828" y="9498"/>
                    <a:pt x="0" y="21600"/>
                  </a:cubicBezTo>
                  <a:cubicBezTo>
                    <a:pt x="543" y="20036"/>
                    <a:pt x="1502" y="18030"/>
                    <a:pt x="3119" y="16611"/>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24" name="Shape 782"/>
            <p:cNvSpPr/>
            <p:nvPr/>
          </p:nvSpPr>
          <p:spPr>
            <a:xfrm>
              <a:off x="10437906" y="4950288"/>
              <a:ext cx="2544421" cy="5289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FFFFFF"/>
                  </a:solidFill>
                  <a:latin typeface="Lato"/>
                  <a:ea typeface="Lato"/>
                  <a:cs typeface="Lato"/>
                  <a:sym typeface="Lato"/>
                </a:defRPr>
              </a:lvl1pPr>
            </a:lstStyle>
            <a:p>
              <a:pPr lvl="0" algn="l">
                <a:lnSpc>
                  <a:spcPct val="100000"/>
                </a:lnSpc>
                <a:defRPr sz="1800" b="0">
                  <a:solidFill>
                    <a:srgbClr val="000000"/>
                  </a:solidFill>
                </a:defRPr>
              </a:pPr>
              <a:r>
                <a:rPr lang="zh-CN" altLang="en-US" sz="2400" dirty="0">
                  <a:solidFill>
                    <a:schemeClr val="bg1"/>
                  </a:solidFill>
                  <a:latin typeface="微软雅黑" pitchFamily="34" charset="-122"/>
                  <a:ea typeface="微软雅黑" pitchFamily="34" charset="-122"/>
                </a:rPr>
                <a:t>问题一</a:t>
              </a:r>
              <a:endParaRPr sz="2400" dirty="0">
                <a:solidFill>
                  <a:schemeClr val="bg1"/>
                </a:solidFill>
                <a:latin typeface="微软雅黑" pitchFamily="34" charset="-122"/>
                <a:ea typeface="微软雅黑" pitchFamily="34" charset="-122"/>
              </a:endParaRPr>
            </a:p>
          </p:txBody>
        </p:sp>
        <p:sp>
          <p:nvSpPr>
            <p:cNvPr id="25" name="Shape 783"/>
            <p:cNvSpPr/>
            <p:nvPr/>
          </p:nvSpPr>
          <p:spPr>
            <a:xfrm>
              <a:off x="9637260" y="4756170"/>
              <a:ext cx="991247"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b="1">
                  <a:solidFill>
                    <a:srgbClr val="FFFFFF"/>
                  </a:solidFill>
                  <a:latin typeface="Lato"/>
                  <a:ea typeface="Lato"/>
                  <a:cs typeface="Lato"/>
                  <a:sym typeface="Lato"/>
                </a:defRPr>
              </a:lvl1pPr>
            </a:lstStyle>
            <a:p>
              <a:pPr lvl="0">
                <a:lnSpc>
                  <a:spcPct val="100000"/>
                </a:lnSpc>
                <a:defRPr sz="1800" b="0">
                  <a:solidFill>
                    <a:srgbClr val="000000"/>
                  </a:solidFill>
                </a:defRPr>
              </a:pPr>
              <a:r>
                <a:rPr sz="4900" dirty="0">
                  <a:solidFill>
                    <a:schemeClr val="bg1"/>
                  </a:solidFill>
                  <a:latin typeface="微软雅黑" pitchFamily="34" charset="-122"/>
                  <a:ea typeface="微软雅黑" pitchFamily="34" charset="-122"/>
                </a:rPr>
                <a:t>A</a:t>
              </a:r>
            </a:p>
          </p:txBody>
        </p:sp>
      </p:grpSp>
      <p:grpSp>
        <p:nvGrpSpPr>
          <p:cNvPr id="26" name="组合 25"/>
          <p:cNvGrpSpPr/>
          <p:nvPr/>
        </p:nvGrpSpPr>
        <p:grpSpPr>
          <a:xfrm>
            <a:off x="7614973" y="5294983"/>
            <a:ext cx="2970177" cy="1963791"/>
            <a:chOff x="10880556" y="7583067"/>
            <a:chExt cx="4243899" cy="2812391"/>
          </a:xfrm>
        </p:grpSpPr>
        <p:sp>
          <p:nvSpPr>
            <p:cNvPr id="27" name="Shape 780"/>
            <p:cNvSpPr/>
            <p:nvPr/>
          </p:nvSpPr>
          <p:spPr>
            <a:xfrm>
              <a:off x="10880556" y="7583067"/>
              <a:ext cx="4243899" cy="2812391"/>
            </a:xfrm>
            <a:custGeom>
              <a:avLst/>
              <a:gdLst/>
              <a:ahLst/>
              <a:cxnLst>
                <a:cxn ang="0">
                  <a:pos x="wd2" y="hd2"/>
                </a:cxn>
                <a:cxn ang="5400000">
                  <a:pos x="wd2" y="hd2"/>
                </a:cxn>
                <a:cxn ang="10800000">
                  <a:pos x="wd2" y="hd2"/>
                </a:cxn>
                <a:cxn ang="16200000">
                  <a:pos x="wd2" y="hd2"/>
                </a:cxn>
              </a:cxnLst>
              <a:rect l="0" t="0" r="r" b="b"/>
              <a:pathLst>
                <a:path w="21560" h="21600" extrusionOk="0">
                  <a:moveTo>
                    <a:pt x="18442" y="4989"/>
                  </a:moveTo>
                  <a:cubicBezTo>
                    <a:pt x="16479" y="6711"/>
                    <a:pt x="13885" y="6970"/>
                    <a:pt x="12513" y="6970"/>
                  </a:cubicBezTo>
                  <a:cubicBezTo>
                    <a:pt x="12032" y="6970"/>
                    <a:pt x="11717" y="6937"/>
                    <a:pt x="11654" y="6931"/>
                  </a:cubicBezTo>
                  <a:lnTo>
                    <a:pt x="10" y="6931"/>
                  </a:lnTo>
                  <a:cubicBezTo>
                    <a:pt x="-25" y="8301"/>
                    <a:pt x="-40" y="13022"/>
                    <a:pt x="1234" y="16337"/>
                  </a:cubicBezTo>
                  <a:cubicBezTo>
                    <a:pt x="2756" y="20297"/>
                    <a:pt x="5432" y="21477"/>
                    <a:pt x="5741" y="21600"/>
                  </a:cubicBezTo>
                  <a:cubicBezTo>
                    <a:pt x="13956" y="21574"/>
                    <a:pt x="20732" y="12102"/>
                    <a:pt x="21560" y="0"/>
                  </a:cubicBezTo>
                  <a:cubicBezTo>
                    <a:pt x="21017" y="1564"/>
                    <a:pt x="20059" y="3567"/>
                    <a:pt x="18442" y="4989"/>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28" name="Shape 785"/>
            <p:cNvSpPr/>
            <p:nvPr/>
          </p:nvSpPr>
          <p:spPr>
            <a:xfrm>
              <a:off x="13390941" y="8497127"/>
              <a:ext cx="991247"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b="1">
                  <a:solidFill>
                    <a:srgbClr val="FFFFFF"/>
                  </a:solidFill>
                  <a:latin typeface="Lato"/>
                  <a:ea typeface="Lato"/>
                  <a:cs typeface="Lato"/>
                  <a:sym typeface="Lato"/>
                </a:defRPr>
              </a:lvl1pPr>
            </a:lstStyle>
            <a:p>
              <a:pPr lvl="0">
                <a:lnSpc>
                  <a:spcPct val="100000"/>
                </a:lnSpc>
                <a:defRPr sz="1800" b="0">
                  <a:solidFill>
                    <a:srgbClr val="000000"/>
                  </a:solidFill>
                </a:defRPr>
              </a:pPr>
              <a:r>
                <a:rPr sz="4900" dirty="0">
                  <a:solidFill>
                    <a:schemeClr val="bg1"/>
                  </a:solidFill>
                  <a:latin typeface="微软雅黑" pitchFamily="34" charset="-122"/>
                  <a:ea typeface="微软雅黑" pitchFamily="34" charset="-122"/>
                </a:rPr>
                <a:t>C</a:t>
              </a:r>
            </a:p>
          </p:txBody>
        </p:sp>
        <p:sp>
          <p:nvSpPr>
            <p:cNvPr id="29" name="Shape 787"/>
            <p:cNvSpPr/>
            <p:nvPr/>
          </p:nvSpPr>
          <p:spPr>
            <a:xfrm>
              <a:off x="10972517" y="8878128"/>
              <a:ext cx="2544422" cy="5289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FFFFFF"/>
                  </a:solidFill>
                  <a:latin typeface="Lato"/>
                  <a:ea typeface="Lato"/>
                  <a:cs typeface="Lato"/>
                  <a:sym typeface="Lato"/>
                </a:defRPr>
              </a:lvl1pPr>
            </a:lstStyle>
            <a:p>
              <a:pPr algn="ctr">
                <a:lnSpc>
                  <a:spcPct val="100000"/>
                </a:lnSpc>
                <a:defRPr sz="1800" b="0">
                  <a:solidFill>
                    <a:srgbClr val="000000"/>
                  </a:solidFill>
                </a:defRPr>
              </a:pPr>
              <a:r>
                <a:rPr lang="zh-CN" altLang="en-US" sz="2400" b="0" dirty="0">
                  <a:solidFill>
                    <a:schemeClr val="bg1"/>
                  </a:solidFill>
                  <a:latin typeface="微软雅黑" pitchFamily="34" charset="-122"/>
                  <a:ea typeface="微软雅黑" pitchFamily="34" charset="-122"/>
                </a:rPr>
                <a:t>问题一</a:t>
              </a:r>
            </a:p>
          </p:txBody>
        </p:sp>
      </p:grpSp>
      <p:grpSp>
        <p:nvGrpSpPr>
          <p:cNvPr id="30" name="组合 29"/>
          <p:cNvGrpSpPr/>
          <p:nvPr/>
        </p:nvGrpSpPr>
        <p:grpSpPr>
          <a:xfrm>
            <a:off x="8639865" y="2840883"/>
            <a:ext cx="1968226" cy="3016023"/>
            <a:chOff x="12344961" y="4068494"/>
            <a:chExt cx="2812274" cy="4319315"/>
          </a:xfrm>
        </p:grpSpPr>
        <p:sp>
          <p:nvSpPr>
            <p:cNvPr id="31" name="Shape 781"/>
            <p:cNvSpPr/>
            <p:nvPr/>
          </p:nvSpPr>
          <p:spPr>
            <a:xfrm>
              <a:off x="12344961" y="4068494"/>
              <a:ext cx="2812274" cy="4244199"/>
            </a:xfrm>
            <a:custGeom>
              <a:avLst/>
              <a:gdLst/>
              <a:ahLst/>
              <a:cxnLst>
                <a:cxn ang="0">
                  <a:pos x="wd2" y="hd2"/>
                </a:cxn>
                <a:cxn ang="5400000">
                  <a:pos x="wd2" y="hd2"/>
                </a:cxn>
                <a:cxn ang="10800000">
                  <a:pos x="wd2" y="hd2"/>
                </a:cxn>
                <a:cxn ang="16200000">
                  <a:pos x="wd2" y="hd2"/>
                </a:cxn>
              </a:cxnLst>
              <a:rect l="0" t="0" r="r" b="b"/>
              <a:pathLst>
                <a:path w="21600" h="21600" extrusionOk="0">
                  <a:moveTo>
                    <a:pt x="6930" y="21590"/>
                  </a:moveTo>
                  <a:cubicBezTo>
                    <a:pt x="7144" y="21594"/>
                    <a:pt x="7438" y="21600"/>
                    <a:pt x="7794" y="21600"/>
                  </a:cubicBezTo>
                  <a:lnTo>
                    <a:pt x="7795" y="21600"/>
                  </a:lnTo>
                  <a:cubicBezTo>
                    <a:pt x="9785" y="21600"/>
                    <a:pt x="13539" y="21440"/>
                    <a:pt x="16336" y="20363"/>
                  </a:cubicBezTo>
                  <a:cubicBezTo>
                    <a:pt x="20297" y="18839"/>
                    <a:pt x="21476" y="16157"/>
                    <a:pt x="21600" y="15849"/>
                  </a:cubicBezTo>
                  <a:cubicBezTo>
                    <a:pt x="21574" y="7619"/>
                    <a:pt x="12100" y="830"/>
                    <a:pt x="0" y="0"/>
                  </a:cubicBezTo>
                  <a:cubicBezTo>
                    <a:pt x="1563" y="544"/>
                    <a:pt x="3566" y="1504"/>
                    <a:pt x="4988" y="3124"/>
                  </a:cubicBezTo>
                  <a:cubicBezTo>
                    <a:pt x="7344" y="5812"/>
                    <a:pt x="6962" y="9641"/>
                    <a:pt x="6930" y="9924"/>
                  </a:cubicBezTo>
                  <a:cubicBezTo>
                    <a:pt x="6930" y="9924"/>
                    <a:pt x="6930" y="21590"/>
                    <a:pt x="6930" y="21590"/>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32" name="Shape 784"/>
            <p:cNvSpPr/>
            <p:nvPr/>
          </p:nvSpPr>
          <p:spPr>
            <a:xfrm>
              <a:off x="13318975" y="4743469"/>
              <a:ext cx="991247"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b="1">
                  <a:solidFill>
                    <a:srgbClr val="FFFFFF"/>
                  </a:solidFill>
                  <a:latin typeface="Lato"/>
                  <a:ea typeface="Lato"/>
                  <a:cs typeface="Lato"/>
                  <a:sym typeface="Lato"/>
                </a:defRPr>
              </a:lvl1pPr>
            </a:lstStyle>
            <a:p>
              <a:pPr lvl="0">
                <a:lnSpc>
                  <a:spcPct val="100000"/>
                </a:lnSpc>
                <a:defRPr sz="1800" b="0">
                  <a:solidFill>
                    <a:srgbClr val="000000"/>
                  </a:solidFill>
                </a:defRPr>
              </a:pPr>
              <a:r>
                <a:rPr sz="4900" dirty="0">
                  <a:solidFill>
                    <a:schemeClr val="bg1"/>
                  </a:solidFill>
                  <a:latin typeface="微软雅黑" pitchFamily="34" charset="-122"/>
                  <a:ea typeface="微软雅黑" pitchFamily="34" charset="-122"/>
                </a:rPr>
                <a:t>B</a:t>
              </a:r>
            </a:p>
          </p:txBody>
        </p:sp>
        <p:sp>
          <p:nvSpPr>
            <p:cNvPr id="33" name="Shape 788"/>
            <p:cNvSpPr/>
            <p:nvPr/>
          </p:nvSpPr>
          <p:spPr>
            <a:xfrm rot="16200000">
              <a:off x="12529688" y="6851741"/>
              <a:ext cx="2544420" cy="5277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FFFFFF"/>
                  </a:solidFill>
                  <a:latin typeface="Lato"/>
                  <a:ea typeface="Lato"/>
                  <a:cs typeface="Lato"/>
                  <a:sym typeface="Lato"/>
                </a:defRPr>
              </a:lvl1pPr>
            </a:lstStyle>
            <a:p>
              <a:pPr algn="ctr">
                <a:lnSpc>
                  <a:spcPct val="100000"/>
                </a:lnSpc>
                <a:defRPr sz="1800" b="0">
                  <a:solidFill>
                    <a:srgbClr val="000000"/>
                  </a:solidFill>
                </a:defRPr>
              </a:pPr>
              <a:r>
                <a:rPr lang="zh-CN" altLang="en-US" sz="2400" b="0" dirty="0">
                  <a:solidFill>
                    <a:schemeClr val="bg1"/>
                  </a:solidFill>
                  <a:latin typeface="微软雅黑" pitchFamily="34" charset="-122"/>
                  <a:ea typeface="微软雅黑" pitchFamily="34" charset="-122"/>
                </a:rPr>
                <a:t>问题二</a:t>
              </a:r>
            </a:p>
          </p:txBody>
        </p:sp>
      </p:grpSp>
      <p:grpSp>
        <p:nvGrpSpPr>
          <p:cNvPr id="34" name="组合 33"/>
          <p:cNvGrpSpPr/>
          <p:nvPr/>
        </p:nvGrpSpPr>
        <p:grpSpPr>
          <a:xfrm>
            <a:off x="6180122" y="4272441"/>
            <a:ext cx="1968308" cy="2963571"/>
            <a:chOff x="8830388" y="6118662"/>
            <a:chExt cx="2812391" cy="4244199"/>
          </a:xfrm>
        </p:grpSpPr>
        <p:sp>
          <p:nvSpPr>
            <p:cNvPr id="35" name="Shape 779"/>
            <p:cNvSpPr/>
            <p:nvPr/>
          </p:nvSpPr>
          <p:spPr>
            <a:xfrm>
              <a:off x="8830388" y="6118662"/>
              <a:ext cx="2812391" cy="4244199"/>
            </a:xfrm>
            <a:custGeom>
              <a:avLst/>
              <a:gdLst/>
              <a:ahLst/>
              <a:cxnLst>
                <a:cxn ang="0">
                  <a:pos x="wd2" y="hd2"/>
                </a:cxn>
                <a:cxn ang="5400000">
                  <a:pos x="wd2" y="hd2"/>
                </a:cxn>
                <a:cxn ang="10800000">
                  <a:pos x="wd2" y="hd2"/>
                </a:cxn>
                <a:cxn ang="16200000">
                  <a:pos x="wd2" y="hd2"/>
                </a:cxn>
              </a:cxnLst>
              <a:rect l="0" t="0" r="r" b="b"/>
              <a:pathLst>
                <a:path w="21600" h="21600" extrusionOk="0">
                  <a:moveTo>
                    <a:pt x="5263" y="1237"/>
                  </a:moveTo>
                  <a:cubicBezTo>
                    <a:pt x="1315" y="2757"/>
                    <a:pt x="125" y="5443"/>
                    <a:pt x="0" y="5751"/>
                  </a:cubicBezTo>
                  <a:cubicBezTo>
                    <a:pt x="27" y="13981"/>
                    <a:pt x="9500" y="20770"/>
                    <a:pt x="21600" y="21600"/>
                  </a:cubicBezTo>
                  <a:cubicBezTo>
                    <a:pt x="20036" y="21056"/>
                    <a:pt x="18033" y="20096"/>
                    <a:pt x="16612" y="18476"/>
                  </a:cubicBezTo>
                  <a:cubicBezTo>
                    <a:pt x="14253" y="15785"/>
                    <a:pt x="14639" y="11951"/>
                    <a:pt x="14669" y="11674"/>
                  </a:cubicBezTo>
                  <a:lnTo>
                    <a:pt x="14669" y="10"/>
                  </a:lnTo>
                  <a:cubicBezTo>
                    <a:pt x="14456" y="4"/>
                    <a:pt x="14162" y="0"/>
                    <a:pt x="13806" y="0"/>
                  </a:cubicBezTo>
                  <a:cubicBezTo>
                    <a:pt x="11817" y="0"/>
                    <a:pt x="8062" y="160"/>
                    <a:pt x="5263" y="1237"/>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latin typeface="微软雅黑" pitchFamily="34" charset="-122"/>
                <a:ea typeface="微软雅黑" pitchFamily="34" charset="-122"/>
              </a:endParaRPr>
            </a:p>
          </p:txBody>
        </p:sp>
        <p:sp>
          <p:nvSpPr>
            <p:cNvPr id="36" name="Shape 786"/>
            <p:cNvSpPr/>
            <p:nvPr/>
          </p:nvSpPr>
          <p:spPr>
            <a:xfrm>
              <a:off x="9677900" y="8509827"/>
              <a:ext cx="991246"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b="1">
                  <a:solidFill>
                    <a:srgbClr val="FFFFFF"/>
                  </a:solidFill>
                  <a:latin typeface="Lato"/>
                  <a:ea typeface="Lato"/>
                  <a:cs typeface="Lato"/>
                  <a:sym typeface="Lato"/>
                </a:defRPr>
              </a:lvl1pPr>
            </a:lstStyle>
            <a:p>
              <a:pPr lvl="0">
                <a:lnSpc>
                  <a:spcPct val="100000"/>
                </a:lnSpc>
                <a:defRPr sz="1800" b="0">
                  <a:solidFill>
                    <a:srgbClr val="000000"/>
                  </a:solidFill>
                </a:defRPr>
              </a:pPr>
              <a:r>
                <a:rPr sz="4900" dirty="0">
                  <a:solidFill>
                    <a:schemeClr val="bg1"/>
                  </a:solidFill>
                  <a:latin typeface="微软雅黑" pitchFamily="34" charset="-122"/>
                  <a:ea typeface="微软雅黑" pitchFamily="34" charset="-122"/>
                </a:rPr>
                <a:t>D</a:t>
              </a:r>
            </a:p>
          </p:txBody>
        </p:sp>
        <p:sp>
          <p:nvSpPr>
            <p:cNvPr id="37" name="Shape 789"/>
            <p:cNvSpPr/>
            <p:nvPr/>
          </p:nvSpPr>
          <p:spPr>
            <a:xfrm rot="16200000">
              <a:off x="8860670" y="7435942"/>
              <a:ext cx="2544422" cy="5277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FFFFFF"/>
                  </a:solidFill>
                  <a:latin typeface="Lato"/>
                  <a:ea typeface="Lato"/>
                  <a:cs typeface="Lato"/>
                  <a:sym typeface="Lato"/>
                </a:defRPr>
              </a:lvl1pPr>
            </a:lstStyle>
            <a:p>
              <a:pPr algn="ctr">
                <a:lnSpc>
                  <a:spcPct val="100000"/>
                </a:lnSpc>
                <a:defRPr sz="1800" b="0">
                  <a:solidFill>
                    <a:srgbClr val="000000"/>
                  </a:solidFill>
                </a:defRPr>
              </a:pPr>
              <a:r>
                <a:rPr lang="zh-CN" altLang="en-US" sz="2400" b="0" dirty="0">
                  <a:solidFill>
                    <a:schemeClr val="bg1"/>
                  </a:solidFill>
                  <a:latin typeface="微软雅黑" pitchFamily="34" charset="-122"/>
                  <a:ea typeface="微软雅黑" pitchFamily="34" charset="-122"/>
                </a:rPr>
                <a:t>问题一</a:t>
              </a:r>
            </a:p>
          </p:txBody>
        </p:sp>
      </p:grpSp>
      <p:grpSp>
        <p:nvGrpSpPr>
          <p:cNvPr id="38" name="组合 37"/>
          <p:cNvGrpSpPr/>
          <p:nvPr/>
        </p:nvGrpSpPr>
        <p:grpSpPr>
          <a:xfrm>
            <a:off x="10806401" y="2919721"/>
            <a:ext cx="831339" cy="829431"/>
            <a:chOff x="15440588" y="4181400"/>
            <a:chExt cx="1187848" cy="1187847"/>
          </a:xfrm>
        </p:grpSpPr>
        <p:sp>
          <p:nvSpPr>
            <p:cNvPr id="39" name="Shape 790"/>
            <p:cNvSpPr/>
            <p:nvPr/>
          </p:nvSpPr>
          <p:spPr>
            <a:xfrm>
              <a:off x="15440588" y="4181400"/>
              <a:ext cx="1187848" cy="1187847"/>
            </a:xfrm>
            <a:prstGeom prst="roundRect">
              <a:avLst>
                <a:gd name="adj" fmla="val 18176"/>
              </a:avLst>
            </a:prstGeom>
            <a:solidFill>
              <a:schemeClr val="accent4"/>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40" name="Shape 791"/>
            <p:cNvSpPr/>
            <p:nvPr/>
          </p:nvSpPr>
          <p:spPr>
            <a:xfrm>
              <a:off x="15758856" y="4331671"/>
              <a:ext cx="529088"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B</a:t>
              </a:r>
              <a:endParaRPr sz="2800" dirty="0">
                <a:solidFill>
                  <a:schemeClr val="bg1"/>
                </a:solidFill>
                <a:latin typeface="微软雅黑" pitchFamily="34" charset="-122"/>
                <a:ea typeface="微软雅黑" pitchFamily="34" charset="-122"/>
              </a:endParaRPr>
            </a:p>
          </p:txBody>
        </p:sp>
      </p:grpSp>
      <p:grpSp>
        <p:nvGrpSpPr>
          <p:cNvPr id="41" name="组合 40"/>
          <p:cNvGrpSpPr/>
          <p:nvPr/>
        </p:nvGrpSpPr>
        <p:grpSpPr>
          <a:xfrm>
            <a:off x="10806401" y="6167520"/>
            <a:ext cx="831339" cy="829431"/>
            <a:chOff x="15440588" y="8832648"/>
            <a:chExt cx="1187848" cy="1187848"/>
          </a:xfrm>
        </p:grpSpPr>
        <p:sp>
          <p:nvSpPr>
            <p:cNvPr id="42" name="Shape 794"/>
            <p:cNvSpPr/>
            <p:nvPr/>
          </p:nvSpPr>
          <p:spPr>
            <a:xfrm>
              <a:off x="15440588" y="8832648"/>
              <a:ext cx="1187848" cy="1187848"/>
            </a:xfrm>
            <a:prstGeom prst="roundRect">
              <a:avLst>
                <a:gd name="adj" fmla="val 18176"/>
              </a:avLst>
            </a:prstGeom>
            <a:solidFill>
              <a:schemeClr val="accent3"/>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43" name="Shape 795"/>
            <p:cNvSpPr/>
            <p:nvPr/>
          </p:nvSpPr>
          <p:spPr>
            <a:xfrm>
              <a:off x="15748548" y="8982919"/>
              <a:ext cx="549704" cy="823695"/>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C</a:t>
              </a:r>
              <a:endParaRPr sz="2800" dirty="0">
                <a:solidFill>
                  <a:schemeClr val="bg1"/>
                </a:solidFill>
                <a:latin typeface="微软雅黑" pitchFamily="34" charset="-122"/>
                <a:ea typeface="微软雅黑" pitchFamily="34" charset="-122"/>
              </a:endParaRPr>
            </a:p>
          </p:txBody>
        </p:sp>
      </p:grpSp>
      <p:grpSp>
        <p:nvGrpSpPr>
          <p:cNvPr id="44" name="组合 43"/>
          <p:cNvGrpSpPr/>
          <p:nvPr/>
        </p:nvGrpSpPr>
        <p:grpSpPr>
          <a:xfrm>
            <a:off x="5094564" y="2919721"/>
            <a:ext cx="831339" cy="829431"/>
            <a:chOff x="7279302" y="4181400"/>
            <a:chExt cx="1187848" cy="1187847"/>
          </a:xfrm>
        </p:grpSpPr>
        <p:sp>
          <p:nvSpPr>
            <p:cNvPr id="45" name="Shape 798"/>
            <p:cNvSpPr/>
            <p:nvPr/>
          </p:nvSpPr>
          <p:spPr>
            <a:xfrm>
              <a:off x="7279302" y="4181400"/>
              <a:ext cx="1187848" cy="1187847"/>
            </a:xfrm>
            <a:prstGeom prst="roundRect">
              <a:avLst>
                <a:gd name="adj" fmla="val 18176"/>
              </a:avLst>
            </a:prstGeom>
            <a:solidFill>
              <a:schemeClr val="accent6"/>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46" name="Shape 799"/>
            <p:cNvSpPr/>
            <p:nvPr/>
          </p:nvSpPr>
          <p:spPr>
            <a:xfrm>
              <a:off x="7578100" y="4331671"/>
              <a:ext cx="568027"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A</a:t>
              </a:r>
              <a:endParaRPr sz="2800" dirty="0">
                <a:solidFill>
                  <a:schemeClr val="bg1"/>
                </a:solidFill>
                <a:latin typeface="微软雅黑" pitchFamily="34" charset="-122"/>
                <a:ea typeface="微软雅黑" pitchFamily="34" charset="-122"/>
              </a:endParaRPr>
            </a:p>
          </p:txBody>
        </p:sp>
      </p:grpSp>
      <p:grpSp>
        <p:nvGrpSpPr>
          <p:cNvPr id="47" name="组合 46"/>
          <p:cNvGrpSpPr/>
          <p:nvPr/>
        </p:nvGrpSpPr>
        <p:grpSpPr>
          <a:xfrm>
            <a:off x="992268" y="2592513"/>
            <a:ext cx="3876099" cy="1632215"/>
            <a:chOff x="1417790" y="3712796"/>
            <a:chExt cx="5538314" cy="2337532"/>
          </a:xfrm>
        </p:grpSpPr>
        <p:sp>
          <p:nvSpPr>
            <p:cNvPr id="48" name="Shape 800"/>
            <p:cNvSpPr/>
            <p:nvPr/>
          </p:nvSpPr>
          <p:spPr>
            <a:xfrm>
              <a:off x="1417790" y="3712796"/>
              <a:ext cx="5538314" cy="6170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lang="zh-CN" altLang="en-US" sz="2800" dirty="0">
                  <a:solidFill>
                    <a:schemeClr val="accent5"/>
                  </a:solidFill>
                  <a:latin typeface="微软雅黑" pitchFamily="34" charset="-122"/>
                  <a:ea typeface="微软雅黑" pitchFamily="34" charset="-122"/>
                </a:rPr>
                <a:t>解决的问题</a:t>
              </a:r>
              <a:endParaRPr sz="2800" dirty="0">
                <a:solidFill>
                  <a:schemeClr val="accent5"/>
                </a:solidFill>
                <a:latin typeface="微软雅黑" pitchFamily="34" charset="-122"/>
                <a:ea typeface="微软雅黑" pitchFamily="34" charset="-122"/>
              </a:endParaRPr>
            </a:p>
          </p:txBody>
        </p:sp>
        <p:sp>
          <p:nvSpPr>
            <p:cNvPr id="49" name="Shape 801"/>
            <p:cNvSpPr/>
            <p:nvPr/>
          </p:nvSpPr>
          <p:spPr>
            <a:xfrm>
              <a:off x="1432431" y="4551697"/>
              <a:ext cx="5509031" cy="14986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r" defTabSz="452872">
                <a:spcBef>
                  <a:spcPts val="1189"/>
                </a:spcBef>
                <a:defRPr sz="1800"/>
              </a:pP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a:t>
              </a:r>
              <a:endParaRPr sz="1700" dirty="0">
                <a:solidFill>
                  <a:schemeClr val="tx2"/>
                </a:solidFill>
                <a:latin typeface="微软雅黑" pitchFamily="34" charset="-122"/>
                <a:ea typeface="微软雅黑" pitchFamily="34" charset="-122"/>
                <a:cs typeface="Lato"/>
                <a:sym typeface="Lato"/>
              </a:endParaRPr>
            </a:p>
          </p:txBody>
        </p:sp>
      </p:grpSp>
      <p:grpSp>
        <p:nvGrpSpPr>
          <p:cNvPr id="68" name="组合 67"/>
          <p:cNvGrpSpPr/>
          <p:nvPr/>
        </p:nvGrpSpPr>
        <p:grpSpPr>
          <a:xfrm>
            <a:off x="5094564" y="6128373"/>
            <a:ext cx="831339" cy="829431"/>
            <a:chOff x="7279302" y="8776585"/>
            <a:chExt cx="1187848" cy="1187848"/>
          </a:xfrm>
        </p:grpSpPr>
        <p:sp>
          <p:nvSpPr>
            <p:cNvPr id="69" name="Shape 802"/>
            <p:cNvSpPr/>
            <p:nvPr/>
          </p:nvSpPr>
          <p:spPr>
            <a:xfrm>
              <a:off x="7279302" y="8776585"/>
              <a:ext cx="1187848" cy="1187848"/>
            </a:xfrm>
            <a:prstGeom prst="roundRect">
              <a:avLst>
                <a:gd name="adj" fmla="val 18176"/>
              </a:avLst>
            </a:prstGeom>
            <a:solidFill>
              <a:schemeClr val="accent1"/>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70" name="Shape 803"/>
            <p:cNvSpPr/>
            <p:nvPr/>
          </p:nvSpPr>
          <p:spPr>
            <a:xfrm>
              <a:off x="7563213" y="8926856"/>
              <a:ext cx="597801" cy="823695"/>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dirty="0">
                  <a:solidFill>
                    <a:schemeClr val="bg1"/>
                  </a:solidFill>
                  <a:latin typeface="微软雅黑" pitchFamily="34" charset="-122"/>
                  <a:ea typeface="微软雅黑" pitchFamily="34" charset="-122"/>
                </a:rPr>
                <a:t>D</a:t>
              </a:r>
              <a:endParaRPr sz="2800" dirty="0">
                <a:solidFill>
                  <a:schemeClr val="bg1"/>
                </a:solidFill>
                <a:latin typeface="微软雅黑" pitchFamily="34" charset="-122"/>
                <a:ea typeface="微软雅黑" pitchFamily="34" charset="-122"/>
              </a:endParaRPr>
            </a:p>
          </p:txBody>
        </p:sp>
      </p:grpSp>
      <p:grpSp>
        <p:nvGrpSpPr>
          <p:cNvPr id="71" name="组合 70"/>
          <p:cNvGrpSpPr/>
          <p:nvPr/>
        </p:nvGrpSpPr>
        <p:grpSpPr>
          <a:xfrm>
            <a:off x="992268" y="5544839"/>
            <a:ext cx="3876099" cy="1652786"/>
            <a:chOff x="1417790" y="7940893"/>
            <a:chExt cx="5538314" cy="2366993"/>
          </a:xfrm>
        </p:grpSpPr>
        <p:sp>
          <p:nvSpPr>
            <p:cNvPr id="72" name="Shape 800"/>
            <p:cNvSpPr/>
            <p:nvPr/>
          </p:nvSpPr>
          <p:spPr>
            <a:xfrm>
              <a:off x="1417790" y="7940893"/>
              <a:ext cx="5538314" cy="6170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lang="zh-CN" altLang="en-US" sz="2800" dirty="0">
                  <a:solidFill>
                    <a:schemeClr val="accent1"/>
                  </a:solidFill>
                  <a:latin typeface="微软雅黑" pitchFamily="34" charset="-122"/>
                  <a:ea typeface="微软雅黑" pitchFamily="34" charset="-122"/>
                </a:rPr>
                <a:t>解决的问题</a:t>
              </a:r>
              <a:endParaRPr sz="2800" dirty="0">
                <a:solidFill>
                  <a:schemeClr val="accent1"/>
                </a:solidFill>
                <a:latin typeface="微软雅黑" pitchFamily="34" charset="-122"/>
                <a:ea typeface="微软雅黑" pitchFamily="34" charset="-122"/>
              </a:endParaRPr>
            </a:p>
          </p:txBody>
        </p:sp>
        <p:sp>
          <p:nvSpPr>
            <p:cNvPr id="73" name="Shape 801"/>
            <p:cNvSpPr/>
            <p:nvPr/>
          </p:nvSpPr>
          <p:spPr>
            <a:xfrm>
              <a:off x="1432431" y="8809255"/>
              <a:ext cx="5509031" cy="14986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r" defTabSz="452872">
                <a:spcBef>
                  <a:spcPts val="1189"/>
                </a:spcBef>
                <a:defRPr sz="1800"/>
              </a:pP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a:t>
              </a:r>
              <a:endParaRPr sz="1700" dirty="0">
                <a:solidFill>
                  <a:schemeClr val="tx2"/>
                </a:solidFill>
                <a:latin typeface="微软雅黑" pitchFamily="34" charset="-122"/>
                <a:ea typeface="微软雅黑" pitchFamily="34" charset="-122"/>
                <a:cs typeface="Lato"/>
                <a:sym typeface="Lato"/>
              </a:endParaRPr>
            </a:p>
          </p:txBody>
        </p:sp>
      </p:grpSp>
      <p:grpSp>
        <p:nvGrpSpPr>
          <p:cNvPr id="74" name="组合 73"/>
          <p:cNvGrpSpPr/>
          <p:nvPr/>
        </p:nvGrpSpPr>
        <p:grpSpPr>
          <a:xfrm>
            <a:off x="11851605" y="5616849"/>
            <a:ext cx="3876099" cy="1580777"/>
            <a:chOff x="16934015" y="8044019"/>
            <a:chExt cx="5538314" cy="2263867"/>
          </a:xfrm>
        </p:grpSpPr>
        <p:sp>
          <p:nvSpPr>
            <p:cNvPr id="75" name="Shape 800"/>
            <p:cNvSpPr/>
            <p:nvPr/>
          </p:nvSpPr>
          <p:spPr>
            <a:xfrm>
              <a:off x="16934015" y="8044019"/>
              <a:ext cx="5538314" cy="5289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lang="zh-CN" altLang="en-US" sz="2400" dirty="0">
                  <a:solidFill>
                    <a:schemeClr val="accent3"/>
                  </a:solidFill>
                  <a:latin typeface="微软雅黑" pitchFamily="34" charset="-122"/>
                  <a:ea typeface="微软雅黑" pitchFamily="34" charset="-122"/>
                </a:rPr>
                <a:t>解决的问题</a:t>
              </a:r>
              <a:endParaRPr sz="2400" dirty="0">
                <a:solidFill>
                  <a:schemeClr val="accent3"/>
                </a:solidFill>
                <a:latin typeface="微软雅黑" pitchFamily="34" charset="-122"/>
                <a:ea typeface="微软雅黑" pitchFamily="34" charset="-122"/>
              </a:endParaRPr>
            </a:p>
          </p:txBody>
        </p:sp>
        <p:sp>
          <p:nvSpPr>
            <p:cNvPr id="76" name="Shape 801"/>
            <p:cNvSpPr/>
            <p:nvPr/>
          </p:nvSpPr>
          <p:spPr>
            <a:xfrm>
              <a:off x="16948656" y="8809255"/>
              <a:ext cx="5509031" cy="14986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l" defTabSz="452872">
                <a:spcBef>
                  <a:spcPts val="1189"/>
                </a:spcBef>
                <a:defRPr sz="1800"/>
              </a:pP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a:t>
              </a:r>
              <a:endParaRPr sz="1700" dirty="0">
                <a:solidFill>
                  <a:schemeClr val="tx2"/>
                </a:solidFill>
                <a:latin typeface="微软雅黑" pitchFamily="34" charset="-122"/>
                <a:ea typeface="微软雅黑" pitchFamily="34" charset="-122"/>
                <a:cs typeface="Lato"/>
                <a:sym typeface="Lato"/>
              </a:endParaRPr>
            </a:p>
          </p:txBody>
        </p:sp>
      </p:grpSp>
      <p:grpSp>
        <p:nvGrpSpPr>
          <p:cNvPr id="77" name="组合 76"/>
          <p:cNvGrpSpPr/>
          <p:nvPr/>
        </p:nvGrpSpPr>
        <p:grpSpPr>
          <a:xfrm>
            <a:off x="11851605" y="2448497"/>
            <a:ext cx="3876099" cy="1570768"/>
            <a:chOff x="16934015" y="3506549"/>
            <a:chExt cx="5538314" cy="2249533"/>
          </a:xfrm>
        </p:grpSpPr>
        <p:sp>
          <p:nvSpPr>
            <p:cNvPr id="78" name="Shape 800"/>
            <p:cNvSpPr/>
            <p:nvPr/>
          </p:nvSpPr>
          <p:spPr>
            <a:xfrm>
              <a:off x="16934015" y="3506549"/>
              <a:ext cx="5538314" cy="5289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lvl="0" algn="l">
                <a:lnSpc>
                  <a:spcPct val="100000"/>
                </a:lnSpc>
                <a:defRPr sz="1800" b="0">
                  <a:solidFill>
                    <a:srgbClr val="000000"/>
                  </a:solidFill>
                </a:defRPr>
              </a:pPr>
              <a:r>
                <a:rPr lang="zh-CN" altLang="en-US" sz="2400" dirty="0">
                  <a:solidFill>
                    <a:schemeClr val="accent4"/>
                  </a:solidFill>
                  <a:latin typeface="微软雅黑" pitchFamily="34" charset="-122"/>
                  <a:ea typeface="微软雅黑" pitchFamily="34" charset="-122"/>
                </a:rPr>
                <a:t>解决的问题</a:t>
              </a:r>
              <a:endParaRPr sz="2400" dirty="0">
                <a:solidFill>
                  <a:schemeClr val="accent4"/>
                </a:solidFill>
                <a:latin typeface="微软雅黑" pitchFamily="34" charset="-122"/>
                <a:ea typeface="微软雅黑" pitchFamily="34" charset="-122"/>
              </a:endParaRPr>
            </a:p>
          </p:txBody>
        </p:sp>
        <p:sp>
          <p:nvSpPr>
            <p:cNvPr id="79" name="Shape 801"/>
            <p:cNvSpPr/>
            <p:nvPr/>
          </p:nvSpPr>
          <p:spPr>
            <a:xfrm>
              <a:off x="16948656" y="4257451"/>
              <a:ext cx="5509031" cy="14986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l" defTabSz="452872">
                <a:spcBef>
                  <a:spcPts val="1189"/>
                </a:spcBef>
                <a:defRPr sz="1800"/>
              </a:pP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a:t>
              </a:r>
              <a:endParaRPr sz="1700" dirty="0">
                <a:solidFill>
                  <a:schemeClr val="tx2"/>
                </a:solidFill>
                <a:latin typeface="微软雅黑" pitchFamily="34" charset="-122"/>
                <a:ea typeface="微软雅黑" pitchFamily="34" charset="-122"/>
                <a:cs typeface="Lato"/>
                <a:sym typeface="Lato"/>
              </a:endParaRPr>
            </a:p>
          </p:txBody>
        </p:sp>
      </p:grpSp>
      <p:sp>
        <p:nvSpPr>
          <p:cNvPr id="80" name="TextBox 79"/>
          <p:cNvSpPr txBox="1"/>
          <p:nvPr/>
        </p:nvSpPr>
        <p:spPr>
          <a:xfrm>
            <a:off x="7839883" y="4080227"/>
            <a:ext cx="1260178" cy="1939572"/>
          </a:xfrm>
          <a:prstGeom prst="rect">
            <a:avLst/>
          </a:prstGeom>
          <a:noFill/>
        </p:spPr>
        <p:txBody>
          <a:bodyPr wrap="square" lIns="168213" tIns="84107" rIns="168213" bIns="84107" rtlCol="0">
            <a:spAutoFit/>
          </a:bodyPr>
          <a:lstStyle/>
          <a:p>
            <a:pPr algn="ctr"/>
            <a:r>
              <a:rPr lang="en-US" altLang="zh-CN" sz="11500" b="1" dirty="0">
                <a:solidFill>
                  <a:schemeClr val="accent1"/>
                </a:solidFill>
                <a:latin typeface="微软雅黑" pitchFamily="34" charset="-122"/>
                <a:ea typeface="微软雅黑" pitchFamily="34" charset="-122"/>
              </a:rPr>
              <a:t>?</a:t>
            </a:r>
            <a:endParaRPr lang="zh-CN" altLang="en-US" sz="11500" b="1" dirty="0">
              <a:solidFill>
                <a:schemeClr val="accent1"/>
              </a:solidFill>
              <a:latin typeface="微软雅黑" pitchFamily="34" charset="-122"/>
              <a:ea typeface="微软雅黑" pitchFamily="34" charset="-122"/>
            </a:endParaRPr>
          </a:p>
        </p:txBody>
      </p:sp>
      <p:sp>
        <p:nvSpPr>
          <p:cNvPr id="50" name="Freeform 8"/>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06992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1" fill="hold" nodeType="withEffect">
                                  <p:stCondLst>
                                    <p:cond delay="250"/>
                                  </p:stCondLst>
                                  <p:childTnLst>
                                    <p:set>
                                      <p:cBhvr>
                                        <p:cTn id="9" dur="1" fill="hold">
                                          <p:stCondLst>
                                            <p:cond delay="0"/>
                                          </p:stCondLst>
                                        </p:cTn>
                                        <p:tgtEl>
                                          <p:spTgt spid="30"/>
                                        </p:tgtEl>
                                        <p:attrNameLst>
                                          <p:attrName>style.visibility</p:attrName>
                                        </p:attrNameLst>
                                      </p:cBhvr>
                                      <p:to>
                                        <p:strVal val="visible"/>
                                      </p:to>
                                    </p:set>
                                    <p:animEffect transition="in" filter="wipe(up)">
                                      <p:cBhvr>
                                        <p:cTn id="10" dur="500"/>
                                        <p:tgtEl>
                                          <p:spTgt spid="30"/>
                                        </p:tgtEl>
                                      </p:cBhvr>
                                    </p:animEffect>
                                  </p:childTnLst>
                                </p:cTn>
                              </p:par>
                              <p:par>
                                <p:cTn id="11" presetID="22" presetClass="entr" presetSubtype="2"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wipe(right)">
                                      <p:cBhvr>
                                        <p:cTn id="13" dur="500"/>
                                        <p:tgtEl>
                                          <p:spTgt spid="26"/>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52" presetClass="entr" presetSubtype="0" fill="hold" nodeType="withEffect">
                                  <p:stCondLst>
                                    <p:cond delay="750"/>
                                  </p:stCondLst>
                                  <p:childTnLst>
                                    <p:set>
                                      <p:cBhvr>
                                        <p:cTn id="18" dur="1" fill="hold">
                                          <p:stCondLst>
                                            <p:cond delay="0"/>
                                          </p:stCondLst>
                                        </p:cTn>
                                        <p:tgtEl>
                                          <p:spTgt spid="44"/>
                                        </p:tgtEl>
                                        <p:attrNameLst>
                                          <p:attrName>style.visibility</p:attrName>
                                        </p:attrNameLst>
                                      </p:cBhvr>
                                      <p:to>
                                        <p:strVal val="visible"/>
                                      </p:to>
                                    </p:set>
                                    <p:animScale>
                                      <p:cBhvr>
                                        <p:cTn id="19"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4"/>
                                        </p:tgtEl>
                                        <p:attrNameLst>
                                          <p:attrName>ppt_x</p:attrName>
                                          <p:attrName>ppt_y</p:attrName>
                                        </p:attrNameLst>
                                      </p:cBhvr>
                                    </p:animMotion>
                                    <p:animEffect transition="in" filter="fade">
                                      <p:cBhvr>
                                        <p:cTn id="21" dur="1000"/>
                                        <p:tgtEl>
                                          <p:spTgt spid="44"/>
                                        </p:tgtEl>
                                      </p:cBhvr>
                                    </p:animEffect>
                                  </p:childTnLst>
                                </p:cTn>
                              </p:par>
                              <p:par>
                                <p:cTn id="22" presetID="52" presetClass="entr" presetSubtype="0" fill="hold" nodeType="withEffect">
                                  <p:stCondLst>
                                    <p:cond delay="1000"/>
                                  </p:stCondLst>
                                  <p:childTnLst>
                                    <p:set>
                                      <p:cBhvr>
                                        <p:cTn id="23" dur="1" fill="hold">
                                          <p:stCondLst>
                                            <p:cond delay="0"/>
                                          </p:stCondLst>
                                        </p:cTn>
                                        <p:tgtEl>
                                          <p:spTgt spid="38"/>
                                        </p:tgtEl>
                                        <p:attrNameLst>
                                          <p:attrName>style.visibility</p:attrName>
                                        </p:attrNameLst>
                                      </p:cBhvr>
                                      <p:to>
                                        <p:strVal val="visible"/>
                                      </p:to>
                                    </p:set>
                                    <p:animScale>
                                      <p:cBhvr>
                                        <p:cTn id="24"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38"/>
                                        </p:tgtEl>
                                        <p:attrNameLst>
                                          <p:attrName>ppt_x</p:attrName>
                                          <p:attrName>ppt_y</p:attrName>
                                        </p:attrNameLst>
                                      </p:cBhvr>
                                    </p:animMotion>
                                    <p:animEffect transition="in" filter="fade">
                                      <p:cBhvr>
                                        <p:cTn id="26" dur="1000"/>
                                        <p:tgtEl>
                                          <p:spTgt spid="38"/>
                                        </p:tgtEl>
                                      </p:cBhvr>
                                    </p:animEffect>
                                  </p:childTnLst>
                                </p:cTn>
                              </p:par>
                              <p:par>
                                <p:cTn id="27" presetID="52" presetClass="entr" presetSubtype="0" fill="hold" nodeType="withEffect">
                                  <p:stCondLst>
                                    <p:cond delay="1250"/>
                                  </p:stCondLst>
                                  <p:childTnLst>
                                    <p:set>
                                      <p:cBhvr>
                                        <p:cTn id="28" dur="1" fill="hold">
                                          <p:stCondLst>
                                            <p:cond delay="0"/>
                                          </p:stCondLst>
                                        </p:cTn>
                                        <p:tgtEl>
                                          <p:spTgt spid="41"/>
                                        </p:tgtEl>
                                        <p:attrNameLst>
                                          <p:attrName>style.visibility</p:attrName>
                                        </p:attrNameLst>
                                      </p:cBhvr>
                                      <p:to>
                                        <p:strVal val="visible"/>
                                      </p:to>
                                    </p:set>
                                    <p:animScale>
                                      <p:cBhvr>
                                        <p:cTn id="29"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41"/>
                                        </p:tgtEl>
                                        <p:attrNameLst>
                                          <p:attrName>ppt_x</p:attrName>
                                          <p:attrName>ppt_y</p:attrName>
                                        </p:attrNameLst>
                                      </p:cBhvr>
                                    </p:animMotion>
                                    <p:animEffect transition="in" filter="fade">
                                      <p:cBhvr>
                                        <p:cTn id="31" dur="1000"/>
                                        <p:tgtEl>
                                          <p:spTgt spid="41"/>
                                        </p:tgtEl>
                                      </p:cBhvr>
                                    </p:animEffect>
                                  </p:childTnLst>
                                </p:cTn>
                              </p:par>
                              <p:par>
                                <p:cTn id="32" presetID="52" presetClass="entr" presetSubtype="0" fill="hold" nodeType="withEffect">
                                  <p:stCondLst>
                                    <p:cond delay="1500"/>
                                  </p:stCondLst>
                                  <p:childTnLst>
                                    <p:set>
                                      <p:cBhvr>
                                        <p:cTn id="33" dur="1" fill="hold">
                                          <p:stCondLst>
                                            <p:cond delay="0"/>
                                          </p:stCondLst>
                                        </p:cTn>
                                        <p:tgtEl>
                                          <p:spTgt spid="68"/>
                                        </p:tgtEl>
                                        <p:attrNameLst>
                                          <p:attrName>style.visibility</p:attrName>
                                        </p:attrNameLst>
                                      </p:cBhvr>
                                      <p:to>
                                        <p:strVal val="visible"/>
                                      </p:to>
                                    </p:set>
                                    <p:animScale>
                                      <p:cBhvr>
                                        <p:cTn id="34"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68"/>
                                        </p:tgtEl>
                                        <p:attrNameLst>
                                          <p:attrName>ppt_x</p:attrName>
                                          <p:attrName>ppt_y</p:attrName>
                                        </p:attrNameLst>
                                      </p:cBhvr>
                                    </p:animMotion>
                                    <p:animEffect transition="in" filter="fade">
                                      <p:cBhvr>
                                        <p:cTn id="36" dur="1000"/>
                                        <p:tgtEl>
                                          <p:spTgt spid="68"/>
                                        </p:tgtEl>
                                      </p:cBhvr>
                                    </p:animEffect>
                                  </p:childTnLst>
                                </p:cTn>
                              </p:par>
                              <p:par>
                                <p:cTn id="37" presetID="2" presetClass="entr" presetSubtype="2" fill="hold" nodeType="withEffect">
                                  <p:stCondLst>
                                    <p:cond delay="200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1+#ppt_w/2"/>
                                          </p:val>
                                        </p:tav>
                                        <p:tav tm="100000">
                                          <p:val>
                                            <p:strVal val="#ppt_x"/>
                                          </p:val>
                                        </p:tav>
                                      </p:tavLst>
                                    </p:anim>
                                    <p:anim calcmode="lin" valueType="num">
                                      <p:cBhvr additive="base">
                                        <p:cTn id="40" dur="500" fill="hold"/>
                                        <p:tgtEl>
                                          <p:spTgt spid="47"/>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additive="base">
                                        <p:cTn id="43" dur="500" fill="hold"/>
                                        <p:tgtEl>
                                          <p:spTgt spid="77"/>
                                        </p:tgtEl>
                                        <p:attrNameLst>
                                          <p:attrName>ppt_x</p:attrName>
                                        </p:attrNameLst>
                                      </p:cBhvr>
                                      <p:tavLst>
                                        <p:tav tm="0">
                                          <p:val>
                                            <p:strVal val="0-#ppt_w/2"/>
                                          </p:val>
                                        </p:tav>
                                        <p:tav tm="100000">
                                          <p:val>
                                            <p:strVal val="#ppt_x"/>
                                          </p:val>
                                        </p:tav>
                                      </p:tavLst>
                                    </p:anim>
                                    <p:anim calcmode="lin" valueType="num">
                                      <p:cBhvr additive="base">
                                        <p:cTn id="44" dur="500" fill="hold"/>
                                        <p:tgtEl>
                                          <p:spTgt spid="77"/>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00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500" fill="hold"/>
                                        <p:tgtEl>
                                          <p:spTgt spid="71"/>
                                        </p:tgtEl>
                                        <p:attrNameLst>
                                          <p:attrName>ppt_x</p:attrName>
                                        </p:attrNameLst>
                                      </p:cBhvr>
                                      <p:tavLst>
                                        <p:tav tm="0">
                                          <p:val>
                                            <p:strVal val="1+#ppt_w/2"/>
                                          </p:val>
                                        </p:tav>
                                        <p:tav tm="100000">
                                          <p:val>
                                            <p:strVal val="#ppt_x"/>
                                          </p:val>
                                        </p:tav>
                                      </p:tavLst>
                                    </p:anim>
                                    <p:anim calcmode="lin" valueType="num">
                                      <p:cBhvr additive="base">
                                        <p:cTn id="48" dur="500" fill="hold"/>
                                        <p:tgtEl>
                                          <p:spTgt spid="71"/>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00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500" fill="hold"/>
                                        <p:tgtEl>
                                          <p:spTgt spid="74"/>
                                        </p:tgtEl>
                                        <p:attrNameLst>
                                          <p:attrName>ppt_x</p:attrName>
                                        </p:attrNameLst>
                                      </p:cBhvr>
                                      <p:tavLst>
                                        <p:tav tm="0">
                                          <p:val>
                                            <p:strVal val="0-#ppt_w/2"/>
                                          </p:val>
                                        </p:tav>
                                        <p:tav tm="100000">
                                          <p:val>
                                            <p:strVal val="#ppt_x"/>
                                          </p:val>
                                        </p:tav>
                                      </p:tavLst>
                                    </p:anim>
                                    <p:anim calcmode="lin" valueType="num">
                                      <p:cBhvr additive="base">
                                        <p:cTn id="52" dur="500" fill="hold"/>
                                        <p:tgtEl>
                                          <p:spTgt spid="74"/>
                                        </p:tgtEl>
                                        <p:attrNameLst>
                                          <p:attrName>ppt_y</p:attrName>
                                        </p:attrNameLst>
                                      </p:cBhvr>
                                      <p:tavLst>
                                        <p:tav tm="0">
                                          <p:val>
                                            <p:strVal val="#ppt_y"/>
                                          </p:val>
                                        </p:tav>
                                        <p:tav tm="100000">
                                          <p:val>
                                            <p:strVal val="#ppt_y"/>
                                          </p:val>
                                        </p:tav>
                                      </p:tavLst>
                                    </p:anim>
                                  </p:childTnLst>
                                </p:cTn>
                              </p:par>
                              <p:par>
                                <p:cTn id="53" presetID="53" presetClass="entr" presetSubtype="528" fill="hold" grpId="0" nodeType="with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anim calcmode="lin" valueType="num">
                                      <p:cBhvr>
                                        <p:cTn id="58" dur="500" fill="hold"/>
                                        <p:tgtEl>
                                          <p:spTgt spid="80"/>
                                        </p:tgtEl>
                                        <p:attrNameLst>
                                          <p:attrName>ppt_x</p:attrName>
                                        </p:attrNameLst>
                                      </p:cBhvr>
                                      <p:tavLst>
                                        <p:tav tm="0">
                                          <p:val>
                                            <p:fltVal val="0.5"/>
                                          </p:val>
                                        </p:tav>
                                        <p:tav tm="100000">
                                          <p:val>
                                            <p:strVal val="#ppt_x"/>
                                          </p:val>
                                        </p:tav>
                                      </p:tavLst>
                                    </p:anim>
                                    <p:anim calcmode="lin" valueType="num">
                                      <p:cBhvr>
                                        <p:cTn id="59" dur="500" fill="hold"/>
                                        <p:tgtEl>
                                          <p:spTgt spid="8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行业前景</a:t>
            </a:r>
          </a:p>
        </p:txBody>
      </p:sp>
      <p:sp>
        <p:nvSpPr>
          <p:cNvPr id="25" name="AutoShape 1"/>
          <p:cNvSpPr>
            <a:spLocks/>
          </p:cNvSpPr>
          <p:nvPr/>
        </p:nvSpPr>
        <p:spPr bwMode="auto">
          <a:xfrm>
            <a:off x="1564349" y="1874398"/>
            <a:ext cx="13936927" cy="15822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2000" dirty="0">
                <a:solidFill>
                  <a:schemeClr val="tx2"/>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a:t>
            </a:r>
            <a:r>
              <a:rPr lang="en-US" altLang="zh-CN" sz="2000" dirty="0">
                <a:solidFill>
                  <a:schemeClr val="tx2"/>
                </a:solidFill>
                <a:latin typeface="微软雅黑" pitchFamily="34" charset="-122"/>
                <a:ea typeface="微软雅黑" pitchFamily="34" charset="-122"/>
                <a:cs typeface="Lato" charset="0"/>
                <a:sym typeface="Lato" charset="0"/>
              </a:rPr>
              <a:t>.</a:t>
            </a:r>
            <a:r>
              <a:rPr lang="zh-CN" altLang="en-US" sz="2000" dirty="0">
                <a:solidFill>
                  <a:schemeClr val="tx2"/>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a:t>
            </a:r>
            <a:r>
              <a:rPr lang="es-ES" sz="2000" dirty="0">
                <a:solidFill>
                  <a:schemeClr val="tx2"/>
                </a:solidFill>
                <a:latin typeface="微软雅黑" pitchFamily="34" charset="-122"/>
                <a:ea typeface="微软雅黑" pitchFamily="34" charset="-122"/>
                <a:cs typeface="Lato" charset="0"/>
                <a:sym typeface="Lato" charset="0"/>
              </a:rPr>
              <a:t> adipiscing quis orci. Integer condimentum leo ut erat ultrices mollis. Nunc ut quam adipiscing, elementum enim ac</a:t>
            </a:r>
            <a:endParaRPr lang="es-ES" sz="4800" dirty="0">
              <a:solidFill>
                <a:schemeClr val="tx2"/>
              </a:solidFill>
              <a:latin typeface="微软雅黑" pitchFamily="34" charset="-122"/>
              <a:ea typeface="微软雅黑" pitchFamily="34" charset="-122"/>
              <a:cs typeface="Gill Sans" charset="0"/>
            </a:endParaRPr>
          </a:p>
        </p:txBody>
      </p:sp>
      <p:grpSp>
        <p:nvGrpSpPr>
          <p:cNvPr id="26" name="组合 25"/>
          <p:cNvGrpSpPr/>
          <p:nvPr/>
        </p:nvGrpSpPr>
        <p:grpSpPr>
          <a:xfrm>
            <a:off x="1708785" y="3687960"/>
            <a:ext cx="4470838" cy="4460580"/>
            <a:chOff x="2441575" y="5281613"/>
            <a:chExt cx="6388100" cy="6388100"/>
          </a:xfrm>
        </p:grpSpPr>
        <p:graphicFrame>
          <p:nvGraphicFramePr>
            <p:cNvPr id="27" name="Object 4"/>
            <p:cNvGraphicFramePr>
              <a:graphicFrameLocks noChangeAspect="1"/>
            </p:cNvGraphicFramePr>
            <p:nvPr>
              <p:extLst>
                <p:ext uri="{D42A27DB-BD31-4B8C-83A1-F6EECF244321}">
                  <p14:modId xmlns:p14="http://schemas.microsoft.com/office/powerpoint/2010/main" val="75155812"/>
                </p:ext>
              </p:extLst>
            </p:nvPr>
          </p:nvGraphicFramePr>
          <p:xfrm>
            <a:off x="2441575" y="5281613"/>
            <a:ext cx="6388100" cy="6388100"/>
          </p:xfrm>
          <a:graphic>
            <a:graphicData uri="http://schemas.openxmlformats.org/drawingml/2006/chart">
              <c:chart xmlns:c="http://schemas.openxmlformats.org/drawingml/2006/chart" xmlns:r="http://schemas.openxmlformats.org/officeDocument/2006/relationships" r:id="rId3"/>
            </a:graphicData>
          </a:graphic>
        </p:graphicFrame>
        <p:sp>
          <p:nvSpPr>
            <p:cNvPr id="28" name="AutoShape 5"/>
            <p:cNvSpPr>
              <a:spLocks/>
            </p:cNvSpPr>
            <p:nvPr/>
          </p:nvSpPr>
          <p:spPr bwMode="auto">
            <a:xfrm>
              <a:off x="2946400" y="81899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800">
                  <a:solidFill>
                    <a:srgbClr val="FFFFFF"/>
                  </a:solidFill>
                  <a:latin typeface="微软雅黑" pitchFamily="34" charset="-122"/>
                  <a:ea typeface="微软雅黑" pitchFamily="34" charset="-122"/>
                  <a:cs typeface="Lato" charset="0"/>
                  <a:sym typeface="Lato" charset="0"/>
                </a:rPr>
                <a:t>25</a:t>
              </a:r>
              <a:endParaRPr lang="es-ES" sz="2800">
                <a:latin typeface="微软雅黑" pitchFamily="34" charset="-122"/>
                <a:ea typeface="微软雅黑" pitchFamily="34" charset="-122"/>
                <a:cs typeface="Gill Sans" charset="0"/>
              </a:endParaRPr>
            </a:p>
          </p:txBody>
        </p:sp>
        <p:sp>
          <p:nvSpPr>
            <p:cNvPr id="29" name="AutoShape 6"/>
            <p:cNvSpPr>
              <a:spLocks/>
            </p:cNvSpPr>
            <p:nvPr/>
          </p:nvSpPr>
          <p:spPr bwMode="auto">
            <a:xfrm>
              <a:off x="3587750" y="8346480"/>
              <a:ext cx="546100" cy="635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3600" dirty="0">
                  <a:solidFill>
                    <a:srgbClr val="FFFFFF"/>
                  </a:solidFill>
                  <a:latin typeface="微软雅黑" pitchFamily="34" charset="-122"/>
                  <a:ea typeface="微软雅黑" pitchFamily="34" charset="-122"/>
                  <a:cs typeface="Lato" charset="0"/>
                  <a:sym typeface="Lato" charset="0"/>
                </a:rPr>
                <a:t>%</a:t>
              </a:r>
              <a:endParaRPr lang="es-ES" sz="2800" dirty="0">
                <a:latin typeface="微软雅黑" pitchFamily="34" charset="-122"/>
                <a:ea typeface="微软雅黑" pitchFamily="34" charset="-122"/>
                <a:cs typeface="Gill Sans" charset="0"/>
              </a:endParaRPr>
            </a:p>
          </p:txBody>
        </p:sp>
        <p:sp>
          <p:nvSpPr>
            <p:cNvPr id="30" name="AutoShape 7"/>
            <p:cNvSpPr>
              <a:spLocks/>
            </p:cNvSpPr>
            <p:nvPr/>
          </p:nvSpPr>
          <p:spPr bwMode="auto">
            <a:xfrm>
              <a:off x="6096000" y="68310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800">
                  <a:solidFill>
                    <a:srgbClr val="FFFFFF"/>
                  </a:solidFill>
                  <a:latin typeface="微软雅黑" pitchFamily="34" charset="-122"/>
                  <a:ea typeface="微软雅黑" pitchFamily="34" charset="-122"/>
                  <a:cs typeface="Lato" charset="0"/>
                  <a:sym typeface="Lato" charset="0"/>
                </a:rPr>
                <a:t>25</a:t>
              </a:r>
              <a:endParaRPr lang="es-ES" sz="2800">
                <a:latin typeface="微软雅黑" pitchFamily="34" charset="-122"/>
                <a:ea typeface="微软雅黑" pitchFamily="34" charset="-122"/>
                <a:cs typeface="Gill Sans" charset="0"/>
              </a:endParaRPr>
            </a:p>
          </p:txBody>
        </p:sp>
        <p:sp>
          <p:nvSpPr>
            <p:cNvPr id="31" name="AutoShape 8"/>
            <p:cNvSpPr>
              <a:spLocks/>
            </p:cNvSpPr>
            <p:nvPr/>
          </p:nvSpPr>
          <p:spPr bwMode="auto">
            <a:xfrm>
              <a:off x="6709948" y="6950914"/>
              <a:ext cx="546100" cy="635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3600" dirty="0">
                  <a:solidFill>
                    <a:srgbClr val="FFFFFF"/>
                  </a:solidFill>
                  <a:latin typeface="微软雅黑" pitchFamily="34" charset="-122"/>
                  <a:ea typeface="微软雅黑" pitchFamily="34" charset="-122"/>
                  <a:cs typeface="Lato" charset="0"/>
                  <a:sym typeface="Lato" charset="0"/>
                </a:rPr>
                <a:t>%</a:t>
              </a:r>
              <a:endParaRPr lang="es-ES" sz="2800" dirty="0">
                <a:latin typeface="微软雅黑" pitchFamily="34" charset="-122"/>
                <a:ea typeface="微软雅黑" pitchFamily="34" charset="-122"/>
                <a:cs typeface="Gill Sans" charset="0"/>
              </a:endParaRPr>
            </a:p>
          </p:txBody>
        </p:sp>
        <p:sp>
          <p:nvSpPr>
            <p:cNvPr id="32" name="AutoShape 9"/>
            <p:cNvSpPr>
              <a:spLocks/>
            </p:cNvSpPr>
            <p:nvPr/>
          </p:nvSpPr>
          <p:spPr bwMode="auto">
            <a:xfrm>
              <a:off x="5359400" y="98282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800">
                  <a:solidFill>
                    <a:srgbClr val="FFFFFF"/>
                  </a:solidFill>
                  <a:latin typeface="微软雅黑" pitchFamily="34" charset="-122"/>
                  <a:ea typeface="微软雅黑" pitchFamily="34" charset="-122"/>
                  <a:cs typeface="Lato" charset="0"/>
                  <a:sym typeface="Lato" charset="0"/>
                </a:rPr>
                <a:t>25</a:t>
              </a:r>
              <a:endParaRPr lang="es-ES" sz="2800">
                <a:latin typeface="微软雅黑" pitchFamily="34" charset="-122"/>
                <a:ea typeface="微软雅黑" pitchFamily="34" charset="-122"/>
                <a:cs typeface="Gill Sans" charset="0"/>
              </a:endParaRPr>
            </a:p>
          </p:txBody>
        </p:sp>
        <p:sp>
          <p:nvSpPr>
            <p:cNvPr id="33" name="AutoShape 10"/>
            <p:cNvSpPr>
              <a:spLocks/>
            </p:cNvSpPr>
            <p:nvPr/>
          </p:nvSpPr>
          <p:spPr bwMode="auto">
            <a:xfrm>
              <a:off x="6089649" y="9968733"/>
              <a:ext cx="546100" cy="635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3600" dirty="0">
                  <a:solidFill>
                    <a:srgbClr val="FFFFFF"/>
                  </a:solidFill>
                  <a:latin typeface="微软雅黑" pitchFamily="34" charset="-122"/>
                  <a:ea typeface="微软雅黑" pitchFamily="34" charset="-122"/>
                  <a:cs typeface="Lato" charset="0"/>
                  <a:sym typeface="Lato" charset="0"/>
                </a:rPr>
                <a:t>%</a:t>
              </a:r>
              <a:endParaRPr lang="es-ES" sz="2800" dirty="0">
                <a:latin typeface="微软雅黑" pitchFamily="34" charset="-122"/>
                <a:ea typeface="微软雅黑" pitchFamily="34" charset="-122"/>
                <a:cs typeface="Gill Sans" charset="0"/>
              </a:endParaRPr>
            </a:p>
          </p:txBody>
        </p:sp>
        <p:sp>
          <p:nvSpPr>
            <p:cNvPr id="34" name="AutoShape 11"/>
            <p:cNvSpPr>
              <a:spLocks/>
            </p:cNvSpPr>
            <p:nvPr/>
          </p:nvSpPr>
          <p:spPr bwMode="auto">
            <a:xfrm>
              <a:off x="4343400" y="6107113"/>
              <a:ext cx="10795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2800">
                  <a:solidFill>
                    <a:srgbClr val="FFFFFF"/>
                  </a:solidFill>
                  <a:latin typeface="微软雅黑" pitchFamily="34" charset="-122"/>
                  <a:ea typeface="微软雅黑" pitchFamily="34" charset="-122"/>
                  <a:cs typeface="Lato" charset="0"/>
                  <a:sym typeface="Lato" charset="0"/>
                </a:rPr>
                <a:t>5</a:t>
              </a:r>
              <a:endParaRPr lang="es-ES" sz="2800">
                <a:latin typeface="微软雅黑" pitchFamily="34" charset="-122"/>
                <a:ea typeface="微软雅黑" pitchFamily="34" charset="-122"/>
                <a:cs typeface="Gill Sans" charset="0"/>
              </a:endParaRPr>
            </a:p>
          </p:txBody>
        </p:sp>
        <p:sp>
          <p:nvSpPr>
            <p:cNvPr id="35" name="AutoShape 12"/>
            <p:cNvSpPr>
              <a:spLocks/>
            </p:cNvSpPr>
            <p:nvPr/>
          </p:nvSpPr>
          <p:spPr bwMode="auto">
            <a:xfrm>
              <a:off x="4813300" y="6367463"/>
              <a:ext cx="546100"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s-ES" sz="3600" dirty="0">
                  <a:solidFill>
                    <a:srgbClr val="FFFFFF"/>
                  </a:solidFill>
                  <a:latin typeface="微软雅黑" pitchFamily="34" charset="-122"/>
                  <a:ea typeface="微软雅黑" pitchFamily="34" charset="-122"/>
                  <a:cs typeface="Lato" charset="0"/>
                  <a:sym typeface="Lato" charset="0"/>
                </a:rPr>
                <a:t>%</a:t>
              </a:r>
              <a:endParaRPr lang="es-ES" sz="2800" dirty="0">
                <a:latin typeface="微软雅黑" pitchFamily="34" charset="-122"/>
                <a:ea typeface="微软雅黑" pitchFamily="34" charset="-122"/>
                <a:cs typeface="Gill Sans" charset="0"/>
              </a:endParaRPr>
            </a:p>
          </p:txBody>
        </p:sp>
      </p:grpSp>
      <p:grpSp>
        <p:nvGrpSpPr>
          <p:cNvPr id="36" name="组合 35"/>
          <p:cNvGrpSpPr/>
          <p:nvPr/>
        </p:nvGrpSpPr>
        <p:grpSpPr>
          <a:xfrm>
            <a:off x="7786191" y="3702456"/>
            <a:ext cx="7723973" cy="935482"/>
            <a:chOff x="11125200" y="5302375"/>
            <a:chExt cx="11036300" cy="1339725"/>
          </a:xfrm>
        </p:grpSpPr>
        <p:sp>
          <p:nvSpPr>
            <p:cNvPr id="37" name="AutoShape 13"/>
            <p:cNvSpPr>
              <a:spLocks/>
            </p:cNvSpPr>
            <p:nvPr/>
          </p:nvSpPr>
          <p:spPr bwMode="auto">
            <a:xfrm>
              <a:off x="12369800" y="64643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38" name="AutoShape 14"/>
            <p:cNvSpPr>
              <a:spLocks/>
            </p:cNvSpPr>
            <p:nvPr/>
          </p:nvSpPr>
          <p:spPr bwMode="auto">
            <a:xfrm>
              <a:off x="11125200" y="6388100"/>
              <a:ext cx="63500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39" name="AutoShape 15"/>
            <p:cNvSpPr>
              <a:spLocks/>
            </p:cNvSpPr>
            <p:nvPr/>
          </p:nvSpPr>
          <p:spPr bwMode="auto">
            <a:xfrm>
              <a:off x="11125200" y="5465912"/>
              <a:ext cx="9401520" cy="8686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dirty="0">
                  <a:solidFill>
                    <a:schemeClr val="tx2"/>
                  </a:solidFill>
                  <a:latin typeface="微软雅黑" pitchFamily="34" charset="-122"/>
                  <a:ea typeface="微软雅黑" pitchFamily="34" charset="-122"/>
                  <a:cs typeface="Lato" charset="0"/>
                  <a:sym typeface="Lato" charset="0"/>
                </a:rPr>
                <a:t>输入您的内容输入您的内容输入您的内容输入您的内容</a:t>
              </a:r>
              <a:endParaRPr lang="es-ES" altLang="zh-CN" sz="4400" dirty="0">
                <a:solidFill>
                  <a:schemeClr val="tx2"/>
                </a:solidFill>
                <a:latin typeface="微软雅黑" pitchFamily="34" charset="-122"/>
                <a:ea typeface="微软雅黑" pitchFamily="34" charset="-122"/>
                <a:cs typeface="Gill Sans" charset="0"/>
              </a:endParaRPr>
            </a:p>
          </p:txBody>
        </p:sp>
        <p:sp>
          <p:nvSpPr>
            <p:cNvPr id="40" name="AutoShape 16"/>
            <p:cNvSpPr>
              <a:spLocks/>
            </p:cNvSpPr>
            <p:nvPr/>
          </p:nvSpPr>
          <p:spPr bwMode="auto">
            <a:xfrm>
              <a:off x="11125200" y="5302375"/>
              <a:ext cx="2311400" cy="8854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zh-CN" altLang="en-US" sz="2400" b="1" dirty="0">
                  <a:solidFill>
                    <a:schemeClr val="accent1"/>
                  </a:solidFill>
                  <a:latin typeface="微软雅黑" pitchFamily="34" charset="-122"/>
                  <a:ea typeface="微软雅黑" pitchFamily="34" charset="-122"/>
                  <a:cs typeface="Gill Sans" charset="0"/>
                </a:rPr>
                <a:t>发展趋势</a:t>
              </a:r>
              <a:endParaRPr lang="es-ES" sz="2400" b="1" dirty="0">
                <a:solidFill>
                  <a:schemeClr val="accent1"/>
                </a:solidFill>
                <a:latin typeface="微软雅黑" pitchFamily="34" charset="-122"/>
                <a:ea typeface="微软雅黑" pitchFamily="34" charset="-122"/>
                <a:cs typeface="Gill Sans" charset="0"/>
              </a:endParaRPr>
            </a:p>
          </p:txBody>
        </p:sp>
      </p:grpSp>
      <p:grpSp>
        <p:nvGrpSpPr>
          <p:cNvPr id="41" name="组合 40"/>
          <p:cNvGrpSpPr/>
          <p:nvPr/>
        </p:nvGrpSpPr>
        <p:grpSpPr>
          <a:xfrm>
            <a:off x="7786191" y="4752753"/>
            <a:ext cx="7723973" cy="922739"/>
            <a:chOff x="11125200" y="6806525"/>
            <a:chExt cx="11036300" cy="1321475"/>
          </a:xfrm>
        </p:grpSpPr>
        <p:sp>
          <p:nvSpPr>
            <p:cNvPr id="42" name="AutoShape 17"/>
            <p:cNvSpPr>
              <a:spLocks/>
            </p:cNvSpPr>
            <p:nvPr/>
          </p:nvSpPr>
          <p:spPr bwMode="auto">
            <a:xfrm>
              <a:off x="12369800" y="79502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43" name="AutoShape 18"/>
            <p:cNvSpPr>
              <a:spLocks/>
            </p:cNvSpPr>
            <p:nvPr/>
          </p:nvSpPr>
          <p:spPr bwMode="auto">
            <a:xfrm>
              <a:off x="11125200" y="7874000"/>
              <a:ext cx="75692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44" name="AutoShape 19"/>
            <p:cNvSpPr>
              <a:spLocks/>
            </p:cNvSpPr>
            <p:nvPr/>
          </p:nvSpPr>
          <p:spPr bwMode="auto">
            <a:xfrm>
              <a:off x="11125200" y="7400217"/>
              <a:ext cx="8578419" cy="2737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dirty="0">
                  <a:solidFill>
                    <a:schemeClr val="tx2"/>
                  </a:solidFill>
                  <a:latin typeface="微软雅黑" pitchFamily="34" charset="-122"/>
                  <a:ea typeface="微软雅黑" pitchFamily="34" charset="-122"/>
                  <a:cs typeface="Lato" charset="0"/>
                  <a:sym typeface="Lato" charset="0"/>
                </a:rPr>
                <a:t>输入您的内容输入您的内容输入您的内容输入您的内容</a:t>
              </a:r>
              <a:endParaRPr lang="es-ES" dirty="0">
                <a:solidFill>
                  <a:schemeClr val="tx2"/>
                </a:solidFill>
                <a:latin typeface="微软雅黑" pitchFamily="34" charset="-122"/>
                <a:ea typeface="微软雅黑" pitchFamily="34" charset="-122"/>
                <a:cs typeface="Lato" charset="0"/>
              </a:endParaRPr>
            </a:p>
          </p:txBody>
        </p:sp>
        <p:sp>
          <p:nvSpPr>
            <p:cNvPr id="45" name="AutoShape 20"/>
            <p:cNvSpPr>
              <a:spLocks/>
            </p:cNvSpPr>
            <p:nvPr/>
          </p:nvSpPr>
          <p:spPr bwMode="auto">
            <a:xfrm>
              <a:off x="11125200" y="6806525"/>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zh-CN" altLang="en-US" sz="2400" b="1" dirty="0">
                  <a:solidFill>
                    <a:schemeClr val="accent2"/>
                  </a:solidFill>
                  <a:latin typeface="微软雅黑" pitchFamily="34" charset="-122"/>
                  <a:ea typeface="微软雅黑" pitchFamily="34" charset="-122"/>
                  <a:cs typeface="Gill Sans" charset="0"/>
                </a:rPr>
                <a:t>消费者习惯</a:t>
              </a:r>
              <a:endParaRPr lang="es-ES" sz="2400" b="1" dirty="0">
                <a:solidFill>
                  <a:schemeClr val="accent2"/>
                </a:solidFill>
                <a:latin typeface="微软雅黑" pitchFamily="34" charset="-122"/>
                <a:ea typeface="微软雅黑" pitchFamily="34" charset="-122"/>
                <a:cs typeface="Gill Sans" charset="0"/>
              </a:endParaRPr>
            </a:p>
          </p:txBody>
        </p:sp>
      </p:grpSp>
      <p:grpSp>
        <p:nvGrpSpPr>
          <p:cNvPr id="46" name="组合 45"/>
          <p:cNvGrpSpPr/>
          <p:nvPr/>
        </p:nvGrpSpPr>
        <p:grpSpPr>
          <a:xfrm>
            <a:off x="7786191" y="5832875"/>
            <a:ext cx="7723973" cy="897902"/>
            <a:chOff x="11125200" y="8353394"/>
            <a:chExt cx="11036300" cy="1285906"/>
          </a:xfrm>
        </p:grpSpPr>
        <p:sp>
          <p:nvSpPr>
            <p:cNvPr id="47" name="AutoShape 21"/>
            <p:cNvSpPr>
              <a:spLocks/>
            </p:cNvSpPr>
            <p:nvPr/>
          </p:nvSpPr>
          <p:spPr bwMode="auto">
            <a:xfrm>
              <a:off x="12369800" y="94869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48" name="AutoShape 22"/>
            <p:cNvSpPr>
              <a:spLocks/>
            </p:cNvSpPr>
            <p:nvPr/>
          </p:nvSpPr>
          <p:spPr bwMode="auto">
            <a:xfrm>
              <a:off x="11125200" y="9478464"/>
              <a:ext cx="7858205" cy="1608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6"/>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endParaRPr>
            </a:p>
          </p:txBody>
        </p:sp>
        <p:sp>
          <p:nvSpPr>
            <p:cNvPr id="49" name="AutoShape 23"/>
            <p:cNvSpPr>
              <a:spLocks/>
            </p:cNvSpPr>
            <p:nvPr/>
          </p:nvSpPr>
          <p:spPr bwMode="auto">
            <a:xfrm>
              <a:off x="11125200" y="8947086"/>
              <a:ext cx="8578419" cy="2635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dirty="0">
                  <a:solidFill>
                    <a:schemeClr val="tx2"/>
                  </a:solidFill>
                  <a:latin typeface="微软雅黑" pitchFamily="34" charset="-122"/>
                  <a:ea typeface="微软雅黑" pitchFamily="34" charset="-122"/>
                  <a:cs typeface="Lato" charset="0"/>
                  <a:sym typeface="Lato" charset="0"/>
                </a:rPr>
                <a:t>输入您的内容输入您的内容输入您的内容输入您的内容</a:t>
              </a:r>
              <a:endParaRPr lang="es-ES" dirty="0">
                <a:solidFill>
                  <a:schemeClr val="tx2"/>
                </a:solidFill>
                <a:latin typeface="微软雅黑" pitchFamily="34" charset="-122"/>
                <a:ea typeface="微软雅黑" pitchFamily="34" charset="-122"/>
                <a:cs typeface="Lato" charset="0"/>
              </a:endParaRPr>
            </a:p>
          </p:txBody>
        </p:sp>
        <p:sp>
          <p:nvSpPr>
            <p:cNvPr id="50" name="AutoShape 24"/>
            <p:cNvSpPr>
              <a:spLocks/>
            </p:cNvSpPr>
            <p:nvPr/>
          </p:nvSpPr>
          <p:spPr bwMode="auto">
            <a:xfrm>
              <a:off x="11125200" y="8353394"/>
              <a:ext cx="3556000" cy="368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zh-CN" altLang="en-US" sz="2400" b="1" dirty="0">
                  <a:solidFill>
                    <a:schemeClr val="accent6"/>
                  </a:solidFill>
                  <a:latin typeface="微软雅黑" pitchFamily="34" charset="-122"/>
                  <a:ea typeface="微软雅黑" pitchFamily="34" charset="-122"/>
                  <a:cs typeface="Gill Sans" charset="0"/>
                </a:rPr>
                <a:t>政策扶持</a:t>
              </a:r>
              <a:endParaRPr lang="es-ES" sz="2400" b="1" dirty="0">
                <a:solidFill>
                  <a:schemeClr val="accent6"/>
                </a:solidFill>
                <a:latin typeface="微软雅黑" pitchFamily="34" charset="-122"/>
                <a:ea typeface="微软雅黑" pitchFamily="34" charset="-122"/>
                <a:cs typeface="Gill Sans" charset="0"/>
              </a:endParaRPr>
            </a:p>
          </p:txBody>
        </p:sp>
      </p:grpSp>
      <p:grpSp>
        <p:nvGrpSpPr>
          <p:cNvPr id="51" name="组合 50"/>
          <p:cNvGrpSpPr/>
          <p:nvPr/>
        </p:nvGrpSpPr>
        <p:grpSpPr>
          <a:xfrm>
            <a:off x="7786191" y="6912990"/>
            <a:ext cx="7723973" cy="944014"/>
            <a:chOff x="11125200" y="9900256"/>
            <a:chExt cx="11036300" cy="1351944"/>
          </a:xfrm>
        </p:grpSpPr>
        <p:sp>
          <p:nvSpPr>
            <p:cNvPr id="52" name="AutoShape 25"/>
            <p:cNvSpPr>
              <a:spLocks/>
            </p:cNvSpPr>
            <p:nvPr/>
          </p:nvSpPr>
          <p:spPr bwMode="auto">
            <a:xfrm>
              <a:off x="12369800" y="11074400"/>
              <a:ext cx="9791700"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53" name="AutoShape 26"/>
            <p:cNvSpPr>
              <a:spLocks/>
            </p:cNvSpPr>
            <p:nvPr/>
          </p:nvSpPr>
          <p:spPr bwMode="auto">
            <a:xfrm>
              <a:off x="11125200" y="10998200"/>
              <a:ext cx="1905000" cy="25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12700">
              <a:miter lim="400000"/>
            </a:ln>
            <a:extLst/>
          </p:spPr>
          <p:txBody>
            <a:bodyPr lIns="0" tIns="0" rIns="0" bIns="0" anchor="ctr"/>
            <a:lstStyle/>
            <a:p>
              <a:endParaRPr lang="es-ES" sz="2200">
                <a:solidFill>
                  <a:srgbClr val="FFFFFF"/>
                </a:solidFill>
                <a:latin typeface="微软雅黑" pitchFamily="34" charset="-122"/>
                <a:ea typeface="微软雅黑" pitchFamily="34" charset="-122"/>
              </a:endParaRPr>
            </a:p>
          </p:txBody>
        </p:sp>
        <p:sp>
          <p:nvSpPr>
            <p:cNvPr id="54" name="AutoShape 27"/>
            <p:cNvSpPr>
              <a:spLocks/>
            </p:cNvSpPr>
            <p:nvPr/>
          </p:nvSpPr>
          <p:spPr bwMode="auto">
            <a:xfrm>
              <a:off x="11125200" y="10445150"/>
              <a:ext cx="8269755" cy="353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spcBef>
                  <a:spcPts val="1189"/>
                </a:spcBef>
                <a:defRPr/>
              </a:pPr>
              <a:r>
                <a:rPr lang="zh-CN" altLang="en-US" dirty="0">
                  <a:solidFill>
                    <a:schemeClr val="tx2"/>
                  </a:solidFill>
                  <a:latin typeface="微软雅黑" pitchFamily="34" charset="-122"/>
                  <a:ea typeface="微软雅黑" pitchFamily="34" charset="-122"/>
                  <a:cs typeface="Lato" charset="0"/>
                  <a:sym typeface="Lato" charset="0"/>
                </a:rPr>
                <a:t>输入您的内容输入您的内容输入您的内容输入您的内容</a:t>
              </a:r>
              <a:endParaRPr lang="es-ES" dirty="0">
                <a:solidFill>
                  <a:schemeClr val="tx2"/>
                </a:solidFill>
                <a:latin typeface="微软雅黑" pitchFamily="34" charset="-122"/>
                <a:ea typeface="微软雅黑" pitchFamily="34" charset="-122"/>
                <a:cs typeface="Lato" charset="0"/>
              </a:endParaRPr>
            </a:p>
          </p:txBody>
        </p:sp>
        <p:sp>
          <p:nvSpPr>
            <p:cNvPr id="55" name="AutoShape 28"/>
            <p:cNvSpPr>
              <a:spLocks/>
            </p:cNvSpPr>
            <p:nvPr/>
          </p:nvSpPr>
          <p:spPr bwMode="auto">
            <a:xfrm>
              <a:off x="11125200" y="9900256"/>
              <a:ext cx="35560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zh-CN" altLang="en-US" sz="2400" b="1" dirty="0">
                  <a:latin typeface="微软雅黑" pitchFamily="34" charset="-122"/>
                  <a:ea typeface="微软雅黑" pitchFamily="34" charset="-122"/>
                  <a:cs typeface="Gill Sans" charset="0"/>
                </a:rPr>
                <a:t>科技进步</a:t>
              </a:r>
              <a:endParaRPr lang="es-ES" sz="2400" b="1" dirty="0">
                <a:latin typeface="微软雅黑" pitchFamily="34" charset="-122"/>
                <a:ea typeface="微软雅黑" pitchFamily="34" charset="-122"/>
                <a:cs typeface="Gill Sans" charset="0"/>
              </a:endParaRPr>
            </a:p>
          </p:txBody>
        </p:sp>
      </p:grpSp>
      <p:sp>
        <p:nvSpPr>
          <p:cNvPr id="56" name="Shape 1435"/>
          <p:cNvSpPr txBox="1">
            <a:spLocks/>
          </p:cNvSpPr>
          <p:nvPr/>
        </p:nvSpPr>
        <p:spPr>
          <a:xfrm>
            <a:off x="16006046" y="8963674"/>
            <a:ext cx="546633" cy="533902"/>
          </a:xfrm>
          <a:prstGeom prst="rect">
            <a:avLst/>
          </a:prstGeom>
          <a:extLst>
            <a:ext uri="{C572A759-6A51-4108-AA02-DFA0A04FC94B}">
              <ma14:wrappingTextBoxFlag xmlns=""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13</a:t>
            </a:fld>
            <a:endParaRPr lang="en-US" altLang="zh-CN" sz="2000">
              <a:solidFill>
                <a:schemeClr val="bg1">
                  <a:lumMod val="75000"/>
                </a:schemeClr>
              </a:solidFill>
              <a:latin typeface="微软雅黑" pitchFamily="34" charset="-122"/>
              <a:ea typeface="微软雅黑" pitchFamily="34" charset="-122"/>
            </a:endParaRPr>
          </a:p>
        </p:txBody>
      </p:sp>
      <p:sp>
        <p:nvSpPr>
          <p:cNvPr id="57" name="Freeform 8"/>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80008238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wipe(left)">
                                      <p:cBhvr>
                                        <p:cTn id="7" dur="500"/>
                                        <p:tgtEl>
                                          <p:spTgt spid="25">
                                            <p:txEl>
                                              <p:pRg st="0" end="0"/>
                                            </p:txEl>
                                          </p:spTgt>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ppt_w</p:attrName>
                                        </p:attrNameLst>
                                      </p:cBhvr>
                                      <p:tavLst>
                                        <p:tav tm="0">
                                          <p:val>
                                            <p:fltVal val="0"/>
                                          </p:val>
                                        </p:tav>
                                        <p:tav tm="100000">
                                          <p:val>
                                            <p:strVal val="#ppt_w"/>
                                          </p:val>
                                        </p:tav>
                                      </p:tavLst>
                                    </p:anim>
                                    <p:anim calcmode="lin" valueType="num">
                                      <p:cBhvr>
                                        <p:cTn id="12" dur="500" fill="hold"/>
                                        <p:tgtEl>
                                          <p:spTgt spid="26"/>
                                        </p:tgtEl>
                                        <p:attrNameLst>
                                          <p:attrName>ppt_h</p:attrName>
                                        </p:attrNameLst>
                                      </p:cBhvr>
                                      <p:tavLst>
                                        <p:tav tm="0">
                                          <p:val>
                                            <p:fltVal val="0"/>
                                          </p:val>
                                        </p:tav>
                                        <p:tav tm="100000">
                                          <p:val>
                                            <p:strVal val="#ppt_h"/>
                                          </p:val>
                                        </p:tav>
                                      </p:tavLst>
                                    </p:anim>
                                    <p:animEffect transition="in" filter="fade">
                                      <p:cBhvr>
                                        <p:cTn id="13" dur="500"/>
                                        <p:tgtEl>
                                          <p:spTgt spid="26"/>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0-#ppt_w/2"/>
                                          </p:val>
                                        </p:tav>
                                        <p:tav tm="100000">
                                          <p:val>
                                            <p:strVal val="#ppt_x"/>
                                          </p:val>
                                        </p:tav>
                                      </p:tavLst>
                                    </p:anim>
                                    <p:anim calcmode="lin" valueType="num">
                                      <p:cBhvr additive="base">
                                        <p:cTn id="18" dur="500" fill="hold"/>
                                        <p:tgtEl>
                                          <p:spTgt spid="3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fill="hold"/>
                                        <p:tgtEl>
                                          <p:spTgt spid="41"/>
                                        </p:tgtEl>
                                        <p:attrNameLst>
                                          <p:attrName>ppt_x</p:attrName>
                                        </p:attrNameLst>
                                      </p:cBhvr>
                                      <p:tavLst>
                                        <p:tav tm="0">
                                          <p:val>
                                            <p:strVal val="0-#ppt_w/2"/>
                                          </p:val>
                                        </p:tav>
                                        <p:tav tm="100000">
                                          <p:val>
                                            <p:strVal val="#ppt_x"/>
                                          </p:val>
                                        </p:tav>
                                      </p:tavLst>
                                    </p:anim>
                                    <p:anim calcmode="lin" valueType="num">
                                      <p:cBhvr additive="base">
                                        <p:cTn id="22" dur="500" fill="hold"/>
                                        <p:tgtEl>
                                          <p:spTgt spid="41"/>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fill="hold"/>
                                        <p:tgtEl>
                                          <p:spTgt spid="51"/>
                                        </p:tgtEl>
                                        <p:attrNameLst>
                                          <p:attrName>ppt_x</p:attrName>
                                        </p:attrNameLst>
                                      </p:cBhvr>
                                      <p:tavLst>
                                        <p:tav tm="0">
                                          <p:val>
                                            <p:strVal val="0-#ppt_w/2"/>
                                          </p:val>
                                        </p:tav>
                                        <p:tav tm="100000">
                                          <p:val>
                                            <p:strVal val="#ppt_x"/>
                                          </p:val>
                                        </p:tav>
                                      </p:tavLst>
                                    </p:anim>
                                    <p:anim calcmode="lin" valueType="num">
                                      <p:cBhvr additive="base">
                                        <p:cTn id="3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竞争对手</a:t>
            </a:r>
          </a:p>
        </p:txBody>
      </p:sp>
      <p:grpSp>
        <p:nvGrpSpPr>
          <p:cNvPr id="5" name="组合 4"/>
          <p:cNvGrpSpPr/>
          <p:nvPr/>
        </p:nvGrpSpPr>
        <p:grpSpPr>
          <a:xfrm>
            <a:off x="1177969" y="4908797"/>
            <a:ext cx="3899030" cy="469900"/>
            <a:chOff x="1177969" y="4908797"/>
            <a:chExt cx="3899030" cy="469900"/>
          </a:xfrm>
        </p:grpSpPr>
        <p:sp>
          <p:nvSpPr>
            <p:cNvPr id="12" name="TextBox 11"/>
            <p:cNvSpPr txBox="1"/>
            <p:nvPr/>
          </p:nvSpPr>
          <p:spPr>
            <a:xfrm>
              <a:off x="1177969" y="4960279"/>
              <a:ext cx="3189764"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r"/>
              <a:r>
                <a:rPr lang="zh-CN" altLang="en-US" sz="2400" dirty="0">
                  <a:solidFill>
                    <a:schemeClr val="accent4"/>
                  </a:solidFill>
                </a:rPr>
                <a:t>整体规模较小</a:t>
              </a:r>
            </a:p>
          </p:txBody>
        </p:sp>
        <p:sp>
          <p:nvSpPr>
            <p:cNvPr id="774" name="AutoShape 24"/>
            <p:cNvSpPr>
              <a:spLocks/>
            </p:cNvSpPr>
            <p:nvPr/>
          </p:nvSpPr>
          <p:spPr bwMode="auto">
            <a:xfrm>
              <a:off x="4607099" y="4908797"/>
              <a:ext cx="469900" cy="469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45719" tIns="45719" rIns="45719" bIns="45719" anchor="ctr"/>
            <a:lstStyle/>
            <a:p>
              <a:pPr defTabSz="914400">
                <a:defRPr/>
              </a:pPr>
              <a:endParaRPr lang="es-ES" sz="1800">
                <a:solidFill>
                  <a:srgbClr val="FFFFFF"/>
                </a:solidFill>
                <a:latin typeface="Calibri" charset="0"/>
                <a:cs typeface="Calibri" charset="0"/>
                <a:sym typeface="Calibri" charset="0"/>
              </a:endParaRPr>
            </a:p>
          </p:txBody>
        </p:sp>
      </p:grpSp>
      <p:grpSp>
        <p:nvGrpSpPr>
          <p:cNvPr id="4" name="组合 3"/>
          <p:cNvGrpSpPr/>
          <p:nvPr/>
        </p:nvGrpSpPr>
        <p:grpSpPr>
          <a:xfrm>
            <a:off x="1177969" y="2376488"/>
            <a:ext cx="3899030" cy="469900"/>
            <a:chOff x="1177969" y="2376488"/>
            <a:chExt cx="3899030" cy="469900"/>
          </a:xfrm>
        </p:grpSpPr>
        <p:sp>
          <p:nvSpPr>
            <p:cNvPr id="10" name="TextBox 9"/>
            <p:cNvSpPr txBox="1"/>
            <p:nvPr/>
          </p:nvSpPr>
          <p:spPr>
            <a:xfrm>
              <a:off x="1177969" y="2376488"/>
              <a:ext cx="3189764"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r"/>
              <a:r>
                <a:rPr lang="zh-CN" altLang="en-US" sz="2400" dirty="0">
                  <a:solidFill>
                    <a:schemeClr val="accent6"/>
                  </a:solidFill>
                </a:rPr>
                <a:t>处于起步阶段</a:t>
              </a:r>
            </a:p>
          </p:txBody>
        </p:sp>
        <p:sp>
          <p:nvSpPr>
            <p:cNvPr id="775" name="AutoShape 25"/>
            <p:cNvSpPr>
              <a:spLocks/>
            </p:cNvSpPr>
            <p:nvPr/>
          </p:nvSpPr>
          <p:spPr bwMode="auto">
            <a:xfrm>
              <a:off x="4607099" y="2376488"/>
              <a:ext cx="469900" cy="469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6"/>
            </a:solidFill>
            <a:ln>
              <a:noFill/>
            </a:ln>
            <a:effectLst/>
            <a:extLst/>
          </p:spPr>
          <p:txBody>
            <a:bodyPr lIns="45719" tIns="45719" rIns="45719" bIns="45719" anchor="ctr"/>
            <a:lstStyle/>
            <a:p>
              <a:pPr defTabSz="914400">
                <a:defRPr/>
              </a:pPr>
              <a:endParaRPr lang="es-ES" sz="1800">
                <a:solidFill>
                  <a:srgbClr val="FFFFFF"/>
                </a:solidFill>
                <a:latin typeface="Calibri" charset="0"/>
                <a:cs typeface="Calibri" charset="0"/>
                <a:sym typeface="Calibri" charset="0"/>
              </a:endParaRPr>
            </a:p>
          </p:txBody>
        </p:sp>
      </p:grpSp>
      <p:grpSp>
        <p:nvGrpSpPr>
          <p:cNvPr id="7" name="组合 6"/>
          <p:cNvGrpSpPr/>
          <p:nvPr/>
        </p:nvGrpSpPr>
        <p:grpSpPr>
          <a:xfrm>
            <a:off x="10888369" y="4845482"/>
            <a:ext cx="3859114" cy="469900"/>
            <a:chOff x="10888369" y="4845482"/>
            <a:chExt cx="3859114" cy="469900"/>
          </a:xfrm>
        </p:grpSpPr>
        <p:sp>
          <p:nvSpPr>
            <p:cNvPr id="14" name="TextBox 13"/>
            <p:cNvSpPr txBox="1"/>
            <p:nvPr/>
          </p:nvSpPr>
          <p:spPr>
            <a:xfrm>
              <a:off x="11557719" y="4927498"/>
              <a:ext cx="3189764"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l"/>
              <a:r>
                <a:rPr lang="zh-CN" altLang="en-US" sz="2400" dirty="0">
                  <a:solidFill>
                    <a:schemeClr val="accent5"/>
                  </a:solidFill>
                </a:rPr>
                <a:t>市场认知度低</a:t>
              </a:r>
            </a:p>
          </p:txBody>
        </p:sp>
        <p:sp>
          <p:nvSpPr>
            <p:cNvPr id="776" name="AutoShape 26"/>
            <p:cNvSpPr>
              <a:spLocks/>
            </p:cNvSpPr>
            <p:nvPr/>
          </p:nvSpPr>
          <p:spPr bwMode="auto">
            <a:xfrm>
              <a:off x="10888369" y="4845482"/>
              <a:ext cx="469900" cy="469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solidFill>
            <a:ln>
              <a:noFill/>
            </a:ln>
            <a:effectLst/>
            <a:extLst/>
          </p:spPr>
          <p:txBody>
            <a:bodyPr lIns="45719" tIns="45719" rIns="45719" bIns="45719" anchor="ctr"/>
            <a:lstStyle/>
            <a:p>
              <a:pPr defTabSz="914400">
                <a:defRPr/>
              </a:pPr>
              <a:endParaRPr lang="es-ES" sz="1800">
                <a:solidFill>
                  <a:srgbClr val="FFFFFF"/>
                </a:solidFill>
                <a:latin typeface="Calibri" charset="0"/>
                <a:cs typeface="Calibri" charset="0"/>
                <a:sym typeface="Calibri" charset="0"/>
              </a:endParaRPr>
            </a:p>
          </p:txBody>
        </p:sp>
      </p:grpSp>
      <p:grpSp>
        <p:nvGrpSpPr>
          <p:cNvPr id="6" name="组合 5"/>
          <p:cNvGrpSpPr/>
          <p:nvPr/>
        </p:nvGrpSpPr>
        <p:grpSpPr>
          <a:xfrm>
            <a:off x="10888369" y="2376488"/>
            <a:ext cx="3859114" cy="469900"/>
            <a:chOff x="10888369" y="2376488"/>
            <a:chExt cx="3859114" cy="469900"/>
          </a:xfrm>
        </p:grpSpPr>
        <p:sp>
          <p:nvSpPr>
            <p:cNvPr id="13" name="TextBox 12"/>
            <p:cNvSpPr txBox="1"/>
            <p:nvPr/>
          </p:nvSpPr>
          <p:spPr>
            <a:xfrm>
              <a:off x="11557719" y="2456993"/>
              <a:ext cx="3189764" cy="369332"/>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l"/>
              <a:r>
                <a:rPr lang="zh-CN" altLang="en-US" sz="2400" dirty="0">
                  <a:solidFill>
                    <a:schemeClr val="accent3"/>
                  </a:solidFill>
                </a:rPr>
                <a:t>市场占有率低</a:t>
              </a:r>
            </a:p>
          </p:txBody>
        </p:sp>
        <p:sp>
          <p:nvSpPr>
            <p:cNvPr id="777" name="AutoShape 27"/>
            <p:cNvSpPr>
              <a:spLocks/>
            </p:cNvSpPr>
            <p:nvPr/>
          </p:nvSpPr>
          <p:spPr bwMode="auto">
            <a:xfrm>
              <a:off x="10888369" y="2376488"/>
              <a:ext cx="469900" cy="4699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45719" tIns="45719" rIns="45719" bIns="45719" anchor="ctr"/>
            <a:lstStyle/>
            <a:p>
              <a:pPr defTabSz="914400">
                <a:defRPr/>
              </a:pPr>
              <a:endParaRPr lang="es-ES" sz="1800">
                <a:solidFill>
                  <a:srgbClr val="FFFFFF"/>
                </a:solidFill>
                <a:latin typeface="Calibri" charset="0"/>
                <a:cs typeface="Calibri" charset="0"/>
                <a:sym typeface="Calibri" charset="0"/>
              </a:endParaRPr>
            </a:p>
          </p:txBody>
        </p:sp>
      </p:grpSp>
      <p:grpSp>
        <p:nvGrpSpPr>
          <p:cNvPr id="778" name="Group 28"/>
          <p:cNvGrpSpPr>
            <a:grpSpLocks/>
          </p:cNvGrpSpPr>
          <p:nvPr/>
        </p:nvGrpSpPr>
        <p:grpSpPr bwMode="auto">
          <a:xfrm>
            <a:off x="5631785" y="2108632"/>
            <a:ext cx="1562100" cy="6413500"/>
            <a:chOff x="0" y="0"/>
            <a:chExt cx="1562101" cy="6413501"/>
          </a:xfrm>
          <a:solidFill>
            <a:schemeClr val="accent6"/>
          </a:solidFill>
        </p:grpSpPr>
        <p:sp>
          <p:nvSpPr>
            <p:cNvPr id="779" name="AutoShape 29"/>
            <p:cNvSpPr>
              <a:spLocks/>
            </p:cNvSpPr>
            <p:nvPr/>
          </p:nvSpPr>
          <p:spPr bwMode="auto">
            <a:xfrm>
              <a:off x="0" y="0"/>
              <a:ext cx="1562101" cy="6413501"/>
            </a:xfrm>
            <a:custGeom>
              <a:avLst/>
              <a:gdLst>
                <a:gd name="T0" fmla="+- 0 10776 103"/>
                <a:gd name="T1" fmla="*/ T0 w 21346"/>
                <a:gd name="T2" fmla="*/ 10800 h 21600"/>
                <a:gd name="T3" fmla="+- 0 10776 103"/>
                <a:gd name="T4" fmla="*/ T3 w 21346"/>
                <a:gd name="T5" fmla="*/ 10800 h 21600"/>
                <a:gd name="T6" fmla="+- 0 10776 103"/>
                <a:gd name="T7" fmla="*/ T6 w 21346"/>
                <a:gd name="T8" fmla="*/ 10800 h 21600"/>
                <a:gd name="T9" fmla="+- 0 10776 103"/>
                <a:gd name="T10" fmla="*/ T9 w 21346"/>
                <a:gd name="T11" fmla="*/ 10800 h 21600"/>
              </a:gdLst>
              <a:ahLst/>
              <a:cxnLst>
                <a:cxn ang="0">
                  <a:pos x="T1" y="T2"/>
                </a:cxn>
                <a:cxn ang="0">
                  <a:pos x="T4" y="T5"/>
                </a:cxn>
                <a:cxn ang="0">
                  <a:pos x="T7" y="T8"/>
                </a:cxn>
                <a:cxn ang="0">
                  <a:pos x="T10" y="T11"/>
                </a:cxn>
              </a:cxnLst>
              <a:rect l="0" t="0" r="r" b="b"/>
              <a:pathLst>
                <a:path w="21346" h="21600">
                  <a:moveTo>
                    <a:pt x="10269" y="0"/>
                  </a:moveTo>
                  <a:cubicBezTo>
                    <a:pt x="12100" y="0"/>
                    <a:pt x="13808" y="422"/>
                    <a:pt x="14174" y="844"/>
                  </a:cubicBezTo>
                  <a:cubicBezTo>
                    <a:pt x="14541" y="1267"/>
                    <a:pt x="14785" y="1236"/>
                    <a:pt x="14785" y="1478"/>
                  </a:cubicBezTo>
                  <a:cubicBezTo>
                    <a:pt x="14785" y="1689"/>
                    <a:pt x="15151" y="1960"/>
                    <a:pt x="15395" y="2322"/>
                  </a:cubicBezTo>
                  <a:cubicBezTo>
                    <a:pt x="15639" y="2684"/>
                    <a:pt x="15761" y="2926"/>
                    <a:pt x="16493" y="3167"/>
                  </a:cubicBezTo>
                  <a:cubicBezTo>
                    <a:pt x="17225" y="3378"/>
                    <a:pt x="17103" y="3589"/>
                    <a:pt x="17103" y="3589"/>
                  </a:cubicBezTo>
                  <a:cubicBezTo>
                    <a:pt x="17103" y="3589"/>
                    <a:pt x="19544" y="3620"/>
                    <a:pt x="20276" y="4042"/>
                  </a:cubicBezTo>
                  <a:cubicBezTo>
                    <a:pt x="20886" y="4464"/>
                    <a:pt x="21008" y="5188"/>
                    <a:pt x="21252" y="5641"/>
                  </a:cubicBezTo>
                  <a:cubicBezTo>
                    <a:pt x="21497" y="6124"/>
                    <a:pt x="21252" y="6697"/>
                    <a:pt x="20642" y="7059"/>
                  </a:cubicBezTo>
                  <a:cubicBezTo>
                    <a:pt x="19910" y="7421"/>
                    <a:pt x="18446" y="7451"/>
                    <a:pt x="18446" y="7451"/>
                  </a:cubicBezTo>
                  <a:cubicBezTo>
                    <a:pt x="18446" y="7451"/>
                    <a:pt x="18202" y="8205"/>
                    <a:pt x="19056" y="8839"/>
                  </a:cubicBezTo>
                  <a:cubicBezTo>
                    <a:pt x="19910" y="9502"/>
                    <a:pt x="20520" y="9834"/>
                    <a:pt x="19788" y="9864"/>
                  </a:cubicBezTo>
                  <a:cubicBezTo>
                    <a:pt x="19056" y="9894"/>
                    <a:pt x="18690" y="9925"/>
                    <a:pt x="18690" y="9925"/>
                  </a:cubicBezTo>
                  <a:cubicBezTo>
                    <a:pt x="18690" y="9925"/>
                    <a:pt x="18690" y="10769"/>
                    <a:pt x="18202" y="11312"/>
                  </a:cubicBezTo>
                  <a:cubicBezTo>
                    <a:pt x="17713" y="11855"/>
                    <a:pt x="16493" y="13243"/>
                    <a:pt x="16493" y="13605"/>
                  </a:cubicBezTo>
                  <a:cubicBezTo>
                    <a:pt x="16493" y="13937"/>
                    <a:pt x="16493" y="13877"/>
                    <a:pt x="15883" y="13877"/>
                  </a:cubicBezTo>
                  <a:cubicBezTo>
                    <a:pt x="15395" y="13877"/>
                    <a:pt x="15029" y="13877"/>
                    <a:pt x="15029" y="13877"/>
                  </a:cubicBezTo>
                  <a:cubicBezTo>
                    <a:pt x="15029" y="13877"/>
                    <a:pt x="15151" y="14420"/>
                    <a:pt x="14907" y="14570"/>
                  </a:cubicBezTo>
                  <a:cubicBezTo>
                    <a:pt x="14663" y="14691"/>
                    <a:pt x="15029" y="15325"/>
                    <a:pt x="14297" y="15988"/>
                  </a:cubicBezTo>
                  <a:cubicBezTo>
                    <a:pt x="13442" y="16652"/>
                    <a:pt x="11856" y="17738"/>
                    <a:pt x="11856" y="18221"/>
                  </a:cubicBezTo>
                  <a:cubicBezTo>
                    <a:pt x="11856" y="18703"/>
                    <a:pt x="12588" y="19277"/>
                    <a:pt x="13564" y="19518"/>
                  </a:cubicBezTo>
                  <a:cubicBezTo>
                    <a:pt x="14419" y="19729"/>
                    <a:pt x="15639" y="20212"/>
                    <a:pt x="15029" y="20332"/>
                  </a:cubicBezTo>
                  <a:cubicBezTo>
                    <a:pt x="14297" y="20453"/>
                    <a:pt x="13442" y="20423"/>
                    <a:pt x="12710" y="20393"/>
                  </a:cubicBezTo>
                  <a:cubicBezTo>
                    <a:pt x="12100" y="20332"/>
                    <a:pt x="11734" y="20182"/>
                    <a:pt x="11734" y="20182"/>
                  </a:cubicBezTo>
                  <a:cubicBezTo>
                    <a:pt x="11734" y="20182"/>
                    <a:pt x="11734" y="20423"/>
                    <a:pt x="11978" y="20604"/>
                  </a:cubicBezTo>
                  <a:cubicBezTo>
                    <a:pt x="12344" y="20815"/>
                    <a:pt x="11978" y="21599"/>
                    <a:pt x="10758" y="21599"/>
                  </a:cubicBezTo>
                  <a:cubicBezTo>
                    <a:pt x="10513" y="21599"/>
                    <a:pt x="10391" y="21599"/>
                    <a:pt x="10269" y="21599"/>
                  </a:cubicBezTo>
                  <a:cubicBezTo>
                    <a:pt x="10269" y="15174"/>
                    <a:pt x="10269" y="15174"/>
                    <a:pt x="10269" y="15174"/>
                  </a:cubicBezTo>
                  <a:cubicBezTo>
                    <a:pt x="10269" y="15053"/>
                    <a:pt x="10391" y="14902"/>
                    <a:pt x="10513" y="14812"/>
                  </a:cubicBezTo>
                  <a:cubicBezTo>
                    <a:pt x="10758" y="14661"/>
                    <a:pt x="10513" y="14329"/>
                    <a:pt x="10513" y="13846"/>
                  </a:cubicBezTo>
                  <a:cubicBezTo>
                    <a:pt x="10513" y="13846"/>
                    <a:pt x="10391" y="14027"/>
                    <a:pt x="10269" y="14208"/>
                  </a:cubicBezTo>
                  <a:lnTo>
                    <a:pt x="10269" y="0"/>
                  </a:lnTo>
                  <a:close/>
                  <a:moveTo>
                    <a:pt x="10147" y="0"/>
                  </a:moveTo>
                  <a:cubicBezTo>
                    <a:pt x="10269" y="0"/>
                    <a:pt x="10269" y="0"/>
                    <a:pt x="10269" y="0"/>
                  </a:cubicBezTo>
                  <a:cubicBezTo>
                    <a:pt x="10269" y="14208"/>
                    <a:pt x="10269" y="14208"/>
                    <a:pt x="10269" y="14208"/>
                  </a:cubicBezTo>
                  <a:cubicBezTo>
                    <a:pt x="10147" y="14359"/>
                    <a:pt x="10025" y="14510"/>
                    <a:pt x="9903" y="14601"/>
                  </a:cubicBezTo>
                  <a:cubicBezTo>
                    <a:pt x="9781" y="14782"/>
                    <a:pt x="10025" y="14932"/>
                    <a:pt x="10025" y="15053"/>
                  </a:cubicBezTo>
                  <a:cubicBezTo>
                    <a:pt x="10025" y="15204"/>
                    <a:pt x="10147" y="15385"/>
                    <a:pt x="10147" y="15385"/>
                  </a:cubicBezTo>
                  <a:cubicBezTo>
                    <a:pt x="10147" y="15385"/>
                    <a:pt x="10147" y="15294"/>
                    <a:pt x="10269" y="15174"/>
                  </a:cubicBezTo>
                  <a:cubicBezTo>
                    <a:pt x="10269" y="21599"/>
                    <a:pt x="10269" y="21599"/>
                    <a:pt x="10269" y="21599"/>
                  </a:cubicBezTo>
                  <a:cubicBezTo>
                    <a:pt x="9171" y="21509"/>
                    <a:pt x="8439" y="21177"/>
                    <a:pt x="8439" y="20725"/>
                  </a:cubicBezTo>
                  <a:cubicBezTo>
                    <a:pt x="8561" y="20212"/>
                    <a:pt x="8073" y="20121"/>
                    <a:pt x="8439" y="19820"/>
                  </a:cubicBezTo>
                  <a:cubicBezTo>
                    <a:pt x="8805" y="19518"/>
                    <a:pt x="8317" y="19307"/>
                    <a:pt x="7707" y="18824"/>
                  </a:cubicBezTo>
                  <a:cubicBezTo>
                    <a:pt x="7097" y="18372"/>
                    <a:pt x="4778" y="16320"/>
                    <a:pt x="4900" y="15807"/>
                  </a:cubicBezTo>
                  <a:cubicBezTo>
                    <a:pt x="5022" y="15264"/>
                    <a:pt x="5266" y="14812"/>
                    <a:pt x="5022" y="14480"/>
                  </a:cubicBezTo>
                  <a:cubicBezTo>
                    <a:pt x="4900" y="14118"/>
                    <a:pt x="4778" y="13816"/>
                    <a:pt x="4778" y="13816"/>
                  </a:cubicBezTo>
                  <a:cubicBezTo>
                    <a:pt x="4778" y="13816"/>
                    <a:pt x="3191" y="13967"/>
                    <a:pt x="3191" y="13484"/>
                  </a:cubicBezTo>
                  <a:cubicBezTo>
                    <a:pt x="3191" y="12972"/>
                    <a:pt x="2947" y="11524"/>
                    <a:pt x="2703" y="11071"/>
                  </a:cubicBezTo>
                  <a:cubicBezTo>
                    <a:pt x="2581" y="10649"/>
                    <a:pt x="2947" y="9774"/>
                    <a:pt x="2947" y="9774"/>
                  </a:cubicBezTo>
                  <a:cubicBezTo>
                    <a:pt x="2947" y="9774"/>
                    <a:pt x="1483" y="9744"/>
                    <a:pt x="995" y="9713"/>
                  </a:cubicBezTo>
                  <a:cubicBezTo>
                    <a:pt x="507" y="9653"/>
                    <a:pt x="2215" y="8899"/>
                    <a:pt x="2581" y="8597"/>
                  </a:cubicBezTo>
                  <a:cubicBezTo>
                    <a:pt x="2947" y="8296"/>
                    <a:pt x="2825" y="7753"/>
                    <a:pt x="2825" y="7753"/>
                  </a:cubicBezTo>
                  <a:cubicBezTo>
                    <a:pt x="2825" y="7753"/>
                    <a:pt x="263" y="7722"/>
                    <a:pt x="141" y="7179"/>
                  </a:cubicBezTo>
                  <a:cubicBezTo>
                    <a:pt x="19" y="6667"/>
                    <a:pt x="-103" y="5882"/>
                    <a:pt x="141" y="5550"/>
                  </a:cubicBezTo>
                  <a:cubicBezTo>
                    <a:pt x="263" y="5249"/>
                    <a:pt x="385" y="5279"/>
                    <a:pt x="629" y="4856"/>
                  </a:cubicBezTo>
                  <a:cubicBezTo>
                    <a:pt x="751" y="4434"/>
                    <a:pt x="1605" y="3680"/>
                    <a:pt x="2581" y="3650"/>
                  </a:cubicBezTo>
                  <a:cubicBezTo>
                    <a:pt x="3435" y="3620"/>
                    <a:pt x="4534" y="3439"/>
                    <a:pt x="4534" y="3439"/>
                  </a:cubicBezTo>
                  <a:cubicBezTo>
                    <a:pt x="4534" y="3439"/>
                    <a:pt x="3680" y="3197"/>
                    <a:pt x="4778" y="2986"/>
                  </a:cubicBezTo>
                  <a:cubicBezTo>
                    <a:pt x="5876" y="2775"/>
                    <a:pt x="6486" y="2684"/>
                    <a:pt x="5998" y="2383"/>
                  </a:cubicBezTo>
                  <a:cubicBezTo>
                    <a:pt x="5510" y="2111"/>
                    <a:pt x="5876" y="1900"/>
                    <a:pt x="6120" y="1508"/>
                  </a:cubicBezTo>
                  <a:cubicBezTo>
                    <a:pt x="6364" y="1146"/>
                    <a:pt x="7097" y="0"/>
                    <a:pt x="10147"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914400">
                <a:defRPr/>
              </a:pPr>
              <a:endParaRPr lang="es-ES" sz="1800">
                <a:latin typeface="Calibri" charset="0"/>
                <a:cs typeface="Calibri" charset="0"/>
                <a:sym typeface="Calibri" charset="0"/>
              </a:endParaRPr>
            </a:p>
          </p:txBody>
        </p:sp>
        <p:sp>
          <p:nvSpPr>
            <p:cNvPr id="780" name="AutoShape 30"/>
            <p:cNvSpPr>
              <a:spLocks/>
            </p:cNvSpPr>
            <p:nvPr/>
          </p:nvSpPr>
          <p:spPr bwMode="auto">
            <a:xfrm>
              <a:off x="638175" y="903287"/>
              <a:ext cx="368300" cy="696913"/>
            </a:xfrm>
            <a:custGeom>
              <a:avLst/>
              <a:gdLst>
                <a:gd name="T0" fmla="*/ 10657 w 21314"/>
                <a:gd name="T1" fmla="*/ 10364 h 20729"/>
                <a:gd name="T2" fmla="*/ 10657 w 21314"/>
                <a:gd name="T3" fmla="*/ 10364 h 20729"/>
                <a:gd name="T4" fmla="*/ 10657 w 21314"/>
                <a:gd name="T5" fmla="*/ 10364 h 20729"/>
                <a:gd name="T6" fmla="*/ 10657 w 21314"/>
                <a:gd name="T7" fmla="*/ 10364 h 20729"/>
              </a:gdLst>
              <a:ahLst/>
              <a:cxnLst>
                <a:cxn ang="0">
                  <a:pos x="T0" y="T1"/>
                </a:cxn>
                <a:cxn ang="0">
                  <a:pos x="T2" y="T3"/>
                </a:cxn>
                <a:cxn ang="0">
                  <a:pos x="T4" y="T5"/>
                </a:cxn>
                <a:cxn ang="0">
                  <a:pos x="T6" y="T7"/>
                </a:cxn>
              </a:cxnLst>
              <a:rect l="0" t="0" r="r" b="b"/>
              <a:pathLst>
                <a:path w="21314" h="20729">
                  <a:moveTo>
                    <a:pt x="0" y="533"/>
                  </a:moveTo>
                  <a:cubicBezTo>
                    <a:pt x="0" y="533"/>
                    <a:pt x="5657" y="2933"/>
                    <a:pt x="5657" y="4799"/>
                  </a:cubicBezTo>
                  <a:cubicBezTo>
                    <a:pt x="5657" y="6933"/>
                    <a:pt x="8228" y="13333"/>
                    <a:pt x="9257" y="15199"/>
                  </a:cubicBezTo>
                  <a:cubicBezTo>
                    <a:pt x="10800" y="17066"/>
                    <a:pt x="11314" y="12800"/>
                    <a:pt x="13371" y="10933"/>
                  </a:cubicBezTo>
                  <a:cubicBezTo>
                    <a:pt x="15428" y="9066"/>
                    <a:pt x="15942" y="7199"/>
                    <a:pt x="14914" y="5866"/>
                  </a:cubicBezTo>
                  <a:cubicBezTo>
                    <a:pt x="13885" y="4266"/>
                    <a:pt x="18000" y="3733"/>
                    <a:pt x="21085" y="0"/>
                  </a:cubicBezTo>
                  <a:cubicBezTo>
                    <a:pt x="21600" y="1333"/>
                    <a:pt x="21085" y="2399"/>
                    <a:pt x="21085" y="3999"/>
                  </a:cubicBezTo>
                  <a:cubicBezTo>
                    <a:pt x="21085" y="5333"/>
                    <a:pt x="16457" y="12266"/>
                    <a:pt x="14914" y="13599"/>
                  </a:cubicBezTo>
                  <a:cubicBezTo>
                    <a:pt x="13885" y="14933"/>
                    <a:pt x="10285" y="19200"/>
                    <a:pt x="10285" y="20533"/>
                  </a:cubicBezTo>
                  <a:cubicBezTo>
                    <a:pt x="9771" y="21600"/>
                    <a:pt x="6685" y="18133"/>
                    <a:pt x="4628" y="14133"/>
                  </a:cubicBezTo>
                  <a:cubicBezTo>
                    <a:pt x="3085" y="10133"/>
                    <a:pt x="0" y="4266"/>
                    <a:pt x="0" y="53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914400">
                <a:defRPr/>
              </a:pPr>
              <a:endParaRPr lang="es-ES" sz="1800">
                <a:latin typeface="Calibri" charset="0"/>
                <a:cs typeface="Calibri" charset="0"/>
                <a:sym typeface="Calibri" charset="0"/>
              </a:endParaRPr>
            </a:p>
          </p:txBody>
        </p:sp>
        <p:sp>
          <p:nvSpPr>
            <p:cNvPr id="781" name="AutoShape 31"/>
            <p:cNvSpPr>
              <a:spLocks/>
            </p:cNvSpPr>
            <p:nvPr/>
          </p:nvSpPr>
          <p:spPr bwMode="auto">
            <a:xfrm>
              <a:off x="965201" y="2230437"/>
              <a:ext cx="84138" cy="142875"/>
            </a:xfrm>
            <a:custGeom>
              <a:avLst/>
              <a:gdLst>
                <a:gd name="T0" fmla="*/ 10800 w 21600"/>
                <a:gd name="T1" fmla="*/ 9466 h 18933"/>
                <a:gd name="T2" fmla="*/ 10800 w 21600"/>
                <a:gd name="T3" fmla="*/ 9466 h 18933"/>
                <a:gd name="T4" fmla="*/ 10800 w 21600"/>
                <a:gd name="T5" fmla="*/ 9466 h 18933"/>
                <a:gd name="T6" fmla="*/ 10800 w 21600"/>
                <a:gd name="T7" fmla="*/ 9466 h 18933"/>
              </a:gdLst>
              <a:ahLst/>
              <a:cxnLst>
                <a:cxn ang="0">
                  <a:pos x="T0" y="T1"/>
                </a:cxn>
                <a:cxn ang="0">
                  <a:pos x="T2" y="T3"/>
                </a:cxn>
                <a:cxn ang="0">
                  <a:pos x="T4" y="T5"/>
                </a:cxn>
                <a:cxn ang="0">
                  <a:pos x="T6" y="T7"/>
                </a:cxn>
              </a:cxnLst>
              <a:rect l="0" t="0" r="r" b="b"/>
              <a:pathLst>
                <a:path w="21600" h="18933">
                  <a:moveTo>
                    <a:pt x="4799" y="0"/>
                  </a:moveTo>
                  <a:cubicBezTo>
                    <a:pt x="4799" y="0"/>
                    <a:pt x="2399" y="13200"/>
                    <a:pt x="0" y="16799"/>
                  </a:cubicBezTo>
                  <a:cubicBezTo>
                    <a:pt x="0" y="21600"/>
                    <a:pt x="21600" y="16799"/>
                    <a:pt x="21600" y="16799"/>
                  </a:cubicBezTo>
                  <a:cubicBezTo>
                    <a:pt x="21600" y="0"/>
                    <a:pt x="21600" y="0"/>
                    <a:pt x="21600" y="0"/>
                  </a:cubicBezTo>
                  <a:lnTo>
                    <a:pt x="4799" y="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914400">
                <a:defRPr/>
              </a:pPr>
              <a:endParaRPr lang="es-ES" sz="1800">
                <a:latin typeface="Calibri" charset="0"/>
                <a:cs typeface="Calibri" charset="0"/>
                <a:sym typeface="Calibri" charset="0"/>
              </a:endParaRPr>
            </a:p>
          </p:txBody>
        </p:sp>
      </p:grpSp>
      <p:grpSp>
        <p:nvGrpSpPr>
          <p:cNvPr id="782" name="Group 32"/>
          <p:cNvGrpSpPr>
            <a:grpSpLocks/>
          </p:cNvGrpSpPr>
          <p:nvPr/>
        </p:nvGrpSpPr>
        <p:grpSpPr bwMode="auto">
          <a:xfrm>
            <a:off x="8537343" y="2091169"/>
            <a:ext cx="1892300" cy="6705600"/>
            <a:chOff x="0" y="0"/>
            <a:chExt cx="1892301" cy="6705603"/>
          </a:xfrm>
          <a:solidFill>
            <a:schemeClr val="accent3"/>
          </a:solidFill>
        </p:grpSpPr>
        <p:sp>
          <p:nvSpPr>
            <p:cNvPr id="783" name="AutoShape 33"/>
            <p:cNvSpPr>
              <a:spLocks/>
            </p:cNvSpPr>
            <p:nvPr/>
          </p:nvSpPr>
          <p:spPr bwMode="auto">
            <a:xfrm>
              <a:off x="0" y="0"/>
              <a:ext cx="1892301" cy="6705603"/>
            </a:xfrm>
            <a:custGeom>
              <a:avLst/>
              <a:gdLst>
                <a:gd name="T0" fmla="+- 0 10749 266"/>
                <a:gd name="T1" fmla="*/ T0 w 20967"/>
                <a:gd name="T2" fmla="*/ 10800 h 21600"/>
                <a:gd name="T3" fmla="+- 0 10749 266"/>
                <a:gd name="T4" fmla="*/ T3 w 20967"/>
                <a:gd name="T5" fmla="*/ 10800 h 21600"/>
                <a:gd name="T6" fmla="+- 0 10749 266"/>
                <a:gd name="T7" fmla="*/ T6 w 20967"/>
                <a:gd name="T8" fmla="*/ 10800 h 21600"/>
                <a:gd name="T9" fmla="+- 0 10749 266"/>
                <a:gd name="T10" fmla="*/ T9 w 20967"/>
                <a:gd name="T11" fmla="*/ 10800 h 21600"/>
              </a:gdLst>
              <a:ahLst/>
              <a:cxnLst>
                <a:cxn ang="0">
                  <a:pos x="T1" y="T2"/>
                </a:cxn>
                <a:cxn ang="0">
                  <a:pos x="T4" y="T5"/>
                </a:cxn>
                <a:cxn ang="0">
                  <a:pos x="T7" y="T8"/>
                </a:cxn>
                <a:cxn ang="0">
                  <a:pos x="T10" y="T11"/>
                </a:cxn>
              </a:cxnLst>
              <a:rect l="0" t="0" r="r" b="b"/>
              <a:pathLst>
                <a:path w="20967" h="21600">
                  <a:moveTo>
                    <a:pt x="12347" y="0"/>
                  </a:moveTo>
                  <a:cubicBezTo>
                    <a:pt x="10928" y="0"/>
                    <a:pt x="8720" y="414"/>
                    <a:pt x="8720" y="1059"/>
                  </a:cubicBezTo>
                  <a:cubicBezTo>
                    <a:pt x="8720" y="1704"/>
                    <a:pt x="8878" y="1980"/>
                    <a:pt x="9036" y="2210"/>
                  </a:cubicBezTo>
                  <a:cubicBezTo>
                    <a:pt x="9193" y="2394"/>
                    <a:pt x="9509" y="2394"/>
                    <a:pt x="9509" y="2394"/>
                  </a:cubicBezTo>
                  <a:cubicBezTo>
                    <a:pt x="9509" y="2394"/>
                    <a:pt x="9351" y="2809"/>
                    <a:pt x="9824" y="2901"/>
                  </a:cubicBezTo>
                  <a:cubicBezTo>
                    <a:pt x="10297" y="3039"/>
                    <a:pt x="10455" y="3039"/>
                    <a:pt x="10455" y="3177"/>
                  </a:cubicBezTo>
                  <a:cubicBezTo>
                    <a:pt x="10455" y="3315"/>
                    <a:pt x="10139" y="3454"/>
                    <a:pt x="9666" y="3592"/>
                  </a:cubicBezTo>
                  <a:cubicBezTo>
                    <a:pt x="9351" y="3730"/>
                    <a:pt x="7617" y="3868"/>
                    <a:pt x="6671" y="3960"/>
                  </a:cubicBezTo>
                  <a:cubicBezTo>
                    <a:pt x="5567" y="4098"/>
                    <a:pt x="4936" y="4237"/>
                    <a:pt x="4306" y="4605"/>
                  </a:cubicBezTo>
                  <a:cubicBezTo>
                    <a:pt x="3833" y="4927"/>
                    <a:pt x="3044" y="5388"/>
                    <a:pt x="1941" y="5664"/>
                  </a:cubicBezTo>
                  <a:cubicBezTo>
                    <a:pt x="995" y="5987"/>
                    <a:pt x="-266" y="6447"/>
                    <a:pt x="49" y="6908"/>
                  </a:cubicBezTo>
                  <a:cubicBezTo>
                    <a:pt x="522" y="7322"/>
                    <a:pt x="2571" y="7691"/>
                    <a:pt x="3833" y="7507"/>
                  </a:cubicBezTo>
                  <a:cubicBezTo>
                    <a:pt x="4936" y="7322"/>
                    <a:pt x="5409" y="7276"/>
                    <a:pt x="5409" y="7276"/>
                  </a:cubicBezTo>
                  <a:cubicBezTo>
                    <a:pt x="5409" y="7276"/>
                    <a:pt x="4621" y="8289"/>
                    <a:pt x="4306" y="9257"/>
                  </a:cubicBezTo>
                  <a:cubicBezTo>
                    <a:pt x="3990" y="10270"/>
                    <a:pt x="3044" y="11237"/>
                    <a:pt x="3517" y="11283"/>
                  </a:cubicBezTo>
                  <a:cubicBezTo>
                    <a:pt x="4148" y="11375"/>
                    <a:pt x="4936" y="11513"/>
                    <a:pt x="4936" y="11513"/>
                  </a:cubicBezTo>
                  <a:cubicBezTo>
                    <a:pt x="4936" y="11513"/>
                    <a:pt x="5094" y="12895"/>
                    <a:pt x="5882" y="14092"/>
                  </a:cubicBezTo>
                  <a:cubicBezTo>
                    <a:pt x="6671" y="15290"/>
                    <a:pt x="6986" y="15843"/>
                    <a:pt x="7144" y="16579"/>
                  </a:cubicBezTo>
                  <a:cubicBezTo>
                    <a:pt x="7301" y="17316"/>
                    <a:pt x="7459" y="17823"/>
                    <a:pt x="7301" y="18145"/>
                  </a:cubicBezTo>
                  <a:cubicBezTo>
                    <a:pt x="7144" y="18422"/>
                    <a:pt x="5725" y="19020"/>
                    <a:pt x="4779" y="19159"/>
                  </a:cubicBezTo>
                  <a:cubicBezTo>
                    <a:pt x="3990" y="19251"/>
                    <a:pt x="2571" y="19251"/>
                    <a:pt x="1941" y="19343"/>
                  </a:cubicBezTo>
                  <a:cubicBezTo>
                    <a:pt x="1310" y="19389"/>
                    <a:pt x="837" y="19619"/>
                    <a:pt x="2256" y="19711"/>
                  </a:cubicBezTo>
                  <a:cubicBezTo>
                    <a:pt x="3675" y="19757"/>
                    <a:pt x="6198" y="19665"/>
                    <a:pt x="6828" y="19573"/>
                  </a:cubicBezTo>
                  <a:cubicBezTo>
                    <a:pt x="7459" y="19527"/>
                    <a:pt x="8563" y="19389"/>
                    <a:pt x="8563" y="19389"/>
                  </a:cubicBezTo>
                  <a:cubicBezTo>
                    <a:pt x="8563" y="19389"/>
                    <a:pt x="8247" y="19619"/>
                    <a:pt x="9666" y="19619"/>
                  </a:cubicBezTo>
                  <a:cubicBezTo>
                    <a:pt x="11243" y="19619"/>
                    <a:pt x="11401" y="19573"/>
                    <a:pt x="11558" y="19297"/>
                  </a:cubicBezTo>
                  <a:cubicBezTo>
                    <a:pt x="11558" y="19020"/>
                    <a:pt x="11558" y="18652"/>
                    <a:pt x="11716" y="18468"/>
                  </a:cubicBezTo>
                  <a:cubicBezTo>
                    <a:pt x="12031" y="18284"/>
                    <a:pt x="10928" y="17777"/>
                    <a:pt x="11401" y="17501"/>
                  </a:cubicBezTo>
                  <a:cubicBezTo>
                    <a:pt x="12031" y="17270"/>
                    <a:pt x="12504" y="16533"/>
                    <a:pt x="12031" y="16119"/>
                  </a:cubicBezTo>
                  <a:cubicBezTo>
                    <a:pt x="11558" y="15704"/>
                    <a:pt x="12189" y="15290"/>
                    <a:pt x="12031" y="15014"/>
                  </a:cubicBezTo>
                  <a:cubicBezTo>
                    <a:pt x="11874" y="14737"/>
                    <a:pt x="11716" y="14369"/>
                    <a:pt x="11716" y="13954"/>
                  </a:cubicBezTo>
                  <a:cubicBezTo>
                    <a:pt x="11716" y="13540"/>
                    <a:pt x="11716" y="13263"/>
                    <a:pt x="11716" y="13263"/>
                  </a:cubicBezTo>
                  <a:cubicBezTo>
                    <a:pt x="11716" y="13263"/>
                    <a:pt x="12662" y="14829"/>
                    <a:pt x="12977" y="15244"/>
                  </a:cubicBezTo>
                  <a:cubicBezTo>
                    <a:pt x="13293" y="15658"/>
                    <a:pt x="13766" y="17132"/>
                    <a:pt x="13766" y="17593"/>
                  </a:cubicBezTo>
                  <a:cubicBezTo>
                    <a:pt x="13766" y="18053"/>
                    <a:pt x="14869" y="18652"/>
                    <a:pt x="14869" y="19020"/>
                  </a:cubicBezTo>
                  <a:cubicBezTo>
                    <a:pt x="15027" y="19435"/>
                    <a:pt x="15027" y="19665"/>
                    <a:pt x="15342" y="19665"/>
                  </a:cubicBezTo>
                  <a:cubicBezTo>
                    <a:pt x="15815" y="19665"/>
                    <a:pt x="15027" y="20126"/>
                    <a:pt x="14712" y="20494"/>
                  </a:cubicBezTo>
                  <a:cubicBezTo>
                    <a:pt x="14554" y="20817"/>
                    <a:pt x="13608" y="21599"/>
                    <a:pt x="15185" y="21599"/>
                  </a:cubicBezTo>
                  <a:cubicBezTo>
                    <a:pt x="16919" y="21599"/>
                    <a:pt x="18653" y="21415"/>
                    <a:pt x="18653" y="20909"/>
                  </a:cubicBezTo>
                  <a:cubicBezTo>
                    <a:pt x="18811" y="20448"/>
                    <a:pt x="18496" y="19988"/>
                    <a:pt x="18969" y="19803"/>
                  </a:cubicBezTo>
                  <a:cubicBezTo>
                    <a:pt x="19442" y="19619"/>
                    <a:pt x="19442" y="19205"/>
                    <a:pt x="19442" y="18928"/>
                  </a:cubicBezTo>
                  <a:cubicBezTo>
                    <a:pt x="19284" y="18698"/>
                    <a:pt x="19599" y="18237"/>
                    <a:pt x="19442" y="17731"/>
                  </a:cubicBezTo>
                  <a:cubicBezTo>
                    <a:pt x="19126" y="17178"/>
                    <a:pt x="19126" y="16257"/>
                    <a:pt x="18811" y="15566"/>
                  </a:cubicBezTo>
                  <a:cubicBezTo>
                    <a:pt x="18338" y="14875"/>
                    <a:pt x="18180" y="13816"/>
                    <a:pt x="18023" y="12987"/>
                  </a:cubicBezTo>
                  <a:cubicBezTo>
                    <a:pt x="17707" y="12158"/>
                    <a:pt x="17550" y="11744"/>
                    <a:pt x="17865" y="11605"/>
                  </a:cubicBezTo>
                  <a:cubicBezTo>
                    <a:pt x="18180" y="11513"/>
                    <a:pt x="19757" y="11375"/>
                    <a:pt x="20230" y="11329"/>
                  </a:cubicBezTo>
                  <a:cubicBezTo>
                    <a:pt x="20703" y="11329"/>
                    <a:pt x="19757" y="10454"/>
                    <a:pt x="19284" y="9717"/>
                  </a:cubicBezTo>
                  <a:cubicBezTo>
                    <a:pt x="18969" y="9026"/>
                    <a:pt x="18496" y="8566"/>
                    <a:pt x="18180" y="8059"/>
                  </a:cubicBezTo>
                  <a:cubicBezTo>
                    <a:pt x="17707" y="7553"/>
                    <a:pt x="17707" y="7322"/>
                    <a:pt x="18496" y="6954"/>
                  </a:cubicBezTo>
                  <a:cubicBezTo>
                    <a:pt x="19126" y="6585"/>
                    <a:pt x="20072" y="6355"/>
                    <a:pt x="20388" y="5526"/>
                  </a:cubicBezTo>
                  <a:cubicBezTo>
                    <a:pt x="20860" y="4697"/>
                    <a:pt x="21334" y="4144"/>
                    <a:pt x="20545" y="3914"/>
                  </a:cubicBezTo>
                  <a:cubicBezTo>
                    <a:pt x="19757" y="3730"/>
                    <a:pt x="18338" y="3822"/>
                    <a:pt x="17234" y="3592"/>
                  </a:cubicBezTo>
                  <a:cubicBezTo>
                    <a:pt x="16131" y="3315"/>
                    <a:pt x="15973" y="3039"/>
                    <a:pt x="15500" y="2993"/>
                  </a:cubicBezTo>
                  <a:cubicBezTo>
                    <a:pt x="15027" y="2947"/>
                    <a:pt x="14869" y="2947"/>
                    <a:pt x="14869" y="2763"/>
                  </a:cubicBezTo>
                  <a:cubicBezTo>
                    <a:pt x="14869" y="2579"/>
                    <a:pt x="15027" y="2394"/>
                    <a:pt x="15027" y="2394"/>
                  </a:cubicBezTo>
                  <a:cubicBezTo>
                    <a:pt x="15027" y="2394"/>
                    <a:pt x="15815" y="2256"/>
                    <a:pt x="15973" y="2026"/>
                  </a:cubicBezTo>
                  <a:cubicBezTo>
                    <a:pt x="16131" y="1796"/>
                    <a:pt x="16288" y="1243"/>
                    <a:pt x="16131" y="875"/>
                  </a:cubicBezTo>
                  <a:cubicBezTo>
                    <a:pt x="15815" y="506"/>
                    <a:pt x="14712" y="0"/>
                    <a:pt x="12347"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914400">
                <a:defRPr/>
              </a:pPr>
              <a:endParaRPr lang="es-ES" sz="1800">
                <a:latin typeface="Calibri" charset="0"/>
                <a:cs typeface="Calibri" charset="0"/>
                <a:sym typeface="Calibri" charset="0"/>
              </a:endParaRPr>
            </a:p>
          </p:txBody>
        </p:sp>
        <p:sp>
          <p:nvSpPr>
            <p:cNvPr id="784" name="AutoShape 34"/>
            <p:cNvSpPr>
              <a:spLocks/>
            </p:cNvSpPr>
            <p:nvPr/>
          </p:nvSpPr>
          <p:spPr bwMode="auto">
            <a:xfrm>
              <a:off x="903287" y="874713"/>
              <a:ext cx="481013"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70" y="9969"/>
                  </a:moveTo>
                  <a:cubicBezTo>
                    <a:pt x="635" y="10800"/>
                    <a:pt x="635" y="11630"/>
                    <a:pt x="0" y="12461"/>
                  </a:cubicBezTo>
                  <a:cubicBezTo>
                    <a:pt x="635" y="15784"/>
                    <a:pt x="635" y="19107"/>
                    <a:pt x="635" y="21600"/>
                  </a:cubicBezTo>
                  <a:cubicBezTo>
                    <a:pt x="4447" y="19107"/>
                    <a:pt x="2541" y="13292"/>
                    <a:pt x="5082" y="12461"/>
                  </a:cubicBezTo>
                  <a:cubicBezTo>
                    <a:pt x="8258" y="12461"/>
                    <a:pt x="8258" y="14123"/>
                    <a:pt x="8894" y="16615"/>
                  </a:cubicBezTo>
                  <a:cubicBezTo>
                    <a:pt x="9529" y="18276"/>
                    <a:pt x="9529" y="20769"/>
                    <a:pt x="9529" y="20769"/>
                  </a:cubicBezTo>
                  <a:cubicBezTo>
                    <a:pt x="9529" y="20769"/>
                    <a:pt x="19058" y="7476"/>
                    <a:pt x="21600" y="3323"/>
                  </a:cubicBezTo>
                  <a:cubicBezTo>
                    <a:pt x="20329" y="2492"/>
                    <a:pt x="19694" y="1661"/>
                    <a:pt x="19694" y="0"/>
                  </a:cubicBezTo>
                  <a:cubicBezTo>
                    <a:pt x="16517" y="4153"/>
                    <a:pt x="9529" y="11630"/>
                    <a:pt x="5717" y="11630"/>
                  </a:cubicBezTo>
                  <a:cubicBezTo>
                    <a:pt x="3811" y="11630"/>
                    <a:pt x="2541" y="10800"/>
                    <a:pt x="1270" y="996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914400">
                <a:defRPr/>
              </a:pPr>
              <a:endParaRPr lang="es-ES" sz="1800">
                <a:latin typeface="Calibri" charset="0"/>
                <a:cs typeface="Calibri" charset="0"/>
                <a:sym typeface="Calibri" charset="0"/>
              </a:endParaRPr>
            </a:p>
          </p:txBody>
        </p:sp>
        <p:sp>
          <p:nvSpPr>
            <p:cNvPr id="785" name="AutoShape 35"/>
            <p:cNvSpPr>
              <a:spLocks/>
            </p:cNvSpPr>
            <p:nvPr/>
          </p:nvSpPr>
          <p:spPr bwMode="auto">
            <a:xfrm>
              <a:off x="671512" y="1876426"/>
              <a:ext cx="201613" cy="284163"/>
            </a:xfrm>
            <a:custGeom>
              <a:avLst/>
              <a:gdLst>
                <a:gd name="T0" fmla="+- 0 11600 1600"/>
                <a:gd name="T1" fmla="*/ T0 w 20000"/>
                <a:gd name="T2" fmla="*/ 10800 h 21600"/>
                <a:gd name="T3" fmla="+- 0 11600 1600"/>
                <a:gd name="T4" fmla="*/ T3 w 20000"/>
                <a:gd name="T5" fmla="*/ 10800 h 21600"/>
                <a:gd name="T6" fmla="+- 0 11600 1600"/>
                <a:gd name="T7" fmla="*/ T6 w 20000"/>
                <a:gd name="T8" fmla="*/ 10800 h 21600"/>
                <a:gd name="T9" fmla="+- 0 11600 1600"/>
                <a:gd name="T10" fmla="*/ T9 w 20000"/>
                <a:gd name="T11" fmla="*/ 10800 h 21600"/>
              </a:gdLst>
              <a:ahLst/>
              <a:cxnLst>
                <a:cxn ang="0">
                  <a:pos x="T1" y="T2"/>
                </a:cxn>
                <a:cxn ang="0">
                  <a:pos x="T4" y="T5"/>
                </a:cxn>
                <a:cxn ang="0">
                  <a:pos x="T7" y="T8"/>
                </a:cxn>
                <a:cxn ang="0">
                  <a:pos x="T10" y="T11"/>
                </a:cxn>
              </a:cxnLst>
              <a:rect l="0" t="0" r="r" b="b"/>
              <a:pathLst>
                <a:path w="20000" h="21600">
                  <a:moveTo>
                    <a:pt x="8480" y="1079"/>
                  </a:moveTo>
                  <a:cubicBezTo>
                    <a:pt x="19999" y="0"/>
                    <a:pt x="19999" y="0"/>
                    <a:pt x="19999" y="0"/>
                  </a:cubicBezTo>
                  <a:cubicBezTo>
                    <a:pt x="19999" y="0"/>
                    <a:pt x="9920" y="5400"/>
                    <a:pt x="9920" y="11879"/>
                  </a:cubicBezTo>
                  <a:cubicBezTo>
                    <a:pt x="9920" y="17279"/>
                    <a:pt x="9920" y="19440"/>
                    <a:pt x="9920" y="19440"/>
                  </a:cubicBezTo>
                  <a:cubicBezTo>
                    <a:pt x="1280" y="21599"/>
                    <a:pt x="1280" y="21599"/>
                    <a:pt x="1280" y="21599"/>
                  </a:cubicBezTo>
                  <a:cubicBezTo>
                    <a:pt x="1280" y="21599"/>
                    <a:pt x="-1600" y="15119"/>
                    <a:pt x="1280" y="9720"/>
                  </a:cubicBezTo>
                  <a:cubicBezTo>
                    <a:pt x="4159" y="4319"/>
                    <a:pt x="7039" y="2159"/>
                    <a:pt x="8480" y="107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914400">
                <a:defRPr/>
              </a:pPr>
              <a:endParaRPr lang="es-ES" sz="1800">
                <a:latin typeface="Calibri" charset="0"/>
                <a:cs typeface="Calibri" charset="0"/>
                <a:sym typeface="Calibri" charset="0"/>
              </a:endParaRPr>
            </a:p>
          </p:txBody>
        </p:sp>
        <p:sp>
          <p:nvSpPr>
            <p:cNvPr id="786" name="AutoShape 36"/>
            <p:cNvSpPr>
              <a:spLocks/>
            </p:cNvSpPr>
            <p:nvPr/>
          </p:nvSpPr>
          <p:spPr bwMode="auto">
            <a:xfrm>
              <a:off x="674687" y="2559051"/>
              <a:ext cx="84138" cy="247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9" y="0"/>
                  </a:moveTo>
                  <a:cubicBezTo>
                    <a:pt x="14399" y="0"/>
                    <a:pt x="18000" y="11435"/>
                    <a:pt x="18000" y="16517"/>
                  </a:cubicBezTo>
                  <a:cubicBezTo>
                    <a:pt x="21600" y="20329"/>
                    <a:pt x="21600" y="21599"/>
                    <a:pt x="21600" y="21599"/>
                  </a:cubicBezTo>
                  <a:cubicBezTo>
                    <a:pt x="0" y="20329"/>
                    <a:pt x="0" y="20329"/>
                    <a:pt x="0" y="20329"/>
                  </a:cubicBezTo>
                  <a:cubicBezTo>
                    <a:pt x="0" y="20329"/>
                    <a:pt x="3599" y="10164"/>
                    <a:pt x="1439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914400">
                <a:defRPr/>
              </a:pPr>
              <a:endParaRPr lang="es-ES" sz="1800">
                <a:latin typeface="Calibri" charset="0"/>
                <a:cs typeface="Calibri" charset="0"/>
                <a:sym typeface="Calibri" charset="0"/>
              </a:endParaRPr>
            </a:p>
          </p:txBody>
        </p:sp>
      </p:grpSp>
      <p:sp>
        <p:nvSpPr>
          <p:cNvPr id="3" name="矩形 2"/>
          <p:cNvSpPr/>
          <p:nvPr/>
        </p:nvSpPr>
        <p:spPr>
          <a:xfrm>
            <a:off x="1207664" y="2926260"/>
            <a:ext cx="3160069" cy="1200329"/>
          </a:xfrm>
          <a:prstGeom prst="rect">
            <a:avLst/>
          </a:prstGeom>
        </p:spPr>
        <p:txBody>
          <a:bodyPr wrap="square">
            <a:spAutoFit/>
          </a:bodyPr>
          <a:lstStyle/>
          <a:p>
            <a:pPr algn="r"/>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endParaRPr lang="en-US" altLang="zh-CN" dirty="0">
              <a:solidFill>
                <a:schemeClr val="tx2"/>
              </a:solidFill>
              <a:latin typeface="微软雅黑" pitchFamily="34" charset="-122"/>
              <a:ea typeface="微软雅黑" pitchFamily="34" charset="-122"/>
            </a:endParaRPr>
          </a:p>
        </p:txBody>
      </p:sp>
      <p:sp>
        <p:nvSpPr>
          <p:cNvPr id="787" name="矩形 786"/>
          <p:cNvSpPr/>
          <p:nvPr/>
        </p:nvSpPr>
        <p:spPr>
          <a:xfrm>
            <a:off x="1207664" y="5536343"/>
            <a:ext cx="3160069" cy="1200329"/>
          </a:xfrm>
          <a:prstGeom prst="rect">
            <a:avLst/>
          </a:prstGeom>
        </p:spPr>
        <p:txBody>
          <a:bodyPr wrap="square">
            <a:spAutoFit/>
          </a:bodyPr>
          <a:lstStyle/>
          <a:p>
            <a:pPr algn="r"/>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endParaRPr lang="en-US" altLang="zh-CN" dirty="0">
              <a:solidFill>
                <a:schemeClr val="tx2"/>
              </a:solidFill>
              <a:latin typeface="微软雅黑" pitchFamily="34" charset="-122"/>
              <a:ea typeface="微软雅黑" pitchFamily="34" charset="-122"/>
            </a:endParaRPr>
          </a:p>
        </p:txBody>
      </p:sp>
      <p:sp>
        <p:nvSpPr>
          <p:cNvPr id="788" name="矩形 787"/>
          <p:cNvSpPr/>
          <p:nvPr/>
        </p:nvSpPr>
        <p:spPr>
          <a:xfrm>
            <a:off x="11381118" y="3078773"/>
            <a:ext cx="3160069" cy="1200329"/>
          </a:xfrm>
          <a:prstGeom prst="rect">
            <a:avLst/>
          </a:prstGeom>
        </p:spPr>
        <p:txBody>
          <a:bodyPr wrap="square">
            <a:spAutoFit/>
          </a:bodyPr>
          <a:lstStyle/>
          <a:p>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endParaRPr lang="en-US" altLang="zh-CN" dirty="0">
              <a:solidFill>
                <a:schemeClr val="tx2"/>
              </a:solidFill>
              <a:latin typeface="微软雅黑" pitchFamily="34" charset="-122"/>
              <a:ea typeface="微软雅黑" pitchFamily="34" charset="-122"/>
            </a:endParaRPr>
          </a:p>
        </p:txBody>
      </p:sp>
      <p:sp>
        <p:nvSpPr>
          <p:cNvPr id="789" name="矩形 788"/>
          <p:cNvSpPr/>
          <p:nvPr/>
        </p:nvSpPr>
        <p:spPr>
          <a:xfrm>
            <a:off x="11381118" y="5568647"/>
            <a:ext cx="3160069" cy="1200329"/>
          </a:xfrm>
          <a:prstGeom prst="rect">
            <a:avLst/>
          </a:prstGeom>
        </p:spPr>
        <p:txBody>
          <a:bodyPr wrap="square">
            <a:spAutoFit/>
          </a:bodyPr>
          <a:lstStyle/>
          <a:p>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endParaRPr lang="en-US" altLang="zh-CN" dirty="0">
              <a:solidFill>
                <a:schemeClr val="tx2"/>
              </a:solidFill>
              <a:latin typeface="微软雅黑" pitchFamily="34" charset="-122"/>
              <a:ea typeface="微软雅黑" pitchFamily="34" charset="-122"/>
            </a:endParaRPr>
          </a:p>
        </p:txBody>
      </p:sp>
      <p:sp>
        <p:nvSpPr>
          <p:cNvPr id="29" name="Freeform 8"/>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827926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78"/>
                                        </p:tgtEl>
                                        <p:attrNameLst>
                                          <p:attrName>style.visibility</p:attrName>
                                        </p:attrNameLst>
                                      </p:cBhvr>
                                      <p:to>
                                        <p:strVal val="visible"/>
                                      </p:to>
                                    </p:set>
                                    <p:anim calcmode="lin" valueType="num">
                                      <p:cBhvr additive="base">
                                        <p:cTn id="7" dur="500" fill="hold"/>
                                        <p:tgtEl>
                                          <p:spTgt spid="778"/>
                                        </p:tgtEl>
                                        <p:attrNameLst>
                                          <p:attrName>ppt_x</p:attrName>
                                        </p:attrNameLst>
                                      </p:cBhvr>
                                      <p:tavLst>
                                        <p:tav tm="0">
                                          <p:val>
                                            <p:strVal val="0-#ppt_w/2"/>
                                          </p:val>
                                        </p:tav>
                                        <p:tav tm="100000">
                                          <p:val>
                                            <p:strVal val="#ppt_x"/>
                                          </p:val>
                                        </p:tav>
                                      </p:tavLst>
                                    </p:anim>
                                    <p:anim calcmode="lin" valueType="num">
                                      <p:cBhvr additive="base">
                                        <p:cTn id="8" dur="500" fill="hold"/>
                                        <p:tgtEl>
                                          <p:spTgt spid="77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82"/>
                                        </p:tgtEl>
                                        <p:attrNameLst>
                                          <p:attrName>style.visibility</p:attrName>
                                        </p:attrNameLst>
                                      </p:cBhvr>
                                      <p:to>
                                        <p:strVal val="visible"/>
                                      </p:to>
                                    </p:set>
                                    <p:anim calcmode="lin" valueType="num">
                                      <p:cBhvr additive="base">
                                        <p:cTn id="11" dur="500" fill="hold"/>
                                        <p:tgtEl>
                                          <p:spTgt spid="782"/>
                                        </p:tgtEl>
                                        <p:attrNameLst>
                                          <p:attrName>ppt_x</p:attrName>
                                        </p:attrNameLst>
                                      </p:cBhvr>
                                      <p:tavLst>
                                        <p:tav tm="0">
                                          <p:val>
                                            <p:strVal val="1+#ppt_w/2"/>
                                          </p:val>
                                        </p:tav>
                                        <p:tav tm="100000">
                                          <p:val>
                                            <p:strVal val="#ppt_x"/>
                                          </p:val>
                                        </p:tav>
                                      </p:tavLst>
                                    </p:anim>
                                    <p:anim calcmode="lin" valueType="num">
                                      <p:cBhvr additive="base">
                                        <p:cTn id="12" dur="500" fill="hold"/>
                                        <p:tgtEl>
                                          <p:spTgt spid="78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1+#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1+#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50"/>
                                  </p:stCondLst>
                                  <p:childTnLst>
                                    <p:set>
                                      <p:cBhvr>
                                        <p:cTn id="37" dur="1" fill="hold">
                                          <p:stCondLst>
                                            <p:cond delay="0"/>
                                          </p:stCondLst>
                                        </p:cTn>
                                        <p:tgtEl>
                                          <p:spTgt spid="788"/>
                                        </p:tgtEl>
                                        <p:attrNameLst>
                                          <p:attrName>style.visibility</p:attrName>
                                        </p:attrNameLst>
                                      </p:cBhvr>
                                      <p:to>
                                        <p:strVal val="visible"/>
                                      </p:to>
                                    </p:set>
                                    <p:animEffect transition="in" filter="fade">
                                      <p:cBhvr>
                                        <p:cTn id="38" dur="1000"/>
                                        <p:tgtEl>
                                          <p:spTgt spid="788"/>
                                        </p:tgtEl>
                                      </p:cBhvr>
                                    </p:animEffect>
                                    <p:anim calcmode="lin" valueType="num">
                                      <p:cBhvr>
                                        <p:cTn id="39" dur="1000" fill="hold"/>
                                        <p:tgtEl>
                                          <p:spTgt spid="788"/>
                                        </p:tgtEl>
                                        <p:attrNameLst>
                                          <p:attrName>ppt_x</p:attrName>
                                        </p:attrNameLst>
                                      </p:cBhvr>
                                      <p:tavLst>
                                        <p:tav tm="0">
                                          <p:val>
                                            <p:strVal val="#ppt_x"/>
                                          </p:val>
                                        </p:tav>
                                        <p:tav tm="100000">
                                          <p:val>
                                            <p:strVal val="#ppt_x"/>
                                          </p:val>
                                        </p:tav>
                                      </p:tavLst>
                                    </p:anim>
                                    <p:anim calcmode="lin" valueType="num">
                                      <p:cBhvr>
                                        <p:cTn id="40" dur="1000" fill="hold"/>
                                        <p:tgtEl>
                                          <p:spTgt spid="78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500"/>
                                  </p:stCondLst>
                                  <p:childTnLst>
                                    <p:set>
                                      <p:cBhvr>
                                        <p:cTn id="42" dur="1" fill="hold">
                                          <p:stCondLst>
                                            <p:cond delay="0"/>
                                          </p:stCondLst>
                                        </p:cTn>
                                        <p:tgtEl>
                                          <p:spTgt spid="787"/>
                                        </p:tgtEl>
                                        <p:attrNameLst>
                                          <p:attrName>style.visibility</p:attrName>
                                        </p:attrNameLst>
                                      </p:cBhvr>
                                      <p:to>
                                        <p:strVal val="visible"/>
                                      </p:to>
                                    </p:set>
                                    <p:animEffect transition="in" filter="fade">
                                      <p:cBhvr>
                                        <p:cTn id="43" dur="1000"/>
                                        <p:tgtEl>
                                          <p:spTgt spid="787"/>
                                        </p:tgtEl>
                                      </p:cBhvr>
                                    </p:animEffect>
                                    <p:anim calcmode="lin" valueType="num">
                                      <p:cBhvr>
                                        <p:cTn id="44" dur="1000" fill="hold"/>
                                        <p:tgtEl>
                                          <p:spTgt spid="787"/>
                                        </p:tgtEl>
                                        <p:attrNameLst>
                                          <p:attrName>ppt_x</p:attrName>
                                        </p:attrNameLst>
                                      </p:cBhvr>
                                      <p:tavLst>
                                        <p:tav tm="0">
                                          <p:val>
                                            <p:strVal val="#ppt_x"/>
                                          </p:val>
                                        </p:tav>
                                        <p:tav tm="100000">
                                          <p:val>
                                            <p:strVal val="#ppt_x"/>
                                          </p:val>
                                        </p:tav>
                                      </p:tavLst>
                                    </p:anim>
                                    <p:anim calcmode="lin" valueType="num">
                                      <p:cBhvr>
                                        <p:cTn id="45" dur="1000" fill="hold"/>
                                        <p:tgtEl>
                                          <p:spTgt spid="78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750"/>
                                  </p:stCondLst>
                                  <p:childTnLst>
                                    <p:set>
                                      <p:cBhvr>
                                        <p:cTn id="47" dur="1" fill="hold">
                                          <p:stCondLst>
                                            <p:cond delay="0"/>
                                          </p:stCondLst>
                                        </p:cTn>
                                        <p:tgtEl>
                                          <p:spTgt spid="789"/>
                                        </p:tgtEl>
                                        <p:attrNameLst>
                                          <p:attrName>style.visibility</p:attrName>
                                        </p:attrNameLst>
                                      </p:cBhvr>
                                      <p:to>
                                        <p:strVal val="visible"/>
                                      </p:to>
                                    </p:set>
                                    <p:animEffect transition="in" filter="fade">
                                      <p:cBhvr>
                                        <p:cTn id="48" dur="1000"/>
                                        <p:tgtEl>
                                          <p:spTgt spid="789"/>
                                        </p:tgtEl>
                                      </p:cBhvr>
                                    </p:animEffect>
                                    <p:anim calcmode="lin" valueType="num">
                                      <p:cBhvr>
                                        <p:cTn id="49" dur="1000" fill="hold"/>
                                        <p:tgtEl>
                                          <p:spTgt spid="789"/>
                                        </p:tgtEl>
                                        <p:attrNameLst>
                                          <p:attrName>ppt_x</p:attrName>
                                        </p:attrNameLst>
                                      </p:cBhvr>
                                      <p:tavLst>
                                        <p:tav tm="0">
                                          <p:val>
                                            <p:strVal val="#ppt_x"/>
                                          </p:val>
                                        </p:tav>
                                        <p:tav tm="100000">
                                          <p:val>
                                            <p:strVal val="#ppt_x"/>
                                          </p:val>
                                        </p:tav>
                                      </p:tavLst>
                                    </p:anim>
                                    <p:anim calcmode="lin" valueType="num">
                                      <p:cBhvr>
                                        <p:cTn id="50" dur="1000" fill="hold"/>
                                        <p:tgtEl>
                                          <p:spTgt spid="7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87" grpId="0"/>
      <p:bldP spid="788" grpId="0"/>
      <p:bldP spid="78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可行性分析</a:t>
            </a:r>
          </a:p>
        </p:txBody>
      </p:sp>
      <p:sp>
        <p:nvSpPr>
          <p:cNvPr id="37" name="Rectangle 13" descr="FD1DDF730CE4456e89755B07FE1653D0# #Rectangle 13"/>
          <p:cNvSpPr>
            <a:spLocks noChangeArrowheads="1"/>
          </p:cNvSpPr>
          <p:nvPr/>
        </p:nvSpPr>
        <p:spPr bwMode="auto">
          <a:xfrm>
            <a:off x="10726876" y="2960981"/>
            <a:ext cx="4397739" cy="56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单击此处添加简短说明，添加简短文字，</a:t>
            </a:r>
            <a:endParaRPr lang="en-US" altLang="zh-CN" sz="1800" dirty="0">
              <a:solidFill>
                <a:schemeClr val="tx2"/>
              </a:solidFill>
              <a:latin typeface="方正兰亭纤黑简体" pitchFamily="65" charset="-122"/>
              <a:ea typeface="方正兰亭纤黑简体" pitchFamily="65" charset="-122"/>
            </a:endParaRPr>
          </a:p>
          <a:p>
            <a:pP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具体文字添加此处。</a:t>
            </a:r>
            <a:endParaRPr lang="en-US" altLang="zh-CN" sz="1800" dirty="0">
              <a:solidFill>
                <a:schemeClr val="tx2"/>
              </a:solidFill>
              <a:latin typeface="方正兰亭纤黑简体" pitchFamily="65" charset="-122"/>
              <a:ea typeface="方正兰亭纤黑简体" pitchFamily="65" charset="-122"/>
            </a:endParaRPr>
          </a:p>
        </p:txBody>
      </p:sp>
      <p:sp>
        <p:nvSpPr>
          <p:cNvPr id="31" name="Freeform 5"/>
          <p:cNvSpPr>
            <a:spLocks/>
          </p:cNvSpPr>
          <p:nvPr/>
        </p:nvSpPr>
        <p:spPr bwMode="auto">
          <a:xfrm rot="1800000">
            <a:off x="8307216" y="2238892"/>
            <a:ext cx="2006889" cy="2830951"/>
          </a:xfrm>
          <a:custGeom>
            <a:avLst/>
            <a:gdLst>
              <a:gd name="T0" fmla="*/ 2366 w 4733"/>
              <a:gd name="T1" fmla="*/ 0 h 6775"/>
              <a:gd name="T2" fmla="*/ 4733 w 4733"/>
              <a:gd name="T3" fmla="*/ 2366 h 6775"/>
              <a:gd name="T4" fmla="*/ 4375 w 4733"/>
              <a:gd name="T5" fmla="*/ 3618 h 6775"/>
              <a:gd name="T6" fmla="*/ 4375 w 4733"/>
              <a:gd name="T7" fmla="*/ 3618 h 6775"/>
              <a:gd name="T8" fmla="*/ 4364 w 4733"/>
              <a:gd name="T9" fmla="*/ 3635 h 6775"/>
              <a:gd name="T10" fmla="*/ 4358 w 4733"/>
              <a:gd name="T11" fmla="*/ 3645 h 6775"/>
              <a:gd name="T12" fmla="*/ 2366 w 4733"/>
              <a:gd name="T13" fmla="*/ 6775 h 6775"/>
              <a:gd name="T14" fmla="*/ 375 w 4733"/>
              <a:gd name="T15" fmla="*/ 3645 h 6775"/>
              <a:gd name="T16" fmla="*/ 369 w 4733"/>
              <a:gd name="T17" fmla="*/ 3635 h 6775"/>
              <a:gd name="T18" fmla="*/ 357 w 4733"/>
              <a:gd name="T19" fmla="*/ 3618 h 6775"/>
              <a:gd name="T20" fmla="*/ 357 w 4733"/>
              <a:gd name="T21" fmla="*/ 3618 h 6775"/>
              <a:gd name="T22" fmla="*/ 0 w 4733"/>
              <a:gd name="T23" fmla="*/ 2366 h 6775"/>
              <a:gd name="T24" fmla="*/ 2366 w 4733"/>
              <a:gd name="T25" fmla="*/ 0 h 6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33" h="6775">
                <a:moveTo>
                  <a:pt x="2366" y="0"/>
                </a:moveTo>
                <a:cubicBezTo>
                  <a:pt x="3673" y="0"/>
                  <a:pt x="4733" y="1060"/>
                  <a:pt x="4733" y="2366"/>
                </a:cubicBezTo>
                <a:cubicBezTo>
                  <a:pt x="4733" y="2826"/>
                  <a:pt x="4602" y="3255"/>
                  <a:pt x="4375" y="3618"/>
                </a:cubicBezTo>
                <a:lnTo>
                  <a:pt x="4375" y="3618"/>
                </a:lnTo>
                <a:lnTo>
                  <a:pt x="4364" y="3635"/>
                </a:lnTo>
                <a:lnTo>
                  <a:pt x="4358" y="3645"/>
                </a:lnTo>
                <a:lnTo>
                  <a:pt x="2366" y="6775"/>
                </a:lnTo>
                <a:lnTo>
                  <a:pt x="375" y="3645"/>
                </a:lnTo>
                <a:lnTo>
                  <a:pt x="369" y="3635"/>
                </a:lnTo>
                <a:lnTo>
                  <a:pt x="357" y="3618"/>
                </a:lnTo>
                <a:lnTo>
                  <a:pt x="357" y="3618"/>
                </a:lnTo>
                <a:cubicBezTo>
                  <a:pt x="131" y="3255"/>
                  <a:pt x="0" y="2826"/>
                  <a:pt x="0" y="2366"/>
                </a:cubicBezTo>
                <a:cubicBezTo>
                  <a:pt x="0" y="1060"/>
                  <a:pt x="1060" y="0"/>
                  <a:pt x="2366" y="0"/>
                </a:cubicBezTo>
                <a:close/>
              </a:path>
            </a:pathLst>
          </a:custGeom>
          <a:solidFill>
            <a:schemeClr val="accent1"/>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32" name="Freeform 6"/>
          <p:cNvSpPr>
            <a:spLocks/>
          </p:cNvSpPr>
          <p:nvPr/>
        </p:nvSpPr>
        <p:spPr bwMode="auto">
          <a:xfrm rot="1800000">
            <a:off x="6608647" y="5132202"/>
            <a:ext cx="2006889" cy="2830951"/>
          </a:xfrm>
          <a:custGeom>
            <a:avLst/>
            <a:gdLst>
              <a:gd name="T0" fmla="*/ 2366 w 4733"/>
              <a:gd name="T1" fmla="*/ 6776 h 6776"/>
              <a:gd name="T2" fmla="*/ 4733 w 4733"/>
              <a:gd name="T3" fmla="*/ 4409 h 6776"/>
              <a:gd name="T4" fmla="*/ 4375 w 4733"/>
              <a:gd name="T5" fmla="*/ 3158 h 6776"/>
              <a:gd name="T6" fmla="*/ 4375 w 4733"/>
              <a:gd name="T7" fmla="*/ 3158 h 6776"/>
              <a:gd name="T8" fmla="*/ 4364 w 4733"/>
              <a:gd name="T9" fmla="*/ 3140 h 6776"/>
              <a:gd name="T10" fmla="*/ 4358 w 4733"/>
              <a:gd name="T11" fmla="*/ 3130 h 6776"/>
              <a:gd name="T12" fmla="*/ 2366 w 4733"/>
              <a:gd name="T13" fmla="*/ 0 h 6776"/>
              <a:gd name="T14" fmla="*/ 375 w 4733"/>
              <a:gd name="T15" fmla="*/ 3130 h 6776"/>
              <a:gd name="T16" fmla="*/ 369 w 4733"/>
              <a:gd name="T17" fmla="*/ 3140 h 6776"/>
              <a:gd name="T18" fmla="*/ 357 w 4733"/>
              <a:gd name="T19" fmla="*/ 3158 h 6776"/>
              <a:gd name="T20" fmla="*/ 357 w 4733"/>
              <a:gd name="T21" fmla="*/ 3158 h 6776"/>
              <a:gd name="T22" fmla="*/ 0 w 4733"/>
              <a:gd name="T23" fmla="*/ 4409 h 6776"/>
              <a:gd name="T24" fmla="*/ 2366 w 4733"/>
              <a:gd name="T25" fmla="*/ 6776 h 6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33" h="6776">
                <a:moveTo>
                  <a:pt x="2366" y="6776"/>
                </a:moveTo>
                <a:cubicBezTo>
                  <a:pt x="3673" y="6776"/>
                  <a:pt x="4733" y="5716"/>
                  <a:pt x="4733" y="4409"/>
                </a:cubicBezTo>
                <a:cubicBezTo>
                  <a:pt x="4733" y="3950"/>
                  <a:pt x="4602" y="3521"/>
                  <a:pt x="4375" y="3158"/>
                </a:cubicBezTo>
                <a:lnTo>
                  <a:pt x="4375" y="3158"/>
                </a:lnTo>
                <a:lnTo>
                  <a:pt x="4364" y="3140"/>
                </a:lnTo>
                <a:lnTo>
                  <a:pt x="4358" y="3130"/>
                </a:lnTo>
                <a:lnTo>
                  <a:pt x="2366" y="0"/>
                </a:lnTo>
                <a:lnTo>
                  <a:pt x="375" y="3130"/>
                </a:lnTo>
                <a:lnTo>
                  <a:pt x="369" y="3140"/>
                </a:lnTo>
                <a:lnTo>
                  <a:pt x="357" y="3158"/>
                </a:lnTo>
                <a:lnTo>
                  <a:pt x="357" y="3158"/>
                </a:lnTo>
                <a:cubicBezTo>
                  <a:pt x="131" y="3521"/>
                  <a:pt x="0" y="3950"/>
                  <a:pt x="0" y="4409"/>
                </a:cubicBezTo>
                <a:cubicBezTo>
                  <a:pt x="0" y="5716"/>
                  <a:pt x="1060" y="6776"/>
                  <a:pt x="2366" y="6776"/>
                </a:cubicBezTo>
                <a:close/>
              </a:path>
            </a:pathLst>
          </a:custGeom>
          <a:solidFill>
            <a:schemeClr val="accent1"/>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33" name="Freeform 7"/>
          <p:cNvSpPr>
            <a:spLocks/>
          </p:cNvSpPr>
          <p:nvPr/>
        </p:nvSpPr>
        <p:spPr bwMode="auto">
          <a:xfrm rot="1800000">
            <a:off x="6258331" y="2279611"/>
            <a:ext cx="2763679" cy="2122523"/>
          </a:xfrm>
          <a:custGeom>
            <a:avLst/>
            <a:gdLst>
              <a:gd name="T0" fmla="*/ 655 w 6517"/>
              <a:gd name="T1" fmla="*/ 1516 h 5082"/>
              <a:gd name="T2" fmla="*/ 3889 w 6517"/>
              <a:gd name="T3" fmla="*/ 655 h 5082"/>
              <a:gd name="T4" fmla="*/ 4792 w 6517"/>
              <a:gd name="T5" fmla="*/ 1592 h 5082"/>
              <a:gd name="T6" fmla="*/ 4792 w 6517"/>
              <a:gd name="T7" fmla="*/ 1592 h 5082"/>
              <a:gd name="T8" fmla="*/ 4802 w 6517"/>
              <a:gd name="T9" fmla="*/ 1610 h 5082"/>
              <a:gd name="T10" fmla="*/ 4808 w 6517"/>
              <a:gd name="T11" fmla="*/ 1621 h 5082"/>
              <a:gd name="T12" fmla="*/ 6517 w 6517"/>
              <a:gd name="T13" fmla="*/ 4913 h 5082"/>
              <a:gd name="T14" fmla="*/ 2811 w 6517"/>
              <a:gd name="T15" fmla="*/ 5067 h 5082"/>
              <a:gd name="T16" fmla="*/ 2799 w 6517"/>
              <a:gd name="T17" fmla="*/ 5067 h 5082"/>
              <a:gd name="T18" fmla="*/ 2778 w 6517"/>
              <a:gd name="T19" fmla="*/ 5068 h 5082"/>
              <a:gd name="T20" fmla="*/ 2778 w 6517"/>
              <a:gd name="T21" fmla="*/ 5068 h 5082"/>
              <a:gd name="T22" fmla="*/ 1516 w 6517"/>
              <a:gd name="T23" fmla="*/ 4750 h 5082"/>
              <a:gd name="T24" fmla="*/ 655 w 6517"/>
              <a:gd name="T25" fmla="*/ 1516 h 5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17" h="5082">
                <a:moveTo>
                  <a:pt x="655" y="1516"/>
                </a:moveTo>
                <a:cubicBezTo>
                  <a:pt x="1310" y="385"/>
                  <a:pt x="2759" y="0"/>
                  <a:pt x="3889" y="655"/>
                </a:cubicBezTo>
                <a:cubicBezTo>
                  <a:pt x="4287" y="885"/>
                  <a:pt x="4592" y="1214"/>
                  <a:pt x="4792" y="1592"/>
                </a:cubicBezTo>
                <a:lnTo>
                  <a:pt x="4792" y="1592"/>
                </a:lnTo>
                <a:lnTo>
                  <a:pt x="4802" y="1610"/>
                </a:lnTo>
                <a:lnTo>
                  <a:pt x="4808" y="1621"/>
                </a:lnTo>
                <a:lnTo>
                  <a:pt x="6517" y="4913"/>
                </a:lnTo>
                <a:lnTo>
                  <a:pt x="2811" y="5067"/>
                </a:lnTo>
                <a:lnTo>
                  <a:pt x="2799" y="5067"/>
                </a:lnTo>
                <a:lnTo>
                  <a:pt x="2778" y="5068"/>
                </a:lnTo>
                <a:lnTo>
                  <a:pt x="2778" y="5068"/>
                </a:lnTo>
                <a:cubicBezTo>
                  <a:pt x="2350" y="5082"/>
                  <a:pt x="1913" y="4980"/>
                  <a:pt x="1516" y="4750"/>
                </a:cubicBezTo>
                <a:cubicBezTo>
                  <a:pt x="385" y="4095"/>
                  <a:pt x="0" y="2647"/>
                  <a:pt x="655" y="1516"/>
                </a:cubicBezTo>
                <a:close/>
              </a:path>
            </a:pathLst>
          </a:custGeom>
          <a:solidFill>
            <a:schemeClr val="accent6"/>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34" name="Freeform 8"/>
          <p:cNvSpPr>
            <a:spLocks/>
          </p:cNvSpPr>
          <p:nvPr/>
        </p:nvSpPr>
        <p:spPr bwMode="auto">
          <a:xfrm rot="1800000">
            <a:off x="7902143" y="5797521"/>
            <a:ext cx="2763679" cy="2122523"/>
          </a:xfrm>
          <a:custGeom>
            <a:avLst/>
            <a:gdLst>
              <a:gd name="T0" fmla="*/ 5863 w 6518"/>
              <a:gd name="T1" fmla="*/ 3566 h 5082"/>
              <a:gd name="T2" fmla="*/ 5002 w 6518"/>
              <a:gd name="T3" fmla="*/ 332 h 5082"/>
              <a:gd name="T4" fmla="*/ 3740 w 6518"/>
              <a:gd name="T5" fmla="*/ 14 h 5082"/>
              <a:gd name="T6" fmla="*/ 3740 w 6518"/>
              <a:gd name="T7" fmla="*/ 14 h 5082"/>
              <a:gd name="T8" fmla="*/ 3719 w 6518"/>
              <a:gd name="T9" fmla="*/ 14 h 5082"/>
              <a:gd name="T10" fmla="*/ 3707 w 6518"/>
              <a:gd name="T11" fmla="*/ 15 h 5082"/>
              <a:gd name="T12" fmla="*/ 0 w 6518"/>
              <a:gd name="T13" fmla="*/ 168 h 5082"/>
              <a:gd name="T14" fmla="*/ 1710 w 6518"/>
              <a:gd name="T15" fmla="*/ 3461 h 5082"/>
              <a:gd name="T16" fmla="*/ 1715 w 6518"/>
              <a:gd name="T17" fmla="*/ 3471 h 5082"/>
              <a:gd name="T18" fmla="*/ 1725 w 6518"/>
              <a:gd name="T19" fmla="*/ 3490 h 5082"/>
              <a:gd name="T20" fmla="*/ 1725 w 6518"/>
              <a:gd name="T21" fmla="*/ 3490 h 5082"/>
              <a:gd name="T22" fmla="*/ 2628 w 6518"/>
              <a:gd name="T23" fmla="*/ 4427 h 5082"/>
              <a:gd name="T24" fmla="*/ 5863 w 6518"/>
              <a:gd name="T25" fmla="*/ 3566 h 5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18" h="5082">
                <a:moveTo>
                  <a:pt x="5863" y="3566"/>
                </a:moveTo>
                <a:cubicBezTo>
                  <a:pt x="6518" y="2435"/>
                  <a:pt x="6132" y="987"/>
                  <a:pt x="5002" y="332"/>
                </a:cubicBezTo>
                <a:cubicBezTo>
                  <a:pt x="4604" y="101"/>
                  <a:pt x="4168" y="0"/>
                  <a:pt x="3740" y="14"/>
                </a:cubicBezTo>
                <a:lnTo>
                  <a:pt x="3740" y="14"/>
                </a:lnTo>
                <a:lnTo>
                  <a:pt x="3719" y="14"/>
                </a:lnTo>
                <a:lnTo>
                  <a:pt x="3707" y="15"/>
                </a:lnTo>
                <a:lnTo>
                  <a:pt x="0" y="168"/>
                </a:lnTo>
                <a:lnTo>
                  <a:pt x="1710" y="3461"/>
                </a:lnTo>
                <a:lnTo>
                  <a:pt x="1715" y="3471"/>
                </a:lnTo>
                <a:lnTo>
                  <a:pt x="1725" y="3490"/>
                </a:lnTo>
                <a:lnTo>
                  <a:pt x="1725" y="3490"/>
                </a:lnTo>
                <a:cubicBezTo>
                  <a:pt x="1926" y="3868"/>
                  <a:pt x="2231" y="4196"/>
                  <a:pt x="2628" y="4427"/>
                </a:cubicBezTo>
                <a:cubicBezTo>
                  <a:pt x="3759" y="5082"/>
                  <a:pt x="5207" y="4696"/>
                  <a:pt x="5863" y="3566"/>
                </a:cubicBezTo>
                <a:close/>
              </a:path>
            </a:pathLst>
          </a:custGeom>
          <a:solidFill>
            <a:schemeClr val="accent6"/>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35" name="Freeform 9"/>
          <p:cNvSpPr>
            <a:spLocks/>
          </p:cNvSpPr>
          <p:nvPr/>
        </p:nvSpPr>
        <p:spPr bwMode="auto">
          <a:xfrm rot="1800000">
            <a:off x="5119132" y="4214959"/>
            <a:ext cx="2766481" cy="2122523"/>
          </a:xfrm>
          <a:custGeom>
            <a:avLst/>
            <a:gdLst>
              <a:gd name="T0" fmla="*/ 653 w 6523"/>
              <a:gd name="T1" fmla="*/ 3563 h 5083"/>
              <a:gd name="T2" fmla="*/ 1521 w 6523"/>
              <a:gd name="T3" fmla="*/ 331 h 5083"/>
              <a:gd name="T4" fmla="*/ 2783 w 6523"/>
              <a:gd name="T5" fmla="*/ 15 h 5083"/>
              <a:gd name="T6" fmla="*/ 2783 w 6523"/>
              <a:gd name="T7" fmla="*/ 15 h 5083"/>
              <a:gd name="T8" fmla="*/ 2805 w 6523"/>
              <a:gd name="T9" fmla="*/ 16 h 5083"/>
              <a:gd name="T10" fmla="*/ 2816 w 6523"/>
              <a:gd name="T11" fmla="*/ 17 h 5083"/>
              <a:gd name="T12" fmla="*/ 6523 w 6523"/>
              <a:gd name="T13" fmla="*/ 178 h 5083"/>
              <a:gd name="T14" fmla="*/ 4806 w 6523"/>
              <a:gd name="T15" fmla="*/ 3467 h 5083"/>
              <a:gd name="T16" fmla="*/ 4800 w 6523"/>
              <a:gd name="T17" fmla="*/ 3477 h 5083"/>
              <a:gd name="T18" fmla="*/ 4791 w 6523"/>
              <a:gd name="T19" fmla="*/ 3496 h 5083"/>
              <a:gd name="T20" fmla="*/ 4790 w 6523"/>
              <a:gd name="T21" fmla="*/ 3496 h 5083"/>
              <a:gd name="T22" fmla="*/ 3885 w 6523"/>
              <a:gd name="T23" fmla="*/ 4431 h 5083"/>
              <a:gd name="T24" fmla="*/ 653 w 6523"/>
              <a:gd name="T25" fmla="*/ 3563 h 5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23" h="5083">
                <a:moveTo>
                  <a:pt x="653" y="3563"/>
                </a:moveTo>
                <a:cubicBezTo>
                  <a:pt x="0" y="2431"/>
                  <a:pt x="389" y="983"/>
                  <a:pt x="1521" y="331"/>
                </a:cubicBezTo>
                <a:cubicBezTo>
                  <a:pt x="1919" y="101"/>
                  <a:pt x="2356" y="0"/>
                  <a:pt x="2783" y="15"/>
                </a:cubicBezTo>
                <a:lnTo>
                  <a:pt x="2783" y="15"/>
                </a:lnTo>
                <a:lnTo>
                  <a:pt x="2805" y="16"/>
                </a:lnTo>
                <a:lnTo>
                  <a:pt x="2816" y="17"/>
                </a:lnTo>
                <a:lnTo>
                  <a:pt x="6523" y="178"/>
                </a:lnTo>
                <a:lnTo>
                  <a:pt x="4806" y="3467"/>
                </a:lnTo>
                <a:lnTo>
                  <a:pt x="4800" y="3477"/>
                </a:lnTo>
                <a:lnTo>
                  <a:pt x="4791" y="3496"/>
                </a:lnTo>
                <a:lnTo>
                  <a:pt x="4790" y="3496"/>
                </a:lnTo>
                <a:cubicBezTo>
                  <a:pt x="4589" y="3874"/>
                  <a:pt x="4283" y="4201"/>
                  <a:pt x="3885" y="4431"/>
                </a:cubicBezTo>
                <a:cubicBezTo>
                  <a:pt x="2753" y="5083"/>
                  <a:pt x="1306" y="4695"/>
                  <a:pt x="653" y="3563"/>
                </a:cubicBezTo>
                <a:close/>
              </a:path>
            </a:pathLst>
          </a:custGeom>
          <a:solidFill>
            <a:schemeClr val="accent2"/>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36" name="Freeform 10"/>
          <p:cNvSpPr>
            <a:spLocks/>
          </p:cNvSpPr>
          <p:nvPr/>
        </p:nvSpPr>
        <p:spPr bwMode="auto">
          <a:xfrm rot="1800000">
            <a:off x="9037137" y="3864561"/>
            <a:ext cx="2766481" cy="2122523"/>
          </a:xfrm>
          <a:custGeom>
            <a:avLst/>
            <a:gdLst>
              <a:gd name="T0" fmla="*/ 5870 w 6522"/>
              <a:gd name="T1" fmla="*/ 1521 h 5083"/>
              <a:gd name="T2" fmla="*/ 2637 w 6522"/>
              <a:gd name="T3" fmla="*/ 653 h 5083"/>
              <a:gd name="T4" fmla="*/ 1732 w 6522"/>
              <a:gd name="T5" fmla="*/ 1588 h 5083"/>
              <a:gd name="T6" fmla="*/ 1732 w 6522"/>
              <a:gd name="T7" fmla="*/ 1588 h 5083"/>
              <a:gd name="T8" fmla="*/ 1722 w 6522"/>
              <a:gd name="T9" fmla="*/ 1606 h 5083"/>
              <a:gd name="T10" fmla="*/ 1717 w 6522"/>
              <a:gd name="T11" fmla="*/ 1617 h 5083"/>
              <a:gd name="T12" fmla="*/ 0 w 6522"/>
              <a:gd name="T13" fmla="*/ 4905 h 5083"/>
              <a:gd name="T14" fmla="*/ 3706 w 6522"/>
              <a:gd name="T15" fmla="*/ 5067 h 5083"/>
              <a:gd name="T16" fmla="*/ 3718 w 6522"/>
              <a:gd name="T17" fmla="*/ 5068 h 5083"/>
              <a:gd name="T18" fmla="*/ 3739 w 6522"/>
              <a:gd name="T19" fmla="*/ 5068 h 5083"/>
              <a:gd name="T20" fmla="*/ 3739 w 6522"/>
              <a:gd name="T21" fmla="*/ 5068 h 5083"/>
              <a:gd name="T22" fmla="*/ 5002 w 6522"/>
              <a:gd name="T23" fmla="*/ 4753 h 5083"/>
              <a:gd name="T24" fmla="*/ 5870 w 6522"/>
              <a:gd name="T25" fmla="*/ 1521 h 5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22" h="5083">
                <a:moveTo>
                  <a:pt x="5870" y="1521"/>
                </a:moveTo>
                <a:cubicBezTo>
                  <a:pt x="5217" y="389"/>
                  <a:pt x="3769" y="0"/>
                  <a:pt x="2637" y="653"/>
                </a:cubicBezTo>
                <a:cubicBezTo>
                  <a:pt x="2239" y="882"/>
                  <a:pt x="1934" y="1210"/>
                  <a:pt x="1732" y="1588"/>
                </a:cubicBezTo>
                <a:lnTo>
                  <a:pt x="1732" y="1588"/>
                </a:lnTo>
                <a:lnTo>
                  <a:pt x="1722" y="1606"/>
                </a:lnTo>
                <a:lnTo>
                  <a:pt x="1717" y="1617"/>
                </a:lnTo>
                <a:lnTo>
                  <a:pt x="0" y="4905"/>
                </a:lnTo>
                <a:lnTo>
                  <a:pt x="3706" y="5067"/>
                </a:lnTo>
                <a:lnTo>
                  <a:pt x="3718" y="5068"/>
                </a:lnTo>
                <a:lnTo>
                  <a:pt x="3739" y="5068"/>
                </a:lnTo>
                <a:lnTo>
                  <a:pt x="3739" y="5068"/>
                </a:lnTo>
                <a:cubicBezTo>
                  <a:pt x="4167" y="5083"/>
                  <a:pt x="4604" y="4983"/>
                  <a:pt x="5002" y="4753"/>
                </a:cubicBezTo>
                <a:cubicBezTo>
                  <a:pt x="6134" y="4100"/>
                  <a:pt x="6522" y="2653"/>
                  <a:pt x="5870" y="1521"/>
                </a:cubicBezTo>
                <a:close/>
              </a:path>
            </a:pathLst>
          </a:custGeom>
          <a:solidFill>
            <a:schemeClr val="accent2"/>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49" name="TextBox 48"/>
          <p:cNvSpPr txBox="1"/>
          <p:nvPr/>
        </p:nvSpPr>
        <p:spPr>
          <a:xfrm>
            <a:off x="8501769" y="4138255"/>
            <a:ext cx="673136" cy="569966"/>
          </a:xfrm>
          <a:prstGeom prst="rect">
            <a:avLst/>
          </a:prstGeom>
          <a:noFill/>
        </p:spPr>
        <p:txBody>
          <a:bodyPr wrap="none" lIns="168213" tIns="84107" rIns="168213" bIns="84107" rtlCol="0">
            <a:spAutoFit/>
          </a:bodyPr>
          <a:lstStyle/>
          <a:p>
            <a:pPr algn="ctr"/>
            <a:r>
              <a:rPr lang="en-US" altLang="zh-CN" sz="2600" dirty="0">
                <a:solidFill>
                  <a:schemeClr val="accent1">
                    <a:lumMod val="60000"/>
                    <a:lumOff val="40000"/>
                  </a:schemeClr>
                </a:solidFill>
                <a:latin typeface="Kozuka Gothic Pr6N M" pitchFamily="34" charset="-128"/>
                <a:ea typeface="Kozuka Gothic Pr6N M" pitchFamily="34" charset="-128"/>
              </a:rPr>
              <a:t>01</a:t>
            </a:r>
            <a:endParaRPr lang="zh-CN" altLang="en-US" sz="2600" dirty="0">
              <a:solidFill>
                <a:schemeClr val="accent1">
                  <a:lumMod val="60000"/>
                  <a:lumOff val="40000"/>
                </a:schemeClr>
              </a:solidFill>
              <a:latin typeface="Kozuka Gothic Pr6N M" pitchFamily="34" charset="-128"/>
              <a:ea typeface="Kozuka Gothic Pr6N M" pitchFamily="34" charset="-128"/>
            </a:endParaRPr>
          </a:p>
        </p:txBody>
      </p:sp>
      <p:sp>
        <p:nvSpPr>
          <p:cNvPr id="50" name="TextBox 49"/>
          <p:cNvSpPr txBox="1"/>
          <p:nvPr/>
        </p:nvSpPr>
        <p:spPr>
          <a:xfrm>
            <a:off x="8859148" y="4861653"/>
            <a:ext cx="673136" cy="569966"/>
          </a:xfrm>
          <a:prstGeom prst="rect">
            <a:avLst/>
          </a:prstGeom>
          <a:noFill/>
        </p:spPr>
        <p:txBody>
          <a:bodyPr wrap="none" lIns="168213" tIns="84107" rIns="168213" bIns="84107" rtlCol="0">
            <a:spAutoFit/>
          </a:bodyPr>
          <a:lstStyle/>
          <a:p>
            <a:pPr algn="ctr"/>
            <a:r>
              <a:rPr lang="en-US" altLang="zh-CN" sz="2600" dirty="0">
                <a:solidFill>
                  <a:schemeClr val="accent2">
                    <a:lumMod val="60000"/>
                    <a:lumOff val="40000"/>
                  </a:schemeClr>
                </a:solidFill>
                <a:latin typeface="Kozuka Gothic Pr6N M" pitchFamily="34" charset="-128"/>
                <a:ea typeface="Kozuka Gothic Pr6N M" pitchFamily="34" charset="-128"/>
              </a:rPr>
              <a:t>02</a:t>
            </a:r>
            <a:endParaRPr lang="zh-CN" altLang="en-US" sz="2600" dirty="0">
              <a:solidFill>
                <a:schemeClr val="accent2">
                  <a:lumMod val="60000"/>
                  <a:lumOff val="40000"/>
                </a:schemeClr>
              </a:solidFill>
              <a:latin typeface="Kozuka Gothic Pr6N M" pitchFamily="34" charset="-128"/>
              <a:ea typeface="Kozuka Gothic Pr6N M" pitchFamily="34" charset="-128"/>
            </a:endParaRPr>
          </a:p>
        </p:txBody>
      </p:sp>
      <p:sp>
        <p:nvSpPr>
          <p:cNvPr id="51" name="TextBox 50"/>
          <p:cNvSpPr txBox="1"/>
          <p:nvPr/>
        </p:nvSpPr>
        <p:spPr>
          <a:xfrm>
            <a:off x="8497172" y="5478231"/>
            <a:ext cx="673136" cy="569966"/>
          </a:xfrm>
          <a:prstGeom prst="rect">
            <a:avLst/>
          </a:prstGeom>
          <a:noFill/>
        </p:spPr>
        <p:txBody>
          <a:bodyPr wrap="none" lIns="168213" tIns="84107" rIns="168213" bIns="84107" rtlCol="0">
            <a:spAutoFit/>
          </a:bodyPr>
          <a:lstStyle/>
          <a:p>
            <a:pPr algn="ctr"/>
            <a:r>
              <a:rPr lang="en-US" altLang="zh-CN" sz="2600" dirty="0">
                <a:solidFill>
                  <a:schemeClr val="accent6">
                    <a:lumMod val="60000"/>
                    <a:lumOff val="40000"/>
                  </a:schemeClr>
                </a:solidFill>
                <a:latin typeface="Kozuka Gothic Pr6N M" pitchFamily="34" charset="-128"/>
                <a:ea typeface="Kozuka Gothic Pr6N M" pitchFamily="34" charset="-128"/>
              </a:rPr>
              <a:t>03</a:t>
            </a:r>
            <a:endParaRPr lang="zh-CN" altLang="en-US" sz="2600" dirty="0">
              <a:solidFill>
                <a:schemeClr val="accent6">
                  <a:lumMod val="60000"/>
                  <a:lumOff val="40000"/>
                </a:schemeClr>
              </a:solidFill>
              <a:latin typeface="Kozuka Gothic Pr6N M" pitchFamily="34" charset="-128"/>
              <a:ea typeface="Kozuka Gothic Pr6N M" pitchFamily="34" charset="-128"/>
            </a:endParaRPr>
          </a:p>
        </p:txBody>
      </p:sp>
      <p:sp>
        <p:nvSpPr>
          <p:cNvPr id="52" name="TextBox 51"/>
          <p:cNvSpPr txBox="1"/>
          <p:nvPr/>
        </p:nvSpPr>
        <p:spPr>
          <a:xfrm>
            <a:off x="7718526" y="5480645"/>
            <a:ext cx="673136" cy="569966"/>
          </a:xfrm>
          <a:prstGeom prst="rect">
            <a:avLst/>
          </a:prstGeom>
          <a:noFill/>
        </p:spPr>
        <p:txBody>
          <a:bodyPr wrap="none" lIns="168213" tIns="84107" rIns="168213" bIns="84107" rtlCol="0">
            <a:spAutoFit/>
          </a:bodyPr>
          <a:lstStyle/>
          <a:p>
            <a:pPr algn="ctr"/>
            <a:r>
              <a:rPr lang="en-US" altLang="zh-CN" sz="2600" dirty="0">
                <a:solidFill>
                  <a:schemeClr val="accent1">
                    <a:lumMod val="60000"/>
                    <a:lumOff val="40000"/>
                  </a:schemeClr>
                </a:solidFill>
                <a:latin typeface="Kozuka Gothic Pr6N M" pitchFamily="34" charset="-128"/>
                <a:ea typeface="Kozuka Gothic Pr6N M" pitchFamily="34" charset="-128"/>
              </a:rPr>
              <a:t>04</a:t>
            </a:r>
            <a:endParaRPr lang="zh-CN" altLang="en-US" sz="2600" dirty="0">
              <a:solidFill>
                <a:schemeClr val="accent1">
                  <a:lumMod val="60000"/>
                  <a:lumOff val="40000"/>
                </a:schemeClr>
              </a:solidFill>
              <a:latin typeface="Kozuka Gothic Pr6N M" pitchFamily="34" charset="-128"/>
              <a:ea typeface="Kozuka Gothic Pr6N M" pitchFamily="34" charset="-128"/>
            </a:endParaRPr>
          </a:p>
        </p:txBody>
      </p:sp>
      <p:sp>
        <p:nvSpPr>
          <p:cNvPr id="53" name="TextBox 52"/>
          <p:cNvSpPr txBox="1"/>
          <p:nvPr/>
        </p:nvSpPr>
        <p:spPr>
          <a:xfrm>
            <a:off x="7344482" y="4791912"/>
            <a:ext cx="673136" cy="569966"/>
          </a:xfrm>
          <a:prstGeom prst="rect">
            <a:avLst/>
          </a:prstGeom>
          <a:noFill/>
        </p:spPr>
        <p:txBody>
          <a:bodyPr wrap="none" lIns="168213" tIns="84107" rIns="168213" bIns="84107" rtlCol="0">
            <a:spAutoFit/>
          </a:bodyPr>
          <a:lstStyle/>
          <a:p>
            <a:pPr algn="ctr"/>
            <a:r>
              <a:rPr lang="en-US" altLang="zh-CN" sz="2600" dirty="0">
                <a:solidFill>
                  <a:schemeClr val="accent2">
                    <a:lumMod val="60000"/>
                    <a:lumOff val="40000"/>
                  </a:schemeClr>
                </a:solidFill>
                <a:latin typeface="Kozuka Gothic Pr6N M" pitchFamily="34" charset="-128"/>
                <a:ea typeface="Kozuka Gothic Pr6N M" pitchFamily="34" charset="-128"/>
              </a:rPr>
              <a:t>05</a:t>
            </a:r>
            <a:endParaRPr lang="zh-CN" altLang="en-US" sz="2600" dirty="0">
              <a:solidFill>
                <a:schemeClr val="accent2">
                  <a:lumMod val="60000"/>
                  <a:lumOff val="40000"/>
                </a:schemeClr>
              </a:solidFill>
              <a:latin typeface="Kozuka Gothic Pr6N M" pitchFamily="34" charset="-128"/>
              <a:ea typeface="Kozuka Gothic Pr6N M" pitchFamily="34" charset="-128"/>
            </a:endParaRPr>
          </a:p>
        </p:txBody>
      </p:sp>
      <p:sp>
        <p:nvSpPr>
          <p:cNvPr id="54" name="TextBox 53"/>
          <p:cNvSpPr txBox="1"/>
          <p:nvPr/>
        </p:nvSpPr>
        <p:spPr>
          <a:xfrm>
            <a:off x="7697450" y="4190672"/>
            <a:ext cx="673136" cy="569966"/>
          </a:xfrm>
          <a:prstGeom prst="rect">
            <a:avLst/>
          </a:prstGeom>
          <a:noFill/>
        </p:spPr>
        <p:txBody>
          <a:bodyPr wrap="none" lIns="168213" tIns="84107" rIns="168213" bIns="84107" rtlCol="0">
            <a:spAutoFit/>
          </a:bodyPr>
          <a:lstStyle/>
          <a:p>
            <a:pPr algn="ctr"/>
            <a:r>
              <a:rPr lang="en-US" altLang="zh-CN" sz="2600" dirty="0">
                <a:solidFill>
                  <a:schemeClr val="accent6">
                    <a:lumMod val="60000"/>
                    <a:lumOff val="40000"/>
                  </a:schemeClr>
                </a:solidFill>
                <a:latin typeface="Kozuka Gothic Pr6N M" pitchFamily="34" charset="-128"/>
                <a:ea typeface="Kozuka Gothic Pr6N M" pitchFamily="34" charset="-128"/>
              </a:rPr>
              <a:t>06</a:t>
            </a:r>
            <a:endParaRPr lang="zh-CN" altLang="en-US" sz="2600" dirty="0">
              <a:solidFill>
                <a:schemeClr val="accent6">
                  <a:lumMod val="60000"/>
                  <a:lumOff val="40000"/>
                </a:schemeClr>
              </a:solidFill>
              <a:latin typeface="Kozuka Gothic Pr6N M" pitchFamily="34" charset="-128"/>
              <a:ea typeface="Kozuka Gothic Pr6N M" pitchFamily="34" charset="-128"/>
            </a:endParaRPr>
          </a:p>
        </p:txBody>
      </p:sp>
      <p:sp>
        <p:nvSpPr>
          <p:cNvPr id="23" name="KSO_Shape"/>
          <p:cNvSpPr>
            <a:spLocks/>
          </p:cNvSpPr>
          <p:nvPr/>
        </p:nvSpPr>
        <p:spPr bwMode="auto">
          <a:xfrm>
            <a:off x="8928536" y="2841065"/>
            <a:ext cx="1217026" cy="82186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5" name="KSO_Shape"/>
          <p:cNvSpPr>
            <a:spLocks/>
          </p:cNvSpPr>
          <p:nvPr/>
        </p:nvSpPr>
        <p:spPr bwMode="auto">
          <a:xfrm>
            <a:off x="10110210" y="4610458"/>
            <a:ext cx="1133425" cy="110351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6" name="KSO_Shape"/>
          <p:cNvSpPr>
            <a:spLocks/>
          </p:cNvSpPr>
          <p:nvPr/>
        </p:nvSpPr>
        <p:spPr bwMode="auto">
          <a:xfrm>
            <a:off x="6914374" y="2768585"/>
            <a:ext cx="1024352" cy="85628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9" name="TextBox 28"/>
          <p:cNvSpPr txBox="1"/>
          <p:nvPr/>
        </p:nvSpPr>
        <p:spPr>
          <a:xfrm>
            <a:off x="10726877" y="2456071"/>
            <a:ext cx="3189764" cy="43088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l"/>
            <a:r>
              <a:rPr lang="zh-CN" altLang="en-US" sz="2800" dirty="0">
                <a:solidFill>
                  <a:schemeClr val="accent1"/>
                </a:solidFill>
              </a:rPr>
              <a:t>团队协作能力强</a:t>
            </a:r>
          </a:p>
        </p:txBody>
      </p:sp>
      <p:sp>
        <p:nvSpPr>
          <p:cNvPr id="59" name="Rectangle 13" descr="FD1DDF730CE4456e89755B07FE1653D0# #Rectangle 13"/>
          <p:cNvSpPr>
            <a:spLocks noChangeArrowheads="1"/>
          </p:cNvSpPr>
          <p:nvPr/>
        </p:nvSpPr>
        <p:spPr bwMode="auto">
          <a:xfrm>
            <a:off x="11717772" y="5067013"/>
            <a:ext cx="4397739" cy="56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单击此处添加简短说明，添加简短文字，</a:t>
            </a:r>
            <a:endParaRPr lang="en-US" altLang="zh-CN" sz="1800" dirty="0">
              <a:solidFill>
                <a:schemeClr val="tx2"/>
              </a:solidFill>
              <a:latin typeface="方正兰亭纤黑简体" pitchFamily="65" charset="-122"/>
              <a:ea typeface="方正兰亭纤黑简体" pitchFamily="65" charset="-122"/>
            </a:endParaRPr>
          </a:p>
          <a:p>
            <a:pP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具体文字添加此处。</a:t>
            </a:r>
            <a:endParaRPr lang="en-US" altLang="zh-CN" sz="1800" dirty="0">
              <a:solidFill>
                <a:schemeClr val="tx2"/>
              </a:solidFill>
              <a:latin typeface="方正兰亭纤黑简体" pitchFamily="65" charset="-122"/>
              <a:ea typeface="方正兰亭纤黑简体" pitchFamily="65" charset="-122"/>
            </a:endParaRPr>
          </a:p>
        </p:txBody>
      </p:sp>
      <p:sp>
        <p:nvSpPr>
          <p:cNvPr id="60" name="TextBox 59"/>
          <p:cNvSpPr txBox="1"/>
          <p:nvPr/>
        </p:nvSpPr>
        <p:spPr>
          <a:xfrm>
            <a:off x="11717772" y="4562103"/>
            <a:ext cx="3189764" cy="43088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l"/>
            <a:r>
              <a:rPr lang="zh-CN" altLang="en-US" sz="2800" dirty="0">
                <a:solidFill>
                  <a:schemeClr val="accent5"/>
                </a:solidFill>
              </a:rPr>
              <a:t>操作方式科学</a:t>
            </a:r>
          </a:p>
        </p:txBody>
      </p:sp>
      <p:sp>
        <p:nvSpPr>
          <p:cNvPr id="61" name="Rectangle 13" descr="FD1DDF730CE4456e89755B07FE1653D0# #Rectangle 13"/>
          <p:cNvSpPr>
            <a:spLocks noChangeArrowheads="1"/>
          </p:cNvSpPr>
          <p:nvPr/>
        </p:nvSpPr>
        <p:spPr bwMode="auto">
          <a:xfrm>
            <a:off x="10726876" y="7123810"/>
            <a:ext cx="4397739" cy="56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单击此处添加简短说明，添加简短文字，</a:t>
            </a:r>
            <a:endParaRPr lang="en-US" altLang="zh-CN" sz="1800" dirty="0">
              <a:solidFill>
                <a:schemeClr val="tx2"/>
              </a:solidFill>
              <a:latin typeface="方正兰亭纤黑简体" pitchFamily="65" charset="-122"/>
              <a:ea typeface="方正兰亭纤黑简体" pitchFamily="65" charset="-122"/>
            </a:endParaRPr>
          </a:p>
          <a:p>
            <a:pP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具体文字添加此处。</a:t>
            </a:r>
            <a:endParaRPr lang="en-US" altLang="zh-CN" sz="1800" dirty="0">
              <a:solidFill>
                <a:schemeClr val="tx2"/>
              </a:solidFill>
              <a:latin typeface="方正兰亭纤黑简体" pitchFamily="65" charset="-122"/>
              <a:ea typeface="方正兰亭纤黑简体" pitchFamily="65" charset="-122"/>
            </a:endParaRPr>
          </a:p>
        </p:txBody>
      </p:sp>
      <p:sp>
        <p:nvSpPr>
          <p:cNvPr id="62" name="TextBox 61"/>
          <p:cNvSpPr txBox="1"/>
          <p:nvPr/>
        </p:nvSpPr>
        <p:spPr>
          <a:xfrm>
            <a:off x="10726877" y="6618900"/>
            <a:ext cx="3189764" cy="43088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l"/>
            <a:r>
              <a:rPr lang="zh-CN" altLang="en-US" sz="2800" dirty="0">
                <a:solidFill>
                  <a:schemeClr val="accent6"/>
                </a:solidFill>
              </a:rPr>
              <a:t>资金准备充足</a:t>
            </a:r>
          </a:p>
        </p:txBody>
      </p:sp>
      <p:sp>
        <p:nvSpPr>
          <p:cNvPr id="63" name="Rectangle 13" descr="FD1DDF730CE4456e89755B07FE1653D0# #Rectangle 13"/>
          <p:cNvSpPr>
            <a:spLocks noChangeArrowheads="1"/>
          </p:cNvSpPr>
          <p:nvPr/>
        </p:nvSpPr>
        <p:spPr bwMode="auto">
          <a:xfrm>
            <a:off x="1862870" y="2960981"/>
            <a:ext cx="4397739" cy="56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单击此处添加简短说明，添加简短文字，</a:t>
            </a:r>
            <a:endParaRPr lang="en-US" altLang="zh-CN" sz="1800" dirty="0">
              <a:solidFill>
                <a:schemeClr val="tx2"/>
              </a:solidFill>
              <a:latin typeface="方正兰亭纤黑简体" pitchFamily="65" charset="-122"/>
              <a:ea typeface="方正兰亭纤黑简体" pitchFamily="65" charset="-122"/>
            </a:endParaRPr>
          </a:p>
          <a:p>
            <a:pPr algn="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具体文字添加此处。</a:t>
            </a:r>
            <a:endParaRPr lang="en-US" altLang="zh-CN" sz="1800" dirty="0">
              <a:solidFill>
                <a:schemeClr val="tx2"/>
              </a:solidFill>
              <a:latin typeface="方正兰亭纤黑简体" pitchFamily="65" charset="-122"/>
              <a:ea typeface="方正兰亭纤黑简体" pitchFamily="65" charset="-122"/>
            </a:endParaRPr>
          </a:p>
        </p:txBody>
      </p:sp>
      <p:sp>
        <p:nvSpPr>
          <p:cNvPr id="64" name="TextBox 63"/>
          <p:cNvSpPr txBox="1"/>
          <p:nvPr/>
        </p:nvSpPr>
        <p:spPr>
          <a:xfrm>
            <a:off x="3070845" y="2456071"/>
            <a:ext cx="3189764" cy="43088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r"/>
            <a:r>
              <a:rPr lang="zh-CN" altLang="en-US" sz="2800" dirty="0">
                <a:solidFill>
                  <a:schemeClr val="accent6"/>
                </a:solidFill>
              </a:rPr>
              <a:t>主要任务</a:t>
            </a:r>
          </a:p>
        </p:txBody>
      </p:sp>
      <p:sp>
        <p:nvSpPr>
          <p:cNvPr id="65" name="Rectangle 13" descr="FD1DDF730CE4456e89755B07FE1653D0# #Rectangle 13"/>
          <p:cNvSpPr>
            <a:spLocks noChangeArrowheads="1"/>
          </p:cNvSpPr>
          <p:nvPr/>
        </p:nvSpPr>
        <p:spPr bwMode="auto">
          <a:xfrm>
            <a:off x="790058" y="5067013"/>
            <a:ext cx="4397739" cy="56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单击此处添加简短说明，添加简短文字，</a:t>
            </a:r>
            <a:endParaRPr lang="en-US" altLang="zh-CN" sz="1800" dirty="0">
              <a:solidFill>
                <a:schemeClr val="tx2"/>
              </a:solidFill>
              <a:latin typeface="方正兰亭纤黑简体" pitchFamily="65" charset="-122"/>
              <a:ea typeface="方正兰亭纤黑简体" pitchFamily="65" charset="-122"/>
            </a:endParaRPr>
          </a:p>
          <a:p>
            <a:pPr algn="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具体文字添加此处。</a:t>
            </a:r>
            <a:endParaRPr lang="en-US" altLang="zh-CN" sz="1800" dirty="0">
              <a:solidFill>
                <a:schemeClr val="tx2"/>
              </a:solidFill>
              <a:latin typeface="方正兰亭纤黑简体" pitchFamily="65" charset="-122"/>
              <a:ea typeface="方正兰亭纤黑简体" pitchFamily="65" charset="-122"/>
            </a:endParaRPr>
          </a:p>
        </p:txBody>
      </p:sp>
      <p:sp>
        <p:nvSpPr>
          <p:cNvPr id="66" name="TextBox 65"/>
          <p:cNvSpPr txBox="1"/>
          <p:nvPr/>
        </p:nvSpPr>
        <p:spPr>
          <a:xfrm>
            <a:off x="1998032" y="4562103"/>
            <a:ext cx="3189764" cy="43088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r"/>
            <a:r>
              <a:rPr lang="zh-CN" altLang="en-US" sz="2800" dirty="0">
                <a:solidFill>
                  <a:schemeClr val="accent5"/>
                </a:solidFill>
              </a:rPr>
              <a:t>时间进度</a:t>
            </a:r>
          </a:p>
        </p:txBody>
      </p:sp>
      <p:sp>
        <p:nvSpPr>
          <p:cNvPr id="67" name="Rectangle 13" descr="FD1DDF730CE4456e89755B07FE1653D0# #Rectangle 13"/>
          <p:cNvSpPr>
            <a:spLocks noChangeArrowheads="1"/>
          </p:cNvSpPr>
          <p:nvPr/>
        </p:nvSpPr>
        <p:spPr bwMode="auto">
          <a:xfrm>
            <a:off x="1862870" y="7123810"/>
            <a:ext cx="4397739" cy="56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单击此处添加简短说明，添加简短文字，</a:t>
            </a:r>
            <a:endParaRPr lang="en-US" altLang="zh-CN" sz="1800" dirty="0">
              <a:solidFill>
                <a:schemeClr val="tx2"/>
              </a:solidFill>
              <a:latin typeface="方正兰亭纤黑简体" pitchFamily="65" charset="-122"/>
              <a:ea typeface="方正兰亭纤黑简体" pitchFamily="65" charset="-122"/>
            </a:endParaRPr>
          </a:p>
          <a:p>
            <a:pPr algn="r" eaLnBrk="1" hangingPunct="1">
              <a:spcBef>
                <a:spcPct val="0"/>
              </a:spcBef>
              <a:buNone/>
              <a:defRPr/>
            </a:pPr>
            <a:r>
              <a:rPr lang="zh-CN" altLang="en-US" sz="1800" dirty="0">
                <a:solidFill>
                  <a:schemeClr val="tx2"/>
                </a:solidFill>
                <a:latin typeface="方正兰亭纤黑简体" pitchFamily="65" charset="-122"/>
                <a:ea typeface="方正兰亭纤黑简体" pitchFamily="65" charset="-122"/>
              </a:rPr>
              <a:t>具体文字添加此处。</a:t>
            </a:r>
            <a:endParaRPr lang="en-US" altLang="zh-CN" sz="1800" dirty="0">
              <a:solidFill>
                <a:schemeClr val="tx2"/>
              </a:solidFill>
              <a:latin typeface="方正兰亭纤黑简体" pitchFamily="65" charset="-122"/>
              <a:ea typeface="方正兰亭纤黑简体" pitchFamily="65" charset="-122"/>
            </a:endParaRPr>
          </a:p>
        </p:txBody>
      </p:sp>
      <p:sp>
        <p:nvSpPr>
          <p:cNvPr id="68" name="TextBox 67"/>
          <p:cNvSpPr txBox="1"/>
          <p:nvPr/>
        </p:nvSpPr>
        <p:spPr>
          <a:xfrm>
            <a:off x="3070845" y="6618900"/>
            <a:ext cx="3189764" cy="43088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r"/>
            <a:r>
              <a:rPr lang="zh-CN" altLang="en-US" sz="2800" dirty="0">
                <a:solidFill>
                  <a:schemeClr val="accent1"/>
                </a:solidFill>
              </a:rPr>
              <a:t>效益预测</a:t>
            </a:r>
          </a:p>
        </p:txBody>
      </p:sp>
      <p:sp>
        <p:nvSpPr>
          <p:cNvPr id="70" name="KSO_Shape"/>
          <p:cNvSpPr/>
          <p:nvPr/>
        </p:nvSpPr>
        <p:spPr>
          <a:xfrm>
            <a:off x="9040424" y="6512387"/>
            <a:ext cx="993246" cy="976805"/>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FFFF"/>
              </a:solidFill>
            </a:endParaRPr>
          </a:p>
        </p:txBody>
      </p:sp>
      <p:sp>
        <p:nvSpPr>
          <p:cNvPr id="71" name="KSO_Shape"/>
          <p:cNvSpPr>
            <a:spLocks/>
          </p:cNvSpPr>
          <p:nvPr/>
        </p:nvSpPr>
        <p:spPr bwMode="auto">
          <a:xfrm>
            <a:off x="6947875" y="6509770"/>
            <a:ext cx="957349" cy="811262"/>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lIns="168213" tIns="84107" rIns="168213" bIns="84107"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5" name="KSO_Shape"/>
          <p:cNvSpPr>
            <a:spLocks/>
          </p:cNvSpPr>
          <p:nvPr/>
        </p:nvSpPr>
        <p:spPr bwMode="auto">
          <a:xfrm>
            <a:off x="5691387" y="4486755"/>
            <a:ext cx="1178082" cy="1160515"/>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lIns="168213" tIns="84107" rIns="168213" bIns="84107"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9" name="Freeform 8"/>
          <p:cNvSpPr>
            <a:spLocks noEditPoints="1"/>
          </p:cNvSpPr>
          <p:nvPr/>
        </p:nvSpPr>
        <p:spPr bwMode="auto">
          <a:xfrm>
            <a:off x="333146" y="145381"/>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9712792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anim calcmode="lin" valueType="num">
                                      <p:cBhvr>
                                        <p:cTn id="10" dur="500" fill="hold"/>
                                        <p:tgtEl>
                                          <p:spTgt spid="31"/>
                                        </p:tgtEl>
                                        <p:attrNameLst>
                                          <p:attrName>ppt_x</p:attrName>
                                        </p:attrNameLst>
                                      </p:cBhvr>
                                      <p:tavLst>
                                        <p:tav tm="0">
                                          <p:val>
                                            <p:fltVal val="0.5"/>
                                          </p:val>
                                        </p:tav>
                                        <p:tav tm="100000">
                                          <p:val>
                                            <p:strVal val="#ppt_x"/>
                                          </p:val>
                                        </p:tav>
                                      </p:tavLst>
                                    </p:anim>
                                    <p:anim calcmode="lin" valueType="num">
                                      <p:cBhvr>
                                        <p:cTn id="11" dur="500" fill="hold"/>
                                        <p:tgtEl>
                                          <p:spTgt spid="3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Effect transition="in" filter="fade">
                                      <p:cBhvr>
                                        <p:cTn id="16" dur="500"/>
                                        <p:tgtEl>
                                          <p:spTgt spid="23"/>
                                        </p:tgtEl>
                                      </p:cBhvr>
                                    </p:animEffect>
                                    <p:anim calcmode="lin" valueType="num">
                                      <p:cBhvr>
                                        <p:cTn id="17" dur="500" fill="hold"/>
                                        <p:tgtEl>
                                          <p:spTgt spid="23"/>
                                        </p:tgtEl>
                                        <p:attrNameLst>
                                          <p:attrName>ppt_x</p:attrName>
                                        </p:attrNameLst>
                                      </p:cBhvr>
                                      <p:tavLst>
                                        <p:tav tm="0">
                                          <p:val>
                                            <p:fltVal val="0.5"/>
                                          </p:val>
                                        </p:tav>
                                        <p:tav tm="100000">
                                          <p:val>
                                            <p:strVal val="#ppt_x"/>
                                          </p:val>
                                        </p:tav>
                                      </p:tavLst>
                                    </p:anim>
                                    <p:anim calcmode="lin" valueType="num">
                                      <p:cBhvr>
                                        <p:cTn id="18" dur="500" fill="hold"/>
                                        <p:tgtEl>
                                          <p:spTgt spid="23"/>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animEffect transition="in" filter="fade">
                                      <p:cBhvr>
                                        <p:cTn id="23" dur="500"/>
                                        <p:tgtEl>
                                          <p:spTgt spid="49"/>
                                        </p:tgtEl>
                                      </p:cBhvr>
                                    </p:animEffect>
                                    <p:anim calcmode="lin" valueType="num">
                                      <p:cBhvr>
                                        <p:cTn id="24" dur="500" fill="hold"/>
                                        <p:tgtEl>
                                          <p:spTgt spid="49"/>
                                        </p:tgtEl>
                                        <p:attrNameLst>
                                          <p:attrName>ppt_x</p:attrName>
                                        </p:attrNameLst>
                                      </p:cBhvr>
                                      <p:tavLst>
                                        <p:tav tm="0">
                                          <p:val>
                                            <p:fltVal val="0.5"/>
                                          </p:val>
                                        </p:tav>
                                        <p:tav tm="100000">
                                          <p:val>
                                            <p:strVal val="#ppt_x"/>
                                          </p:val>
                                        </p:tav>
                                      </p:tavLst>
                                    </p:anim>
                                    <p:anim calcmode="lin" valueType="num">
                                      <p:cBhvr>
                                        <p:cTn id="25" dur="500" fill="hold"/>
                                        <p:tgtEl>
                                          <p:spTgt spid="49"/>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Effect transition="in" filter="fade">
                                      <p:cBhvr>
                                        <p:cTn id="30" dur="500"/>
                                        <p:tgtEl>
                                          <p:spTgt spid="36"/>
                                        </p:tgtEl>
                                      </p:cBhvr>
                                    </p:animEffect>
                                    <p:anim calcmode="lin" valueType="num">
                                      <p:cBhvr>
                                        <p:cTn id="31" dur="500" fill="hold"/>
                                        <p:tgtEl>
                                          <p:spTgt spid="36"/>
                                        </p:tgtEl>
                                        <p:attrNameLst>
                                          <p:attrName>ppt_x</p:attrName>
                                        </p:attrNameLst>
                                      </p:cBhvr>
                                      <p:tavLst>
                                        <p:tav tm="0">
                                          <p:val>
                                            <p:fltVal val="0.5"/>
                                          </p:val>
                                        </p:tav>
                                        <p:tav tm="100000">
                                          <p:val>
                                            <p:strVal val="#ppt_x"/>
                                          </p:val>
                                        </p:tav>
                                      </p:tavLst>
                                    </p:anim>
                                    <p:anim calcmode="lin" valueType="num">
                                      <p:cBhvr>
                                        <p:cTn id="32" dur="500" fill="hold"/>
                                        <p:tgtEl>
                                          <p:spTgt spid="36"/>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20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fltVal val="0.5"/>
                                          </p:val>
                                        </p:tav>
                                        <p:tav tm="100000">
                                          <p:val>
                                            <p:strVal val="#ppt_x"/>
                                          </p:val>
                                        </p:tav>
                                      </p:tavLst>
                                    </p:anim>
                                    <p:anim calcmode="lin" valueType="num">
                                      <p:cBhvr>
                                        <p:cTn id="39" dur="500" fill="hold"/>
                                        <p:tgtEl>
                                          <p:spTgt spid="2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200"/>
                                  </p:stCondLst>
                                  <p:childTnLst>
                                    <p:set>
                                      <p:cBhvr>
                                        <p:cTn id="41" dur="1" fill="hold">
                                          <p:stCondLst>
                                            <p:cond delay="0"/>
                                          </p:stCondLst>
                                        </p:cTn>
                                        <p:tgtEl>
                                          <p:spTgt spid="50"/>
                                        </p:tgtEl>
                                        <p:attrNameLst>
                                          <p:attrName>style.visibility</p:attrName>
                                        </p:attrNameLst>
                                      </p:cBhvr>
                                      <p:to>
                                        <p:strVal val="visible"/>
                                      </p:to>
                                    </p:set>
                                    <p:anim calcmode="lin" valueType="num">
                                      <p:cBhvr>
                                        <p:cTn id="42" dur="500" fill="hold"/>
                                        <p:tgtEl>
                                          <p:spTgt spid="50"/>
                                        </p:tgtEl>
                                        <p:attrNameLst>
                                          <p:attrName>ppt_w</p:attrName>
                                        </p:attrNameLst>
                                      </p:cBhvr>
                                      <p:tavLst>
                                        <p:tav tm="0">
                                          <p:val>
                                            <p:fltVal val="0"/>
                                          </p:val>
                                        </p:tav>
                                        <p:tav tm="100000">
                                          <p:val>
                                            <p:strVal val="#ppt_w"/>
                                          </p:val>
                                        </p:tav>
                                      </p:tavLst>
                                    </p:anim>
                                    <p:anim calcmode="lin" valueType="num">
                                      <p:cBhvr>
                                        <p:cTn id="43" dur="500" fill="hold"/>
                                        <p:tgtEl>
                                          <p:spTgt spid="50"/>
                                        </p:tgtEl>
                                        <p:attrNameLst>
                                          <p:attrName>ppt_h</p:attrName>
                                        </p:attrNameLst>
                                      </p:cBhvr>
                                      <p:tavLst>
                                        <p:tav tm="0">
                                          <p:val>
                                            <p:fltVal val="0"/>
                                          </p:val>
                                        </p:tav>
                                        <p:tav tm="100000">
                                          <p:val>
                                            <p:strVal val="#ppt_h"/>
                                          </p:val>
                                        </p:tav>
                                      </p:tavLst>
                                    </p:anim>
                                    <p:animEffect transition="in" filter="fade">
                                      <p:cBhvr>
                                        <p:cTn id="44" dur="500"/>
                                        <p:tgtEl>
                                          <p:spTgt spid="50"/>
                                        </p:tgtEl>
                                      </p:cBhvr>
                                    </p:animEffect>
                                    <p:anim calcmode="lin" valueType="num">
                                      <p:cBhvr>
                                        <p:cTn id="45" dur="500" fill="hold"/>
                                        <p:tgtEl>
                                          <p:spTgt spid="50"/>
                                        </p:tgtEl>
                                        <p:attrNameLst>
                                          <p:attrName>ppt_x</p:attrName>
                                        </p:attrNameLst>
                                      </p:cBhvr>
                                      <p:tavLst>
                                        <p:tav tm="0">
                                          <p:val>
                                            <p:fltVal val="0.5"/>
                                          </p:val>
                                        </p:tav>
                                        <p:tav tm="100000">
                                          <p:val>
                                            <p:strVal val="#ppt_x"/>
                                          </p:val>
                                        </p:tav>
                                      </p:tavLst>
                                    </p:anim>
                                    <p:anim calcmode="lin" valueType="num">
                                      <p:cBhvr>
                                        <p:cTn id="46" dur="500" fill="hold"/>
                                        <p:tgtEl>
                                          <p:spTgt spid="50"/>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40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anim calcmode="lin" valueType="num">
                                      <p:cBhvr>
                                        <p:cTn id="52" dur="500" fill="hold"/>
                                        <p:tgtEl>
                                          <p:spTgt spid="34"/>
                                        </p:tgtEl>
                                        <p:attrNameLst>
                                          <p:attrName>ppt_x</p:attrName>
                                        </p:attrNameLst>
                                      </p:cBhvr>
                                      <p:tavLst>
                                        <p:tav tm="0">
                                          <p:val>
                                            <p:fltVal val="0.5"/>
                                          </p:val>
                                        </p:tav>
                                        <p:tav tm="100000">
                                          <p:val>
                                            <p:strVal val="#ppt_x"/>
                                          </p:val>
                                        </p:tav>
                                      </p:tavLst>
                                    </p:anim>
                                    <p:anim calcmode="lin" valueType="num">
                                      <p:cBhvr>
                                        <p:cTn id="53" dur="500" fill="hold"/>
                                        <p:tgtEl>
                                          <p:spTgt spid="34"/>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400"/>
                                  </p:stCondLst>
                                  <p:childTnLst>
                                    <p:set>
                                      <p:cBhvr>
                                        <p:cTn id="55" dur="1" fill="hold">
                                          <p:stCondLst>
                                            <p:cond delay="0"/>
                                          </p:stCondLst>
                                        </p:cTn>
                                        <p:tgtEl>
                                          <p:spTgt spid="70"/>
                                        </p:tgtEl>
                                        <p:attrNameLst>
                                          <p:attrName>style.visibility</p:attrName>
                                        </p:attrNameLst>
                                      </p:cBhvr>
                                      <p:to>
                                        <p:strVal val="visible"/>
                                      </p:to>
                                    </p:set>
                                    <p:anim calcmode="lin" valueType="num">
                                      <p:cBhvr>
                                        <p:cTn id="56" dur="500" fill="hold"/>
                                        <p:tgtEl>
                                          <p:spTgt spid="70"/>
                                        </p:tgtEl>
                                        <p:attrNameLst>
                                          <p:attrName>ppt_w</p:attrName>
                                        </p:attrNameLst>
                                      </p:cBhvr>
                                      <p:tavLst>
                                        <p:tav tm="0">
                                          <p:val>
                                            <p:fltVal val="0"/>
                                          </p:val>
                                        </p:tav>
                                        <p:tav tm="100000">
                                          <p:val>
                                            <p:strVal val="#ppt_w"/>
                                          </p:val>
                                        </p:tav>
                                      </p:tavLst>
                                    </p:anim>
                                    <p:anim calcmode="lin" valueType="num">
                                      <p:cBhvr>
                                        <p:cTn id="57" dur="500" fill="hold"/>
                                        <p:tgtEl>
                                          <p:spTgt spid="70"/>
                                        </p:tgtEl>
                                        <p:attrNameLst>
                                          <p:attrName>ppt_h</p:attrName>
                                        </p:attrNameLst>
                                      </p:cBhvr>
                                      <p:tavLst>
                                        <p:tav tm="0">
                                          <p:val>
                                            <p:fltVal val="0"/>
                                          </p:val>
                                        </p:tav>
                                        <p:tav tm="100000">
                                          <p:val>
                                            <p:strVal val="#ppt_h"/>
                                          </p:val>
                                        </p:tav>
                                      </p:tavLst>
                                    </p:anim>
                                    <p:animEffect transition="in" filter="fade">
                                      <p:cBhvr>
                                        <p:cTn id="58" dur="500"/>
                                        <p:tgtEl>
                                          <p:spTgt spid="70"/>
                                        </p:tgtEl>
                                      </p:cBhvr>
                                    </p:animEffect>
                                    <p:anim calcmode="lin" valueType="num">
                                      <p:cBhvr>
                                        <p:cTn id="59" dur="500" fill="hold"/>
                                        <p:tgtEl>
                                          <p:spTgt spid="70"/>
                                        </p:tgtEl>
                                        <p:attrNameLst>
                                          <p:attrName>ppt_x</p:attrName>
                                        </p:attrNameLst>
                                      </p:cBhvr>
                                      <p:tavLst>
                                        <p:tav tm="0">
                                          <p:val>
                                            <p:fltVal val="0.5"/>
                                          </p:val>
                                        </p:tav>
                                        <p:tav tm="100000">
                                          <p:val>
                                            <p:strVal val="#ppt_x"/>
                                          </p:val>
                                        </p:tav>
                                      </p:tavLst>
                                    </p:anim>
                                    <p:anim calcmode="lin" valueType="num">
                                      <p:cBhvr>
                                        <p:cTn id="60" dur="500" fill="hold"/>
                                        <p:tgtEl>
                                          <p:spTgt spid="70"/>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400"/>
                                  </p:stCondLst>
                                  <p:childTnLst>
                                    <p:set>
                                      <p:cBhvr>
                                        <p:cTn id="62" dur="1" fill="hold">
                                          <p:stCondLst>
                                            <p:cond delay="0"/>
                                          </p:stCondLst>
                                        </p:cTn>
                                        <p:tgtEl>
                                          <p:spTgt spid="51"/>
                                        </p:tgtEl>
                                        <p:attrNameLst>
                                          <p:attrName>style.visibility</p:attrName>
                                        </p:attrNameLst>
                                      </p:cBhvr>
                                      <p:to>
                                        <p:strVal val="visible"/>
                                      </p:to>
                                    </p:set>
                                    <p:anim calcmode="lin" valueType="num">
                                      <p:cBhvr>
                                        <p:cTn id="63" dur="500" fill="hold"/>
                                        <p:tgtEl>
                                          <p:spTgt spid="51"/>
                                        </p:tgtEl>
                                        <p:attrNameLst>
                                          <p:attrName>ppt_w</p:attrName>
                                        </p:attrNameLst>
                                      </p:cBhvr>
                                      <p:tavLst>
                                        <p:tav tm="0">
                                          <p:val>
                                            <p:fltVal val="0"/>
                                          </p:val>
                                        </p:tav>
                                        <p:tav tm="100000">
                                          <p:val>
                                            <p:strVal val="#ppt_w"/>
                                          </p:val>
                                        </p:tav>
                                      </p:tavLst>
                                    </p:anim>
                                    <p:anim calcmode="lin" valueType="num">
                                      <p:cBhvr>
                                        <p:cTn id="64" dur="500" fill="hold"/>
                                        <p:tgtEl>
                                          <p:spTgt spid="51"/>
                                        </p:tgtEl>
                                        <p:attrNameLst>
                                          <p:attrName>ppt_h</p:attrName>
                                        </p:attrNameLst>
                                      </p:cBhvr>
                                      <p:tavLst>
                                        <p:tav tm="0">
                                          <p:val>
                                            <p:fltVal val="0"/>
                                          </p:val>
                                        </p:tav>
                                        <p:tav tm="100000">
                                          <p:val>
                                            <p:strVal val="#ppt_h"/>
                                          </p:val>
                                        </p:tav>
                                      </p:tavLst>
                                    </p:anim>
                                    <p:animEffect transition="in" filter="fade">
                                      <p:cBhvr>
                                        <p:cTn id="65" dur="500"/>
                                        <p:tgtEl>
                                          <p:spTgt spid="51"/>
                                        </p:tgtEl>
                                      </p:cBhvr>
                                    </p:animEffect>
                                    <p:anim calcmode="lin" valueType="num">
                                      <p:cBhvr>
                                        <p:cTn id="66" dur="500" fill="hold"/>
                                        <p:tgtEl>
                                          <p:spTgt spid="51"/>
                                        </p:tgtEl>
                                        <p:attrNameLst>
                                          <p:attrName>ppt_x</p:attrName>
                                        </p:attrNameLst>
                                      </p:cBhvr>
                                      <p:tavLst>
                                        <p:tav tm="0">
                                          <p:val>
                                            <p:fltVal val="0.5"/>
                                          </p:val>
                                        </p:tav>
                                        <p:tav tm="100000">
                                          <p:val>
                                            <p:strVal val="#ppt_x"/>
                                          </p:val>
                                        </p:tav>
                                      </p:tavLst>
                                    </p:anim>
                                    <p:anim calcmode="lin" valueType="num">
                                      <p:cBhvr>
                                        <p:cTn id="67" dur="500" fill="hold"/>
                                        <p:tgtEl>
                                          <p:spTgt spid="51"/>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600"/>
                                  </p:stCondLst>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anim calcmode="lin" valueType="num">
                                      <p:cBhvr>
                                        <p:cTn id="73" dur="500" fill="hold"/>
                                        <p:tgtEl>
                                          <p:spTgt spid="32"/>
                                        </p:tgtEl>
                                        <p:attrNameLst>
                                          <p:attrName>ppt_x</p:attrName>
                                        </p:attrNameLst>
                                      </p:cBhvr>
                                      <p:tavLst>
                                        <p:tav tm="0">
                                          <p:val>
                                            <p:fltVal val="0.5"/>
                                          </p:val>
                                        </p:tav>
                                        <p:tav tm="100000">
                                          <p:val>
                                            <p:strVal val="#ppt_x"/>
                                          </p:val>
                                        </p:tav>
                                      </p:tavLst>
                                    </p:anim>
                                    <p:anim calcmode="lin" valueType="num">
                                      <p:cBhvr>
                                        <p:cTn id="74" dur="500" fill="hold"/>
                                        <p:tgtEl>
                                          <p:spTgt spid="32"/>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600"/>
                                  </p:stCondLst>
                                  <p:childTnLst>
                                    <p:set>
                                      <p:cBhvr>
                                        <p:cTn id="76" dur="1" fill="hold">
                                          <p:stCondLst>
                                            <p:cond delay="0"/>
                                          </p:stCondLst>
                                        </p:cTn>
                                        <p:tgtEl>
                                          <p:spTgt spid="71"/>
                                        </p:tgtEl>
                                        <p:attrNameLst>
                                          <p:attrName>style.visibility</p:attrName>
                                        </p:attrNameLst>
                                      </p:cBhvr>
                                      <p:to>
                                        <p:strVal val="visible"/>
                                      </p:to>
                                    </p:set>
                                    <p:anim calcmode="lin" valueType="num">
                                      <p:cBhvr>
                                        <p:cTn id="77" dur="500" fill="hold"/>
                                        <p:tgtEl>
                                          <p:spTgt spid="71"/>
                                        </p:tgtEl>
                                        <p:attrNameLst>
                                          <p:attrName>ppt_w</p:attrName>
                                        </p:attrNameLst>
                                      </p:cBhvr>
                                      <p:tavLst>
                                        <p:tav tm="0">
                                          <p:val>
                                            <p:fltVal val="0"/>
                                          </p:val>
                                        </p:tav>
                                        <p:tav tm="100000">
                                          <p:val>
                                            <p:strVal val="#ppt_w"/>
                                          </p:val>
                                        </p:tav>
                                      </p:tavLst>
                                    </p:anim>
                                    <p:anim calcmode="lin" valueType="num">
                                      <p:cBhvr>
                                        <p:cTn id="78" dur="500" fill="hold"/>
                                        <p:tgtEl>
                                          <p:spTgt spid="71"/>
                                        </p:tgtEl>
                                        <p:attrNameLst>
                                          <p:attrName>ppt_h</p:attrName>
                                        </p:attrNameLst>
                                      </p:cBhvr>
                                      <p:tavLst>
                                        <p:tav tm="0">
                                          <p:val>
                                            <p:fltVal val="0"/>
                                          </p:val>
                                        </p:tav>
                                        <p:tav tm="100000">
                                          <p:val>
                                            <p:strVal val="#ppt_h"/>
                                          </p:val>
                                        </p:tav>
                                      </p:tavLst>
                                    </p:anim>
                                    <p:animEffect transition="in" filter="fade">
                                      <p:cBhvr>
                                        <p:cTn id="79" dur="500"/>
                                        <p:tgtEl>
                                          <p:spTgt spid="71"/>
                                        </p:tgtEl>
                                      </p:cBhvr>
                                    </p:animEffect>
                                    <p:anim calcmode="lin" valueType="num">
                                      <p:cBhvr>
                                        <p:cTn id="80" dur="500" fill="hold"/>
                                        <p:tgtEl>
                                          <p:spTgt spid="71"/>
                                        </p:tgtEl>
                                        <p:attrNameLst>
                                          <p:attrName>ppt_x</p:attrName>
                                        </p:attrNameLst>
                                      </p:cBhvr>
                                      <p:tavLst>
                                        <p:tav tm="0">
                                          <p:val>
                                            <p:fltVal val="0.5"/>
                                          </p:val>
                                        </p:tav>
                                        <p:tav tm="100000">
                                          <p:val>
                                            <p:strVal val="#ppt_x"/>
                                          </p:val>
                                        </p:tav>
                                      </p:tavLst>
                                    </p:anim>
                                    <p:anim calcmode="lin" valueType="num">
                                      <p:cBhvr>
                                        <p:cTn id="81" dur="500" fill="hold"/>
                                        <p:tgtEl>
                                          <p:spTgt spid="71"/>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600"/>
                                  </p:stCondLst>
                                  <p:childTnLst>
                                    <p:set>
                                      <p:cBhvr>
                                        <p:cTn id="83" dur="1" fill="hold">
                                          <p:stCondLst>
                                            <p:cond delay="0"/>
                                          </p:stCondLst>
                                        </p:cTn>
                                        <p:tgtEl>
                                          <p:spTgt spid="52"/>
                                        </p:tgtEl>
                                        <p:attrNameLst>
                                          <p:attrName>style.visibility</p:attrName>
                                        </p:attrNameLst>
                                      </p:cBhvr>
                                      <p:to>
                                        <p:strVal val="visible"/>
                                      </p:to>
                                    </p:set>
                                    <p:anim calcmode="lin" valueType="num">
                                      <p:cBhvr>
                                        <p:cTn id="84" dur="500" fill="hold"/>
                                        <p:tgtEl>
                                          <p:spTgt spid="52"/>
                                        </p:tgtEl>
                                        <p:attrNameLst>
                                          <p:attrName>ppt_w</p:attrName>
                                        </p:attrNameLst>
                                      </p:cBhvr>
                                      <p:tavLst>
                                        <p:tav tm="0">
                                          <p:val>
                                            <p:fltVal val="0"/>
                                          </p:val>
                                        </p:tav>
                                        <p:tav tm="100000">
                                          <p:val>
                                            <p:strVal val="#ppt_w"/>
                                          </p:val>
                                        </p:tav>
                                      </p:tavLst>
                                    </p:anim>
                                    <p:anim calcmode="lin" valueType="num">
                                      <p:cBhvr>
                                        <p:cTn id="85" dur="500" fill="hold"/>
                                        <p:tgtEl>
                                          <p:spTgt spid="52"/>
                                        </p:tgtEl>
                                        <p:attrNameLst>
                                          <p:attrName>ppt_h</p:attrName>
                                        </p:attrNameLst>
                                      </p:cBhvr>
                                      <p:tavLst>
                                        <p:tav tm="0">
                                          <p:val>
                                            <p:fltVal val="0"/>
                                          </p:val>
                                        </p:tav>
                                        <p:tav tm="100000">
                                          <p:val>
                                            <p:strVal val="#ppt_h"/>
                                          </p:val>
                                        </p:tav>
                                      </p:tavLst>
                                    </p:anim>
                                    <p:animEffect transition="in" filter="fade">
                                      <p:cBhvr>
                                        <p:cTn id="86" dur="500"/>
                                        <p:tgtEl>
                                          <p:spTgt spid="52"/>
                                        </p:tgtEl>
                                      </p:cBhvr>
                                    </p:animEffect>
                                    <p:anim calcmode="lin" valueType="num">
                                      <p:cBhvr>
                                        <p:cTn id="87" dur="500" fill="hold"/>
                                        <p:tgtEl>
                                          <p:spTgt spid="52"/>
                                        </p:tgtEl>
                                        <p:attrNameLst>
                                          <p:attrName>ppt_x</p:attrName>
                                        </p:attrNameLst>
                                      </p:cBhvr>
                                      <p:tavLst>
                                        <p:tav tm="0">
                                          <p:val>
                                            <p:fltVal val="0.5"/>
                                          </p:val>
                                        </p:tav>
                                        <p:tav tm="100000">
                                          <p:val>
                                            <p:strVal val="#ppt_x"/>
                                          </p:val>
                                        </p:tav>
                                      </p:tavLst>
                                    </p:anim>
                                    <p:anim calcmode="lin" valueType="num">
                                      <p:cBhvr>
                                        <p:cTn id="88" dur="500" fill="hold"/>
                                        <p:tgtEl>
                                          <p:spTgt spid="52"/>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80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anim calcmode="lin" valueType="num">
                                      <p:cBhvr>
                                        <p:cTn id="94" dur="500" fill="hold"/>
                                        <p:tgtEl>
                                          <p:spTgt spid="35"/>
                                        </p:tgtEl>
                                        <p:attrNameLst>
                                          <p:attrName>ppt_x</p:attrName>
                                        </p:attrNameLst>
                                      </p:cBhvr>
                                      <p:tavLst>
                                        <p:tav tm="0">
                                          <p:val>
                                            <p:fltVal val="0.5"/>
                                          </p:val>
                                        </p:tav>
                                        <p:tav tm="100000">
                                          <p:val>
                                            <p:strVal val="#ppt_x"/>
                                          </p:val>
                                        </p:tav>
                                      </p:tavLst>
                                    </p:anim>
                                    <p:anim calcmode="lin" valueType="num">
                                      <p:cBhvr>
                                        <p:cTn id="95" dur="500" fill="hold"/>
                                        <p:tgtEl>
                                          <p:spTgt spid="35"/>
                                        </p:tgtEl>
                                        <p:attrNameLst>
                                          <p:attrName>ppt_y</p:attrName>
                                        </p:attrNameLst>
                                      </p:cBhvr>
                                      <p:tavLst>
                                        <p:tav tm="0">
                                          <p:val>
                                            <p:fltVal val="0.5"/>
                                          </p:val>
                                        </p:tav>
                                        <p:tav tm="100000">
                                          <p:val>
                                            <p:strVal val="#ppt_y"/>
                                          </p:val>
                                        </p:tav>
                                      </p:tavLst>
                                    </p:anim>
                                  </p:childTnLst>
                                </p:cTn>
                              </p:par>
                              <p:par>
                                <p:cTn id="96" presetID="53" presetClass="entr" presetSubtype="528" fill="hold" grpId="0" nodeType="withEffect">
                                  <p:stCondLst>
                                    <p:cond delay="800"/>
                                  </p:stCondLst>
                                  <p:childTnLst>
                                    <p:set>
                                      <p:cBhvr>
                                        <p:cTn id="97" dur="1" fill="hold">
                                          <p:stCondLst>
                                            <p:cond delay="0"/>
                                          </p:stCondLst>
                                        </p:cTn>
                                        <p:tgtEl>
                                          <p:spTgt spid="75"/>
                                        </p:tgtEl>
                                        <p:attrNameLst>
                                          <p:attrName>style.visibility</p:attrName>
                                        </p:attrNameLst>
                                      </p:cBhvr>
                                      <p:to>
                                        <p:strVal val="visible"/>
                                      </p:to>
                                    </p:set>
                                    <p:anim calcmode="lin" valueType="num">
                                      <p:cBhvr>
                                        <p:cTn id="98" dur="500" fill="hold"/>
                                        <p:tgtEl>
                                          <p:spTgt spid="75"/>
                                        </p:tgtEl>
                                        <p:attrNameLst>
                                          <p:attrName>ppt_w</p:attrName>
                                        </p:attrNameLst>
                                      </p:cBhvr>
                                      <p:tavLst>
                                        <p:tav tm="0">
                                          <p:val>
                                            <p:fltVal val="0"/>
                                          </p:val>
                                        </p:tav>
                                        <p:tav tm="100000">
                                          <p:val>
                                            <p:strVal val="#ppt_w"/>
                                          </p:val>
                                        </p:tav>
                                      </p:tavLst>
                                    </p:anim>
                                    <p:anim calcmode="lin" valueType="num">
                                      <p:cBhvr>
                                        <p:cTn id="99" dur="500" fill="hold"/>
                                        <p:tgtEl>
                                          <p:spTgt spid="75"/>
                                        </p:tgtEl>
                                        <p:attrNameLst>
                                          <p:attrName>ppt_h</p:attrName>
                                        </p:attrNameLst>
                                      </p:cBhvr>
                                      <p:tavLst>
                                        <p:tav tm="0">
                                          <p:val>
                                            <p:fltVal val="0"/>
                                          </p:val>
                                        </p:tav>
                                        <p:tav tm="100000">
                                          <p:val>
                                            <p:strVal val="#ppt_h"/>
                                          </p:val>
                                        </p:tav>
                                      </p:tavLst>
                                    </p:anim>
                                    <p:animEffect transition="in" filter="fade">
                                      <p:cBhvr>
                                        <p:cTn id="100" dur="500"/>
                                        <p:tgtEl>
                                          <p:spTgt spid="75"/>
                                        </p:tgtEl>
                                      </p:cBhvr>
                                    </p:animEffect>
                                    <p:anim calcmode="lin" valueType="num">
                                      <p:cBhvr>
                                        <p:cTn id="101" dur="500" fill="hold"/>
                                        <p:tgtEl>
                                          <p:spTgt spid="75"/>
                                        </p:tgtEl>
                                        <p:attrNameLst>
                                          <p:attrName>ppt_x</p:attrName>
                                        </p:attrNameLst>
                                      </p:cBhvr>
                                      <p:tavLst>
                                        <p:tav tm="0">
                                          <p:val>
                                            <p:fltVal val="0.5"/>
                                          </p:val>
                                        </p:tav>
                                        <p:tav tm="100000">
                                          <p:val>
                                            <p:strVal val="#ppt_x"/>
                                          </p:val>
                                        </p:tav>
                                      </p:tavLst>
                                    </p:anim>
                                    <p:anim calcmode="lin" valueType="num">
                                      <p:cBhvr>
                                        <p:cTn id="102" dur="500" fill="hold"/>
                                        <p:tgtEl>
                                          <p:spTgt spid="75"/>
                                        </p:tgtEl>
                                        <p:attrNameLst>
                                          <p:attrName>ppt_y</p:attrName>
                                        </p:attrNameLst>
                                      </p:cBhvr>
                                      <p:tavLst>
                                        <p:tav tm="0">
                                          <p:val>
                                            <p:fltVal val="0.5"/>
                                          </p:val>
                                        </p:tav>
                                        <p:tav tm="100000">
                                          <p:val>
                                            <p:strVal val="#ppt_y"/>
                                          </p:val>
                                        </p:tav>
                                      </p:tavLst>
                                    </p:anim>
                                  </p:childTnLst>
                                </p:cTn>
                              </p:par>
                              <p:par>
                                <p:cTn id="103" presetID="53" presetClass="entr" presetSubtype="528" fill="hold" grpId="0" nodeType="withEffect">
                                  <p:stCondLst>
                                    <p:cond delay="800"/>
                                  </p:stCondLst>
                                  <p:childTnLst>
                                    <p:set>
                                      <p:cBhvr>
                                        <p:cTn id="104" dur="1" fill="hold">
                                          <p:stCondLst>
                                            <p:cond delay="0"/>
                                          </p:stCondLst>
                                        </p:cTn>
                                        <p:tgtEl>
                                          <p:spTgt spid="53"/>
                                        </p:tgtEl>
                                        <p:attrNameLst>
                                          <p:attrName>style.visibility</p:attrName>
                                        </p:attrNameLst>
                                      </p:cBhvr>
                                      <p:to>
                                        <p:strVal val="visible"/>
                                      </p:to>
                                    </p:set>
                                    <p:anim calcmode="lin" valueType="num">
                                      <p:cBhvr>
                                        <p:cTn id="105" dur="500" fill="hold"/>
                                        <p:tgtEl>
                                          <p:spTgt spid="53"/>
                                        </p:tgtEl>
                                        <p:attrNameLst>
                                          <p:attrName>ppt_w</p:attrName>
                                        </p:attrNameLst>
                                      </p:cBhvr>
                                      <p:tavLst>
                                        <p:tav tm="0">
                                          <p:val>
                                            <p:fltVal val="0"/>
                                          </p:val>
                                        </p:tav>
                                        <p:tav tm="100000">
                                          <p:val>
                                            <p:strVal val="#ppt_w"/>
                                          </p:val>
                                        </p:tav>
                                      </p:tavLst>
                                    </p:anim>
                                    <p:anim calcmode="lin" valueType="num">
                                      <p:cBhvr>
                                        <p:cTn id="106" dur="500" fill="hold"/>
                                        <p:tgtEl>
                                          <p:spTgt spid="53"/>
                                        </p:tgtEl>
                                        <p:attrNameLst>
                                          <p:attrName>ppt_h</p:attrName>
                                        </p:attrNameLst>
                                      </p:cBhvr>
                                      <p:tavLst>
                                        <p:tav tm="0">
                                          <p:val>
                                            <p:fltVal val="0"/>
                                          </p:val>
                                        </p:tav>
                                        <p:tav tm="100000">
                                          <p:val>
                                            <p:strVal val="#ppt_h"/>
                                          </p:val>
                                        </p:tav>
                                      </p:tavLst>
                                    </p:anim>
                                    <p:animEffect transition="in" filter="fade">
                                      <p:cBhvr>
                                        <p:cTn id="107" dur="500"/>
                                        <p:tgtEl>
                                          <p:spTgt spid="53"/>
                                        </p:tgtEl>
                                      </p:cBhvr>
                                    </p:animEffect>
                                    <p:anim calcmode="lin" valueType="num">
                                      <p:cBhvr>
                                        <p:cTn id="108" dur="500" fill="hold"/>
                                        <p:tgtEl>
                                          <p:spTgt spid="53"/>
                                        </p:tgtEl>
                                        <p:attrNameLst>
                                          <p:attrName>ppt_x</p:attrName>
                                        </p:attrNameLst>
                                      </p:cBhvr>
                                      <p:tavLst>
                                        <p:tav tm="0">
                                          <p:val>
                                            <p:fltVal val="0.5"/>
                                          </p:val>
                                        </p:tav>
                                        <p:tav tm="100000">
                                          <p:val>
                                            <p:strVal val="#ppt_x"/>
                                          </p:val>
                                        </p:tav>
                                      </p:tavLst>
                                    </p:anim>
                                    <p:anim calcmode="lin" valueType="num">
                                      <p:cBhvr>
                                        <p:cTn id="109" dur="500" fill="hold"/>
                                        <p:tgtEl>
                                          <p:spTgt spid="53"/>
                                        </p:tgtEl>
                                        <p:attrNameLst>
                                          <p:attrName>ppt_y</p:attrName>
                                        </p:attrNameLst>
                                      </p:cBhvr>
                                      <p:tavLst>
                                        <p:tav tm="0">
                                          <p:val>
                                            <p:fltVal val="0.5"/>
                                          </p:val>
                                        </p:tav>
                                        <p:tav tm="100000">
                                          <p:val>
                                            <p:strVal val="#ppt_y"/>
                                          </p:val>
                                        </p:tav>
                                      </p:tavLst>
                                    </p:anim>
                                  </p:childTnLst>
                                </p:cTn>
                              </p:par>
                              <p:par>
                                <p:cTn id="110" presetID="53" presetClass="entr" presetSubtype="528" fill="hold" grpId="0" nodeType="withEffect">
                                  <p:stCondLst>
                                    <p:cond delay="1000"/>
                                  </p:stCondLst>
                                  <p:childTnLst>
                                    <p:set>
                                      <p:cBhvr>
                                        <p:cTn id="111" dur="1" fill="hold">
                                          <p:stCondLst>
                                            <p:cond delay="0"/>
                                          </p:stCondLst>
                                        </p:cTn>
                                        <p:tgtEl>
                                          <p:spTgt spid="33"/>
                                        </p:tgtEl>
                                        <p:attrNameLst>
                                          <p:attrName>style.visibility</p:attrName>
                                        </p:attrNameLst>
                                      </p:cBhvr>
                                      <p:to>
                                        <p:strVal val="visible"/>
                                      </p:to>
                                    </p:set>
                                    <p:anim calcmode="lin" valueType="num">
                                      <p:cBhvr>
                                        <p:cTn id="112" dur="500" fill="hold"/>
                                        <p:tgtEl>
                                          <p:spTgt spid="33"/>
                                        </p:tgtEl>
                                        <p:attrNameLst>
                                          <p:attrName>ppt_w</p:attrName>
                                        </p:attrNameLst>
                                      </p:cBhvr>
                                      <p:tavLst>
                                        <p:tav tm="0">
                                          <p:val>
                                            <p:fltVal val="0"/>
                                          </p:val>
                                        </p:tav>
                                        <p:tav tm="100000">
                                          <p:val>
                                            <p:strVal val="#ppt_w"/>
                                          </p:val>
                                        </p:tav>
                                      </p:tavLst>
                                    </p:anim>
                                    <p:anim calcmode="lin" valueType="num">
                                      <p:cBhvr>
                                        <p:cTn id="113" dur="500" fill="hold"/>
                                        <p:tgtEl>
                                          <p:spTgt spid="33"/>
                                        </p:tgtEl>
                                        <p:attrNameLst>
                                          <p:attrName>ppt_h</p:attrName>
                                        </p:attrNameLst>
                                      </p:cBhvr>
                                      <p:tavLst>
                                        <p:tav tm="0">
                                          <p:val>
                                            <p:fltVal val="0"/>
                                          </p:val>
                                        </p:tav>
                                        <p:tav tm="100000">
                                          <p:val>
                                            <p:strVal val="#ppt_h"/>
                                          </p:val>
                                        </p:tav>
                                      </p:tavLst>
                                    </p:anim>
                                    <p:animEffect transition="in" filter="fade">
                                      <p:cBhvr>
                                        <p:cTn id="114" dur="500"/>
                                        <p:tgtEl>
                                          <p:spTgt spid="33"/>
                                        </p:tgtEl>
                                      </p:cBhvr>
                                    </p:animEffect>
                                    <p:anim calcmode="lin" valueType="num">
                                      <p:cBhvr>
                                        <p:cTn id="115" dur="500" fill="hold"/>
                                        <p:tgtEl>
                                          <p:spTgt spid="33"/>
                                        </p:tgtEl>
                                        <p:attrNameLst>
                                          <p:attrName>ppt_x</p:attrName>
                                        </p:attrNameLst>
                                      </p:cBhvr>
                                      <p:tavLst>
                                        <p:tav tm="0">
                                          <p:val>
                                            <p:fltVal val="0.5"/>
                                          </p:val>
                                        </p:tav>
                                        <p:tav tm="100000">
                                          <p:val>
                                            <p:strVal val="#ppt_x"/>
                                          </p:val>
                                        </p:tav>
                                      </p:tavLst>
                                    </p:anim>
                                    <p:anim calcmode="lin" valueType="num">
                                      <p:cBhvr>
                                        <p:cTn id="116" dur="500" fill="hold"/>
                                        <p:tgtEl>
                                          <p:spTgt spid="33"/>
                                        </p:tgtEl>
                                        <p:attrNameLst>
                                          <p:attrName>ppt_y</p:attrName>
                                        </p:attrNameLst>
                                      </p:cBhvr>
                                      <p:tavLst>
                                        <p:tav tm="0">
                                          <p:val>
                                            <p:fltVal val="0.5"/>
                                          </p:val>
                                        </p:tav>
                                        <p:tav tm="100000">
                                          <p:val>
                                            <p:strVal val="#ppt_y"/>
                                          </p:val>
                                        </p:tav>
                                      </p:tavLst>
                                    </p:anim>
                                  </p:childTnLst>
                                </p:cTn>
                              </p:par>
                              <p:par>
                                <p:cTn id="117" presetID="53" presetClass="entr" presetSubtype="528" fill="hold" grpId="0" nodeType="withEffect">
                                  <p:stCondLst>
                                    <p:cond delay="100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500" fill="hold"/>
                                        <p:tgtEl>
                                          <p:spTgt spid="26"/>
                                        </p:tgtEl>
                                        <p:attrNameLst>
                                          <p:attrName>ppt_w</p:attrName>
                                        </p:attrNameLst>
                                      </p:cBhvr>
                                      <p:tavLst>
                                        <p:tav tm="0">
                                          <p:val>
                                            <p:fltVal val="0"/>
                                          </p:val>
                                        </p:tav>
                                        <p:tav tm="100000">
                                          <p:val>
                                            <p:strVal val="#ppt_w"/>
                                          </p:val>
                                        </p:tav>
                                      </p:tavLst>
                                    </p:anim>
                                    <p:anim calcmode="lin" valueType="num">
                                      <p:cBhvr>
                                        <p:cTn id="120" dur="500" fill="hold"/>
                                        <p:tgtEl>
                                          <p:spTgt spid="26"/>
                                        </p:tgtEl>
                                        <p:attrNameLst>
                                          <p:attrName>ppt_h</p:attrName>
                                        </p:attrNameLst>
                                      </p:cBhvr>
                                      <p:tavLst>
                                        <p:tav tm="0">
                                          <p:val>
                                            <p:fltVal val="0"/>
                                          </p:val>
                                        </p:tav>
                                        <p:tav tm="100000">
                                          <p:val>
                                            <p:strVal val="#ppt_h"/>
                                          </p:val>
                                        </p:tav>
                                      </p:tavLst>
                                    </p:anim>
                                    <p:animEffect transition="in" filter="fade">
                                      <p:cBhvr>
                                        <p:cTn id="121" dur="500"/>
                                        <p:tgtEl>
                                          <p:spTgt spid="26"/>
                                        </p:tgtEl>
                                      </p:cBhvr>
                                    </p:animEffect>
                                    <p:anim calcmode="lin" valueType="num">
                                      <p:cBhvr>
                                        <p:cTn id="122" dur="500" fill="hold"/>
                                        <p:tgtEl>
                                          <p:spTgt spid="26"/>
                                        </p:tgtEl>
                                        <p:attrNameLst>
                                          <p:attrName>ppt_x</p:attrName>
                                        </p:attrNameLst>
                                      </p:cBhvr>
                                      <p:tavLst>
                                        <p:tav tm="0">
                                          <p:val>
                                            <p:fltVal val="0.5"/>
                                          </p:val>
                                        </p:tav>
                                        <p:tav tm="100000">
                                          <p:val>
                                            <p:strVal val="#ppt_x"/>
                                          </p:val>
                                        </p:tav>
                                      </p:tavLst>
                                    </p:anim>
                                    <p:anim calcmode="lin" valueType="num">
                                      <p:cBhvr>
                                        <p:cTn id="123" dur="500" fill="hold"/>
                                        <p:tgtEl>
                                          <p:spTgt spid="26"/>
                                        </p:tgtEl>
                                        <p:attrNameLst>
                                          <p:attrName>ppt_y</p:attrName>
                                        </p:attrNameLst>
                                      </p:cBhvr>
                                      <p:tavLst>
                                        <p:tav tm="0">
                                          <p:val>
                                            <p:fltVal val="0.5"/>
                                          </p:val>
                                        </p:tav>
                                        <p:tav tm="100000">
                                          <p:val>
                                            <p:strVal val="#ppt_y"/>
                                          </p:val>
                                        </p:tav>
                                      </p:tavLst>
                                    </p:anim>
                                  </p:childTnLst>
                                </p:cTn>
                              </p:par>
                              <p:par>
                                <p:cTn id="124" presetID="53" presetClass="entr" presetSubtype="528" fill="hold" grpId="0" nodeType="withEffect">
                                  <p:stCondLst>
                                    <p:cond delay="1000"/>
                                  </p:stCondLst>
                                  <p:childTnLst>
                                    <p:set>
                                      <p:cBhvr>
                                        <p:cTn id="125" dur="1" fill="hold">
                                          <p:stCondLst>
                                            <p:cond delay="0"/>
                                          </p:stCondLst>
                                        </p:cTn>
                                        <p:tgtEl>
                                          <p:spTgt spid="54"/>
                                        </p:tgtEl>
                                        <p:attrNameLst>
                                          <p:attrName>style.visibility</p:attrName>
                                        </p:attrNameLst>
                                      </p:cBhvr>
                                      <p:to>
                                        <p:strVal val="visible"/>
                                      </p:to>
                                    </p:set>
                                    <p:anim calcmode="lin" valueType="num">
                                      <p:cBhvr>
                                        <p:cTn id="126" dur="500" fill="hold"/>
                                        <p:tgtEl>
                                          <p:spTgt spid="54"/>
                                        </p:tgtEl>
                                        <p:attrNameLst>
                                          <p:attrName>ppt_w</p:attrName>
                                        </p:attrNameLst>
                                      </p:cBhvr>
                                      <p:tavLst>
                                        <p:tav tm="0">
                                          <p:val>
                                            <p:fltVal val="0"/>
                                          </p:val>
                                        </p:tav>
                                        <p:tav tm="100000">
                                          <p:val>
                                            <p:strVal val="#ppt_w"/>
                                          </p:val>
                                        </p:tav>
                                      </p:tavLst>
                                    </p:anim>
                                    <p:anim calcmode="lin" valueType="num">
                                      <p:cBhvr>
                                        <p:cTn id="127" dur="500" fill="hold"/>
                                        <p:tgtEl>
                                          <p:spTgt spid="54"/>
                                        </p:tgtEl>
                                        <p:attrNameLst>
                                          <p:attrName>ppt_h</p:attrName>
                                        </p:attrNameLst>
                                      </p:cBhvr>
                                      <p:tavLst>
                                        <p:tav tm="0">
                                          <p:val>
                                            <p:fltVal val="0"/>
                                          </p:val>
                                        </p:tav>
                                        <p:tav tm="100000">
                                          <p:val>
                                            <p:strVal val="#ppt_h"/>
                                          </p:val>
                                        </p:tav>
                                      </p:tavLst>
                                    </p:anim>
                                    <p:animEffect transition="in" filter="fade">
                                      <p:cBhvr>
                                        <p:cTn id="128" dur="500"/>
                                        <p:tgtEl>
                                          <p:spTgt spid="54"/>
                                        </p:tgtEl>
                                      </p:cBhvr>
                                    </p:animEffect>
                                    <p:anim calcmode="lin" valueType="num">
                                      <p:cBhvr>
                                        <p:cTn id="129" dur="500" fill="hold"/>
                                        <p:tgtEl>
                                          <p:spTgt spid="54"/>
                                        </p:tgtEl>
                                        <p:attrNameLst>
                                          <p:attrName>ppt_x</p:attrName>
                                        </p:attrNameLst>
                                      </p:cBhvr>
                                      <p:tavLst>
                                        <p:tav tm="0">
                                          <p:val>
                                            <p:fltVal val="0.5"/>
                                          </p:val>
                                        </p:tav>
                                        <p:tav tm="100000">
                                          <p:val>
                                            <p:strVal val="#ppt_x"/>
                                          </p:val>
                                        </p:tav>
                                      </p:tavLst>
                                    </p:anim>
                                    <p:anim calcmode="lin" valueType="num">
                                      <p:cBhvr>
                                        <p:cTn id="130" dur="500" fill="hold"/>
                                        <p:tgtEl>
                                          <p:spTgt spid="54"/>
                                        </p:tgtEl>
                                        <p:attrNameLst>
                                          <p:attrName>ppt_y</p:attrName>
                                        </p:attrNameLst>
                                      </p:cBhvr>
                                      <p:tavLst>
                                        <p:tav tm="0">
                                          <p:val>
                                            <p:fltVal val="0.5"/>
                                          </p:val>
                                        </p:tav>
                                        <p:tav tm="100000">
                                          <p:val>
                                            <p:strVal val="#ppt_y"/>
                                          </p:val>
                                        </p:tav>
                                      </p:tavLst>
                                    </p:anim>
                                  </p:childTnLst>
                                </p:cTn>
                              </p:par>
                            </p:childTnLst>
                          </p:cTn>
                        </p:par>
                        <p:par>
                          <p:cTn id="131" fill="hold">
                            <p:stCondLst>
                              <p:cond delay="1500"/>
                            </p:stCondLst>
                            <p:childTnLst>
                              <p:par>
                                <p:cTn id="132" presetID="22" presetClass="entr" presetSubtype="8"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wipe(left)">
                                      <p:cBhvr>
                                        <p:cTn id="134" dur="500"/>
                                        <p:tgtEl>
                                          <p:spTgt spid="29"/>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37"/>
                                        </p:tgtEl>
                                        <p:attrNameLst>
                                          <p:attrName>style.visibility</p:attrName>
                                        </p:attrNameLst>
                                      </p:cBhvr>
                                      <p:to>
                                        <p:strVal val="visible"/>
                                      </p:to>
                                    </p:set>
                                    <p:animEffect transition="in" filter="wipe(left)">
                                      <p:cBhvr>
                                        <p:cTn id="137" dur="500"/>
                                        <p:tgtEl>
                                          <p:spTgt spid="37"/>
                                        </p:tgtEl>
                                      </p:cBhvr>
                                    </p:animEffect>
                                  </p:childTnLst>
                                </p:cTn>
                              </p:par>
                              <p:par>
                                <p:cTn id="138" presetID="22" presetClass="entr" presetSubtype="8" fill="hold" grpId="0" nodeType="withEffect">
                                  <p:stCondLst>
                                    <p:cond delay="200"/>
                                  </p:stCondLst>
                                  <p:childTnLst>
                                    <p:set>
                                      <p:cBhvr>
                                        <p:cTn id="139" dur="1" fill="hold">
                                          <p:stCondLst>
                                            <p:cond delay="0"/>
                                          </p:stCondLst>
                                        </p:cTn>
                                        <p:tgtEl>
                                          <p:spTgt spid="60"/>
                                        </p:tgtEl>
                                        <p:attrNameLst>
                                          <p:attrName>style.visibility</p:attrName>
                                        </p:attrNameLst>
                                      </p:cBhvr>
                                      <p:to>
                                        <p:strVal val="visible"/>
                                      </p:to>
                                    </p:set>
                                    <p:animEffect transition="in" filter="wipe(left)">
                                      <p:cBhvr>
                                        <p:cTn id="140" dur="500"/>
                                        <p:tgtEl>
                                          <p:spTgt spid="60"/>
                                        </p:tgtEl>
                                      </p:cBhvr>
                                    </p:animEffect>
                                  </p:childTnLst>
                                </p:cTn>
                              </p:par>
                              <p:par>
                                <p:cTn id="141" presetID="22" presetClass="entr" presetSubtype="8" fill="hold" grpId="0" nodeType="withEffect">
                                  <p:stCondLst>
                                    <p:cond delay="200"/>
                                  </p:stCondLst>
                                  <p:childTnLst>
                                    <p:set>
                                      <p:cBhvr>
                                        <p:cTn id="142" dur="1" fill="hold">
                                          <p:stCondLst>
                                            <p:cond delay="0"/>
                                          </p:stCondLst>
                                        </p:cTn>
                                        <p:tgtEl>
                                          <p:spTgt spid="59"/>
                                        </p:tgtEl>
                                        <p:attrNameLst>
                                          <p:attrName>style.visibility</p:attrName>
                                        </p:attrNameLst>
                                      </p:cBhvr>
                                      <p:to>
                                        <p:strVal val="visible"/>
                                      </p:to>
                                    </p:set>
                                    <p:animEffect transition="in" filter="wipe(left)">
                                      <p:cBhvr>
                                        <p:cTn id="143" dur="500"/>
                                        <p:tgtEl>
                                          <p:spTgt spid="59"/>
                                        </p:tgtEl>
                                      </p:cBhvr>
                                    </p:animEffect>
                                  </p:childTnLst>
                                </p:cTn>
                              </p:par>
                              <p:par>
                                <p:cTn id="144" presetID="22" presetClass="entr" presetSubtype="8" fill="hold" grpId="0" nodeType="withEffect">
                                  <p:stCondLst>
                                    <p:cond delay="400"/>
                                  </p:stCondLst>
                                  <p:childTnLst>
                                    <p:set>
                                      <p:cBhvr>
                                        <p:cTn id="145" dur="1" fill="hold">
                                          <p:stCondLst>
                                            <p:cond delay="0"/>
                                          </p:stCondLst>
                                        </p:cTn>
                                        <p:tgtEl>
                                          <p:spTgt spid="62"/>
                                        </p:tgtEl>
                                        <p:attrNameLst>
                                          <p:attrName>style.visibility</p:attrName>
                                        </p:attrNameLst>
                                      </p:cBhvr>
                                      <p:to>
                                        <p:strVal val="visible"/>
                                      </p:to>
                                    </p:set>
                                    <p:animEffect transition="in" filter="wipe(left)">
                                      <p:cBhvr>
                                        <p:cTn id="146" dur="500"/>
                                        <p:tgtEl>
                                          <p:spTgt spid="62"/>
                                        </p:tgtEl>
                                      </p:cBhvr>
                                    </p:animEffect>
                                  </p:childTnLst>
                                </p:cTn>
                              </p:par>
                              <p:par>
                                <p:cTn id="147" presetID="22" presetClass="entr" presetSubtype="8" fill="hold" grpId="0" nodeType="withEffect">
                                  <p:stCondLst>
                                    <p:cond delay="400"/>
                                  </p:stCondLst>
                                  <p:childTnLst>
                                    <p:set>
                                      <p:cBhvr>
                                        <p:cTn id="148" dur="1" fill="hold">
                                          <p:stCondLst>
                                            <p:cond delay="0"/>
                                          </p:stCondLst>
                                        </p:cTn>
                                        <p:tgtEl>
                                          <p:spTgt spid="61"/>
                                        </p:tgtEl>
                                        <p:attrNameLst>
                                          <p:attrName>style.visibility</p:attrName>
                                        </p:attrNameLst>
                                      </p:cBhvr>
                                      <p:to>
                                        <p:strVal val="visible"/>
                                      </p:to>
                                    </p:set>
                                    <p:animEffect transition="in" filter="wipe(left)">
                                      <p:cBhvr>
                                        <p:cTn id="149" dur="500"/>
                                        <p:tgtEl>
                                          <p:spTgt spid="61"/>
                                        </p:tgtEl>
                                      </p:cBhvr>
                                    </p:animEffect>
                                  </p:childTnLst>
                                </p:cTn>
                              </p:par>
                              <p:par>
                                <p:cTn id="150" presetID="22" presetClass="entr" presetSubtype="2" fill="hold" grpId="0" nodeType="withEffect">
                                  <p:stCondLst>
                                    <p:cond delay="600"/>
                                  </p:stCondLst>
                                  <p:childTnLst>
                                    <p:set>
                                      <p:cBhvr>
                                        <p:cTn id="151" dur="1" fill="hold">
                                          <p:stCondLst>
                                            <p:cond delay="0"/>
                                          </p:stCondLst>
                                        </p:cTn>
                                        <p:tgtEl>
                                          <p:spTgt spid="68"/>
                                        </p:tgtEl>
                                        <p:attrNameLst>
                                          <p:attrName>style.visibility</p:attrName>
                                        </p:attrNameLst>
                                      </p:cBhvr>
                                      <p:to>
                                        <p:strVal val="visible"/>
                                      </p:to>
                                    </p:set>
                                    <p:animEffect transition="in" filter="wipe(right)">
                                      <p:cBhvr>
                                        <p:cTn id="152" dur="500"/>
                                        <p:tgtEl>
                                          <p:spTgt spid="68"/>
                                        </p:tgtEl>
                                      </p:cBhvr>
                                    </p:animEffect>
                                  </p:childTnLst>
                                </p:cTn>
                              </p:par>
                              <p:par>
                                <p:cTn id="153" presetID="22" presetClass="entr" presetSubtype="2" fill="hold" grpId="0" nodeType="withEffect">
                                  <p:stCondLst>
                                    <p:cond delay="600"/>
                                  </p:stCondLst>
                                  <p:childTnLst>
                                    <p:set>
                                      <p:cBhvr>
                                        <p:cTn id="154" dur="1" fill="hold">
                                          <p:stCondLst>
                                            <p:cond delay="0"/>
                                          </p:stCondLst>
                                        </p:cTn>
                                        <p:tgtEl>
                                          <p:spTgt spid="67"/>
                                        </p:tgtEl>
                                        <p:attrNameLst>
                                          <p:attrName>style.visibility</p:attrName>
                                        </p:attrNameLst>
                                      </p:cBhvr>
                                      <p:to>
                                        <p:strVal val="visible"/>
                                      </p:to>
                                    </p:set>
                                    <p:animEffect transition="in" filter="wipe(right)">
                                      <p:cBhvr>
                                        <p:cTn id="155" dur="500"/>
                                        <p:tgtEl>
                                          <p:spTgt spid="67"/>
                                        </p:tgtEl>
                                      </p:cBhvr>
                                    </p:animEffect>
                                  </p:childTnLst>
                                </p:cTn>
                              </p:par>
                              <p:par>
                                <p:cTn id="156" presetID="22" presetClass="entr" presetSubtype="2" fill="hold" grpId="0" nodeType="withEffect">
                                  <p:stCondLst>
                                    <p:cond delay="800"/>
                                  </p:stCondLst>
                                  <p:childTnLst>
                                    <p:set>
                                      <p:cBhvr>
                                        <p:cTn id="157" dur="1" fill="hold">
                                          <p:stCondLst>
                                            <p:cond delay="0"/>
                                          </p:stCondLst>
                                        </p:cTn>
                                        <p:tgtEl>
                                          <p:spTgt spid="66"/>
                                        </p:tgtEl>
                                        <p:attrNameLst>
                                          <p:attrName>style.visibility</p:attrName>
                                        </p:attrNameLst>
                                      </p:cBhvr>
                                      <p:to>
                                        <p:strVal val="visible"/>
                                      </p:to>
                                    </p:set>
                                    <p:animEffect transition="in" filter="wipe(right)">
                                      <p:cBhvr>
                                        <p:cTn id="158" dur="500"/>
                                        <p:tgtEl>
                                          <p:spTgt spid="66"/>
                                        </p:tgtEl>
                                      </p:cBhvr>
                                    </p:animEffect>
                                  </p:childTnLst>
                                </p:cTn>
                              </p:par>
                              <p:par>
                                <p:cTn id="159" presetID="22" presetClass="entr" presetSubtype="2" fill="hold" grpId="0" nodeType="withEffect">
                                  <p:stCondLst>
                                    <p:cond delay="800"/>
                                  </p:stCondLst>
                                  <p:childTnLst>
                                    <p:set>
                                      <p:cBhvr>
                                        <p:cTn id="160" dur="1" fill="hold">
                                          <p:stCondLst>
                                            <p:cond delay="0"/>
                                          </p:stCondLst>
                                        </p:cTn>
                                        <p:tgtEl>
                                          <p:spTgt spid="65"/>
                                        </p:tgtEl>
                                        <p:attrNameLst>
                                          <p:attrName>style.visibility</p:attrName>
                                        </p:attrNameLst>
                                      </p:cBhvr>
                                      <p:to>
                                        <p:strVal val="visible"/>
                                      </p:to>
                                    </p:set>
                                    <p:animEffect transition="in" filter="wipe(right)">
                                      <p:cBhvr>
                                        <p:cTn id="161" dur="500"/>
                                        <p:tgtEl>
                                          <p:spTgt spid="65"/>
                                        </p:tgtEl>
                                      </p:cBhvr>
                                    </p:animEffect>
                                  </p:childTnLst>
                                </p:cTn>
                              </p:par>
                              <p:par>
                                <p:cTn id="162" presetID="22" presetClass="entr" presetSubtype="2" fill="hold" grpId="0" nodeType="withEffect">
                                  <p:stCondLst>
                                    <p:cond delay="1000"/>
                                  </p:stCondLst>
                                  <p:childTnLst>
                                    <p:set>
                                      <p:cBhvr>
                                        <p:cTn id="163" dur="1" fill="hold">
                                          <p:stCondLst>
                                            <p:cond delay="0"/>
                                          </p:stCondLst>
                                        </p:cTn>
                                        <p:tgtEl>
                                          <p:spTgt spid="64"/>
                                        </p:tgtEl>
                                        <p:attrNameLst>
                                          <p:attrName>style.visibility</p:attrName>
                                        </p:attrNameLst>
                                      </p:cBhvr>
                                      <p:to>
                                        <p:strVal val="visible"/>
                                      </p:to>
                                    </p:set>
                                    <p:animEffect transition="in" filter="wipe(right)">
                                      <p:cBhvr>
                                        <p:cTn id="164" dur="500"/>
                                        <p:tgtEl>
                                          <p:spTgt spid="64"/>
                                        </p:tgtEl>
                                      </p:cBhvr>
                                    </p:animEffect>
                                  </p:childTnLst>
                                </p:cTn>
                              </p:par>
                              <p:par>
                                <p:cTn id="165" presetID="22" presetClass="entr" presetSubtype="2" fill="hold" grpId="0" nodeType="withEffect">
                                  <p:stCondLst>
                                    <p:cond delay="1000"/>
                                  </p:stCondLst>
                                  <p:childTnLst>
                                    <p:set>
                                      <p:cBhvr>
                                        <p:cTn id="166" dur="1" fill="hold">
                                          <p:stCondLst>
                                            <p:cond delay="0"/>
                                          </p:stCondLst>
                                        </p:cTn>
                                        <p:tgtEl>
                                          <p:spTgt spid="63"/>
                                        </p:tgtEl>
                                        <p:attrNameLst>
                                          <p:attrName>style.visibility</p:attrName>
                                        </p:attrNameLst>
                                      </p:cBhvr>
                                      <p:to>
                                        <p:strVal val="visible"/>
                                      </p:to>
                                    </p:set>
                                    <p:animEffect transition="in" filter="wipe(right)">
                                      <p:cBhvr>
                                        <p:cTn id="16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1" grpId="0" animBg="1"/>
      <p:bldP spid="32" grpId="0" animBg="1"/>
      <p:bldP spid="33" grpId="0" animBg="1"/>
      <p:bldP spid="34" grpId="0" animBg="1"/>
      <p:bldP spid="35" grpId="0" animBg="1"/>
      <p:bldP spid="36" grpId="0" animBg="1"/>
      <p:bldP spid="49" grpId="0"/>
      <p:bldP spid="50" grpId="0"/>
      <p:bldP spid="51" grpId="0"/>
      <p:bldP spid="52" grpId="0"/>
      <p:bldP spid="53" grpId="0"/>
      <p:bldP spid="54" grpId="0"/>
      <p:bldP spid="23" grpId="0" animBg="1"/>
      <p:bldP spid="25" grpId="0" animBg="1"/>
      <p:bldP spid="26" grpId="0" animBg="1"/>
      <p:bldP spid="29" grpId="0"/>
      <p:bldP spid="59" grpId="0"/>
      <p:bldP spid="60" grpId="0"/>
      <p:bldP spid="61" grpId="0"/>
      <p:bldP spid="62" grpId="0"/>
      <p:bldP spid="63" grpId="0"/>
      <p:bldP spid="64" grpId="0"/>
      <p:bldP spid="65" grpId="0"/>
      <p:bldP spid="66" grpId="0"/>
      <p:bldP spid="67" grpId="0"/>
      <p:bldP spid="68" grpId="0"/>
      <p:bldP spid="70" grpId="0" animBg="1"/>
      <p:bldP spid="71" grpId="0" animBg="1"/>
      <p:bldP spid="7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rot="16200000">
            <a:off x="3863218" y="2934766"/>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4" name="圆角矩形 13"/>
          <p:cNvSpPr/>
          <p:nvPr/>
        </p:nvSpPr>
        <p:spPr>
          <a:xfrm rot="16200000">
            <a:off x="3863218" y="5586526"/>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5" name="圆角矩形 14"/>
          <p:cNvSpPr/>
          <p:nvPr/>
        </p:nvSpPr>
        <p:spPr>
          <a:xfrm rot="10800000">
            <a:off x="2506858" y="426064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6" name="圆角矩形 15"/>
          <p:cNvSpPr/>
          <p:nvPr/>
        </p:nvSpPr>
        <p:spPr>
          <a:xfrm rot="10800000">
            <a:off x="5158618" y="426064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7" name="圆角矩形 16"/>
          <p:cNvSpPr/>
          <p:nvPr/>
        </p:nvSpPr>
        <p:spPr>
          <a:xfrm rot="2700000">
            <a:off x="4771328" y="5259143"/>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8" name="圆角矩形 17"/>
          <p:cNvSpPr/>
          <p:nvPr/>
        </p:nvSpPr>
        <p:spPr>
          <a:xfrm rot="2700000">
            <a:off x="2896250" y="338406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5" name="圆角矩形 24"/>
          <p:cNvSpPr/>
          <p:nvPr/>
        </p:nvSpPr>
        <p:spPr>
          <a:xfrm rot="18900000" flipH="1">
            <a:off x="2986639" y="5234787"/>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8" name="圆角矩形 27"/>
          <p:cNvSpPr/>
          <p:nvPr/>
        </p:nvSpPr>
        <p:spPr>
          <a:xfrm rot="18900000" flipH="1">
            <a:off x="4817979" y="3354771"/>
            <a:ext cx="1167476" cy="13179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0" name="任意多边形 29"/>
          <p:cNvSpPr/>
          <p:nvPr/>
        </p:nvSpPr>
        <p:spPr>
          <a:xfrm>
            <a:off x="3858916" y="3737803"/>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1" name="任意多边形 30"/>
          <p:cNvSpPr/>
          <p:nvPr/>
        </p:nvSpPr>
        <p:spPr>
          <a:xfrm flipH="1">
            <a:off x="4431852" y="3737803"/>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2" name="任意多边形 31"/>
          <p:cNvSpPr/>
          <p:nvPr/>
        </p:nvSpPr>
        <p:spPr>
          <a:xfrm>
            <a:off x="4104697" y="3989438"/>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3" name="任意多边形 32"/>
          <p:cNvSpPr/>
          <p:nvPr/>
        </p:nvSpPr>
        <p:spPr>
          <a:xfrm flipH="1">
            <a:off x="4437705" y="3989438"/>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4" name="文本框 9"/>
          <p:cNvSpPr txBox="1"/>
          <p:nvPr/>
        </p:nvSpPr>
        <p:spPr>
          <a:xfrm>
            <a:off x="8104801" y="2757881"/>
            <a:ext cx="4821070" cy="1134350"/>
          </a:xfrm>
          <a:prstGeom prst="rect">
            <a:avLst/>
          </a:prstGeom>
          <a:noFill/>
        </p:spPr>
        <p:txBody>
          <a:bodyPr wrap="square" lIns="126160" tIns="63080" rIns="126160" bIns="63080" rtlCol="0">
            <a:spAutoFit/>
          </a:bodyPr>
          <a:lstStyle/>
          <a:p>
            <a:pPr marL="0" lvl="1"/>
            <a:r>
              <a:rPr lang="zh-CN" altLang="en-US" sz="6600" b="1" spc="552" dirty="0">
                <a:solidFill>
                  <a:schemeClr val="bg2"/>
                </a:solidFill>
                <a:latin typeface="微软雅黑" pitchFamily="34" charset="-122"/>
                <a:ea typeface="微软雅黑" pitchFamily="34" charset="-122"/>
              </a:rPr>
              <a:t>我们怎么做</a:t>
            </a:r>
          </a:p>
        </p:txBody>
      </p:sp>
      <p:sp>
        <p:nvSpPr>
          <p:cNvPr id="35" name="Freeform 5"/>
          <p:cNvSpPr>
            <a:spLocks/>
          </p:cNvSpPr>
          <p:nvPr/>
        </p:nvSpPr>
        <p:spPr bwMode="auto">
          <a:xfrm>
            <a:off x="2556719" y="2633977"/>
            <a:ext cx="3620466" cy="321023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endParaRPr>
          </a:p>
        </p:txBody>
      </p:sp>
      <p:sp>
        <p:nvSpPr>
          <p:cNvPr id="36" name="文本框 9"/>
          <p:cNvSpPr txBox="1"/>
          <p:nvPr/>
        </p:nvSpPr>
        <p:spPr>
          <a:xfrm>
            <a:off x="8333146" y="4104680"/>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产品概述</a:t>
            </a:r>
          </a:p>
        </p:txBody>
      </p:sp>
      <p:sp>
        <p:nvSpPr>
          <p:cNvPr id="37" name="文本框 9"/>
          <p:cNvSpPr txBox="1"/>
          <p:nvPr/>
        </p:nvSpPr>
        <p:spPr>
          <a:xfrm>
            <a:off x="8333144" y="4512857"/>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产品形式</a:t>
            </a:r>
          </a:p>
        </p:txBody>
      </p:sp>
      <p:sp>
        <p:nvSpPr>
          <p:cNvPr id="38" name="文本框 9"/>
          <p:cNvSpPr txBox="1"/>
          <p:nvPr/>
        </p:nvSpPr>
        <p:spPr>
          <a:xfrm>
            <a:off x="8333146" y="4921033"/>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网络营销方案</a:t>
            </a:r>
          </a:p>
        </p:txBody>
      </p:sp>
      <p:sp>
        <p:nvSpPr>
          <p:cNvPr id="39" name="文本框 9"/>
          <p:cNvSpPr txBox="1"/>
          <p:nvPr/>
        </p:nvSpPr>
        <p:spPr>
          <a:xfrm>
            <a:off x="10743680" y="4104680"/>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底面推广计划</a:t>
            </a:r>
          </a:p>
        </p:txBody>
      </p:sp>
      <p:sp>
        <p:nvSpPr>
          <p:cNvPr id="40" name="文本框 9"/>
          <p:cNvSpPr txBox="1"/>
          <p:nvPr/>
        </p:nvSpPr>
        <p:spPr>
          <a:xfrm>
            <a:off x="10743680" y="4515824"/>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代理推广</a:t>
            </a:r>
          </a:p>
        </p:txBody>
      </p:sp>
      <p:sp>
        <p:nvSpPr>
          <p:cNvPr id="41" name="文本框 9"/>
          <p:cNvSpPr txBox="1"/>
          <p:nvPr/>
        </p:nvSpPr>
        <p:spPr>
          <a:xfrm>
            <a:off x="10743680" y="4909001"/>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利润分析</a:t>
            </a:r>
          </a:p>
        </p:txBody>
      </p:sp>
      <p:sp>
        <p:nvSpPr>
          <p:cNvPr id="42" name="KSO_Shape"/>
          <p:cNvSpPr>
            <a:spLocks/>
          </p:cNvSpPr>
          <p:nvPr/>
        </p:nvSpPr>
        <p:spPr bwMode="auto">
          <a:xfrm>
            <a:off x="3670571" y="3503109"/>
            <a:ext cx="1392762" cy="135601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3"/>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chemeClr val="bg2"/>
              </a:solidFill>
              <a:ea typeface="宋体" panose="02010600030101010101" pitchFamily="2" charset="-122"/>
            </a:endParaRPr>
          </a:p>
        </p:txBody>
      </p:sp>
      <p:cxnSp>
        <p:nvCxnSpPr>
          <p:cNvPr id="43" name="直接连接符 42"/>
          <p:cNvCxnSpPr/>
          <p:nvPr/>
        </p:nvCxnSpPr>
        <p:spPr>
          <a:xfrm>
            <a:off x="7901096" y="2654045"/>
            <a:ext cx="0" cy="346849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44" name="Freeform 6"/>
          <p:cNvSpPr>
            <a:spLocks/>
          </p:cNvSpPr>
          <p:nvPr/>
        </p:nvSpPr>
        <p:spPr bwMode="auto">
          <a:xfrm>
            <a:off x="6424162" y="2757881"/>
            <a:ext cx="1311254" cy="1776261"/>
          </a:xfrm>
          <a:custGeom>
            <a:avLst/>
            <a:gdLst>
              <a:gd name="T0" fmla="*/ 0 w 517"/>
              <a:gd name="T1" fmla="*/ 523 h 700"/>
              <a:gd name="T2" fmla="*/ 153 w 517"/>
              <a:gd name="T3" fmla="*/ 489 h 700"/>
              <a:gd name="T4" fmla="*/ 266 w 517"/>
              <a:gd name="T5" fmla="*/ 590 h 700"/>
              <a:gd name="T6" fmla="*/ 364 w 517"/>
              <a:gd name="T7" fmla="*/ 492 h 700"/>
              <a:gd name="T8" fmla="*/ 217 w 517"/>
              <a:gd name="T9" fmla="*/ 397 h 700"/>
              <a:gd name="T10" fmla="*/ 156 w 517"/>
              <a:gd name="T11" fmla="*/ 397 h 700"/>
              <a:gd name="T12" fmla="*/ 156 w 517"/>
              <a:gd name="T13" fmla="*/ 284 h 700"/>
              <a:gd name="T14" fmla="*/ 214 w 517"/>
              <a:gd name="T15" fmla="*/ 284 h 700"/>
              <a:gd name="T16" fmla="*/ 349 w 517"/>
              <a:gd name="T17" fmla="*/ 195 h 700"/>
              <a:gd name="T18" fmla="*/ 263 w 517"/>
              <a:gd name="T19" fmla="*/ 110 h 700"/>
              <a:gd name="T20" fmla="*/ 156 w 517"/>
              <a:gd name="T21" fmla="*/ 208 h 700"/>
              <a:gd name="T22" fmla="*/ 12 w 517"/>
              <a:gd name="T23" fmla="*/ 180 h 700"/>
              <a:gd name="T24" fmla="*/ 275 w 517"/>
              <a:gd name="T25" fmla="*/ 0 h 700"/>
              <a:gd name="T26" fmla="*/ 502 w 517"/>
              <a:gd name="T27" fmla="*/ 174 h 700"/>
              <a:gd name="T28" fmla="*/ 358 w 517"/>
              <a:gd name="T29" fmla="*/ 336 h 700"/>
              <a:gd name="T30" fmla="*/ 517 w 517"/>
              <a:gd name="T31" fmla="*/ 501 h 700"/>
              <a:gd name="T32" fmla="*/ 257 w 517"/>
              <a:gd name="T33" fmla="*/ 694 h 700"/>
              <a:gd name="T34" fmla="*/ 0 w 517"/>
              <a:gd name="T35" fmla="*/ 523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7" h="700">
                <a:moveTo>
                  <a:pt x="0" y="523"/>
                </a:moveTo>
                <a:cubicBezTo>
                  <a:pt x="153" y="489"/>
                  <a:pt x="153" y="489"/>
                  <a:pt x="153" y="489"/>
                </a:cubicBezTo>
                <a:cubicBezTo>
                  <a:pt x="165" y="556"/>
                  <a:pt x="203" y="590"/>
                  <a:pt x="266" y="590"/>
                </a:cubicBezTo>
                <a:cubicBezTo>
                  <a:pt x="329" y="588"/>
                  <a:pt x="362" y="555"/>
                  <a:pt x="364" y="492"/>
                </a:cubicBezTo>
                <a:cubicBezTo>
                  <a:pt x="364" y="429"/>
                  <a:pt x="315" y="397"/>
                  <a:pt x="217" y="397"/>
                </a:cubicBezTo>
                <a:cubicBezTo>
                  <a:pt x="156" y="397"/>
                  <a:pt x="156" y="397"/>
                  <a:pt x="156" y="397"/>
                </a:cubicBezTo>
                <a:cubicBezTo>
                  <a:pt x="156" y="284"/>
                  <a:pt x="156" y="284"/>
                  <a:pt x="156" y="284"/>
                </a:cubicBezTo>
                <a:cubicBezTo>
                  <a:pt x="214" y="284"/>
                  <a:pt x="214" y="284"/>
                  <a:pt x="214" y="284"/>
                </a:cubicBezTo>
                <a:cubicBezTo>
                  <a:pt x="304" y="284"/>
                  <a:pt x="349" y="254"/>
                  <a:pt x="349" y="195"/>
                </a:cubicBezTo>
                <a:cubicBezTo>
                  <a:pt x="347" y="138"/>
                  <a:pt x="318" y="110"/>
                  <a:pt x="263" y="110"/>
                </a:cubicBezTo>
                <a:cubicBezTo>
                  <a:pt x="206" y="114"/>
                  <a:pt x="170" y="146"/>
                  <a:pt x="156" y="208"/>
                </a:cubicBezTo>
                <a:cubicBezTo>
                  <a:pt x="12" y="180"/>
                  <a:pt x="12" y="180"/>
                  <a:pt x="12" y="180"/>
                </a:cubicBezTo>
                <a:cubicBezTo>
                  <a:pt x="43" y="62"/>
                  <a:pt x="131" y="2"/>
                  <a:pt x="275" y="0"/>
                </a:cubicBezTo>
                <a:cubicBezTo>
                  <a:pt x="416" y="4"/>
                  <a:pt x="492" y="62"/>
                  <a:pt x="502" y="174"/>
                </a:cubicBezTo>
                <a:cubicBezTo>
                  <a:pt x="504" y="258"/>
                  <a:pt x="456" y="312"/>
                  <a:pt x="358" y="336"/>
                </a:cubicBezTo>
                <a:cubicBezTo>
                  <a:pt x="456" y="352"/>
                  <a:pt x="509" y="407"/>
                  <a:pt x="517" y="501"/>
                </a:cubicBezTo>
                <a:cubicBezTo>
                  <a:pt x="509" y="626"/>
                  <a:pt x="422" y="690"/>
                  <a:pt x="257" y="694"/>
                </a:cubicBezTo>
                <a:cubicBezTo>
                  <a:pt x="118" y="700"/>
                  <a:pt x="33" y="643"/>
                  <a:pt x="0" y="523"/>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Tree>
    <p:extLst>
      <p:ext uri="{BB962C8B-B14F-4D97-AF65-F5344CB8AC3E}">
        <p14:creationId xmlns:p14="http://schemas.microsoft.com/office/powerpoint/2010/main" val="1394410300"/>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300"/>
                                        <p:tgtEl>
                                          <p:spTgt spid="28"/>
                                        </p:tgtEl>
                                      </p:cBhvr>
                                    </p:animEffect>
                                  </p:childTnLst>
                                </p:cTn>
                              </p:par>
                              <p:par>
                                <p:cTn id="8" presetID="22" presetClass="exit" presetSubtype="4" fill="hold" grpId="1" nodeType="withEffect">
                                  <p:stCondLst>
                                    <p:cond delay="200"/>
                                  </p:stCondLst>
                                  <p:childTnLst>
                                    <p:animEffect transition="out" filter="wipe(down)">
                                      <p:cBhvr>
                                        <p:cTn id="9" dur="300"/>
                                        <p:tgtEl>
                                          <p:spTgt spid="28"/>
                                        </p:tgtEl>
                                      </p:cBhvr>
                                    </p:animEffect>
                                    <p:set>
                                      <p:cBhvr>
                                        <p:cTn id="10" dur="1" fill="hold">
                                          <p:stCondLst>
                                            <p:cond delay="299"/>
                                          </p:stCondLst>
                                        </p:cTn>
                                        <p:tgtEl>
                                          <p:spTgt spid="28"/>
                                        </p:tgtEl>
                                        <p:attrNameLst>
                                          <p:attrName>style.visibility</p:attrName>
                                        </p:attrNameLst>
                                      </p:cBhvr>
                                      <p:to>
                                        <p:strVal val="hidden"/>
                                      </p:to>
                                    </p:set>
                                  </p:childTnLst>
                                </p:cTn>
                              </p:par>
                              <p:par>
                                <p:cTn id="11" presetID="64" presetClass="path" presetSubtype="0" accel="50000" decel="50000" fill="hold" grpId="2" nodeType="withEffect">
                                  <p:stCondLst>
                                    <p:cond delay="0"/>
                                  </p:stCondLst>
                                  <p:childTnLst>
                                    <p:animMotion origin="layout" path="M 3.0394E-6 -4.76513E-7 L 0.05497 -0.09632 " pathEditMode="relative" rAng="0" ptsTypes="AA">
                                      <p:cBhvr>
                                        <p:cTn id="12" dur="600" fill="hold"/>
                                        <p:tgtEl>
                                          <p:spTgt spid="28"/>
                                        </p:tgtEl>
                                        <p:attrNameLst>
                                          <p:attrName>ppt_x</p:attrName>
                                          <p:attrName>ppt_y</p:attrName>
                                        </p:attrNameLst>
                                      </p:cBhvr>
                                      <p:rCtr x="2749" y="-4816"/>
                                    </p:animMotion>
                                  </p:childTnLst>
                                </p:cTn>
                              </p:par>
                              <p:par>
                                <p:cTn id="13" presetID="2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300"/>
                                        <p:tgtEl>
                                          <p:spTgt spid="16"/>
                                        </p:tgtEl>
                                      </p:cBhvr>
                                    </p:animEffect>
                                  </p:childTnLst>
                                </p:cTn>
                              </p:par>
                              <p:par>
                                <p:cTn id="16" presetID="22" presetClass="exit" presetSubtype="8" fill="hold" grpId="1" nodeType="withEffect">
                                  <p:stCondLst>
                                    <p:cond delay="200"/>
                                  </p:stCondLst>
                                  <p:childTnLst>
                                    <p:animEffect transition="out" filter="wipe(left)">
                                      <p:cBhvr>
                                        <p:cTn id="17" dur="300"/>
                                        <p:tgtEl>
                                          <p:spTgt spid="16"/>
                                        </p:tgtEl>
                                      </p:cBhvr>
                                    </p:animEffect>
                                    <p:set>
                                      <p:cBhvr>
                                        <p:cTn id="18" dur="1" fill="hold">
                                          <p:stCondLst>
                                            <p:cond delay="299"/>
                                          </p:stCondLst>
                                        </p:cTn>
                                        <p:tgtEl>
                                          <p:spTgt spid="16"/>
                                        </p:tgtEl>
                                        <p:attrNameLst>
                                          <p:attrName>style.visibility</p:attrName>
                                        </p:attrNameLst>
                                      </p:cBhvr>
                                      <p:to>
                                        <p:strVal val="hidden"/>
                                      </p:to>
                                    </p:set>
                                  </p:childTnLst>
                                </p:cTn>
                              </p:par>
                              <p:par>
                                <p:cTn id="19" presetID="64" presetClass="path" presetSubtype="0" accel="50000" decel="50000" fill="hold" grpId="2" nodeType="withEffect">
                                  <p:stCondLst>
                                    <p:cond delay="0"/>
                                  </p:stCondLst>
                                  <p:childTnLst>
                                    <p:animMotion origin="layout" path="M -2.98311E-6 -6.39308E-7 L 0.05967 0.00068 " pathEditMode="relative" rAng="0" ptsTypes="AA">
                                      <p:cBhvr>
                                        <p:cTn id="20" dur="600" fill="hold"/>
                                        <p:tgtEl>
                                          <p:spTgt spid="16"/>
                                        </p:tgtEl>
                                        <p:attrNameLst>
                                          <p:attrName>ppt_x</p:attrName>
                                          <p:attrName>ppt_y</p:attrName>
                                        </p:attrNameLst>
                                      </p:cBhvr>
                                      <p:rCtr x="2983" y="34"/>
                                    </p:animMotion>
                                  </p:childTnLst>
                                </p:cTn>
                              </p:par>
                              <p:par>
                                <p:cTn id="21" presetID="22" presetClass="entr" presetSubtype="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300"/>
                                        <p:tgtEl>
                                          <p:spTgt spid="17"/>
                                        </p:tgtEl>
                                      </p:cBhvr>
                                    </p:animEffect>
                                  </p:childTnLst>
                                </p:cTn>
                              </p:par>
                              <p:par>
                                <p:cTn id="24" presetID="22" presetClass="exit" presetSubtype="1" fill="hold" grpId="1" nodeType="withEffect">
                                  <p:stCondLst>
                                    <p:cond delay="200"/>
                                  </p:stCondLst>
                                  <p:childTnLst>
                                    <p:animEffect transition="out" filter="wipe(up)">
                                      <p:cBhvr>
                                        <p:cTn id="25" dur="300"/>
                                        <p:tgtEl>
                                          <p:spTgt spid="17"/>
                                        </p:tgtEl>
                                      </p:cBhvr>
                                    </p:animEffect>
                                    <p:set>
                                      <p:cBhvr>
                                        <p:cTn id="26" dur="1" fill="hold">
                                          <p:stCondLst>
                                            <p:cond delay="299"/>
                                          </p:stCondLst>
                                        </p:cTn>
                                        <p:tgtEl>
                                          <p:spTgt spid="17"/>
                                        </p:tgtEl>
                                        <p:attrNameLst>
                                          <p:attrName>style.visibility</p:attrName>
                                        </p:attrNameLst>
                                      </p:cBhvr>
                                      <p:to>
                                        <p:strVal val="hidden"/>
                                      </p:to>
                                    </p:set>
                                  </p:childTnLst>
                                </p:cTn>
                              </p:par>
                              <p:par>
                                <p:cTn id="27" presetID="64" presetClass="path" presetSubtype="0" accel="50000" decel="50000" fill="hold" grpId="2" nodeType="withEffect">
                                  <p:stCondLst>
                                    <p:cond delay="0"/>
                                  </p:stCondLst>
                                  <p:childTnLst>
                                    <p:animMotion origin="layout" path="M -3.6773E-6 4.95506E-6 L 0.038 0.06918 " pathEditMode="relative" rAng="0" ptsTypes="AA">
                                      <p:cBhvr>
                                        <p:cTn id="28" dur="600" fill="hold"/>
                                        <p:tgtEl>
                                          <p:spTgt spid="17"/>
                                        </p:tgtEl>
                                        <p:attrNameLst>
                                          <p:attrName>ppt_x</p:attrName>
                                          <p:attrName>ppt_y</p:attrName>
                                        </p:attrNameLst>
                                      </p:cBhvr>
                                      <p:rCtr x="1895" y="3459"/>
                                    </p:animMotion>
                                  </p:childTnLst>
                                </p:cTn>
                              </p:par>
                              <p:par>
                                <p:cTn id="29" presetID="2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300"/>
                                        <p:tgtEl>
                                          <p:spTgt spid="14"/>
                                        </p:tgtEl>
                                      </p:cBhvr>
                                    </p:animEffect>
                                  </p:childTnLst>
                                </p:cTn>
                              </p:par>
                              <p:par>
                                <p:cTn id="32" presetID="22" presetClass="exit" presetSubtype="1" fill="hold" grpId="1" nodeType="withEffect">
                                  <p:stCondLst>
                                    <p:cond delay="200"/>
                                  </p:stCondLst>
                                  <p:childTnLst>
                                    <p:animEffect transition="out" filter="wipe(up)">
                                      <p:cBhvr>
                                        <p:cTn id="33" dur="300"/>
                                        <p:tgtEl>
                                          <p:spTgt spid="14"/>
                                        </p:tgtEl>
                                      </p:cBhvr>
                                    </p:animEffect>
                                    <p:set>
                                      <p:cBhvr>
                                        <p:cTn id="34" dur="1" fill="hold">
                                          <p:stCondLst>
                                            <p:cond delay="299"/>
                                          </p:stCondLst>
                                        </p:cTn>
                                        <p:tgtEl>
                                          <p:spTgt spid="14"/>
                                        </p:tgtEl>
                                        <p:attrNameLst>
                                          <p:attrName>style.visibility</p:attrName>
                                        </p:attrNameLst>
                                      </p:cBhvr>
                                      <p:to>
                                        <p:strVal val="hidden"/>
                                      </p:to>
                                    </p:set>
                                  </p:childTnLst>
                                </p:cTn>
                              </p:par>
                              <p:par>
                                <p:cTn id="35" presetID="64" presetClass="path" presetSubtype="0" accel="50000" decel="50000" fill="hold" grpId="2" nodeType="withEffect">
                                  <p:stCondLst>
                                    <p:cond delay="0"/>
                                  </p:stCondLst>
                                  <p:childTnLst>
                                    <p:animMotion origin="layout" path="M 4.85929E-6 1.93827E-6 L 0.00028 0.10225 " pathEditMode="relative" rAng="0" ptsTypes="AA">
                                      <p:cBhvr>
                                        <p:cTn id="36" dur="600" fill="hold"/>
                                        <p:tgtEl>
                                          <p:spTgt spid="14"/>
                                        </p:tgtEl>
                                        <p:attrNameLst>
                                          <p:attrName>ppt_x</p:attrName>
                                          <p:attrName>ppt_y</p:attrName>
                                        </p:attrNameLst>
                                      </p:cBhvr>
                                      <p:rCtr x="9" y="5104"/>
                                    </p:animMotion>
                                  </p:childTnLst>
                                </p:cTn>
                              </p:par>
                              <p:par>
                                <p:cTn id="37" presetID="22" presetClass="entr" presetSubtype="1"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300"/>
                                        <p:tgtEl>
                                          <p:spTgt spid="25"/>
                                        </p:tgtEl>
                                      </p:cBhvr>
                                    </p:animEffect>
                                  </p:childTnLst>
                                </p:cTn>
                              </p:par>
                              <p:par>
                                <p:cTn id="40" presetID="22" presetClass="exit" presetSubtype="1" fill="hold" grpId="1" nodeType="withEffect">
                                  <p:stCondLst>
                                    <p:cond delay="200"/>
                                  </p:stCondLst>
                                  <p:childTnLst>
                                    <p:animEffect transition="out" filter="wipe(up)">
                                      <p:cBhvr>
                                        <p:cTn id="41" dur="300"/>
                                        <p:tgtEl>
                                          <p:spTgt spid="25"/>
                                        </p:tgtEl>
                                      </p:cBhvr>
                                    </p:animEffect>
                                    <p:set>
                                      <p:cBhvr>
                                        <p:cTn id="42" dur="1" fill="hold">
                                          <p:stCondLst>
                                            <p:cond delay="299"/>
                                          </p:stCondLst>
                                        </p:cTn>
                                        <p:tgtEl>
                                          <p:spTgt spid="25"/>
                                        </p:tgtEl>
                                        <p:attrNameLst>
                                          <p:attrName>style.visibility</p:attrName>
                                        </p:attrNameLst>
                                      </p:cBhvr>
                                      <p:to>
                                        <p:strVal val="hidden"/>
                                      </p:to>
                                    </p:set>
                                  </p:childTnLst>
                                </p:cTn>
                              </p:par>
                              <p:par>
                                <p:cTn id="43" presetID="64" presetClass="path" presetSubtype="0" accel="50000" decel="50000" fill="hold" grpId="2" nodeType="withEffect">
                                  <p:stCondLst>
                                    <p:cond delay="0"/>
                                  </p:stCondLst>
                                  <p:childTnLst>
                                    <p:animMotion origin="layout" path="M 1.03189E-6 -1.37867E-6 L -0.03893 0.06953 " pathEditMode="relative" rAng="0" ptsTypes="AA">
                                      <p:cBhvr>
                                        <p:cTn id="44" dur="600" fill="hold"/>
                                        <p:tgtEl>
                                          <p:spTgt spid="25"/>
                                        </p:tgtEl>
                                        <p:attrNameLst>
                                          <p:attrName>ppt_x</p:attrName>
                                          <p:attrName>ppt_y</p:attrName>
                                        </p:attrNameLst>
                                      </p:cBhvr>
                                      <p:rCtr x="-1951" y="3476"/>
                                    </p:animMotion>
                                  </p:childTnLst>
                                </p:cTn>
                              </p:par>
                              <p:par>
                                <p:cTn id="45" presetID="22" presetClass="entr" presetSubtype="2"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right)">
                                      <p:cBhvr>
                                        <p:cTn id="47" dur="300"/>
                                        <p:tgtEl>
                                          <p:spTgt spid="15"/>
                                        </p:tgtEl>
                                      </p:cBhvr>
                                    </p:animEffect>
                                  </p:childTnLst>
                                </p:cTn>
                              </p:par>
                              <p:par>
                                <p:cTn id="48" presetID="22" presetClass="exit" presetSubtype="2" fill="hold" grpId="1" nodeType="withEffect">
                                  <p:stCondLst>
                                    <p:cond delay="200"/>
                                  </p:stCondLst>
                                  <p:childTnLst>
                                    <p:animEffect transition="out" filter="wipe(right)">
                                      <p:cBhvr>
                                        <p:cTn id="49" dur="300"/>
                                        <p:tgtEl>
                                          <p:spTgt spid="15"/>
                                        </p:tgtEl>
                                      </p:cBhvr>
                                    </p:animEffect>
                                    <p:set>
                                      <p:cBhvr>
                                        <p:cTn id="50" dur="1" fill="hold">
                                          <p:stCondLst>
                                            <p:cond delay="299"/>
                                          </p:stCondLst>
                                        </p:cTn>
                                        <p:tgtEl>
                                          <p:spTgt spid="15"/>
                                        </p:tgtEl>
                                        <p:attrNameLst>
                                          <p:attrName>style.visibility</p:attrName>
                                        </p:attrNameLst>
                                      </p:cBhvr>
                                      <p:to>
                                        <p:strVal val="hidden"/>
                                      </p:to>
                                    </p:set>
                                  </p:childTnLst>
                                </p:cTn>
                              </p:par>
                              <p:par>
                                <p:cTn id="51" presetID="64" presetClass="path" presetSubtype="0" accel="50000" decel="50000" fill="hold" grpId="2" nodeType="withEffect">
                                  <p:stCondLst>
                                    <p:cond delay="0"/>
                                  </p:stCondLst>
                                  <p:childTnLst>
                                    <p:animMotion origin="layout" path="M 1.23827E-6 -6.39308E-7 L -0.05469 0.00119 " pathEditMode="relative" rAng="0" ptsTypes="AA">
                                      <p:cBhvr>
                                        <p:cTn id="52" dur="600" fill="hold"/>
                                        <p:tgtEl>
                                          <p:spTgt spid="15"/>
                                        </p:tgtEl>
                                        <p:attrNameLst>
                                          <p:attrName>ppt_x</p:attrName>
                                          <p:attrName>ppt_y</p:attrName>
                                        </p:attrNameLst>
                                      </p:cBhvr>
                                      <p:rCtr x="-2739" y="51"/>
                                    </p:animMotion>
                                  </p:childTnLst>
                                </p:cTn>
                              </p:par>
                              <p:par>
                                <p:cTn id="53" presetID="22" presetClass="entr" presetSubtype="4"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down)">
                                      <p:cBhvr>
                                        <p:cTn id="55" dur="300"/>
                                        <p:tgtEl>
                                          <p:spTgt spid="18"/>
                                        </p:tgtEl>
                                      </p:cBhvr>
                                    </p:animEffect>
                                  </p:childTnLst>
                                </p:cTn>
                              </p:par>
                              <p:par>
                                <p:cTn id="56" presetID="22" presetClass="exit" presetSubtype="4" fill="hold" grpId="1" nodeType="withEffect">
                                  <p:stCondLst>
                                    <p:cond delay="200"/>
                                  </p:stCondLst>
                                  <p:childTnLst>
                                    <p:animEffect transition="out" filter="wipe(down)">
                                      <p:cBhvr>
                                        <p:cTn id="57" dur="300"/>
                                        <p:tgtEl>
                                          <p:spTgt spid="18"/>
                                        </p:tgtEl>
                                      </p:cBhvr>
                                    </p:animEffect>
                                    <p:set>
                                      <p:cBhvr>
                                        <p:cTn id="58" dur="1" fill="hold">
                                          <p:stCondLst>
                                            <p:cond delay="299"/>
                                          </p:stCondLst>
                                        </p:cTn>
                                        <p:tgtEl>
                                          <p:spTgt spid="18"/>
                                        </p:tgtEl>
                                        <p:attrNameLst>
                                          <p:attrName>style.visibility</p:attrName>
                                        </p:attrNameLst>
                                      </p:cBhvr>
                                      <p:to>
                                        <p:strVal val="hidden"/>
                                      </p:to>
                                    </p:set>
                                  </p:childTnLst>
                                </p:cTn>
                              </p:par>
                              <p:par>
                                <p:cTn id="59" presetID="64" presetClass="path" presetSubtype="0" accel="50000" decel="50000" fill="hold" grpId="2" nodeType="withEffect">
                                  <p:stCondLst>
                                    <p:cond delay="0"/>
                                  </p:stCondLst>
                                  <p:childTnLst>
                                    <p:animMotion origin="layout" path="M -1.87617E-6 -3.72054E-6 L -0.04137 -0.07037 " pathEditMode="relative" rAng="0" ptsTypes="AA">
                                      <p:cBhvr>
                                        <p:cTn id="60" dur="600" fill="hold"/>
                                        <p:tgtEl>
                                          <p:spTgt spid="18"/>
                                        </p:tgtEl>
                                        <p:attrNameLst>
                                          <p:attrName>ppt_x</p:attrName>
                                          <p:attrName>ppt_y</p:attrName>
                                        </p:attrNameLst>
                                      </p:cBhvr>
                                      <p:rCtr x="-2073" y="-3527"/>
                                    </p:animMotion>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300"/>
                                        <p:tgtEl>
                                          <p:spTgt spid="13"/>
                                        </p:tgtEl>
                                      </p:cBhvr>
                                    </p:animEffect>
                                  </p:childTnLst>
                                </p:cTn>
                              </p:par>
                              <p:par>
                                <p:cTn id="64" presetID="22" presetClass="exit" presetSubtype="4" fill="hold" grpId="1" nodeType="withEffect">
                                  <p:stCondLst>
                                    <p:cond delay="200"/>
                                  </p:stCondLst>
                                  <p:childTnLst>
                                    <p:animEffect transition="out" filter="wipe(down)">
                                      <p:cBhvr>
                                        <p:cTn id="65" dur="300"/>
                                        <p:tgtEl>
                                          <p:spTgt spid="13"/>
                                        </p:tgtEl>
                                      </p:cBhvr>
                                    </p:animEffect>
                                    <p:set>
                                      <p:cBhvr>
                                        <p:cTn id="66" dur="1" fill="hold">
                                          <p:stCondLst>
                                            <p:cond delay="299"/>
                                          </p:stCondLst>
                                        </p:cTn>
                                        <p:tgtEl>
                                          <p:spTgt spid="13"/>
                                        </p:tgtEl>
                                        <p:attrNameLst>
                                          <p:attrName>style.visibility</p:attrName>
                                        </p:attrNameLst>
                                      </p:cBhvr>
                                      <p:to>
                                        <p:strVal val="hidden"/>
                                      </p:to>
                                    </p:set>
                                  </p:childTnLst>
                                </p:cTn>
                              </p:par>
                              <p:par>
                                <p:cTn id="67" presetID="64" presetClass="path" presetSubtype="0" accel="50000" decel="50000" fill="hold" grpId="2" nodeType="withEffect">
                                  <p:stCondLst>
                                    <p:cond delay="0"/>
                                  </p:stCondLst>
                                  <p:childTnLst>
                                    <p:animMotion origin="layout" path="M 4.85929E-6 -3.21689E-6 L 0.00028 -0.10904 " pathEditMode="relative" rAng="0" ptsTypes="AA">
                                      <p:cBhvr>
                                        <p:cTn id="68" dur="600" fill="hold"/>
                                        <p:tgtEl>
                                          <p:spTgt spid="13"/>
                                        </p:tgtEl>
                                        <p:attrNameLst>
                                          <p:attrName>ppt_x</p:attrName>
                                          <p:attrName>ppt_y</p:attrName>
                                        </p:attrNameLst>
                                      </p:cBhvr>
                                      <p:rCtr x="9" y="-5460"/>
                                    </p:animMotion>
                                  </p:childTnLst>
                                </p:cTn>
                              </p:par>
                              <p:par>
                                <p:cTn id="69" presetID="22" presetClass="entr" presetSubtype="4"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down)">
                                      <p:cBhvr>
                                        <p:cTn id="71" dur="300"/>
                                        <p:tgtEl>
                                          <p:spTgt spid="31"/>
                                        </p:tgtEl>
                                      </p:cBhvr>
                                    </p:animEffect>
                                  </p:childTnLst>
                                </p:cTn>
                              </p:par>
                              <p:par>
                                <p:cTn id="72" presetID="22" presetClass="exit" presetSubtype="4" fill="hold" grpId="1" nodeType="withEffect">
                                  <p:stCondLst>
                                    <p:cond delay="200"/>
                                  </p:stCondLst>
                                  <p:childTnLst>
                                    <p:animEffect transition="out" filter="wipe(down)">
                                      <p:cBhvr>
                                        <p:cTn id="73" dur="300"/>
                                        <p:tgtEl>
                                          <p:spTgt spid="31"/>
                                        </p:tgtEl>
                                      </p:cBhvr>
                                    </p:animEffect>
                                    <p:set>
                                      <p:cBhvr>
                                        <p:cTn id="74" dur="1" fill="hold">
                                          <p:stCondLst>
                                            <p:cond delay="299"/>
                                          </p:stCondLst>
                                        </p:cTn>
                                        <p:tgtEl>
                                          <p:spTgt spid="31"/>
                                        </p:tgtEl>
                                        <p:attrNameLst>
                                          <p:attrName>style.visibility</p:attrName>
                                        </p:attrNameLst>
                                      </p:cBhvr>
                                      <p:to>
                                        <p:strVal val="hidden"/>
                                      </p:to>
                                    </p:set>
                                  </p:childTnLst>
                                </p:cTn>
                              </p:par>
                              <p:par>
                                <p:cTn id="75" presetID="22" presetClass="entr" presetSubtype="1" fill="hold" grpId="0" nodeType="withEffect">
                                  <p:stCondLst>
                                    <p:cond delay="200"/>
                                  </p:stCondLst>
                                  <p:childTnLst>
                                    <p:set>
                                      <p:cBhvr>
                                        <p:cTn id="76" dur="1" fill="hold">
                                          <p:stCondLst>
                                            <p:cond delay="0"/>
                                          </p:stCondLst>
                                        </p:cTn>
                                        <p:tgtEl>
                                          <p:spTgt spid="30"/>
                                        </p:tgtEl>
                                        <p:attrNameLst>
                                          <p:attrName>style.visibility</p:attrName>
                                        </p:attrNameLst>
                                      </p:cBhvr>
                                      <p:to>
                                        <p:strVal val="visible"/>
                                      </p:to>
                                    </p:set>
                                    <p:animEffect transition="in" filter="wipe(up)">
                                      <p:cBhvr>
                                        <p:cTn id="77" dur="300"/>
                                        <p:tgtEl>
                                          <p:spTgt spid="30"/>
                                        </p:tgtEl>
                                      </p:cBhvr>
                                    </p:animEffect>
                                  </p:childTnLst>
                                </p:cTn>
                              </p:par>
                              <p:par>
                                <p:cTn id="78" presetID="22" presetClass="exit" presetSubtype="1" fill="hold" grpId="1" nodeType="withEffect">
                                  <p:stCondLst>
                                    <p:cond delay="400"/>
                                  </p:stCondLst>
                                  <p:childTnLst>
                                    <p:animEffect transition="out" filter="wipe(up)">
                                      <p:cBhvr>
                                        <p:cTn id="79" dur="300"/>
                                        <p:tgtEl>
                                          <p:spTgt spid="30"/>
                                        </p:tgtEl>
                                      </p:cBhvr>
                                    </p:animEffect>
                                    <p:set>
                                      <p:cBhvr>
                                        <p:cTn id="80" dur="1" fill="hold">
                                          <p:stCondLst>
                                            <p:cond delay="299"/>
                                          </p:stCondLst>
                                        </p:cTn>
                                        <p:tgtEl>
                                          <p:spTgt spid="30"/>
                                        </p:tgtEl>
                                        <p:attrNameLst>
                                          <p:attrName>style.visibility</p:attrName>
                                        </p:attrNameLst>
                                      </p:cBhvr>
                                      <p:to>
                                        <p:strVal val="hidden"/>
                                      </p:to>
                                    </p:set>
                                  </p:childTnLst>
                                </p:cTn>
                              </p:par>
                              <p:par>
                                <p:cTn id="81" presetID="22" presetClass="entr" presetSubtype="4" fill="hold" grpId="0" nodeType="withEffect">
                                  <p:stCondLst>
                                    <p:cond delay="100"/>
                                  </p:stCondLst>
                                  <p:childTnLst>
                                    <p:set>
                                      <p:cBhvr>
                                        <p:cTn id="82" dur="1" fill="hold">
                                          <p:stCondLst>
                                            <p:cond delay="0"/>
                                          </p:stCondLst>
                                        </p:cTn>
                                        <p:tgtEl>
                                          <p:spTgt spid="33"/>
                                        </p:tgtEl>
                                        <p:attrNameLst>
                                          <p:attrName>style.visibility</p:attrName>
                                        </p:attrNameLst>
                                      </p:cBhvr>
                                      <p:to>
                                        <p:strVal val="visible"/>
                                      </p:to>
                                    </p:set>
                                    <p:animEffect transition="in" filter="wipe(down)">
                                      <p:cBhvr>
                                        <p:cTn id="83" dur="300"/>
                                        <p:tgtEl>
                                          <p:spTgt spid="33"/>
                                        </p:tgtEl>
                                      </p:cBhvr>
                                    </p:animEffect>
                                  </p:childTnLst>
                                </p:cTn>
                              </p:par>
                              <p:par>
                                <p:cTn id="84" presetID="22" presetClass="exit" presetSubtype="4" fill="hold" grpId="1" nodeType="withEffect">
                                  <p:stCondLst>
                                    <p:cond delay="300"/>
                                  </p:stCondLst>
                                  <p:childTnLst>
                                    <p:animEffect transition="out" filter="wipe(down)">
                                      <p:cBhvr>
                                        <p:cTn id="85" dur="300"/>
                                        <p:tgtEl>
                                          <p:spTgt spid="33"/>
                                        </p:tgtEl>
                                      </p:cBhvr>
                                    </p:animEffect>
                                    <p:set>
                                      <p:cBhvr>
                                        <p:cTn id="86" dur="1" fill="hold">
                                          <p:stCondLst>
                                            <p:cond delay="299"/>
                                          </p:stCondLst>
                                        </p:cTn>
                                        <p:tgtEl>
                                          <p:spTgt spid="33"/>
                                        </p:tgtEl>
                                        <p:attrNameLst>
                                          <p:attrName>style.visibility</p:attrName>
                                        </p:attrNameLst>
                                      </p:cBhvr>
                                      <p:to>
                                        <p:strVal val="hidden"/>
                                      </p:to>
                                    </p:set>
                                  </p:childTnLst>
                                </p:cTn>
                              </p:par>
                              <p:par>
                                <p:cTn id="87" presetID="22" presetClass="entr" presetSubtype="1" fill="hold" grpId="0" nodeType="withEffect">
                                  <p:stCondLst>
                                    <p:cond delay="300"/>
                                  </p:stCondLst>
                                  <p:childTnLst>
                                    <p:set>
                                      <p:cBhvr>
                                        <p:cTn id="88" dur="1" fill="hold">
                                          <p:stCondLst>
                                            <p:cond delay="0"/>
                                          </p:stCondLst>
                                        </p:cTn>
                                        <p:tgtEl>
                                          <p:spTgt spid="32"/>
                                        </p:tgtEl>
                                        <p:attrNameLst>
                                          <p:attrName>style.visibility</p:attrName>
                                        </p:attrNameLst>
                                      </p:cBhvr>
                                      <p:to>
                                        <p:strVal val="visible"/>
                                      </p:to>
                                    </p:set>
                                    <p:animEffect transition="in" filter="wipe(up)">
                                      <p:cBhvr>
                                        <p:cTn id="89" dur="300"/>
                                        <p:tgtEl>
                                          <p:spTgt spid="32"/>
                                        </p:tgtEl>
                                      </p:cBhvr>
                                    </p:animEffect>
                                  </p:childTnLst>
                                </p:cTn>
                              </p:par>
                              <p:par>
                                <p:cTn id="90" presetID="22" presetClass="exit" presetSubtype="1" fill="hold" grpId="1" nodeType="withEffect">
                                  <p:stCondLst>
                                    <p:cond delay="500"/>
                                  </p:stCondLst>
                                  <p:childTnLst>
                                    <p:animEffect transition="out" filter="wipe(up)">
                                      <p:cBhvr>
                                        <p:cTn id="91" dur="300"/>
                                        <p:tgtEl>
                                          <p:spTgt spid="32"/>
                                        </p:tgtEl>
                                      </p:cBhvr>
                                    </p:animEffect>
                                    <p:set>
                                      <p:cBhvr>
                                        <p:cTn id="92" dur="1" fill="hold">
                                          <p:stCondLst>
                                            <p:cond delay="299"/>
                                          </p:stCondLst>
                                        </p:cTn>
                                        <p:tgtEl>
                                          <p:spTgt spid="32"/>
                                        </p:tgtEl>
                                        <p:attrNameLst>
                                          <p:attrName>style.visibility</p:attrName>
                                        </p:attrNameLst>
                                      </p:cBhvr>
                                      <p:to>
                                        <p:strVal val="hidden"/>
                                      </p:to>
                                    </p:set>
                                  </p:childTnLst>
                                </p:cTn>
                              </p:par>
                            </p:childTnLst>
                          </p:cTn>
                        </p:par>
                        <p:par>
                          <p:cTn id="93" fill="hold">
                            <p:stCondLst>
                              <p:cond delay="800"/>
                            </p:stCondLst>
                            <p:childTnLst>
                              <p:par>
                                <p:cTn id="94" presetID="53" presetClass="entr" presetSubtype="16" fill="hold" grpId="0"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p:cTn id="96" dur="500" fill="hold"/>
                                        <p:tgtEl>
                                          <p:spTgt spid="35"/>
                                        </p:tgtEl>
                                        <p:attrNameLst>
                                          <p:attrName>ppt_w</p:attrName>
                                        </p:attrNameLst>
                                      </p:cBhvr>
                                      <p:tavLst>
                                        <p:tav tm="0">
                                          <p:val>
                                            <p:fltVal val="0"/>
                                          </p:val>
                                        </p:tav>
                                        <p:tav tm="100000">
                                          <p:val>
                                            <p:strVal val="#ppt_w"/>
                                          </p:val>
                                        </p:tav>
                                      </p:tavLst>
                                    </p:anim>
                                    <p:anim calcmode="lin" valueType="num">
                                      <p:cBhvr>
                                        <p:cTn id="97" dur="500" fill="hold"/>
                                        <p:tgtEl>
                                          <p:spTgt spid="35"/>
                                        </p:tgtEl>
                                        <p:attrNameLst>
                                          <p:attrName>ppt_h</p:attrName>
                                        </p:attrNameLst>
                                      </p:cBhvr>
                                      <p:tavLst>
                                        <p:tav tm="0">
                                          <p:val>
                                            <p:fltVal val="0"/>
                                          </p:val>
                                        </p:tav>
                                        <p:tav tm="100000">
                                          <p:val>
                                            <p:strVal val="#ppt_h"/>
                                          </p:val>
                                        </p:tav>
                                      </p:tavLst>
                                    </p:anim>
                                    <p:animEffect transition="in" filter="fade">
                                      <p:cBhvr>
                                        <p:cTn id="98" dur="500"/>
                                        <p:tgtEl>
                                          <p:spTgt spid="35"/>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p:cTn id="101" dur="750" fill="hold"/>
                                        <p:tgtEl>
                                          <p:spTgt spid="42"/>
                                        </p:tgtEl>
                                        <p:attrNameLst>
                                          <p:attrName>ppt_w</p:attrName>
                                        </p:attrNameLst>
                                      </p:cBhvr>
                                      <p:tavLst>
                                        <p:tav tm="0">
                                          <p:val>
                                            <p:fltVal val="0"/>
                                          </p:val>
                                        </p:tav>
                                        <p:tav tm="100000">
                                          <p:val>
                                            <p:strVal val="#ppt_w"/>
                                          </p:val>
                                        </p:tav>
                                      </p:tavLst>
                                    </p:anim>
                                    <p:anim calcmode="lin" valueType="num">
                                      <p:cBhvr>
                                        <p:cTn id="102" dur="750" fill="hold"/>
                                        <p:tgtEl>
                                          <p:spTgt spid="42"/>
                                        </p:tgtEl>
                                        <p:attrNameLst>
                                          <p:attrName>ppt_h</p:attrName>
                                        </p:attrNameLst>
                                      </p:cBhvr>
                                      <p:tavLst>
                                        <p:tav tm="0">
                                          <p:val>
                                            <p:fltVal val="0"/>
                                          </p:val>
                                        </p:tav>
                                        <p:tav tm="100000">
                                          <p:val>
                                            <p:strVal val="#ppt_h"/>
                                          </p:val>
                                        </p:tav>
                                      </p:tavLst>
                                    </p:anim>
                                    <p:anim calcmode="lin" valueType="num">
                                      <p:cBhvr>
                                        <p:cTn id="103" dur="750" fill="hold"/>
                                        <p:tgtEl>
                                          <p:spTgt spid="42"/>
                                        </p:tgtEl>
                                        <p:attrNameLst>
                                          <p:attrName>style.rotation</p:attrName>
                                        </p:attrNameLst>
                                      </p:cBhvr>
                                      <p:tavLst>
                                        <p:tav tm="0">
                                          <p:val>
                                            <p:fltVal val="90"/>
                                          </p:val>
                                        </p:tav>
                                        <p:tav tm="100000">
                                          <p:val>
                                            <p:fltVal val="0"/>
                                          </p:val>
                                        </p:tav>
                                      </p:tavLst>
                                    </p:anim>
                                    <p:animEffect transition="in" filter="fade">
                                      <p:cBhvr>
                                        <p:cTn id="104" dur="750"/>
                                        <p:tgtEl>
                                          <p:spTgt spid="42"/>
                                        </p:tgtEl>
                                      </p:cBhvr>
                                    </p:animEffect>
                                  </p:childTnLst>
                                </p:cTn>
                              </p:par>
                              <p:par>
                                <p:cTn id="105" presetID="2" presetClass="entr" presetSubtype="4" fill="hold" grpId="0" nodeType="withEffect">
                                  <p:stCondLst>
                                    <p:cond delay="750"/>
                                  </p:stCondLst>
                                  <p:childTnLst>
                                    <p:set>
                                      <p:cBhvr>
                                        <p:cTn id="106" dur="1" fill="hold">
                                          <p:stCondLst>
                                            <p:cond delay="0"/>
                                          </p:stCondLst>
                                        </p:cTn>
                                        <p:tgtEl>
                                          <p:spTgt spid="44"/>
                                        </p:tgtEl>
                                        <p:attrNameLst>
                                          <p:attrName>style.visibility</p:attrName>
                                        </p:attrNameLst>
                                      </p:cBhvr>
                                      <p:to>
                                        <p:strVal val="visible"/>
                                      </p:to>
                                    </p:set>
                                    <p:anim calcmode="lin" valueType="num">
                                      <p:cBhvr additive="base">
                                        <p:cTn id="107" dur="500" fill="hold"/>
                                        <p:tgtEl>
                                          <p:spTgt spid="44"/>
                                        </p:tgtEl>
                                        <p:attrNameLst>
                                          <p:attrName>ppt_x</p:attrName>
                                        </p:attrNameLst>
                                      </p:cBhvr>
                                      <p:tavLst>
                                        <p:tav tm="0">
                                          <p:val>
                                            <p:strVal val="#ppt_x"/>
                                          </p:val>
                                        </p:tav>
                                        <p:tav tm="100000">
                                          <p:val>
                                            <p:strVal val="#ppt_x"/>
                                          </p:val>
                                        </p:tav>
                                      </p:tavLst>
                                    </p:anim>
                                    <p:anim calcmode="lin" valueType="num">
                                      <p:cBhvr additive="base">
                                        <p:cTn id="108" dur="500" fill="hold"/>
                                        <p:tgtEl>
                                          <p:spTgt spid="44"/>
                                        </p:tgtEl>
                                        <p:attrNameLst>
                                          <p:attrName>ppt_y</p:attrName>
                                        </p:attrNameLst>
                                      </p:cBhvr>
                                      <p:tavLst>
                                        <p:tav tm="0">
                                          <p:val>
                                            <p:strVal val="1+#ppt_h/2"/>
                                          </p:val>
                                        </p:tav>
                                        <p:tav tm="100000">
                                          <p:val>
                                            <p:strVal val="#ppt_y"/>
                                          </p:val>
                                        </p:tav>
                                      </p:tavLst>
                                    </p:anim>
                                  </p:childTnLst>
                                </p:cTn>
                              </p:par>
                              <p:par>
                                <p:cTn id="109" presetID="22" presetClass="entr" presetSubtype="1" fill="hold" nodeType="withEffect">
                                  <p:stCondLst>
                                    <p:cond delay="750"/>
                                  </p:stCondLst>
                                  <p:childTnLst>
                                    <p:set>
                                      <p:cBhvr>
                                        <p:cTn id="110" dur="1" fill="hold">
                                          <p:stCondLst>
                                            <p:cond delay="0"/>
                                          </p:stCondLst>
                                        </p:cTn>
                                        <p:tgtEl>
                                          <p:spTgt spid="43"/>
                                        </p:tgtEl>
                                        <p:attrNameLst>
                                          <p:attrName>style.visibility</p:attrName>
                                        </p:attrNameLst>
                                      </p:cBhvr>
                                      <p:to>
                                        <p:strVal val="visible"/>
                                      </p:to>
                                    </p:set>
                                    <p:animEffect transition="in" filter="wipe(up)">
                                      <p:cBhvr>
                                        <p:cTn id="111" dur="500"/>
                                        <p:tgtEl>
                                          <p:spTgt spid="43"/>
                                        </p:tgtEl>
                                      </p:cBhvr>
                                    </p:animEffect>
                                  </p:childTnLst>
                                </p:cTn>
                              </p:par>
                            </p:childTnLst>
                          </p:cTn>
                        </p:par>
                        <p:par>
                          <p:cTn id="112" fill="hold">
                            <p:stCondLst>
                              <p:cond delay="2050"/>
                            </p:stCondLst>
                            <p:childTnLst>
                              <p:par>
                                <p:cTn id="113" presetID="22" presetClass="entr" presetSubtype="8"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left)">
                                      <p:cBhvr>
                                        <p:cTn id="115" dur="500"/>
                                        <p:tgtEl>
                                          <p:spTgt spid="34"/>
                                        </p:tgtEl>
                                      </p:cBhvr>
                                    </p:animEffect>
                                  </p:childTnLst>
                                </p:cTn>
                              </p:par>
                            </p:childTnLst>
                          </p:cTn>
                        </p:par>
                        <p:par>
                          <p:cTn id="116" fill="hold">
                            <p:stCondLst>
                              <p:cond delay="2550"/>
                            </p:stCondLst>
                            <p:childTnLst>
                              <p:par>
                                <p:cTn id="117" presetID="2" presetClass="entr" presetSubtype="4" fill="hold" grpId="0" nodeType="afterEffect">
                                  <p:stCondLst>
                                    <p:cond delay="0"/>
                                  </p:stCondLst>
                                  <p:childTnLst>
                                    <p:set>
                                      <p:cBhvr>
                                        <p:cTn id="118" dur="1" fill="hold">
                                          <p:stCondLst>
                                            <p:cond delay="0"/>
                                          </p:stCondLst>
                                        </p:cTn>
                                        <p:tgtEl>
                                          <p:spTgt spid="36"/>
                                        </p:tgtEl>
                                        <p:attrNameLst>
                                          <p:attrName>style.visibility</p:attrName>
                                        </p:attrNameLst>
                                      </p:cBhvr>
                                      <p:to>
                                        <p:strVal val="visible"/>
                                      </p:to>
                                    </p:set>
                                    <p:anim calcmode="lin" valueType="num">
                                      <p:cBhvr additive="base">
                                        <p:cTn id="119" dur="500" fill="hold"/>
                                        <p:tgtEl>
                                          <p:spTgt spid="36"/>
                                        </p:tgtEl>
                                        <p:attrNameLst>
                                          <p:attrName>ppt_x</p:attrName>
                                        </p:attrNameLst>
                                      </p:cBhvr>
                                      <p:tavLst>
                                        <p:tav tm="0">
                                          <p:val>
                                            <p:strVal val="#ppt_x"/>
                                          </p:val>
                                        </p:tav>
                                        <p:tav tm="100000">
                                          <p:val>
                                            <p:strVal val="#ppt_x"/>
                                          </p:val>
                                        </p:tav>
                                      </p:tavLst>
                                    </p:anim>
                                    <p:anim calcmode="lin" valueType="num">
                                      <p:cBhvr additive="base">
                                        <p:cTn id="120" dur="500" fill="hold"/>
                                        <p:tgtEl>
                                          <p:spTgt spid="36"/>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
                                  </p:stCondLst>
                                  <p:childTnLst>
                                    <p:set>
                                      <p:cBhvr>
                                        <p:cTn id="122" dur="1" fill="hold">
                                          <p:stCondLst>
                                            <p:cond delay="0"/>
                                          </p:stCondLst>
                                        </p:cTn>
                                        <p:tgtEl>
                                          <p:spTgt spid="37"/>
                                        </p:tgtEl>
                                        <p:attrNameLst>
                                          <p:attrName>style.visibility</p:attrName>
                                        </p:attrNameLst>
                                      </p:cBhvr>
                                      <p:to>
                                        <p:strVal val="visible"/>
                                      </p:to>
                                    </p:set>
                                    <p:anim calcmode="lin" valueType="num">
                                      <p:cBhvr additive="base">
                                        <p:cTn id="123" dur="500" fill="hold"/>
                                        <p:tgtEl>
                                          <p:spTgt spid="37"/>
                                        </p:tgtEl>
                                        <p:attrNameLst>
                                          <p:attrName>ppt_x</p:attrName>
                                        </p:attrNameLst>
                                      </p:cBhvr>
                                      <p:tavLst>
                                        <p:tav tm="0">
                                          <p:val>
                                            <p:strVal val="#ppt_x"/>
                                          </p:val>
                                        </p:tav>
                                        <p:tav tm="100000">
                                          <p:val>
                                            <p:strVal val="#ppt_x"/>
                                          </p:val>
                                        </p:tav>
                                      </p:tavLst>
                                    </p:anim>
                                    <p:anim calcmode="lin" valueType="num">
                                      <p:cBhvr additive="base">
                                        <p:cTn id="124" dur="500" fill="hold"/>
                                        <p:tgtEl>
                                          <p:spTgt spid="37"/>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400"/>
                                  </p:stCondLst>
                                  <p:childTnLst>
                                    <p:set>
                                      <p:cBhvr>
                                        <p:cTn id="126" dur="1" fill="hold">
                                          <p:stCondLst>
                                            <p:cond delay="0"/>
                                          </p:stCondLst>
                                        </p:cTn>
                                        <p:tgtEl>
                                          <p:spTgt spid="38"/>
                                        </p:tgtEl>
                                        <p:attrNameLst>
                                          <p:attrName>style.visibility</p:attrName>
                                        </p:attrNameLst>
                                      </p:cBhvr>
                                      <p:to>
                                        <p:strVal val="visible"/>
                                      </p:to>
                                    </p:set>
                                    <p:anim calcmode="lin" valueType="num">
                                      <p:cBhvr additive="base">
                                        <p:cTn id="127" dur="500" fill="hold"/>
                                        <p:tgtEl>
                                          <p:spTgt spid="38"/>
                                        </p:tgtEl>
                                        <p:attrNameLst>
                                          <p:attrName>ppt_x</p:attrName>
                                        </p:attrNameLst>
                                      </p:cBhvr>
                                      <p:tavLst>
                                        <p:tav tm="0">
                                          <p:val>
                                            <p:strVal val="#ppt_x"/>
                                          </p:val>
                                        </p:tav>
                                        <p:tav tm="100000">
                                          <p:val>
                                            <p:strVal val="#ppt_x"/>
                                          </p:val>
                                        </p:tav>
                                      </p:tavLst>
                                    </p:anim>
                                    <p:anim calcmode="lin" valueType="num">
                                      <p:cBhvr additive="base">
                                        <p:cTn id="128" dur="500" fill="hold"/>
                                        <p:tgtEl>
                                          <p:spTgt spid="38"/>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600"/>
                                  </p:stCondLst>
                                  <p:childTnLst>
                                    <p:set>
                                      <p:cBhvr>
                                        <p:cTn id="130" dur="1" fill="hold">
                                          <p:stCondLst>
                                            <p:cond delay="0"/>
                                          </p:stCondLst>
                                        </p:cTn>
                                        <p:tgtEl>
                                          <p:spTgt spid="39"/>
                                        </p:tgtEl>
                                        <p:attrNameLst>
                                          <p:attrName>style.visibility</p:attrName>
                                        </p:attrNameLst>
                                      </p:cBhvr>
                                      <p:to>
                                        <p:strVal val="visible"/>
                                      </p:to>
                                    </p:set>
                                    <p:anim calcmode="lin" valueType="num">
                                      <p:cBhvr additive="base">
                                        <p:cTn id="131" dur="500" fill="hold"/>
                                        <p:tgtEl>
                                          <p:spTgt spid="39"/>
                                        </p:tgtEl>
                                        <p:attrNameLst>
                                          <p:attrName>ppt_x</p:attrName>
                                        </p:attrNameLst>
                                      </p:cBhvr>
                                      <p:tavLst>
                                        <p:tav tm="0">
                                          <p:val>
                                            <p:strVal val="#ppt_x"/>
                                          </p:val>
                                        </p:tav>
                                        <p:tav tm="100000">
                                          <p:val>
                                            <p:strVal val="#ppt_x"/>
                                          </p:val>
                                        </p:tav>
                                      </p:tavLst>
                                    </p:anim>
                                    <p:anim calcmode="lin" valueType="num">
                                      <p:cBhvr additive="base">
                                        <p:cTn id="132" dur="500" fill="hold"/>
                                        <p:tgtEl>
                                          <p:spTgt spid="39"/>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800"/>
                                  </p:stCondLst>
                                  <p:childTnLst>
                                    <p:set>
                                      <p:cBhvr>
                                        <p:cTn id="134" dur="1" fill="hold">
                                          <p:stCondLst>
                                            <p:cond delay="0"/>
                                          </p:stCondLst>
                                        </p:cTn>
                                        <p:tgtEl>
                                          <p:spTgt spid="40"/>
                                        </p:tgtEl>
                                        <p:attrNameLst>
                                          <p:attrName>style.visibility</p:attrName>
                                        </p:attrNameLst>
                                      </p:cBhvr>
                                      <p:to>
                                        <p:strVal val="visible"/>
                                      </p:to>
                                    </p:set>
                                    <p:anim calcmode="lin" valueType="num">
                                      <p:cBhvr additive="base">
                                        <p:cTn id="135" dur="500" fill="hold"/>
                                        <p:tgtEl>
                                          <p:spTgt spid="40"/>
                                        </p:tgtEl>
                                        <p:attrNameLst>
                                          <p:attrName>ppt_x</p:attrName>
                                        </p:attrNameLst>
                                      </p:cBhvr>
                                      <p:tavLst>
                                        <p:tav tm="0">
                                          <p:val>
                                            <p:strVal val="#ppt_x"/>
                                          </p:val>
                                        </p:tav>
                                        <p:tav tm="100000">
                                          <p:val>
                                            <p:strVal val="#ppt_x"/>
                                          </p:val>
                                        </p:tav>
                                      </p:tavLst>
                                    </p:anim>
                                    <p:anim calcmode="lin" valueType="num">
                                      <p:cBhvr additive="base">
                                        <p:cTn id="136" dur="500" fill="hold"/>
                                        <p:tgtEl>
                                          <p:spTgt spid="40"/>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1000"/>
                                  </p:stCondLst>
                                  <p:childTnLst>
                                    <p:set>
                                      <p:cBhvr>
                                        <p:cTn id="138" dur="1" fill="hold">
                                          <p:stCondLst>
                                            <p:cond delay="0"/>
                                          </p:stCondLst>
                                        </p:cTn>
                                        <p:tgtEl>
                                          <p:spTgt spid="41"/>
                                        </p:tgtEl>
                                        <p:attrNameLst>
                                          <p:attrName>style.visibility</p:attrName>
                                        </p:attrNameLst>
                                      </p:cBhvr>
                                      <p:to>
                                        <p:strVal val="visible"/>
                                      </p:to>
                                    </p:set>
                                    <p:anim calcmode="lin" valueType="num">
                                      <p:cBhvr additive="base">
                                        <p:cTn id="139" dur="500" fill="hold"/>
                                        <p:tgtEl>
                                          <p:spTgt spid="41"/>
                                        </p:tgtEl>
                                        <p:attrNameLst>
                                          <p:attrName>ppt_x</p:attrName>
                                        </p:attrNameLst>
                                      </p:cBhvr>
                                      <p:tavLst>
                                        <p:tav tm="0">
                                          <p:val>
                                            <p:strVal val="#ppt_x"/>
                                          </p:val>
                                        </p:tav>
                                        <p:tav tm="100000">
                                          <p:val>
                                            <p:strVal val="#ppt_x"/>
                                          </p:val>
                                        </p:tav>
                                      </p:tavLst>
                                    </p:anim>
                                    <p:anim calcmode="lin" valueType="num">
                                      <p:cBhvr additive="base">
                                        <p:cTn id="14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25" grpId="0" animBg="1"/>
      <p:bldP spid="25" grpId="1" animBg="1"/>
      <p:bldP spid="25" grpId="2" animBg="1"/>
      <p:bldP spid="28" grpId="0" animBg="1"/>
      <p:bldP spid="28" grpId="1" animBg="1"/>
      <p:bldP spid="28" grpId="2" animBg="1"/>
      <p:bldP spid="30" grpId="0" animBg="1"/>
      <p:bldP spid="30" grpId="1" animBg="1"/>
      <p:bldP spid="31" grpId="0" animBg="1"/>
      <p:bldP spid="31" grpId="1" animBg="1"/>
      <p:bldP spid="32" grpId="0" animBg="1"/>
      <p:bldP spid="32" grpId="1" animBg="1"/>
      <p:bldP spid="33" grpId="0" animBg="1"/>
      <p:bldP spid="33" grpId="1" animBg="1"/>
      <p:bldP spid="34" grpId="0"/>
      <p:bldP spid="35" grpId="0" animBg="1"/>
      <p:bldP spid="36" grpId="0"/>
      <p:bldP spid="37" grpId="0"/>
      <p:bldP spid="38" grpId="0"/>
      <p:bldP spid="39" grpId="0"/>
      <p:bldP spid="40" grpId="0"/>
      <p:bldP spid="41" grpId="0"/>
      <p:bldP spid="42" grpId="0" animBg="1"/>
      <p:bldP spid="4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产品概述</a:t>
            </a:r>
          </a:p>
        </p:txBody>
      </p:sp>
      <p:grpSp>
        <p:nvGrpSpPr>
          <p:cNvPr id="13" name="组合 12"/>
          <p:cNvGrpSpPr/>
          <p:nvPr/>
        </p:nvGrpSpPr>
        <p:grpSpPr>
          <a:xfrm>
            <a:off x="1548607" y="6860262"/>
            <a:ext cx="13115298" cy="1389981"/>
            <a:chOff x="2183998" y="9300922"/>
            <a:chExt cx="18739626" cy="1990622"/>
          </a:xfrm>
        </p:grpSpPr>
        <p:sp>
          <p:nvSpPr>
            <p:cNvPr id="14" name="Title 20"/>
            <p:cNvSpPr txBox="1">
              <a:spLocks/>
            </p:cNvSpPr>
            <p:nvPr/>
          </p:nvSpPr>
          <p:spPr>
            <a:xfrm>
              <a:off x="9590764" y="9300922"/>
              <a:ext cx="3926097" cy="550968"/>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2500" b="1" dirty="0">
                  <a:solidFill>
                    <a:schemeClr val="tx2"/>
                  </a:solidFill>
                  <a:latin typeface="Lato Regular"/>
                  <a:cs typeface="Lato Regular"/>
                </a:rPr>
                <a:t>简要的说明产品</a:t>
              </a:r>
              <a:endParaRPr lang="en-US" sz="2500" b="1" dirty="0">
                <a:solidFill>
                  <a:schemeClr val="tx2"/>
                </a:solidFill>
                <a:latin typeface="Lato Regular"/>
                <a:cs typeface="Lato Regular"/>
              </a:endParaRPr>
            </a:p>
          </p:txBody>
        </p:sp>
        <p:sp>
          <p:nvSpPr>
            <p:cNvPr id="15" name="TextBox 14"/>
            <p:cNvSpPr txBox="1"/>
            <p:nvPr/>
          </p:nvSpPr>
          <p:spPr>
            <a:xfrm>
              <a:off x="2183998" y="10127902"/>
              <a:ext cx="18739626" cy="1163642"/>
            </a:xfrm>
            <a:prstGeom prst="rect">
              <a:avLst/>
            </a:prstGeom>
            <a:noFill/>
          </p:spPr>
          <p:txBody>
            <a:bodyPr wrap="square" rtlCol="0">
              <a:spAutoFit/>
            </a:bodyPr>
            <a:lstStyle/>
            <a:p>
              <a:pPr>
                <a:lnSpc>
                  <a:spcPct val="130000"/>
                </a:lnSpc>
              </a:pPr>
              <a:r>
                <a:rPr lang="zh-CN" altLang="en-US" dirty="0">
                  <a:solidFill>
                    <a:schemeClr val="tx2"/>
                  </a:solidFill>
                  <a:latin typeface="微软雅黑" pitchFamily="34" charset="-122"/>
                  <a:ea typeface="微软雅黑"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pt-BR" dirty="0">
                  <a:solidFill>
                    <a:schemeClr val="tx2"/>
                  </a:solidFill>
                  <a:latin typeface="微软雅黑" pitchFamily="34" charset="-122"/>
                  <a:ea typeface="微软雅黑" pitchFamily="34" charset="-122"/>
                  <a:cs typeface="Lato Light"/>
                </a:rPr>
                <a:t>.</a:t>
              </a:r>
              <a:endParaRPr lang="en-US" dirty="0">
                <a:solidFill>
                  <a:schemeClr val="tx2"/>
                </a:solidFill>
                <a:latin typeface="微软雅黑" pitchFamily="34" charset="-122"/>
                <a:ea typeface="微软雅黑" pitchFamily="34" charset="-122"/>
                <a:cs typeface="Lato Light"/>
              </a:endParaRPr>
            </a:p>
          </p:txBody>
        </p:sp>
      </p:grpSp>
      <p:grpSp>
        <p:nvGrpSpPr>
          <p:cNvPr id="16" name="组合 15"/>
          <p:cNvGrpSpPr/>
          <p:nvPr/>
        </p:nvGrpSpPr>
        <p:grpSpPr>
          <a:xfrm>
            <a:off x="4885222" y="1845525"/>
            <a:ext cx="7839356" cy="4780768"/>
            <a:chOff x="7274787" y="2917060"/>
            <a:chExt cx="11201164" cy="6846649"/>
          </a:xfrm>
        </p:grpSpPr>
        <p:grpSp>
          <p:nvGrpSpPr>
            <p:cNvPr id="17" name="Group 26"/>
            <p:cNvGrpSpPr>
              <a:grpSpLocks/>
            </p:cNvGrpSpPr>
            <p:nvPr/>
          </p:nvGrpSpPr>
          <p:grpSpPr bwMode="auto">
            <a:xfrm>
              <a:off x="8116602" y="4186992"/>
              <a:ext cx="7859033" cy="5485098"/>
              <a:chOff x="4107988" y="2586038"/>
              <a:chExt cx="3971264" cy="2748585"/>
            </a:xfrm>
          </p:grpSpPr>
          <p:sp>
            <p:nvSpPr>
              <p:cNvPr id="25" name="Freeform 6"/>
              <p:cNvSpPr/>
              <p:nvPr/>
            </p:nvSpPr>
            <p:spPr>
              <a:xfrm rot="5400000">
                <a:off x="3903401" y="3088971"/>
                <a:ext cx="1796419" cy="1380895"/>
              </a:xfrm>
              <a:custGeom>
                <a:avLst/>
                <a:gdLst>
                  <a:gd name="connsiteX0" fmla="*/ 1795462 w 1795462"/>
                  <a:gd name="connsiteY0" fmla="*/ 1381125 h 1381125"/>
                  <a:gd name="connsiteX1" fmla="*/ 0 w 1795462"/>
                  <a:gd name="connsiteY1" fmla="*/ 514350 h 1381125"/>
                  <a:gd name="connsiteX2" fmla="*/ 0 w 1795462"/>
                  <a:gd name="connsiteY2" fmla="*/ 0 h 1381125"/>
                  <a:gd name="connsiteX3" fmla="*/ 1790700 w 1795462"/>
                  <a:gd name="connsiteY3" fmla="*/ 862013 h 1381125"/>
                  <a:gd name="connsiteX4" fmla="*/ 1795462 w 1795462"/>
                  <a:gd name="connsiteY4" fmla="*/ 1381125 h 1381125"/>
                  <a:gd name="connsiteX0" fmla="*/ 1795462 w 1795462"/>
                  <a:gd name="connsiteY0" fmla="*/ 1381125 h 1381125"/>
                  <a:gd name="connsiteX1" fmla="*/ 0 w 1795462"/>
                  <a:gd name="connsiteY1" fmla="*/ 514350 h 1381125"/>
                  <a:gd name="connsiteX2" fmla="*/ 0 w 1795462"/>
                  <a:gd name="connsiteY2" fmla="*/ 0 h 1381125"/>
                  <a:gd name="connsiteX3" fmla="*/ 1790700 w 1795462"/>
                  <a:gd name="connsiteY3" fmla="*/ 866776 h 1381125"/>
                  <a:gd name="connsiteX4" fmla="*/ 1795462 w 1795462"/>
                  <a:gd name="connsiteY4" fmla="*/ 1381125 h 1381125"/>
                  <a:gd name="connsiteX0" fmla="*/ 1795462 w 1795462"/>
                  <a:gd name="connsiteY0" fmla="*/ 1381125 h 1381125"/>
                  <a:gd name="connsiteX1" fmla="*/ 3 w 1795462"/>
                  <a:gd name="connsiteY1" fmla="*/ 519113 h 1381125"/>
                  <a:gd name="connsiteX2" fmla="*/ 0 w 1795462"/>
                  <a:gd name="connsiteY2" fmla="*/ 0 h 1381125"/>
                  <a:gd name="connsiteX3" fmla="*/ 1790700 w 1795462"/>
                  <a:gd name="connsiteY3" fmla="*/ 866776 h 1381125"/>
                  <a:gd name="connsiteX4" fmla="*/ 1795462 w 1795462"/>
                  <a:gd name="connsiteY4" fmla="*/ 1381125 h 1381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5462" h="1381125">
                    <a:moveTo>
                      <a:pt x="1795462" y="1381125"/>
                    </a:moveTo>
                    <a:lnTo>
                      <a:pt x="3" y="519113"/>
                    </a:lnTo>
                    <a:cubicBezTo>
                      <a:pt x="2" y="346075"/>
                      <a:pt x="1" y="173038"/>
                      <a:pt x="0" y="0"/>
                    </a:cubicBezTo>
                    <a:lnTo>
                      <a:pt x="1790700" y="866776"/>
                    </a:lnTo>
                    <a:cubicBezTo>
                      <a:pt x="1792287" y="1039813"/>
                      <a:pt x="1793875" y="1208088"/>
                      <a:pt x="1795462" y="1381125"/>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Freeform 7"/>
              <p:cNvSpPr/>
              <p:nvPr/>
            </p:nvSpPr>
            <p:spPr>
              <a:xfrm rot="5400000">
                <a:off x="4439152" y="3119917"/>
                <a:ext cx="2453414" cy="1385657"/>
              </a:xfrm>
              <a:custGeom>
                <a:avLst/>
                <a:gdLst>
                  <a:gd name="connsiteX0" fmla="*/ 2452687 w 2452687"/>
                  <a:gd name="connsiteY0" fmla="*/ 1385888 h 1385888"/>
                  <a:gd name="connsiteX1" fmla="*/ 0 w 2452687"/>
                  <a:gd name="connsiteY1" fmla="*/ 514350 h 1385888"/>
                  <a:gd name="connsiteX2" fmla="*/ 0 w 2452687"/>
                  <a:gd name="connsiteY2" fmla="*/ 0 h 1385888"/>
                  <a:gd name="connsiteX3" fmla="*/ 2447925 w 2452687"/>
                  <a:gd name="connsiteY3" fmla="*/ 866775 h 1385888"/>
                  <a:gd name="connsiteX4" fmla="*/ 2452687 w 2452687"/>
                  <a:gd name="connsiteY4" fmla="*/ 1385888 h 1385888"/>
                  <a:gd name="connsiteX0" fmla="*/ 2452687 w 2452687"/>
                  <a:gd name="connsiteY0" fmla="*/ 1385888 h 1385888"/>
                  <a:gd name="connsiteX1" fmla="*/ 2384 w 2452687"/>
                  <a:gd name="connsiteY1" fmla="*/ 528637 h 1385888"/>
                  <a:gd name="connsiteX2" fmla="*/ 0 w 2452687"/>
                  <a:gd name="connsiteY2" fmla="*/ 0 h 1385888"/>
                  <a:gd name="connsiteX3" fmla="*/ 2447925 w 2452687"/>
                  <a:gd name="connsiteY3" fmla="*/ 866775 h 1385888"/>
                  <a:gd name="connsiteX4" fmla="*/ 2452687 w 2452687"/>
                  <a:gd name="connsiteY4" fmla="*/ 1385888 h 1385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687" h="1385888">
                    <a:moveTo>
                      <a:pt x="2452687" y="1385888"/>
                    </a:moveTo>
                    <a:lnTo>
                      <a:pt x="2384" y="528637"/>
                    </a:lnTo>
                    <a:cubicBezTo>
                      <a:pt x="1589" y="352425"/>
                      <a:pt x="795" y="176212"/>
                      <a:pt x="0" y="0"/>
                    </a:cubicBezTo>
                    <a:lnTo>
                      <a:pt x="2447925" y="866775"/>
                    </a:lnTo>
                    <a:cubicBezTo>
                      <a:pt x="2449512" y="1038225"/>
                      <a:pt x="2451100" y="1209675"/>
                      <a:pt x="2452687" y="1385888"/>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reeform 8"/>
              <p:cNvSpPr/>
              <p:nvPr/>
            </p:nvSpPr>
            <p:spPr>
              <a:xfrm rot="5400000">
                <a:off x="6480277" y="3456350"/>
                <a:ext cx="1799593" cy="1382482"/>
              </a:xfrm>
              <a:custGeom>
                <a:avLst/>
                <a:gdLst>
                  <a:gd name="connsiteX0" fmla="*/ 1795462 w 1795462"/>
                  <a:gd name="connsiteY0" fmla="*/ 1381125 h 1381125"/>
                  <a:gd name="connsiteX1" fmla="*/ 0 w 1795462"/>
                  <a:gd name="connsiteY1" fmla="*/ 514350 h 1381125"/>
                  <a:gd name="connsiteX2" fmla="*/ 0 w 1795462"/>
                  <a:gd name="connsiteY2" fmla="*/ 0 h 1381125"/>
                  <a:gd name="connsiteX3" fmla="*/ 1790700 w 1795462"/>
                  <a:gd name="connsiteY3" fmla="*/ 862013 h 1381125"/>
                  <a:gd name="connsiteX4" fmla="*/ 1795462 w 1795462"/>
                  <a:gd name="connsiteY4" fmla="*/ 1381125 h 1381125"/>
                  <a:gd name="connsiteX0" fmla="*/ 1795462 w 1795462"/>
                  <a:gd name="connsiteY0" fmla="*/ 1381125 h 1381125"/>
                  <a:gd name="connsiteX1" fmla="*/ 0 w 1795462"/>
                  <a:gd name="connsiteY1" fmla="*/ 514350 h 1381125"/>
                  <a:gd name="connsiteX2" fmla="*/ 0 w 1795462"/>
                  <a:gd name="connsiteY2" fmla="*/ 0 h 1381125"/>
                  <a:gd name="connsiteX3" fmla="*/ 1790700 w 1795462"/>
                  <a:gd name="connsiteY3" fmla="*/ 866776 h 1381125"/>
                  <a:gd name="connsiteX4" fmla="*/ 1795462 w 1795462"/>
                  <a:gd name="connsiteY4" fmla="*/ 1381125 h 1381125"/>
                  <a:gd name="connsiteX0" fmla="*/ 1800223 w 1800223"/>
                  <a:gd name="connsiteY0" fmla="*/ 1381125 h 1381125"/>
                  <a:gd name="connsiteX1" fmla="*/ 0 w 1800223"/>
                  <a:gd name="connsiteY1" fmla="*/ 514350 h 1381125"/>
                  <a:gd name="connsiteX2" fmla="*/ 4761 w 1800223"/>
                  <a:gd name="connsiteY2" fmla="*/ 0 h 1381125"/>
                  <a:gd name="connsiteX3" fmla="*/ 1795461 w 1800223"/>
                  <a:gd name="connsiteY3" fmla="*/ 866776 h 1381125"/>
                  <a:gd name="connsiteX4" fmla="*/ 1800223 w 1800223"/>
                  <a:gd name="connsiteY4" fmla="*/ 1381125 h 1381125"/>
                  <a:gd name="connsiteX0" fmla="*/ 1800223 w 1800223"/>
                  <a:gd name="connsiteY0" fmla="*/ 1381125 h 1381125"/>
                  <a:gd name="connsiteX1" fmla="*/ 0 w 1800223"/>
                  <a:gd name="connsiteY1" fmla="*/ 514350 h 1381125"/>
                  <a:gd name="connsiteX2" fmla="*/ 2380 w 1800223"/>
                  <a:gd name="connsiteY2" fmla="*/ 0 h 1381125"/>
                  <a:gd name="connsiteX3" fmla="*/ 1795461 w 1800223"/>
                  <a:gd name="connsiteY3" fmla="*/ 866776 h 1381125"/>
                  <a:gd name="connsiteX4" fmla="*/ 1800223 w 1800223"/>
                  <a:gd name="connsiteY4" fmla="*/ 1381125 h 1381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223" h="1381125">
                    <a:moveTo>
                      <a:pt x="1800223" y="1381125"/>
                    </a:moveTo>
                    <a:lnTo>
                      <a:pt x="0" y="514350"/>
                    </a:lnTo>
                    <a:cubicBezTo>
                      <a:pt x="793" y="342900"/>
                      <a:pt x="1587" y="171450"/>
                      <a:pt x="2380" y="0"/>
                    </a:cubicBezTo>
                    <a:lnTo>
                      <a:pt x="1795461" y="866776"/>
                    </a:lnTo>
                    <a:cubicBezTo>
                      <a:pt x="1797048" y="1039813"/>
                      <a:pt x="1798636" y="1208088"/>
                      <a:pt x="1800223" y="1381125"/>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reeform 9"/>
              <p:cNvSpPr/>
              <p:nvPr/>
            </p:nvSpPr>
            <p:spPr>
              <a:xfrm rot="5400000">
                <a:off x="5296260" y="3415088"/>
                <a:ext cx="2453414" cy="1385657"/>
              </a:xfrm>
              <a:custGeom>
                <a:avLst/>
                <a:gdLst>
                  <a:gd name="connsiteX0" fmla="*/ 2452687 w 2452687"/>
                  <a:gd name="connsiteY0" fmla="*/ 1385888 h 1385888"/>
                  <a:gd name="connsiteX1" fmla="*/ 0 w 2452687"/>
                  <a:gd name="connsiteY1" fmla="*/ 514350 h 1385888"/>
                  <a:gd name="connsiteX2" fmla="*/ 0 w 2452687"/>
                  <a:gd name="connsiteY2" fmla="*/ 0 h 1385888"/>
                  <a:gd name="connsiteX3" fmla="*/ 2447925 w 2452687"/>
                  <a:gd name="connsiteY3" fmla="*/ 866775 h 1385888"/>
                  <a:gd name="connsiteX4" fmla="*/ 2452687 w 2452687"/>
                  <a:gd name="connsiteY4" fmla="*/ 1385888 h 1385888"/>
                  <a:gd name="connsiteX0" fmla="*/ 2452687 w 2452687"/>
                  <a:gd name="connsiteY0" fmla="*/ 1385888 h 1385888"/>
                  <a:gd name="connsiteX1" fmla="*/ 3 w 2452687"/>
                  <a:gd name="connsiteY1" fmla="*/ 521494 h 1385888"/>
                  <a:gd name="connsiteX2" fmla="*/ 0 w 2452687"/>
                  <a:gd name="connsiteY2" fmla="*/ 0 h 1385888"/>
                  <a:gd name="connsiteX3" fmla="*/ 2447925 w 2452687"/>
                  <a:gd name="connsiteY3" fmla="*/ 866775 h 1385888"/>
                  <a:gd name="connsiteX4" fmla="*/ 2452687 w 2452687"/>
                  <a:gd name="connsiteY4" fmla="*/ 1385888 h 1385888"/>
                  <a:gd name="connsiteX0" fmla="*/ 2452687 w 2452687"/>
                  <a:gd name="connsiteY0" fmla="*/ 1385888 h 1385888"/>
                  <a:gd name="connsiteX1" fmla="*/ 6 w 2452687"/>
                  <a:gd name="connsiteY1" fmla="*/ 523875 h 1385888"/>
                  <a:gd name="connsiteX2" fmla="*/ 0 w 2452687"/>
                  <a:gd name="connsiteY2" fmla="*/ 0 h 1385888"/>
                  <a:gd name="connsiteX3" fmla="*/ 2447925 w 2452687"/>
                  <a:gd name="connsiteY3" fmla="*/ 866775 h 1385888"/>
                  <a:gd name="connsiteX4" fmla="*/ 2452687 w 2452687"/>
                  <a:gd name="connsiteY4" fmla="*/ 1385888 h 1385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687" h="1385888">
                    <a:moveTo>
                      <a:pt x="2452687" y="1385888"/>
                    </a:moveTo>
                    <a:lnTo>
                      <a:pt x="6" y="523875"/>
                    </a:lnTo>
                    <a:cubicBezTo>
                      <a:pt x="5" y="350044"/>
                      <a:pt x="1" y="173831"/>
                      <a:pt x="0" y="0"/>
                    </a:cubicBezTo>
                    <a:lnTo>
                      <a:pt x="2447925" y="866775"/>
                    </a:lnTo>
                    <a:cubicBezTo>
                      <a:pt x="2449512" y="1038225"/>
                      <a:pt x="2451100" y="1209675"/>
                      <a:pt x="2452687" y="1385888"/>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Rectangle 10"/>
              <p:cNvSpPr/>
              <p:nvPr/>
            </p:nvSpPr>
            <p:spPr>
              <a:xfrm rot="5400000">
                <a:off x="4719327" y="3696849"/>
                <a:ext cx="2748585" cy="5269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产品概述</a:t>
                </a:r>
                <a:endPar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11"/>
              <p:cNvSpPr/>
              <p:nvPr/>
            </p:nvSpPr>
            <p:spPr>
              <a:xfrm rot="5400000">
                <a:off x="5870019" y="3700024"/>
                <a:ext cx="2169351" cy="525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产品概述</a:t>
                </a:r>
                <a:endParaRPr lang="en-US" altLang="zh-CN"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12"/>
              <p:cNvSpPr/>
              <p:nvPr/>
            </p:nvSpPr>
            <p:spPr>
              <a:xfrm rot="5400000">
                <a:off x="4147869" y="3700023"/>
                <a:ext cx="2169351" cy="5253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产品概述</a:t>
                </a:r>
                <a:endParaRPr lang="en-US" altLang="zh-CN"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13"/>
              <p:cNvSpPr/>
              <p:nvPr/>
            </p:nvSpPr>
            <p:spPr>
              <a:xfrm rot="5400000">
                <a:off x="7097679" y="3699231"/>
                <a:ext cx="1436183" cy="5269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产品概述</a:t>
                </a:r>
                <a:endParaRPr lang="en-US" altLang="zh-CN"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Rectangle 14"/>
              <p:cNvSpPr/>
              <p:nvPr/>
            </p:nvSpPr>
            <p:spPr>
              <a:xfrm rot="5400000">
                <a:off x="3653377" y="3699231"/>
                <a:ext cx="1436183" cy="5269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产品概述</a:t>
                </a:r>
                <a:endParaRPr lang="en-US" altLang="zh-CN" sz="2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8" name="Straight Connector 28"/>
            <p:cNvCxnSpPr/>
            <p:nvPr/>
          </p:nvCxnSpPr>
          <p:spPr>
            <a:xfrm>
              <a:off x="10324794" y="2932894"/>
              <a:ext cx="0" cy="1640462"/>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30"/>
            <p:cNvCxnSpPr/>
            <p:nvPr/>
          </p:nvCxnSpPr>
          <p:spPr>
            <a:xfrm>
              <a:off x="7274787" y="2917060"/>
              <a:ext cx="3050007" cy="0"/>
            </a:xfrm>
            <a:prstGeom prst="line">
              <a:avLst/>
            </a:prstGeom>
            <a:ln w="3175">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20" name="Straight Connector 31"/>
            <p:cNvCxnSpPr/>
            <p:nvPr/>
          </p:nvCxnSpPr>
          <p:spPr>
            <a:xfrm>
              <a:off x="13761158" y="2932894"/>
              <a:ext cx="0" cy="1640462"/>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32"/>
            <p:cNvCxnSpPr/>
            <p:nvPr/>
          </p:nvCxnSpPr>
          <p:spPr>
            <a:xfrm>
              <a:off x="13783147" y="2942395"/>
              <a:ext cx="3050007" cy="0"/>
            </a:xfrm>
            <a:prstGeom prst="line">
              <a:avLst/>
            </a:prstGeom>
            <a:ln w="3175">
              <a:solidFill>
                <a:srgbClr val="7F8C8D"/>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33"/>
            <p:cNvCxnSpPr/>
            <p:nvPr/>
          </p:nvCxnSpPr>
          <p:spPr>
            <a:xfrm>
              <a:off x="8581484" y="8554169"/>
              <a:ext cx="0" cy="821814"/>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34"/>
            <p:cNvCxnSpPr/>
            <p:nvPr/>
          </p:nvCxnSpPr>
          <p:spPr>
            <a:xfrm>
              <a:off x="15407094" y="8554169"/>
              <a:ext cx="0" cy="1117921"/>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35"/>
            <p:cNvCxnSpPr/>
            <p:nvPr/>
          </p:nvCxnSpPr>
          <p:spPr>
            <a:xfrm>
              <a:off x="15425942" y="9763709"/>
              <a:ext cx="3050009" cy="0"/>
            </a:xfrm>
            <a:prstGeom prst="line">
              <a:avLst/>
            </a:prstGeom>
            <a:ln w="3175">
              <a:solidFill>
                <a:srgbClr val="7F8C8D"/>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1629228" y="1348003"/>
            <a:ext cx="3205360" cy="1775173"/>
            <a:chOff x="3236865" y="2991053"/>
            <a:chExt cx="4579937" cy="2542265"/>
          </a:xfrm>
        </p:grpSpPr>
        <p:sp>
          <p:nvSpPr>
            <p:cNvPr id="35" name="TextBox 62"/>
            <p:cNvSpPr txBox="1">
              <a:spLocks noChangeArrowheads="1"/>
            </p:cNvSpPr>
            <p:nvPr/>
          </p:nvSpPr>
          <p:spPr bwMode="auto">
            <a:xfrm>
              <a:off x="3236865" y="3629228"/>
              <a:ext cx="4579937" cy="1904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1800"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800" dirty="0">
                <a:solidFill>
                  <a:schemeClr val="tx2"/>
                </a:solidFill>
                <a:latin typeface="微软雅黑" pitchFamily="34" charset="-122"/>
                <a:ea typeface="微软雅黑" pitchFamily="34" charset="-122"/>
              </a:endParaRPr>
            </a:p>
          </p:txBody>
        </p:sp>
        <p:sp>
          <p:nvSpPr>
            <p:cNvPr id="36" name="TextBox 63"/>
            <p:cNvSpPr txBox="1">
              <a:spLocks noChangeArrowheads="1"/>
            </p:cNvSpPr>
            <p:nvPr/>
          </p:nvSpPr>
          <p:spPr bwMode="auto">
            <a:xfrm>
              <a:off x="4410235" y="2991053"/>
              <a:ext cx="3349418"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2200" b="1" dirty="0">
                  <a:solidFill>
                    <a:schemeClr val="accent1"/>
                  </a:solidFill>
                  <a:latin typeface="微软雅黑" pitchFamily="34" charset="-122"/>
                  <a:ea typeface="微软雅黑" pitchFamily="34" charset="-122"/>
                </a:rPr>
                <a:t>有利于经济效益</a:t>
              </a:r>
              <a:endParaRPr lang="id-ID" sz="2200" b="1" dirty="0">
                <a:solidFill>
                  <a:schemeClr val="accent1"/>
                </a:solidFill>
                <a:latin typeface="微软雅黑" pitchFamily="34" charset="-122"/>
                <a:ea typeface="微软雅黑" pitchFamily="34" charset="-122"/>
              </a:endParaRPr>
            </a:p>
          </p:txBody>
        </p:sp>
      </p:grpSp>
      <p:grpSp>
        <p:nvGrpSpPr>
          <p:cNvPr id="37" name="组合 36"/>
          <p:cNvGrpSpPr/>
          <p:nvPr/>
        </p:nvGrpSpPr>
        <p:grpSpPr>
          <a:xfrm>
            <a:off x="1665457" y="4417383"/>
            <a:ext cx="3205360" cy="1775173"/>
            <a:chOff x="1838833" y="8559213"/>
            <a:chExt cx="4579937" cy="2542265"/>
          </a:xfrm>
        </p:grpSpPr>
        <p:sp>
          <p:nvSpPr>
            <p:cNvPr id="38" name="TextBox 62"/>
            <p:cNvSpPr txBox="1">
              <a:spLocks noChangeArrowheads="1"/>
            </p:cNvSpPr>
            <p:nvPr/>
          </p:nvSpPr>
          <p:spPr bwMode="auto">
            <a:xfrm>
              <a:off x="1838833" y="9197388"/>
              <a:ext cx="4579937" cy="1904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1800"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800" dirty="0">
                <a:solidFill>
                  <a:schemeClr val="tx2"/>
                </a:solidFill>
                <a:latin typeface="微软雅黑" pitchFamily="34" charset="-122"/>
                <a:ea typeface="微软雅黑" pitchFamily="34" charset="-122"/>
              </a:endParaRPr>
            </a:p>
          </p:txBody>
        </p:sp>
        <p:sp>
          <p:nvSpPr>
            <p:cNvPr id="39" name="TextBox 63"/>
            <p:cNvSpPr txBox="1">
              <a:spLocks noChangeArrowheads="1"/>
            </p:cNvSpPr>
            <p:nvPr/>
          </p:nvSpPr>
          <p:spPr bwMode="auto">
            <a:xfrm>
              <a:off x="2609088" y="8559213"/>
              <a:ext cx="375253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r"/>
              <a:r>
                <a:rPr lang="zh-CN" altLang="en-US" sz="2200" b="1" dirty="0">
                  <a:solidFill>
                    <a:schemeClr val="accent3"/>
                  </a:solidFill>
                  <a:latin typeface="微软雅黑" pitchFamily="34" charset="-122"/>
                  <a:ea typeface="微软雅黑" pitchFamily="34" charset="-122"/>
                </a:rPr>
                <a:t>有利于政策的扶持</a:t>
              </a:r>
              <a:endParaRPr lang="id-ID" sz="2200" b="1" dirty="0">
                <a:solidFill>
                  <a:schemeClr val="accent3"/>
                </a:solidFill>
                <a:latin typeface="微软雅黑" pitchFamily="34" charset="-122"/>
                <a:ea typeface="微软雅黑" pitchFamily="34" charset="-122"/>
              </a:endParaRPr>
            </a:p>
          </p:txBody>
        </p:sp>
      </p:grpSp>
      <p:grpSp>
        <p:nvGrpSpPr>
          <p:cNvPr id="40" name="组合 39"/>
          <p:cNvGrpSpPr/>
          <p:nvPr/>
        </p:nvGrpSpPr>
        <p:grpSpPr>
          <a:xfrm>
            <a:off x="11637274" y="1624297"/>
            <a:ext cx="3205360" cy="1775173"/>
            <a:chOff x="16876665" y="5016305"/>
            <a:chExt cx="4579937" cy="2542265"/>
          </a:xfrm>
        </p:grpSpPr>
        <p:sp>
          <p:nvSpPr>
            <p:cNvPr id="41" name="TextBox 62"/>
            <p:cNvSpPr txBox="1">
              <a:spLocks noChangeArrowheads="1"/>
            </p:cNvSpPr>
            <p:nvPr/>
          </p:nvSpPr>
          <p:spPr bwMode="auto">
            <a:xfrm>
              <a:off x="16876665" y="5654480"/>
              <a:ext cx="4579937" cy="1904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r>
                <a:rPr lang="zh-CN" altLang="en-US" sz="1800"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800" dirty="0">
                <a:solidFill>
                  <a:schemeClr val="tx2"/>
                </a:solidFill>
                <a:latin typeface="微软雅黑" pitchFamily="34" charset="-122"/>
                <a:ea typeface="微软雅黑" pitchFamily="34" charset="-122"/>
              </a:endParaRPr>
            </a:p>
          </p:txBody>
        </p:sp>
        <p:sp>
          <p:nvSpPr>
            <p:cNvPr id="42" name="TextBox 63"/>
            <p:cNvSpPr txBox="1">
              <a:spLocks noChangeArrowheads="1"/>
            </p:cNvSpPr>
            <p:nvPr/>
          </p:nvSpPr>
          <p:spPr bwMode="auto">
            <a:xfrm>
              <a:off x="16970647" y="5016305"/>
              <a:ext cx="3349418"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zh-CN" altLang="en-US" sz="2200" b="1" dirty="0">
                  <a:solidFill>
                    <a:schemeClr val="accent5"/>
                  </a:solidFill>
                  <a:latin typeface="微软雅黑" pitchFamily="34" charset="-122"/>
                  <a:ea typeface="微软雅黑" pitchFamily="34" charset="-122"/>
                </a:rPr>
                <a:t>有利于民生发展</a:t>
              </a:r>
              <a:endParaRPr lang="id-ID" sz="2200" b="1" dirty="0">
                <a:solidFill>
                  <a:schemeClr val="accent5"/>
                </a:solidFill>
                <a:latin typeface="微软雅黑" pitchFamily="34" charset="-122"/>
                <a:ea typeface="微软雅黑" pitchFamily="34" charset="-122"/>
              </a:endParaRPr>
            </a:p>
          </p:txBody>
        </p:sp>
      </p:grpSp>
      <p:grpSp>
        <p:nvGrpSpPr>
          <p:cNvPr id="43" name="组合 42"/>
          <p:cNvGrpSpPr/>
          <p:nvPr/>
        </p:nvGrpSpPr>
        <p:grpSpPr>
          <a:xfrm>
            <a:off x="11674569" y="4705415"/>
            <a:ext cx="3205360" cy="1775173"/>
            <a:chOff x="15573327" y="10471354"/>
            <a:chExt cx="4579937" cy="2542265"/>
          </a:xfrm>
        </p:grpSpPr>
        <p:sp>
          <p:nvSpPr>
            <p:cNvPr id="44" name="TextBox 62"/>
            <p:cNvSpPr txBox="1">
              <a:spLocks noChangeArrowheads="1"/>
            </p:cNvSpPr>
            <p:nvPr/>
          </p:nvSpPr>
          <p:spPr bwMode="auto">
            <a:xfrm>
              <a:off x="15573327" y="11109529"/>
              <a:ext cx="4579937" cy="1904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9419" tIns="109710" rIns="219419" bIns="109710">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r>
                <a:rPr lang="zh-CN" altLang="en-US" sz="1800" dirty="0">
                  <a:solidFill>
                    <a:schemeClr val="tx2"/>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800" dirty="0">
                <a:solidFill>
                  <a:schemeClr val="tx2"/>
                </a:solidFill>
                <a:latin typeface="微软雅黑" pitchFamily="34" charset="-122"/>
                <a:ea typeface="微软雅黑" pitchFamily="34" charset="-122"/>
              </a:endParaRPr>
            </a:p>
          </p:txBody>
        </p:sp>
        <p:sp>
          <p:nvSpPr>
            <p:cNvPr id="45" name="TextBox 63"/>
            <p:cNvSpPr txBox="1">
              <a:spLocks noChangeArrowheads="1"/>
            </p:cNvSpPr>
            <p:nvPr/>
          </p:nvSpPr>
          <p:spPr bwMode="auto">
            <a:xfrm>
              <a:off x="15667309" y="10471354"/>
              <a:ext cx="3752533" cy="7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43" tIns="91422" rIns="182843" bIns="91422">
              <a:spAutoFit/>
            </a:bodyPr>
            <a:lstStyle>
              <a:lvl1pPr>
                <a:defRPr sz="3600">
                  <a:solidFill>
                    <a:schemeClr val="tx1"/>
                  </a:solidFill>
                  <a:latin typeface="Lato Light" pitchFamily="34" charset="0"/>
                  <a:ea typeface="MS PGothic" pitchFamily="34" charset="-128"/>
                </a:defRPr>
              </a:lvl1pPr>
              <a:lvl2pPr marL="742950" indent="-285750">
                <a:defRPr sz="3600">
                  <a:solidFill>
                    <a:schemeClr val="tx1"/>
                  </a:solidFill>
                  <a:latin typeface="Lato Light" pitchFamily="34" charset="0"/>
                  <a:ea typeface="MS PGothic" pitchFamily="34" charset="-128"/>
                </a:defRPr>
              </a:lvl2pPr>
              <a:lvl3pPr marL="1143000" indent="-228600">
                <a:defRPr sz="3600">
                  <a:solidFill>
                    <a:schemeClr val="tx1"/>
                  </a:solidFill>
                  <a:latin typeface="Lato Light" pitchFamily="34" charset="0"/>
                  <a:ea typeface="MS PGothic" pitchFamily="34" charset="-128"/>
                </a:defRPr>
              </a:lvl3pPr>
              <a:lvl4pPr marL="1600200" indent="-228600">
                <a:defRPr sz="3600">
                  <a:solidFill>
                    <a:schemeClr val="tx1"/>
                  </a:solidFill>
                  <a:latin typeface="Lato Light" pitchFamily="34" charset="0"/>
                  <a:ea typeface="MS PGothic" pitchFamily="34" charset="-128"/>
                </a:defRPr>
              </a:lvl4pPr>
              <a:lvl5pPr marL="2057400" indent="-228600">
                <a:defRPr sz="3600">
                  <a:solidFill>
                    <a:schemeClr val="tx1"/>
                  </a:solidFill>
                  <a:latin typeface="Lato Light" pitchFamily="34" charset="0"/>
                  <a:ea typeface="MS PGothic" pitchFamily="34" charset="-128"/>
                </a:defRPr>
              </a:lvl5pPr>
              <a:lvl6pPr marL="2514600" indent="-228600" defTabSz="1827213" fontAlgn="base">
                <a:spcBef>
                  <a:spcPct val="0"/>
                </a:spcBef>
                <a:spcAft>
                  <a:spcPct val="0"/>
                </a:spcAft>
                <a:defRPr sz="3600">
                  <a:solidFill>
                    <a:schemeClr val="tx1"/>
                  </a:solidFill>
                  <a:latin typeface="Lato Light" pitchFamily="34" charset="0"/>
                  <a:ea typeface="MS PGothic" pitchFamily="34" charset="-128"/>
                </a:defRPr>
              </a:lvl6pPr>
              <a:lvl7pPr marL="2971800" indent="-228600" defTabSz="1827213" fontAlgn="base">
                <a:spcBef>
                  <a:spcPct val="0"/>
                </a:spcBef>
                <a:spcAft>
                  <a:spcPct val="0"/>
                </a:spcAft>
                <a:defRPr sz="3600">
                  <a:solidFill>
                    <a:schemeClr val="tx1"/>
                  </a:solidFill>
                  <a:latin typeface="Lato Light" pitchFamily="34" charset="0"/>
                  <a:ea typeface="MS PGothic" pitchFamily="34" charset="-128"/>
                </a:defRPr>
              </a:lvl7pPr>
              <a:lvl8pPr marL="3429000" indent="-228600" defTabSz="1827213" fontAlgn="base">
                <a:spcBef>
                  <a:spcPct val="0"/>
                </a:spcBef>
                <a:spcAft>
                  <a:spcPct val="0"/>
                </a:spcAft>
                <a:defRPr sz="3600">
                  <a:solidFill>
                    <a:schemeClr val="tx1"/>
                  </a:solidFill>
                  <a:latin typeface="Lato Light" pitchFamily="34" charset="0"/>
                  <a:ea typeface="MS PGothic" pitchFamily="34" charset="-128"/>
                </a:defRPr>
              </a:lvl8pPr>
              <a:lvl9pPr marL="3886200" indent="-228600" defTabSz="1827213" fontAlgn="base">
                <a:spcBef>
                  <a:spcPct val="0"/>
                </a:spcBef>
                <a:spcAft>
                  <a:spcPct val="0"/>
                </a:spcAft>
                <a:defRPr sz="3600">
                  <a:solidFill>
                    <a:schemeClr val="tx1"/>
                  </a:solidFill>
                  <a:latin typeface="Lato Light" pitchFamily="34" charset="0"/>
                  <a:ea typeface="MS PGothic" pitchFamily="34" charset="-128"/>
                </a:defRPr>
              </a:lvl9pPr>
            </a:lstStyle>
            <a:p>
              <a:pPr algn="l"/>
              <a:r>
                <a:rPr lang="zh-CN" altLang="en-US" sz="2200" b="1" dirty="0">
                  <a:solidFill>
                    <a:schemeClr val="accent3"/>
                  </a:solidFill>
                  <a:latin typeface="微软雅黑" pitchFamily="34" charset="-122"/>
                  <a:ea typeface="微软雅黑" pitchFamily="34" charset="-122"/>
                </a:rPr>
                <a:t>有利于城市的建设</a:t>
              </a:r>
              <a:endParaRPr lang="id-ID" sz="2200" b="1" dirty="0">
                <a:solidFill>
                  <a:schemeClr val="accent3"/>
                </a:solidFill>
                <a:latin typeface="微软雅黑" pitchFamily="34" charset="-122"/>
                <a:ea typeface="微软雅黑" pitchFamily="34" charset="-122"/>
              </a:endParaRPr>
            </a:p>
          </p:txBody>
        </p:sp>
      </p:grpSp>
      <p:cxnSp>
        <p:nvCxnSpPr>
          <p:cNvPr id="47" name="Straight Connector 35"/>
          <p:cNvCxnSpPr/>
          <p:nvPr/>
        </p:nvCxnSpPr>
        <p:spPr>
          <a:xfrm flipH="1">
            <a:off x="4006977" y="6505615"/>
            <a:ext cx="1832333" cy="0"/>
          </a:xfrm>
          <a:prstGeom prst="line">
            <a:avLst/>
          </a:prstGeom>
          <a:ln w="3175">
            <a:solidFill>
              <a:srgbClr val="7F8C8D"/>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46" name="KSO_Shape"/>
          <p:cNvSpPr>
            <a:spLocks/>
          </p:cNvSpPr>
          <p:nvPr/>
        </p:nvSpPr>
        <p:spPr bwMode="auto">
          <a:xfrm>
            <a:off x="338188" y="104520"/>
            <a:ext cx="715020" cy="6961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5"/>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323452087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par>
                                <p:cTn id="11" presetID="42" presetClass="entr" presetSubtype="0" fill="hold" nodeType="withEffect">
                                  <p:stCondLst>
                                    <p:cond delay="3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300"/>
                            </p:stCondLst>
                            <p:childTnLst>
                              <p:par>
                                <p:cTn id="17" presetID="2" presetClass="entr" presetSubtype="8"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0-#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0-#ppt_w/2"/>
                                          </p:val>
                                        </p:tav>
                                        <p:tav tm="100000">
                                          <p:val>
                                            <p:strVal val="#ppt_x"/>
                                          </p:val>
                                        </p:tav>
                                      </p:tavLst>
                                    </p:anim>
                                    <p:anim calcmode="lin" valueType="num">
                                      <p:cBhvr additive="base">
                                        <p:cTn id="24" dur="500" fill="hold"/>
                                        <p:tgtEl>
                                          <p:spTgt spid="37"/>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1+#ppt_w/2"/>
                                          </p:val>
                                        </p:tav>
                                        <p:tav tm="100000">
                                          <p:val>
                                            <p:strVal val="#ppt_x"/>
                                          </p:val>
                                        </p:tav>
                                      </p:tavLst>
                                    </p:anim>
                                    <p:anim calcmode="lin" valueType="num">
                                      <p:cBhvr additive="base">
                                        <p:cTn id="32"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iamond 3"/>
          <p:cNvSpPr/>
          <p:nvPr/>
        </p:nvSpPr>
        <p:spPr>
          <a:xfrm>
            <a:off x="1074330" y="1870646"/>
            <a:ext cx="6794854" cy="6780612"/>
          </a:xfrm>
          <a:prstGeom prst="diamond">
            <a:avLst/>
          </a:prstGeom>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2" name="标题 1"/>
          <p:cNvSpPr>
            <a:spLocks noGrp="1"/>
          </p:cNvSpPr>
          <p:nvPr>
            <p:ph type="title"/>
          </p:nvPr>
        </p:nvSpPr>
        <p:spPr/>
        <p:txBody>
          <a:bodyPr>
            <a:normAutofit fontScale="90000"/>
          </a:bodyPr>
          <a:lstStyle/>
          <a:p>
            <a:r>
              <a:rPr lang="zh-CN" altLang="en-US" dirty="0"/>
              <a:t>产品形式</a:t>
            </a:r>
          </a:p>
        </p:txBody>
      </p:sp>
      <p:grpSp>
        <p:nvGrpSpPr>
          <p:cNvPr id="21" name="组合 20"/>
          <p:cNvGrpSpPr/>
          <p:nvPr/>
        </p:nvGrpSpPr>
        <p:grpSpPr>
          <a:xfrm>
            <a:off x="4192189" y="4978473"/>
            <a:ext cx="574467" cy="564958"/>
            <a:chOff x="3264324" y="1749600"/>
            <a:chExt cx="348156" cy="348156"/>
          </a:xfrm>
        </p:grpSpPr>
        <p:sp>
          <p:nvSpPr>
            <p:cNvPr id="19" name="矩形 18"/>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0" name="矩形 19"/>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5" name="TextBox 24"/>
          <p:cNvSpPr txBox="1"/>
          <p:nvPr/>
        </p:nvSpPr>
        <p:spPr>
          <a:xfrm>
            <a:off x="8778709" y="3706509"/>
            <a:ext cx="5904656" cy="4570482"/>
          </a:xfrm>
          <a:prstGeom prst="rect">
            <a:avLst/>
          </a:prstGeom>
          <a:noFill/>
        </p:spPr>
        <p:txBody>
          <a:bodyPr wrap="square" lIns="0" tIns="0" rIns="0" bIns="0" rtlCol="0">
            <a:spAutoFit/>
          </a:bodyPr>
          <a:lstStyle/>
          <a:p>
            <a:pPr algn="just">
              <a:lnSpc>
                <a:spcPct val="150000"/>
              </a:lnSpc>
            </a:pPr>
            <a:r>
              <a:rPr lang="zh-CN" altLang="en-US" dirty="0">
                <a:solidFill>
                  <a:schemeClr val="tx2"/>
                </a:solidFill>
                <a:latin typeface="微软雅黑 Light" pitchFamily="34" charset="-122"/>
                <a:ea typeface="微软雅黑 Light"/>
              </a:rPr>
              <a:t>点击输入简要文字内容，文字内容需概括精炼，不用多余的文字修饰，言简意赅的说明分项内容。点击输入简要文字内容，文字内容需概括精炼，不用多余的文字修饰，言简意赅的说明分项内容</a:t>
            </a:r>
            <a:r>
              <a:rPr lang="en-US" altLang="zh-CN" dirty="0">
                <a:solidFill>
                  <a:schemeClr val="tx2"/>
                </a:solidFill>
                <a:latin typeface="微软雅黑 Light" pitchFamily="34" charset="-122"/>
                <a:ea typeface="微软雅黑 Light"/>
              </a:rPr>
              <a:t>……</a:t>
            </a:r>
          </a:p>
          <a:p>
            <a:pPr algn="just">
              <a:lnSpc>
                <a:spcPct val="150000"/>
              </a:lnSpc>
            </a:pPr>
            <a:r>
              <a:rPr lang="zh-CN" altLang="en-US" dirty="0">
                <a:solidFill>
                  <a:schemeClr val="tx2"/>
                </a:solidFill>
                <a:latin typeface="微软雅黑 Light" pitchFamily="34" charset="-122"/>
                <a:ea typeface="微软雅黑 Light"/>
              </a:rPr>
              <a:t>点击输入简要文字内容，文字内容需概括精炼，不用多余的文字修饰，言简意赅的说明分项内容。点击输入简要文字内容，文字内容需概括精炼，不用多余的文字修饰，言简意赅的说明分项内容</a:t>
            </a:r>
            <a:r>
              <a:rPr lang="en-US" altLang="zh-CN" dirty="0">
                <a:solidFill>
                  <a:schemeClr val="tx2"/>
                </a:solidFill>
                <a:latin typeface="微软雅黑 Light" pitchFamily="34" charset="-122"/>
                <a:ea typeface="微软雅黑 Light"/>
              </a:rPr>
              <a:t>……</a:t>
            </a:r>
            <a:r>
              <a:rPr lang="zh-CN" altLang="en-US" dirty="0">
                <a:solidFill>
                  <a:schemeClr val="tx2"/>
                </a:solidFill>
                <a:latin typeface="微软雅黑 Light" pitchFamily="34" charset="-122"/>
                <a:ea typeface="微软雅黑 Light"/>
              </a:rPr>
              <a:t>文字内容，文字内容需概括精炼，不用多余的文字修饰，言简意赅的说明分项内容。点击输入简要文字内容，文字内容需概括精炼，不用多余的文字修饰，言简意赅的说明分项内容</a:t>
            </a:r>
            <a:r>
              <a:rPr lang="en-US" altLang="zh-CN" dirty="0">
                <a:solidFill>
                  <a:schemeClr val="tx2"/>
                </a:solidFill>
                <a:latin typeface="微软雅黑 Light" pitchFamily="34" charset="-122"/>
                <a:ea typeface="微软雅黑 Light"/>
              </a:rPr>
              <a:t>……</a:t>
            </a:r>
          </a:p>
        </p:txBody>
      </p:sp>
      <p:sp>
        <p:nvSpPr>
          <p:cNvPr id="28" name="KSO_Shape"/>
          <p:cNvSpPr>
            <a:spLocks/>
          </p:cNvSpPr>
          <p:nvPr/>
        </p:nvSpPr>
        <p:spPr bwMode="auto">
          <a:xfrm>
            <a:off x="474507" y="260041"/>
            <a:ext cx="543927" cy="52957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1" name="Freeform 6"/>
          <p:cNvSpPr/>
          <p:nvPr/>
        </p:nvSpPr>
        <p:spPr>
          <a:xfrm>
            <a:off x="1663282" y="5404739"/>
            <a:ext cx="2650628" cy="2644545"/>
          </a:xfrm>
          <a:custGeom>
            <a:avLst/>
            <a:gdLst>
              <a:gd name="connsiteX0" fmla="*/ 0 w 4225459"/>
              <a:gd name="connsiteY0" fmla="*/ 704257 h 4225459"/>
              <a:gd name="connsiteX1" fmla="*/ 704257 w 4225459"/>
              <a:gd name="connsiteY1" fmla="*/ 0 h 4225459"/>
              <a:gd name="connsiteX2" fmla="*/ 3521202 w 4225459"/>
              <a:gd name="connsiteY2" fmla="*/ 0 h 4225459"/>
              <a:gd name="connsiteX3" fmla="*/ 4225459 w 4225459"/>
              <a:gd name="connsiteY3" fmla="*/ 704257 h 4225459"/>
              <a:gd name="connsiteX4" fmla="*/ 4225459 w 4225459"/>
              <a:gd name="connsiteY4" fmla="*/ 3521202 h 4225459"/>
              <a:gd name="connsiteX5" fmla="*/ 3521202 w 4225459"/>
              <a:gd name="connsiteY5" fmla="*/ 4225459 h 4225459"/>
              <a:gd name="connsiteX6" fmla="*/ 704257 w 4225459"/>
              <a:gd name="connsiteY6" fmla="*/ 4225459 h 4225459"/>
              <a:gd name="connsiteX7" fmla="*/ 0 w 4225459"/>
              <a:gd name="connsiteY7" fmla="*/ 3521202 h 4225459"/>
              <a:gd name="connsiteX8" fmla="*/ 0 w 4225459"/>
              <a:gd name="connsiteY8" fmla="*/ 704257 h 422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5459" h="4225459">
                <a:moveTo>
                  <a:pt x="0" y="704257"/>
                </a:moveTo>
                <a:cubicBezTo>
                  <a:pt x="0" y="315307"/>
                  <a:pt x="315307" y="0"/>
                  <a:pt x="704257" y="0"/>
                </a:cubicBezTo>
                <a:lnTo>
                  <a:pt x="3521202" y="0"/>
                </a:lnTo>
                <a:cubicBezTo>
                  <a:pt x="3910152" y="0"/>
                  <a:pt x="4225459" y="315307"/>
                  <a:pt x="4225459" y="704257"/>
                </a:cubicBezTo>
                <a:lnTo>
                  <a:pt x="4225459" y="3521202"/>
                </a:lnTo>
                <a:cubicBezTo>
                  <a:pt x="4225459" y="3910152"/>
                  <a:pt x="3910152" y="4225459"/>
                  <a:pt x="3521202" y="4225459"/>
                </a:cubicBezTo>
                <a:lnTo>
                  <a:pt x="704257" y="4225459"/>
                </a:lnTo>
                <a:cubicBezTo>
                  <a:pt x="315307" y="4225459"/>
                  <a:pt x="0" y="3910152"/>
                  <a:pt x="0" y="3521202"/>
                </a:cubicBezTo>
                <a:lnTo>
                  <a:pt x="0" y="704257"/>
                </a:lnTo>
                <a:close/>
              </a:path>
            </a:pathLst>
          </a:custGeom>
          <a:solidFill>
            <a:schemeClr val="accent4"/>
          </a:solidFill>
          <a:ln w="12700">
            <a:miter lim="400000"/>
          </a:ln>
        </p:spPr>
        <p:txBody>
          <a:bodyPr lIns="0" tIns="0" rIns="0" bIns="0" anchor="ctr"/>
          <a:lstStyle/>
          <a:p>
            <a:endParaRPr lang="en-US">
              <a:solidFill>
                <a:srgbClr val="FFFFFF"/>
              </a:solidFill>
              <a:latin typeface="微软雅黑" pitchFamily="34" charset="-122"/>
              <a:ea typeface="微软雅黑" pitchFamily="34" charset="-122"/>
            </a:endParaRPr>
          </a:p>
        </p:txBody>
      </p:sp>
      <p:sp>
        <p:nvSpPr>
          <p:cNvPr id="38" name="Freeform 7"/>
          <p:cNvSpPr/>
          <p:nvPr/>
        </p:nvSpPr>
        <p:spPr>
          <a:xfrm>
            <a:off x="4673950" y="5404740"/>
            <a:ext cx="2649277" cy="2644546"/>
          </a:xfrm>
          <a:custGeom>
            <a:avLst/>
            <a:gdLst>
              <a:gd name="connsiteX0" fmla="*/ 0 w 4225459"/>
              <a:gd name="connsiteY0" fmla="*/ 704257 h 4225459"/>
              <a:gd name="connsiteX1" fmla="*/ 704257 w 4225459"/>
              <a:gd name="connsiteY1" fmla="*/ 0 h 4225459"/>
              <a:gd name="connsiteX2" fmla="*/ 3521202 w 4225459"/>
              <a:gd name="connsiteY2" fmla="*/ 0 h 4225459"/>
              <a:gd name="connsiteX3" fmla="*/ 4225459 w 4225459"/>
              <a:gd name="connsiteY3" fmla="*/ 704257 h 4225459"/>
              <a:gd name="connsiteX4" fmla="*/ 4225459 w 4225459"/>
              <a:gd name="connsiteY4" fmla="*/ 3521202 h 4225459"/>
              <a:gd name="connsiteX5" fmla="*/ 3521202 w 4225459"/>
              <a:gd name="connsiteY5" fmla="*/ 4225459 h 4225459"/>
              <a:gd name="connsiteX6" fmla="*/ 704257 w 4225459"/>
              <a:gd name="connsiteY6" fmla="*/ 4225459 h 4225459"/>
              <a:gd name="connsiteX7" fmla="*/ 0 w 4225459"/>
              <a:gd name="connsiteY7" fmla="*/ 3521202 h 4225459"/>
              <a:gd name="connsiteX8" fmla="*/ 0 w 4225459"/>
              <a:gd name="connsiteY8" fmla="*/ 704257 h 422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5459" h="4225459">
                <a:moveTo>
                  <a:pt x="0" y="704257"/>
                </a:moveTo>
                <a:cubicBezTo>
                  <a:pt x="0" y="315307"/>
                  <a:pt x="315307" y="0"/>
                  <a:pt x="704257" y="0"/>
                </a:cubicBezTo>
                <a:lnTo>
                  <a:pt x="3521202" y="0"/>
                </a:lnTo>
                <a:cubicBezTo>
                  <a:pt x="3910152" y="0"/>
                  <a:pt x="4225459" y="315307"/>
                  <a:pt x="4225459" y="704257"/>
                </a:cubicBezTo>
                <a:lnTo>
                  <a:pt x="4225459" y="3521202"/>
                </a:lnTo>
                <a:cubicBezTo>
                  <a:pt x="4225459" y="3910152"/>
                  <a:pt x="3910152" y="4225459"/>
                  <a:pt x="3521202" y="4225459"/>
                </a:cubicBezTo>
                <a:lnTo>
                  <a:pt x="704257" y="4225459"/>
                </a:lnTo>
                <a:cubicBezTo>
                  <a:pt x="315307" y="4225459"/>
                  <a:pt x="0" y="3910152"/>
                  <a:pt x="0" y="3521202"/>
                </a:cubicBezTo>
                <a:lnTo>
                  <a:pt x="0" y="704257"/>
                </a:lnTo>
                <a:close/>
              </a:path>
            </a:pathLst>
          </a:custGeom>
          <a:solidFill>
            <a:schemeClr val="accent6"/>
          </a:solidFill>
          <a:ln w="12700">
            <a:miter lim="400000"/>
          </a:ln>
        </p:spPr>
        <p:txBody>
          <a:bodyPr lIns="0" tIns="0" rIns="0" bIns="0" anchor="ctr"/>
          <a:lstStyle/>
          <a:p>
            <a:endParaRPr lang="en-US">
              <a:solidFill>
                <a:srgbClr val="FFFFFF"/>
              </a:solidFill>
              <a:latin typeface="微软雅黑" pitchFamily="34" charset="-122"/>
              <a:ea typeface="微软雅黑" pitchFamily="34" charset="-122"/>
            </a:endParaRPr>
          </a:p>
        </p:txBody>
      </p:sp>
      <p:sp>
        <p:nvSpPr>
          <p:cNvPr id="42" name="Freeform 4"/>
          <p:cNvSpPr/>
          <p:nvPr/>
        </p:nvSpPr>
        <p:spPr>
          <a:xfrm>
            <a:off x="1663282" y="2400505"/>
            <a:ext cx="2650628" cy="2643197"/>
          </a:xfrm>
          <a:custGeom>
            <a:avLst/>
            <a:gdLst>
              <a:gd name="connsiteX0" fmla="*/ 0 w 4225459"/>
              <a:gd name="connsiteY0" fmla="*/ 704257 h 4225459"/>
              <a:gd name="connsiteX1" fmla="*/ 704257 w 4225459"/>
              <a:gd name="connsiteY1" fmla="*/ 0 h 4225459"/>
              <a:gd name="connsiteX2" fmla="*/ 3521202 w 4225459"/>
              <a:gd name="connsiteY2" fmla="*/ 0 h 4225459"/>
              <a:gd name="connsiteX3" fmla="*/ 4225459 w 4225459"/>
              <a:gd name="connsiteY3" fmla="*/ 704257 h 4225459"/>
              <a:gd name="connsiteX4" fmla="*/ 4225459 w 4225459"/>
              <a:gd name="connsiteY4" fmla="*/ 3521202 h 4225459"/>
              <a:gd name="connsiteX5" fmla="*/ 3521202 w 4225459"/>
              <a:gd name="connsiteY5" fmla="*/ 4225459 h 4225459"/>
              <a:gd name="connsiteX6" fmla="*/ 704257 w 4225459"/>
              <a:gd name="connsiteY6" fmla="*/ 4225459 h 4225459"/>
              <a:gd name="connsiteX7" fmla="*/ 0 w 4225459"/>
              <a:gd name="connsiteY7" fmla="*/ 3521202 h 4225459"/>
              <a:gd name="connsiteX8" fmla="*/ 0 w 4225459"/>
              <a:gd name="connsiteY8" fmla="*/ 704257 h 422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5459" h="4225459">
                <a:moveTo>
                  <a:pt x="0" y="704257"/>
                </a:moveTo>
                <a:cubicBezTo>
                  <a:pt x="0" y="315307"/>
                  <a:pt x="315307" y="0"/>
                  <a:pt x="704257" y="0"/>
                </a:cubicBezTo>
                <a:lnTo>
                  <a:pt x="3521202" y="0"/>
                </a:lnTo>
                <a:cubicBezTo>
                  <a:pt x="3910152" y="0"/>
                  <a:pt x="4225459" y="315307"/>
                  <a:pt x="4225459" y="704257"/>
                </a:cubicBezTo>
                <a:lnTo>
                  <a:pt x="4225459" y="3521202"/>
                </a:lnTo>
                <a:cubicBezTo>
                  <a:pt x="4225459" y="3910152"/>
                  <a:pt x="3910152" y="4225459"/>
                  <a:pt x="3521202" y="4225459"/>
                </a:cubicBezTo>
                <a:lnTo>
                  <a:pt x="704257" y="4225459"/>
                </a:lnTo>
                <a:cubicBezTo>
                  <a:pt x="315307" y="4225459"/>
                  <a:pt x="0" y="3910152"/>
                  <a:pt x="0" y="3521202"/>
                </a:cubicBezTo>
                <a:lnTo>
                  <a:pt x="0" y="704257"/>
                </a:lnTo>
                <a:close/>
              </a:path>
            </a:pathLst>
          </a:custGeom>
          <a:solidFill>
            <a:schemeClr val="accent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453920" tIns="453920" rIns="453920" bIns="453920" spcCol="1270" anchor="ctr"/>
          <a:lstStyle/>
          <a:p>
            <a:pPr defTabSz="2020164">
              <a:lnSpc>
                <a:spcPct val="90000"/>
              </a:lnSpc>
              <a:spcAft>
                <a:spcPct val="35000"/>
              </a:spcAft>
              <a:defRPr/>
            </a:pPr>
            <a:endParaRPr lang="en-US" sz="4400">
              <a:latin typeface="微软雅黑" pitchFamily="34" charset="-122"/>
              <a:ea typeface="微软雅黑" pitchFamily="34" charset="-122"/>
            </a:endParaRPr>
          </a:p>
        </p:txBody>
      </p:sp>
      <p:sp>
        <p:nvSpPr>
          <p:cNvPr id="46" name="Freeform 103"/>
          <p:cNvSpPr/>
          <p:nvPr/>
        </p:nvSpPr>
        <p:spPr>
          <a:xfrm>
            <a:off x="4673950" y="2400506"/>
            <a:ext cx="2649277" cy="2643198"/>
          </a:xfrm>
          <a:custGeom>
            <a:avLst/>
            <a:gdLst>
              <a:gd name="connsiteX0" fmla="*/ 0 w 4225459"/>
              <a:gd name="connsiteY0" fmla="*/ 704257 h 4225459"/>
              <a:gd name="connsiteX1" fmla="*/ 704257 w 4225459"/>
              <a:gd name="connsiteY1" fmla="*/ 0 h 4225459"/>
              <a:gd name="connsiteX2" fmla="*/ 3521202 w 4225459"/>
              <a:gd name="connsiteY2" fmla="*/ 0 h 4225459"/>
              <a:gd name="connsiteX3" fmla="*/ 4225459 w 4225459"/>
              <a:gd name="connsiteY3" fmla="*/ 704257 h 4225459"/>
              <a:gd name="connsiteX4" fmla="*/ 4225459 w 4225459"/>
              <a:gd name="connsiteY4" fmla="*/ 3521202 h 4225459"/>
              <a:gd name="connsiteX5" fmla="*/ 3521202 w 4225459"/>
              <a:gd name="connsiteY5" fmla="*/ 4225459 h 4225459"/>
              <a:gd name="connsiteX6" fmla="*/ 704257 w 4225459"/>
              <a:gd name="connsiteY6" fmla="*/ 4225459 h 4225459"/>
              <a:gd name="connsiteX7" fmla="*/ 0 w 4225459"/>
              <a:gd name="connsiteY7" fmla="*/ 3521202 h 4225459"/>
              <a:gd name="connsiteX8" fmla="*/ 0 w 4225459"/>
              <a:gd name="connsiteY8" fmla="*/ 704257 h 422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5459" h="4225459">
                <a:moveTo>
                  <a:pt x="0" y="704257"/>
                </a:moveTo>
                <a:cubicBezTo>
                  <a:pt x="0" y="315307"/>
                  <a:pt x="315307" y="0"/>
                  <a:pt x="704257" y="0"/>
                </a:cubicBezTo>
                <a:lnTo>
                  <a:pt x="3521202" y="0"/>
                </a:lnTo>
                <a:cubicBezTo>
                  <a:pt x="3910152" y="0"/>
                  <a:pt x="4225459" y="315307"/>
                  <a:pt x="4225459" y="704257"/>
                </a:cubicBezTo>
                <a:lnTo>
                  <a:pt x="4225459" y="3521202"/>
                </a:lnTo>
                <a:cubicBezTo>
                  <a:pt x="4225459" y="3910152"/>
                  <a:pt x="3910152" y="4225459"/>
                  <a:pt x="3521202" y="4225459"/>
                </a:cubicBezTo>
                <a:lnTo>
                  <a:pt x="704257" y="4225459"/>
                </a:lnTo>
                <a:cubicBezTo>
                  <a:pt x="315307" y="4225459"/>
                  <a:pt x="0" y="3910152"/>
                  <a:pt x="0" y="3521202"/>
                </a:cubicBezTo>
                <a:lnTo>
                  <a:pt x="0" y="704257"/>
                </a:lnTo>
                <a:close/>
              </a:path>
            </a:pathLst>
          </a:custGeom>
          <a:solidFill>
            <a:schemeClr val="accent2"/>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453920" tIns="453920" rIns="453920" bIns="453920" spcCol="1270" anchor="ctr"/>
          <a:lstStyle/>
          <a:p>
            <a:pPr defTabSz="2020164">
              <a:lnSpc>
                <a:spcPct val="90000"/>
              </a:lnSpc>
              <a:spcAft>
                <a:spcPct val="35000"/>
              </a:spcAft>
              <a:defRPr/>
            </a:pPr>
            <a:endParaRPr lang="en-US" sz="4400">
              <a:latin typeface="微软雅黑" pitchFamily="34" charset="-122"/>
              <a:ea typeface="微软雅黑" pitchFamily="34" charset="-122"/>
            </a:endParaRPr>
          </a:p>
        </p:txBody>
      </p:sp>
      <p:grpSp>
        <p:nvGrpSpPr>
          <p:cNvPr id="3" name="组合 2"/>
          <p:cNvGrpSpPr/>
          <p:nvPr/>
        </p:nvGrpSpPr>
        <p:grpSpPr>
          <a:xfrm>
            <a:off x="2034946" y="2538568"/>
            <a:ext cx="1918924" cy="2151069"/>
            <a:chOff x="2034946" y="2538568"/>
            <a:chExt cx="1918924" cy="2151069"/>
          </a:xfrm>
        </p:grpSpPr>
        <p:sp>
          <p:nvSpPr>
            <p:cNvPr id="6" name="TextBox 5"/>
            <p:cNvSpPr txBox="1"/>
            <p:nvPr/>
          </p:nvSpPr>
          <p:spPr>
            <a:xfrm>
              <a:off x="2034946" y="3872822"/>
              <a:ext cx="1918924" cy="492443"/>
            </a:xfrm>
            <a:prstGeom prst="rect">
              <a:avLst/>
            </a:prstGeom>
            <a:noFill/>
          </p:spPr>
          <p:txBody>
            <a:bodyPr wrap="square" lIns="0" tIns="0" rIns="0" bIns="0" rtlCol="0">
              <a:spAutoFit/>
            </a:bodyPr>
            <a:lstStyle/>
            <a:p>
              <a:pPr algn="ctr"/>
              <a:r>
                <a:rPr lang="zh-CN" altLang="en-US" sz="3200" b="1" dirty="0">
                  <a:solidFill>
                    <a:schemeClr val="bg1"/>
                  </a:solidFill>
                  <a:latin typeface="微软雅黑" pitchFamily="34" charset="-122"/>
                  <a:ea typeface="微软雅黑" pitchFamily="34" charset="-122"/>
                </a:rPr>
                <a:t>线下门店</a:t>
              </a:r>
            </a:p>
          </p:txBody>
        </p:sp>
        <p:sp>
          <p:nvSpPr>
            <p:cNvPr id="13" name="KSO_Shape"/>
            <p:cNvSpPr>
              <a:spLocks/>
            </p:cNvSpPr>
            <p:nvPr/>
          </p:nvSpPr>
          <p:spPr bwMode="auto">
            <a:xfrm>
              <a:off x="2492458" y="2538568"/>
              <a:ext cx="992276" cy="1134714"/>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lumMod val="20000"/>
                <a:lumOff val="80000"/>
              </a:schemeClr>
            </a:solidFill>
            <a:ln>
              <a:noFill/>
            </a:ln>
            <a:extLst/>
          </p:spPr>
          <p:txBody>
            <a:bodyPr lIns="168213" tIns="84107" rIns="168213" bIns="84107" anchor="ctr">
              <a:scene3d>
                <a:camera prst="orthographicFront"/>
                <a:lightRig rig="threePt" dir="t"/>
              </a:scene3d>
              <a:sp3d>
                <a:contourClr>
                  <a:srgbClr val="FFFFFF"/>
                </a:contourClr>
              </a:sp3d>
            </a:bodyPr>
            <a:lstStyle/>
            <a:p>
              <a:pPr algn="ctr">
                <a:defRPr/>
              </a:pPr>
              <a:endParaRPr lang="zh-CN" altLang="en-US" sz="1600">
                <a:solidFill>
                  <a:srgbClr val="FFFFFF"/>
                </a:solidFill>
                <a:ea typeface="宋体" panose="02010600030101010101" pitchFamily="2" charset="-122"/>
              </a:endParaRPr>
            </a:p>
          </p:txBody>
        </p:sp>
        <p:sp>
          <p:nvSpPr>
            <p:cNvPr id="32" name="TextBox 31"/>
            <p:cNvSpPr txBox="1"/>
            <p:nvPr/>
          </p:nvSpPr>
          <p:spPr>
            <a:xfrm>
              <a:off x="2034946" y="4474193"/>
              <a:ext cx="1918924" cy="215444"/>
            </a:xfrm>
            <a:prstGeom prst="rect">
              <a:avLst/>
            </a:prstGeom>
            <a:no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点击输入说明文字</a:t>
              </a:r>
            </a:p>
          </p:txBody>
        </p:sp>
      </p:grpSp>
      <p:grpSp>
        <p:nvGrpSpPr>
          <p:cNvPr id="10" name="组合 9"/>
          <p:cNvGrpSpPr/>
          <p:nvPr/>
        </p:nvGrpSpPr>
        <p:grpSpPr>
          <a:xfrm>
            <a:off x="4766656" y="5640467"/>
            <a:ext cx="2463863" cy="2001004"/>
            <a:chOff x="4766656" y="5640467"/>
            <a:chExt cx="2463863" cy="2001004"/>
          </a:xfrm>
        </p:grpSpPr>
        <p:sp>
          <p:nvSpPr>
            <p:cNvPr id="7" name="TextBox 6"/>
            <p:cNvSpPr txBox="1"/>
            <p:nvPr/>
          </p:nvSpPr>
          <p:spPr>
            <a:xfrm>
              <a:off x="4766656" y="6824656"/>
              <a:ext cx="2463863" cy="492443"/>
            </a:xfrm>
            <a:prstGeom prst="rect">
              <a:avLst/>
            </a:prstGeom>
            <a:noFill/>
          </p:spPr>
          <p:txBody>
            <a:bodyPr wrap="square" lIns="0" tIns="0" rIns="0" bIns="0" rtlCol="0">
              <a:spAutoFit/>
            </a:bodyPr>
            <a:lstStyle/>
            <a:p>
              <a:pPr algn="ctr"/>
              <a:r>
                <a:rPr lang="zh-CN" altLang="en-US" sz="3200" b="1" dirty="0">
                  <a:solidFill>
                    <a:schemeClr val="bg1"/>
                  </a:solidFill>
                  <a:latin typeface="微软雅黑" pitchFamily="34" charset="-122"/>
                  <a:ea typeface="微软雅黑" pitchFamily="34" charset="-122"/>
                </a:rPr>
                <a:t>电脑客户端</a:t>
              </a:r>
            </a:p>
          </p:txBody>
        </p:sp>
        <p:sp>
          <p:nvSpPr>
            <p:cNvPr id="9" name="KSO_Shape"/>
            <p:cNvSpPr>
              <a:spLocks/>
            </p:cNvSpPr>
            <p:nvPr/>
          </p:nvSpPr>
          <p:spPr bwMode="auto">
            <a:xfrm>
              <a:off x="5340629" y="5640467"/>
              <a:ext cx="1315918" cy="96844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6">
                <a:lumMod val="20000"/>
                <a:lumOff val="80000"/>
              </a:schemeClr>
            </a:solidFill>
            <a:ln>
              <a:noFill/>
            </a:ln>
            <a:extLst/>
          </p:spPr>
          <p:txBody>
            <a:bodyPr lIns="168213" tIns="84107" rIns="168213" bIns="662256" anchor="ctr">
              <a:scene3d>
                <a:camera prst="orthographicFront"/>
                <a:lightRig rig="threePt" dir="t"/>
              </a:scene3d>
              <a:sp3d>
                <a:contourClr>
                  <a:srgbClr val="FFFFFF"/>
                </a:contourClr>
              </a:sp3d>
            </a:bodyPr>
            <a:lstStyle/>
            <a:p>
              <a:pPr algn="ctr">
                <a:defRPr/>
              </a:pPr>
              <a:endParaRPr lang="zh-CN" altLang="en-US" sz="1400" dirty="0">
                <a:solidFill>
                  <a:srgbClr val="FFFFFF"/>
                </a:solidFill>
                <a:ea typeface="宋体" panose="02010600030101010101" pitchFamily="2" charset="-122"/>
              </a:endParaRPr>
            </a:p>
          </p:txBody>
        </p:sp>
        <p:sp>
          <p:nvSpPr>
            <p:cNvPr id="33" name="TextBox 32"/>
            <p:cNvSpPr txBox="1"/>
            <p:nvPr/>
          </p:nvSpPr>
          <p:spPr>
            <a:xfrm>
              <a:off x="4919165" y="7426027"/>
              <a:ext cx="2158846" cy="215444"/>
            </a:xfrm>
            <a:prstGeom prst="rect">
              <a:avLst/>
            </a:prstGeom>
            <a:no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点击输入说明文字</a:t>
              </a:r>
            </a:p>
          </p:txBody>
        </p:sp>
      </p:grpSp>
      <p:grpSp>
        <p:nvGrpSpPr>
          <p:cNvPr id="4" name="组合 3"/>
          <p:cNvGrpSpPr/>
          <p:nvPr/>
        </p:nvGrpSpPr>
        <p:grpSpPr>
          <a:xfrm>
            <a:off x="4980972" y="2830579"/>
            <a:ext cx="2158846" cy="1880335"/>
            <a:chOff x="4980972" y="2830579"/>
            <a:chExt cx="2158846" cy="1880335"/>
          </a:xfrm>
        </p:grpSpPr>
        <p:sp>
          <p:nvSpPr>
            <p:cNvPr id="8" name="TextBox 7"/>
            <p:cNvSpPr txBox="1"/>
            <p:nvPr/>
          </p:nvSpPr>
          <p:spPr>
            <a:xfrm>
              <a:off x="4980972" y="3894099"/>
              <a:ext cx="2158846" cy="492443"/>
            </a:xfrm>
            <a:prstGeom prst="rect">
              <a:avLst/>
            </a:prstGeom>
            <a:noFill/>
          </p:spPr>
          <p:txBody>
            <a:bodyPr wrap="square" lIns="0" tIns="0" rIns="0" bIns="0" rtlCol="0">
              <a:spAutoFit/>
            </a:bodyPr>
            <a:lstStyle/>
            <a:p>
              <a:pPr algn="ctr"/>
              <a:r>
                <a:rPr lang="zh-CN" altLang="en-US" sz="3200" b="1" dirty="0">
                  <a:solidFill>
                    <a:schemeClr val="bg1"/>
                  </a:solidFill>
                  <a:latin typeface="微软雅黑" pitchFamily="34" charset="-122"/>
                  <a:ea typeface="微软雅黑" pitchFamily="34" charset="-122"/>
                </a:rPr>
                <a:t>手机</a:t>
              </a:r>
              <a:r>
                <a:rPr lang="en-US" altLang="zh-CN" sz="3200" b="1" dirty="0">
                  <a:solidFill>
                    <a:schemeClr val="bg1"/>
                  </a:solidFill>
                  <a:latin typeface="微软雅黑" pitchFamily="34" charset="-122"/>
                  <a:ea typeface="微软雅黑" pitchFamily="34" charset="-122"/>
                </a:rPr>
                <a:t>APP</a:t>
              </a:r>
              <a:endParaRPr lang="zh-CN" altLang="en-US" sz="3200" b="1" dirty="0">
                <a:solidFill>
                  <a:schemeClr val="bg1"/>
                </a:solidFill>
                <a:latin typeface="微软雅黑" pitchFamily="34" charset="-122"/>
                <a:ea typeface="微软雅黑" pitchFamily="34" charset="-122"/>
              </a:endParaRPr>
            </a:p>
          </p:txBody>
        </p:sp>
        <p:sp>
          <p:nvSpPr>
            <p:cNvPr id="11" name="KSO_Shape"/>
            <p:cNvSpPr>
              <a:spLocks/>
            </p:cNvSpPr>
            <p:nvPr/>
          </p:nvSpPr>
          <p:spPr bwMode="auto">
            <a:xfrm>
              <a:off x="5551230" y="2830579"/>
              <a:ext cx="1056136" cy="875930"/>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lumMod val="20000"/>
                <a:lumOff val="80000"/>
              </a:schemeClr>
            </a:solidFill>
            <a:ln>
              <a:noFill/>
            </a:ln>
            <a:extLst/>
          </p:spPr>
          <p:txBody>
            <a:bodyPr lIns="168213" tIns="84107" rIns="168213" bIns="84107" anchor="ctr">
              <a:scene3d>
                <a:camera prst="orthographicFront"/>
                <a:lightRig rig="threePt" dir="t"/>
              </a:scene3d>
              <a:sp3d>
                <a:contourClr>
                  <a:srgbClr val="FFFFFF"/>
                </a:contourClr>
              </a:sp3d>
            </a:bodyPr>
            <a:lstStyle/>
            <a:p>
              <a:pPr algn="ctr">
                <a:defRPr/>
              </a:pPr>
              <a:endParaRPr lang="zh-CN" altLang="en-US" sz="1600">
                <a:solidFill>
                  <a:srgbClr val="FFFFFF"/>
                </a:solidFill>
                <a:ea typeface="宋体" panose="02010600030101010101" pitchFamily="2" charset="-122"/>
              </a:endParaRPr>
            </a:p>
          </p:txBody>
        </p:sp>
        <p:sp>
          <p:nvSpPr>
            <p:cNvPr id="34" name="TextBox 33"/>
            <p:cNvSpPr txBox="1"/>
            <p:nvPr/>
          </p:nvSpPr>
          <p:spPr>
            <a:xfrm>
              <a:off x="4980972" y="4495470"/>
              <a:ext cx="2158846" cy="215444"/>
            </a:xfrm>
            <a:prstGeom prst="rect">
              <a:avLst/>
            </a:prstGeom>
            <a:no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点击输入说明文字</a:t>
              </a:r>
            </a:p>
          </p:txBody>
        </p:sp>
      </p:grpSp>
      <p:sp>
        <p:nvSpPr>
          <p:cNvPr id="49" name="标题 1"/>
          <p:cNvSpPr txBox="1">
            <a:spLocks/>
          </p:cNvSpPr>
          <p:nvPr/>
        </p:nvSpPr>
        <p:spPr bwMode="auto">
          <a:xfrm>
            <a:off x="8698360" y="2438810"/>
            <a:ext cx="5074338" cy="50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68213" tIns="84107" rIns="168213" bIns="84107" numCol="1" anchor="ctr" anchorCtr="0" compatLnSpc="1">
            <a:prstTxWarp prst="textNoShape">
              <a:avLst/>
            </a:prstTxWarp>
          </a:bodyPr>
          <a:lstStyle>
            <a:lvl1pPr algn="l" rtl="0" fontAlgn="base">
              <a:spcBef>
                <a:spcPct val="0"/>
              </a:spcBef>
              <a:spcAft>
                <a:spcPct val="0"/>
              </a:spcAft>
              <a:defRPr sz="2900" b="0" kern="1200">
                <a:solidFill>
                  <a:schemeClr val="bg1"/>
                </a:solidFill>
                <a:latin typeface="微软雅黑" pitchFamily="34" charset="-122"/>
                <a:ea typeface="微软雅黑" pitchFamily="34" charset="-122"/>
                <a:cs typeface="+mj-cs"/>
              </a:defRPr>
            </a:lvl1pPr>
            <a:lvl2pPr algn="ctr" rtl="0" fontAlgn="base">
              <a:spcBef>
                <a:spcPct val="0"/>
              </a:spcBef>
              <a:spcAft>
                <a:spcPct val="0"/>
              </a:spcAft>
              <a:defRPr sz="8100">
                <a:solidFill>
                  <a:schemeClr val="tx1"/>
                </a:solidFill>
                <a:latin typeface="Calibri" pitchFamily="34" charset="0"/>
                <a:ea typeface="宋体" charset="-122"/>
              </a:defRPr>
            </a:lvl2pPr>
            <a:lvl3pPr algn="ctr" rtl="0" fontAlgn="base">
              <a:spcBef>
                <a:spcPct val="0"/>
              </a:spcBef>
              <a:spcAft>
                <a:spcPct val="0"/>
              </a:spcAft>
              <a:defRPr sz="8100">
                <a:solidFill>
                  <a:schemeClr val="tx1"/>
                </a:solidFill>
                <a:latin typeface="Calibri" pitchFamily="34" charset="0"/>
                <a:ea typeface="宋体" charset="-122"/>
              </a:defRPr>
            </a:lvl3pPr>
            <a:lvl4pPr algn="ctr" rtl="0" fontAlgn="base">
              <a:spcBef>
                <a:spcPct val="0"/>
              </a:spcBef>
              <a:spcAft>
                <a:spcPct val="0"/>
              </a:spcAft>
              <a:defRPr sz="8100">
                <a:solidFill>
                  <a:schemeClr val="tx1"/>
                </a:solidFill>
                <a:latin typeface="Calibri" pitchFamily="34" charset="0"/>
                <a:ea typeface="宋体" charset="-122"/>
              </a:defRPr>
            </a:lvl4pPr>
            <a:lvl5pPr algn="ctr" rtl="0" fontAlgn="base">
              <a:spcBef>
                <a:spcPct val="0"/>
              </a:spcBef>
              <a:spcAft>
                <a:spcPct val="0"/>
              </a:spcAft>
              <a:defRPr sz="8100">
                <a:solidFill>
                  <a:schemeClr val="tx1"/>
                </a:solidFill>
                <a:latin typeface="Calibri" pitchFamily="34" charset="0"/>
                <a:ea typeface="宋体" charset="-122"/>
              </a:defRPr>
            </a:lvl5pPr>
            <a:lvl6pPr marL="841065" algn="ctr" rtl="0" fontAlgn="base">
              <a:spcBef>
                <a:spcPct val="0"/>
              </a:spcBef>
              <a:spcAft>
                <a:spcPct val="0"/>
              </a:spcAft>
              <a:defRPr sz="8100">
                <a:solidFill>
                  <a:schemeClr val="tx1"/>
                </a:solidFill>
                <a:latin typeface="Calibri" pitchFamily="34" charset="0"/>
                <a:ea typeface="宋体" charset="-122"/>
              </a:defRPr>
            </a:lvl6pPr>
            <a:lvl7pPr marL="1682130" algn="ctr" rtl="0" fontAlgn="base">
              <a:spcBef>
                <a:spcPct val="0"/>
              </a:spcBef>
              <a:spcAft>
                <a:spcPct val="0"/>
              </a:spcAft>
              <a:defRPr sz="8100">
                <a:solidFill>
                  <a:schemeClr val="tx1"/>
                </a:solidFill>
                <a:latin typeface="Calibri" pitchFamily="34" charset="0"/>
                <a:ea typeface="宋体" charset="-122"/>
              </a:defRPr>
            </a:lvl7pPr>
            <a:lvl8pPr marL="2523195" algn="ctr" rtl="0" fontAlgn="base">
              <a:spcBef>
                <a:spcPct val="0"/>
              </a:spcBef>
              <a:spcAft>
                <a:spcPct val="0"/>
              </a:spcAft>
              <a:defRPr sz="8100">
                <a:solidFill>
                  <a:schemeClr val="tx1"/>
                </a:solidFill>
                <a:latin typeface="Calibri" pitchFamily="34" charset="0"/>
                <a:ea typeface="宋体" charset="-122"/>
              </a:defRPr>
            </a:lvl8pPr>
            <a:lvl9pPr marL="3364260" algn="ctr" rtl="0" fontAlgn="base">
              <a:spcBef>
                <a:spcPct val="0"/>
              </a:spcBef>
              <a:spcAft>
                <a:spcPct val="0"/>
              </a:spcAft>
              <a:defRPr sz="8100">
                <a:solidFill>
                  <a:schemeClr val="tx1"/>
                </a:solidFill>
                <a:latin typeface="Calibri" pitchFamily="34" charset="0"/>
                <a:ea typeface="宋体" charset="-122"/>
              </a:defRPr>
            </a:lvl9pPr>
          </a:lstStyle>
          <a:p>
            <a:r>
              <a:rPr lang="zh-CN" altLang="en-US" sz="3600" b="1" dirty="0">
                <a:solidFill>
                  <a:schemeClr val="accent3"/>
                </a:solidFill>
              </a:rPr>
              <a:t>产品渠道形式</a:t>
            </a:r>
          </a:p>
        </p:txBody>
      </p:sp>
      <p:grpSp>
        <p:nvGrpSpPr>
          <p:cNvPr id="5" name="组合 4"/>
          <p:cNvGrpSpPr/>
          <p:nvPr/>
        </p:nvGrpSpPr>
        <p:grpSpPr>
          <a:xfrm>
            <a:off x="1875236" y="5786199"/>
            <a:ext cx="2463863" cy="1960124"/>
            <a:chOff x="1875236" y="5786199"/>
            <a:chExt cx="2463863" cy="1960124"/>
          </a:xfrm>
        </p:grpSpPr>
        <p:sp>
          <p:nvSpPr>
            <p:cNvPr id="14" name="Freeform 6"/>
            <p:cNvSpPr>
              <a:spLocks noEditPoints="1"/>
            </p:cNvSpPr>
            <p:nvPr/>
          </p:nvSpPr>
          <p:spPr bwMode="auto">
            <a:xfrm>
              <a:off x="2381188" y="5786199"/>
              <a:ext cx="1346649" cy="1132982"/>
            </a:xfrm>
            <a:custGeom>
              <a:avLst/>
              <a:gdLst>
                <a:gd name="T0" fmla="*/ 425 w 723"/>
                <a:gd name="T1" fmla="*/ 555 h 608"/>
                <a:gd name="T2" fmla="*/ 443 w 723"/>
                <a:gd name="T3" fmla="*/ 576 h 608"/>
                <a:gd name="T4" fmla="*/ 85 w 723"/>
                <a:gd name="T5" fmla="*/ 576 h 608"/>
                <a:gd name="T6" fmla="*/ 85 w 723"/>
                <a:gd name="T7" fmla="*/ 274 h 608"/>
                <a:gd name="T8" fmla="*/ 323 w 723"/>
                <a:gd name="T9" fmla="*/ 105 h 608"/>
                <a:gd name="T10" fmla="*/ 427 w 723"/>
                <a:gd name="T11" fmla="*/ 180 h 608"/>
                <a:gd name="T12" fmla="*/ 380 w 723"/>
                <a:gd name="T13" fmla="*/ 192 h 608"/>
                <a:gd name="T14" fmla="*/ 331 w 723"/>
                <a:gd name="T15" fmla="*/ 200 h 608"/>
                <a:gd name="T16" fmla="*/ 331 w 723"/>
                <a:gd name="T17" fmla="*/ 250 h 608"/>
                <a:gd name="T18" fmla="*/ 334 w 723"/>
                <a:gd name="T19" fmla="*/ 319 h 608"/>
                <a:gd name="T20" fmla="*/ 236 w 723"/>
                <a:gd name="T21" fmla="*/ 319 h 608"/>
                <a:gd name="T22" fmla="*/ 236 w 723"/>
                <a:gd name="T23" fmla="*/ 456 h 608"/>
                <a:gd name="T24" fmla="*/ 368 w 723"/>
                <a:gd name="T25" fmla="*/ 456 h 608"/>
                <a:gd name="T26" fmla="*/ 425 w 723"/>
                <a:gd name="T27" fmla="*/ 555 h 608"/>
                <a:gd name="T28" fmla="*/ 323 w 723"/>
                <a:gd name="T29" fmla="*/ 0 h 608"/>
                <a:gd name="T30" fmla="*/ 186 w 723"/>
                <a:gd name="T31" fmla="*/ 98 h 608"/>
                <a:gd name="T32" fmla="*/ 186 w 723"/>
                <a:gd name="T33" fmla="*/ 19 h 608"/>
                <a:gd name="T34" fmla="*/ 114 w 723"/>
                <a:gd name="T35" fmla="*/ 19 h 608"/>
                <a:gd name="T36" fmla="*/ 114 w 723"/>
                <a:gd name="T37" fmla="*/ 149 h 608"/>
                <a:gd name="T38" fmla="*/ 0 w 723"/>
                <a:gd name="T39" fmla="*/ 231 h 608"/>
                <a:gd name="T40" fmla="*/ 23 w 723"/>
                <a:gd name="T41" fmla="*/ 264 h 608"/>
                <a:gd name="T42" fmla="*/ 323 w 723"/>
                <a:gd name="T43" fmla="*/ 51 h 608"/>
                <a:gd name="T44" fmla="*/ 474 w 723"/>
                <a:gd name="T45" fmla="*/ 159 h 608"/>
                <a:gd name="T46" fmla="*/ 514 w 723"/>
                <a:gd name="T47" fmla="*/ 137 h 608"/>
                <a:gd name="T48" fmla="*/ 323 w 723"/>
                <a:gd name="T49" fmla="*/ 0 h 608"/>
                <a:gd name="T50" fmla="*/ 723 w 723"/>
                <a:gd name="T51" fmla="*/ 228 h 608"/>
                <a:gd name="T52" fmla="*/ 723 w 723"/>
                <a:gd name="T53" fmla="*/ 250 h 608"/>
                <a:gd name="T54" fmla="*/ 698 w 723"/>
                <a:gd name="T55" fmla="*/ 419 h 608"/>
                <a:gd name="T56" fmla="*/ 636 w 723"/>
                <a:gd name="T57" fmla="*/ 536 h 608"/>
                <a:gd name="T58" fmla="*/ 555 w 723"/>
                <a:gd name="T59" fmla="*/ 603 h 608"/>
                <a:gd name="T60" fmla="*/ 544 w 723"/>
                <a:gd name="T61" fmla="*/ 608 h 608"/>
                <a:gd name="T62" fmla="*/ 532 w 723"/>
                <a:gd name="T63" fmla="*/ 603 h 608"/>
                <a:gd name="T64" fmla="*/ 450 w 723"/>
                <a:gd name="T65" fmla="*/ 534 h 608"/>
                <a:gd name="T66" fmla="*/ 388 w 723"/>
                <a:gd name="T67" fmla="*/ 417 h 608"/>
                <a:gd name="T68" fmla="*/ 364 w 723"/>
                <a:gd name="T69" fmla="*/ 250 h 608"/>
                <a:gd name="T70" fmla="*/ 364 w 723"/>
                <a:gd name="T71" fmla="*/ 228 h 608"/>
                <a:gd name="T72" fmla="*/ 385 w 723"/>
                <a:gd name="T73" fmla="*/ 225 h 608"/>
                <a:gd name="T74" fmla="*/ 531 w 723"/>
                <a:gd name="T75" fmla="*/ 166 h 608"/>
                <a:gd name="T76" fmla="*/ 544 w 723"/>
                <a:gd name="T77" fmla="*/ 158 h 608"/>
                <a:gd name="T78" fmla="*/ 556 w 723"/>
                <a:gd name="T79" fmla="*/ 166 h 608"/>
                <a:gd name="T80" fmla="*/ 702 w 723"/>
                <a:gd name="T81" fmla="*/ 225 h 608"/>
                <a:gd name="T82" fmla="*/ 723 w 723"/>
                <a:gd name="T83" fmla="*/ 228 h 608"/>
                <a:gd name="T84" fmla="*/ 698 w 723"/>
                <a:gd name="T85" fmla="*/ 249 h 608"/>
                <a:gd name="T86" fmla="*/ 544 w 723"/>
                <a:gd name="T87" fmla="*/ 187 h 608"/>
                <a:gd name="T88" fmla="*/ 389 w 723"/>
                <a:gd name="T89" fmla="*/ 250 h 608"/>
                <a:gd name="T90" fmla="*/ 412 w 723"/>
                <a:gd name="T91" fmla="*/ 409 h 608"/>
                <a:gd name="T92" fmla="*/ 470 w 723"/>
                <a:gd name="T93" fmla="*/ 518 h 608"/>
                <a:gd name="T94" fmla="*/ 544 w 723"/>
                <a:gd name="T95" fmla="*/ 581 h 608"/>
                <a:gd name="T96" fmla="*/ 617 w 723"/>
                <a:gd name="T97" fmla="*/ 520 h 608"/>
                <a:gd name="T98" fmla="*/ 675 w 723"/>
                <a:gd name="T99" fmla="*/ 411 h 608"/>
                <a:gd name="T100" fmla="*/ 698 w 723"/>
                <a:gd name="T101" fmla="*/ 249 h 608"/>
                <a:gd name="T102" fmla="*/ 598 w 723"/>
                <a:gd name="T103" fmla="*/ 504 h 608"/>
                <a:gd name="T104" fmla="*/ 651 w 723"/>
                <a:gd name="T105" fmla="*/ 404 h 608"/>
                <a:gd name="T106" fmla="*/ 673 w 723"/>
                <a:gd name="T107" fmla="*/ 270 h 608"/>
                <a:gd name="T108" fmla="*/ 544 w 723"/>
                <a:gd name="T109" fmla="*/ 216 h 608"/>
                <a:gd name="T110" fmla="*/ 414 w 723"/>
                <a:gd name="T111" fmla="*/ 270 h 608"/>
                <a:gd name="T112" fmla="*/ 436 w 723"/>
                <a:gd name="T113" fmla="*/ 402 h 608"/>
                <a:gd name="T114" fmla="*/ 489 w 723"/>
                <a:gd name="T115" fmla="*/ 502 h 608"/>
                <a:gd name="T116" fmla="*/ 544 w 723"/>
                <a:gd name="T117" fmla="*/ 552 h 608"/>
                <a:gd name="T118" fmla="*/ 598 w 723"/>
                <a:gd name="T119" fmla="*/ 504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3" h="608">
                  <a:moveTo>
                    <a:pt x="425" y="555"/>
                  </a:moveTo>
                  <a:cubicBezTo>
                    <a:pt x="431" y="562"/>
                    <a:pt x="437" y="569"/>
                    <a:pt x="443" y="576"/>
                  </a:cubicBezTo>
                  <a:cubicBezTo>
                    <a:pt x="85" y="576"/>
                    <a:pt x="85" y="576"/>
                    <a:pt x="85" y="576"/>
                  </a:cubicBezTo>
                  <a:cubicBezTo>
                    <a:pt x="85" y="274"/>
                    <a:pt x="85" y="274"/>
                    <a:pt x="85" y="274"/>
                  </a:cubicBezTo>
                  <a:cubicBezTo>
                    <a:pt x="323" y="105"/>
                    <a:pt x="323" y="105"/>
                    <a:pt x="323" y="105"/>
                  </a:cubicBezTo>
                  <a:cubicBezTo>
                    <a:pt x="427" y="180"/>
                    <a:pt x="427" y="180"/>
                    <a:pt x="427" y="180"/>
                  </a:cubicBezTo>
                  <a:cubicBezTo>
                    <a:pt x="411" y="185"/>
                    <a:pt x="395" y="190"/>
                    <a:pt x="380" y="192"/>
                  </a:cubicBezTo>
                  <a:cubicBezTo>
                    <a:pt x="331" y="200"/>
                    <a:pt x="331" y="200"/>
                    <a:pt x="331" y="200"/>
                  </a:cubicBezTo>
                  <a:cubicBezTo>
                    <a:pt x="331" y="250"/>
                    <a:pt x="331" y="250"/>
                    <a:pt x="331" y="250"/>
                  </a:cubicBezTo>
                  <a:cubicBezTo>
                    <a:pt x="331" y="273"/>
                    <a:pt x="332" y="296"/>
                    <a:pt x="334" y="319"/>
                  </a:cubicBezTo>
                  <a:cubicBezTo>
                    <a:pt x="236" y="319"/>
                    <a:pt x="236" y="319"/>
                    <a:pt x="236" y="319"/>
                  </a:cubicBezTo>
                  <a:cubicBezTo>
                    <a:pt x="236" y="456"/>
                    <a:pt x="236" y="456"/>
                    <a:pt x="236" y="456"/>
                  </a:cubicBezTo>
                  <a:cubicBezTo>
                    <a:pt x="368" y="456"/>
                    <a:pt x="368" y="456"/>
                    <a:pt x="368" y="456"/>
                  </a:cubicBezTo>
                  <a:cubicBezTo>
                    <a:pt x="382" y="493"/>
                    <a:pt x="402" y="526"/>
                    <a:pt x="425" y="555"/>
                  </a:cubicBezTo>
                  <a:close/>
                  <a:moveTo>
                    <a:pt x="323" y="0"/>
                  </a:moveTo>
                  <a:cubicBezTo>
                    <a:pt x="186" y="98"/>
                    <a:pt x="186" y="98"/>
                    <a:pt x="186" y="98"/>
                  </a:cubicBezTo>
                  <a:cubicBezTo>
                    <a:pt x="186" y="19"/>
                    <a:pt x="186" y="19"/>
                    <a:pt x="186" y="19"/>
                  </a:cubicBezTo>
                  <a:cubicBezTo>
                    <a:pt x="114" y="19"/>
                    <a:pt x="114" y="19"/>
                    <a:pt x="114" y="19"/>
                  </a:cubicBezTo>
                  <a:cubicBezTo>
                    <a:pt x="114" y="149"/>
                    <a:pt x="114" y="149"/>
                    <a:pt x="114" y="149"/>
                  </a:cubicBezTo>
                  <a:cubicBezTo>
                    <a:pt x="0" y="231"/>
                    <a:pt x="0" y="231"/>
                    <a:pt x="0" y="231"/>
                  </a:cubicBezTo>
                  <a:cubicBezTo>
                    <a:pt x="23" y="264"/>
                    <a:pt x="23" y="264"/>
                    <a:pt x="23" y="264"/>
                  </a:cubicBezTo>
                  <a:cubicBezTo>
                    <a:pt x="323" y="51"/>
                    <a:pt x="323" y="51"/>
                    <a:pt x="323" y="51"/>
                  </a:cubicBezTo>
                  <a:cubicBezTo>
                    <a:pt x="474" y="159"/>
                    <a:pt x="474" y="159"/>
                    <a:pt x="474" y="159"/>
                  </a:cubicBezTo>
                  <a:cubicBezTo>
                    <a:pt x="492" y="150"/>
                    <a:pt x="506" y="142"/>
                    <a:pt x="514" y="137"/>
                  </a:cubicBezTo>
                  <a:lnTo>
                    <a:pt x="323" y="0"/>
                  </a:lnTo>
                  <a:close/>
                  <a:moveTo>
                    <a:pt x="723" y="228"/>
                  </a:moveTo>
                  <a:cubicBezTo>
                    <a:pt x="723" y="250"/>
                    <a:pt x="723" y="250"/>
                    <a:pt x="723" y="250"/>
                  </a:cubicBezTo>
                  <a:cubicBezTo>
                    <a:pt x="723" y="312"/>
                    <a:pt x="715" y="369"/>
                    <a:pt x="698" y="419"/>
                  </a:cubicBezTo>
                  <a:cubicBezTo>
                    <a:pt x="684" y="464"/>
                    <a:pt x="663" y="503"/>
                    <a:pt x="636" y="536"/>
                  </a:cubicBezTo>
                  <a:cubicBezTo>
                    <a:pt x="604" y="574"/>
                    <a:pt x="572" y="594"/>
                    <a:pt x="555" y="603"/>
                  </a:cubicBezTo>
                  <a:cubicBezTo>
                    <a:pt x="544" y="608"/>
                    <a:pt x="544" y="608"/>
                    <a:pt x="544" y="608"/>
                  </a:cubicBezTo>
                  <a:cubicBezTo>
                    <a:pt x="532" y="603"/>
                    <a:pt x="532" y="603"/>
                    <a:pt x="532" y="603"/>
                  </a:cubicBezTo>
                  <a:cubicBezTo>
                    <a:pt x="515" y="594"/>
                    <a:pt x="482" y="573"/>
                    <a:pt x="450" y="534"/>
                  </a:cubicBezTo>
                  <a:cubicBezTo>
                    <a:pt x="424" y="501"/>
                    <a:pt x="403" y="462"/>
                    <a:pt x="388" y="417"/>
                  </a:cubicBezTo>
                  <a:cubicBezTo>
                    <a:pt x="372" y="368"/>
                    <a:pt x="364" y="311"/>
                    <a:pt x="364" y="250"/>
                  </a:cubicBezTo>
                  <a:cubicBezTo>
                    <a:pt x="364" y="228"/>
                    <a:pt x="364" y="228"/>
                    <a:pt x="364" y="228"/>
                  </a:cubicBezTo>
                  <a:cubicBezTo>
                    <a:pt x="385" y="225"/>
                    <a:pt x="385" y="225"/>
                    <a:pt x="385" y="225"/>
                  </a:cubicBezTo>
                  <a:cubicBezTo>
                    <a:pt x="441" y="217"/>
                    <a:pt x="506" y="181"/>
                    <a:pt x="531" y="166"/>
                  </a:cubicBezTo>
                  <a:cubicBezTo>
                    <a:pt x="544" y="158"/>
                    <a:pt x="544" y="158"/>
                    <a:pt x="544" y="158"/>
                  </a:cubicBezTo>
                  <a:cubicBezTo>
                    <a:pt x="556" y="166"/>
                    <a:pt x="556" y="166"/>
                    <a:pt x="556" y="166"/>
                  </a:cubicBezTo>
                  <a:cubicBezTo>
                    <a:pt x="582" y="181"/>
                    <a:pt x="647" y="216"/>
                    <a:pt x="702" y="225"/>
                  </a:cubicBezTo>
                  <a:lnTo>
                    <a:pt x="723" y="228"/>
                  </a:lnTo>
                  <a:close/>
                  <a:moveTo>
                    <a:pt x="698" y="249"/>
                  </a:moveTo>
                  <a:cubicBezTo>
                    <a:pt x="639" y="240"/>
                    <a:pt x="572" y="204"/>
                    <a:pt x="544" y="187"/>
                  </a:cubicBezTo>
                  <a:cubicBezTo>
                    <a:pt x="516" y="204"/>
                    <a:pt x="448" y="241"/>
                    <a:pt x="389" y="250"/>
                  </a:cubicBezTo>
                  <a:cubicBezTo>
                    <a:pt x="389" y="309"/>
                    <a:pt x="397" y="362"/>
                    <a:pt x="412" y="409"/>
                  </a:cubicBezTo>
                  <a:cubicBezTo>
                    <a:pt x="425" y="451"/>
                    <a:pt x="445" y="488"/>
                    <a:pt x="470" y="518"/>
                  </a:cubicBezTo>
                  <a:cubicBezTo>
                    <a:pt x="499" y="554"/>
                    <a:pt x="528" y="572"/>
                    <a:pt x="544" y="581"/>
                  </a:cubicBezTo>
                  <a:cubicBezTo>
                    <a:pt x="559" y="573"/>
                    <a:pt x="588" y="555"/>
                    <a:pt x="617" y="520"/>
                  </a:cubicBezTo>
                  <a:cubicBezTo>
                    <a:pt x="642" y="490"/>
                    <a:pt x="661" y="453"/>
                    <a:pt x="675" y="411"/>
                  </a:cubicBezTo>
                  <a:cubicBezTo>
                    <a:pt x="690" y="364"/>
                    <a:pt x="698" y="310"/>
                    <a:pt x="698" y="249"/>
                  </a:cubicBezTo>
                  <a:close/>
                  <a:moveTo>
                    <a:pt x="598" y="504"/>
                  </a:moveTo>
                  <a:cubicBezTo>
                    <a:pt x="620" y="476"/>
                    <a:pt x="638" y="442"/>
                    <a:pt x="651" y="404"/>
                  </a:cubicBezTo>
                  <a:cubicBezTo>
                    <a:pt x="664" y="364"/>
                    <a:pt x="671" y="319"/>
                    <a:pt x="673" y="270"/>
                  </a:cubicBezTo>
                  <a:cubicBezTo>
                    <a:pt x="625" y="258"/>
                    <a:pt x="576" y="234"/>
                    <a:pt x="544" y="216"/>
                  </a:cubicBezTo>
                  <a:cubicBezTo>
                    <a:pt x="512" y="234"/>
                    <a:pt x="463" y="258"/>
                    <a:pt x="414" y="270"/>
                  </a:cubicBezTo>
                  <a:cubicBezTo>
                    <a:pt x="416" y="318"/>
                    <a:pt x="423" y="363"/>
                    <a:pt x="436" y="402"/>
                  </a:cubicBezTo>
                  <a:cubicBezTo>
                    <a:pt x="448" y="441"/>
                    <a:pt x="466" y="474"/>
                    <a:pt x="489" y="502"/>
                  </a:cubicBezTo>
                  <a:cubicBezTo>
                    <a:pt x="509" y="527"/>
                    <a:pt x="529" y="543"/>
                    <a:pt x="544" y="552"/>
                  </a:cubicBezTo>
                  <a:cubicBezTo>
                    <a:pt x="558" y="543"/>
                    <a:pt x="578" y="528"/>
                    <a:pt x="598" y="5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50" name="TextBox 49"/>
            <p:cNvSpPr txBox="1"/>
            <p:nvPr/>
          </p:nvSpPr>
          <p:spPr>
            <a:xfrm>
              <a:off x="1875236" y="6929508"/>
              <a:ext cx="2463863" cy="492443"/>
            </a:xfrm>
            <a:prstGeom prst="rect">
              <a:avLst/>
            </a:prstGeom>
            <a:noFill/>
          </p:spPr>
          <p:txBody>
            <a:bodyPr wrap="square" lIns="0" tIns="0" rIns="0" bIns="0" rtlCol="0">
              <a:spAutoFit/>
            </a:bodyPr>
            <a:lstStyle/>
            <a:p>
              <a:pPr algn="ctr"/>
              <a:r>
                <a:rPr lang="zh-CN" altLang="en-US" sz="3200" b="1" dirty="0">
                  <a:solidFill>
                    <a:schemeClr val="bg1"/>
                  </a:solidFill>
                  <a:latin typeface="微软雅黑" pitchFamily="34" charset="-122"/>
                  <a:ea typeface="微软雅黑" pitchFamily="34" charset="-122"/>
                </a:rPr>
                <a:t>网上商城</a:t>
              </a:r>
            </a:p>
          </p:txBody>
        </p:sp>
        <p:sp>
          <p:nvSpPr>
            <p:cNvPr id="51" name="TextBox 50"/>
            <p:cNvSpPr txBox="1"/>
            <p:nvPr/>
          </p:nvSpPr>
          <p:spPr>
            <a:xfrm>
              <a:off x="2027745" y="7530879"/>
              <a:ext cx="2158846" cy="215444"/>
            </a:xfrm>
            <a:prstGeom prst="rect">
              <a:avLst/>
            </a:prstGeom>
            <a:no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点击输入说明文字</a:t>
              </a:r>
            </a:p>
          </p:txBody>
        </p:sp>
      </p:grpSp>
    </p:spTree>
    <p:extLst>
      <p:ext uri="{BB962C8B-B14F-4D97-AF65-F5344CB8AC3E}">
        <p14:creationId xmlns:p14="http://schemas.microsoft.com/office/powerpoint/2010/main" val="4371334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par>
                                <p:cTn id="11" presetID="31" presetClass="entr" presetSubtype="0" fill="hold" nodeType="withEffect">
                                  <p:stCondLst>
                                    <p:cond delay="7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700" fill="hold"/>
                                        <p:tgtEl>
                                          <p:spTgt spid="21"/>
                                        </p:tgtEl>
                                        <p:attrNameLst>
                                          <p:attrName>ppt_w</p:attrName>
                                        </p:attrNameLst>
                                      </p:cBhvr>
                                      <p:tavLst>
                                        <p:tav tm="0">
                                          <p:val>
                                            <p:fltVal val="0"/>
                                          </p:val>
                                        </p:tav>
                                        <p:tav tm="100000">
                                          <p:val>
                                            <p:strVal val="#ppt_w"/>
                                          </p:val>
                                        </p:tav>
                                      </p:tavLst>
                                    </p:anim>
                                    <p:anim calcmode="lin" valueType="num">
                                      <p:cBhvr>
                                        <p:cTn id="14" dur="700" fill="hold"/>
                                        <p:tgtEl>
                                          <p:spTgt spid="21"/>
                                        </p:tgtEl>
                                        <p:attrNameLst>
                                          <p:attrName>ppt_h</p:attrName>
                                        </p:attrNameLst>
                                      </p:cBhvr>
                                      <p:tavLst>
                                        <p:tav tm="0">
                                          <p:val>
                                            <p:fltVal val="0"/>
                                          </p:val>
                                        </p:tav>
                                        <p:tav tm="100000">
                                          <p:val>
                                            <p:strVal val="#ppt_h"/>
                                          </p:val>
                                        </p:tav>
                                      </p:tavLst>
                                    </p:anim>
                                    <p:anim calcmode="lin" valueType="num">
                                      <p:cBhvr>
                                        <p:cTn id="15" dur="700" fill="hold"/>
                                        <p:tgtEl>
                                          <p:spTgt spid="21"/>
                                        </p:tgtEl>
                                        <p:attrNameLst>
                                          <p:attrName>style.rotation</p:attrName>
                                        </p:attrNameLst>
                                      </p:cBhvr>
                                      <p:tavLst>
                                        <p:tav tm="0">
                                          <p:val>
                                            <p:fltVal val="90"/>
                                          </p:val>
                                        </p:tav>
                                        <p:tav tm="100000">
                                          <p:val>
                                            <p:fltVal val="0"/>
                                          </p:val>
                                        </p:tav>
                                      </p:tavLst>
                                    </p:anim>
                                    <p:animEffect transition="in" filter="fade">
                                      <p:cBhvr>
                                        <p:cTn id="16" dur="700"/>
                                        <p:tgtEl>
                                          <p:spTgt spid="21"/>
                                        </p:tgtEl>
                                      </p:cBhvr>
                                    </p:animEffect>
                                  </p:childTnLst>
                                </p:cTn>
                              </p:par>
                              <p:par>
                                <p:cTn id="17" presetID="31" presetClass="entr" presetSubtype="0" fill="hold" grpId="0" nodeType="withEffect">
                                  <p:stCondLst>
                                    <p:cond delay="1500"/>
                                  </p:stCondLst>
                                  <p:childTnLst>
                                    <p:set>
                                      <p:cBhvr>
                                        <p:cTn id="18" dur="1" fill="hold">
                                          <p:stCondLst>
                                            <p:cond delay="0"/>
                                          </p:stCondLst>
                                        </p:cTn>
                                        <p:tgtEl>
                                          <p:spTgt spid="42"/>
                                        </p:tgtEl>
                                        <p:attrNameLst>
                                          <p:attrName>style.visibility</p:attrName>
                                        </p:attrNameLst>
                                      </p:cBhvr>
                                      <p:to>
                                        <p:strVal val="visible"/>
                                      </p:to>
                                    </p:set>
                                    <p:anim calcmode="lin" valueType="num">
                                      <p:cBhvr>
                                        <p:cTn id="19" dur="1000" fill="hold"/>
                                        <p:tgtEl>
                                          <p:spTgt spid="42"/>
                                        </p:tgtEl>
                                        <p:attrNameLst>
                                          <p:attrName>ppt_w</p:attrName>
                                        </p:attrNameLst>
                                      </p:cBhvr>
                                      <p:tavLst>
                                        <p:tav tm="0">
                                          <p:val>
                                            <p:fltVal val="0"/>
                                          </p:val>
                                        </p:tav>
                                        <p:tav tm="100000">
                                          <p:val>
                                            <p:strVal val="#ppt_w"/>
                                          </p:val>
                                        </p:tav>
                                      </p:tavLst>
                                    </p:anim>
                                    <p:anim calcmode="lin" valueType="num">
                                      <p:cBhvr>
                                        <p:cTn id="20" dur="1000" fill="hold"/>
                                        <p:tgtEl>
                                          <p:spTgt spid="42"/>
                                        </p:tgtEl>
                                        <p:attrNameLst>
                                          <p:attrName>ppt_h</p:attrName>
                                        </p:attrNameLst>
                                      </p:cBhvr>
                                      <p:tavLst>
                                        <p:tav tm="0">
                                          <p:val>
                                            <p:fltVal val="0"/>
                                          </p:val>
                                        </p:tav>
                                        <p:tav tm="100000">
                                          <p:val>
                                            <p:strVal val="#ppt_h"/>
                                          </p:val>
                                        </p:tav>
                                      </p:tavLst>
                                    </p:anim>
                                    <p:anim calcmode="lin" valueType="num">
                                      <p:cBhvr>
                                        <p:cTn id="21" dur="1000" fill="hold"/>
                                        <p:tgtEl>
                                          <p:spTgt spid="42"/>
                                        </p:tgtEl>
                                        <p:attrNameLst>
                                          <p:attrName>style.rotation</p:attrName>
                                        </p:attrNameLst>
                                      </p:cBhvr>
                                      <p:tavLst>
                                        <p:tav tm="0">
                                          <p:val>
                                            <p:fltVal val="90"/>
                                          </p:val>
                                        </p:tav>
                                        <p:tav tm="100000">
                                          <p:val>
                                            <p:fltVal val="0"/>
                                          </p:val>
                                        </p:tav>
                                      </p:tavLst>
                                    </p:anim>
                                    <p:animEffect transition="in" filter="fade">
                                      <p:cBhvr>
                                        <p:cTn id="22" dur="1000"/>
                                        <p:tgtEl>
                                          <p:spTgt spid="42"/>
                                        </p:tgtEl>
                                      </p:cBhvr>
                                    </p:animEffect>
                                  </p:childTnLst>
                                </p:cTn>
                              </p:par>
                              <p:par>
                                <p:cTn id="23" presetID="31" presetClass="entr" presetSubtype="0" fill="hold" grpId="0" nodeType="withEffect">
                                  <p:stCondLst>
                                    <p:cond delay="1500"/>
                                  </p:stCondLst>
                                  <p:childTnLst>
                                    <p:set>
                                      <p:cBhvr>
                                        <p:cTn id="24" dur="1" fill="hold">
                                          <p:stCondLst>
                                            <p:cond delay="0"/>
                                          </p:stCondLst>
                                        </p:cTn>
                                        <p:tgtEl>
                                          <p:spTgt spid="46"/>
                                        </p:tgtEl>
                                        <p:attrNameLst>
                                          <p:attrName>style.visibility</p:attrName>
                                        </p:attrNameLst>
                                      </p:cBhvr>
                                      <p:to>
                                        <p:strVal val="visible"/>
                                      </p:to>
                                    </p:set>
                                    <p:anim calcmode="lin" valueType="num">
                                      <p:cBhvr>
                                        <p:cTn id="25" dur="1000" fill="hold"/>
                                        <p:tgtEl>
                                          <p:spTgt spid="46"/>
                                        </p:tgtEl>
                                        <p:attrNameLst>
                                          <p:attrName>ppt_w</p:attrName>
                                        </p:attrNameLst>
                                      </p:cBhvr>
                                      <p:tavLst>
                                        <p:tav tm="0">
                                          <p:val>
                                            <p:fltVal val="0"/>
                                          </p:val>
                                        </p:tav>
                                        <p:tav tm="100000">
                                          <p:val>
                                            <p:strVal val="#ppt_w"/>
                                          </p:val>
                                        </p:tav>
                                      </p:tavLst>
                                    </p:anim>
                                    <p:anim calcmode="lin" valueType="num">
                                      <p:cBhvr>
                                        <p:cTn id="26" dur="1000" fill="hold"/>
                                        <p:tgtEl>
                                          <p:spTgt spid="46"/>
                                        </p:tgtEl>
                                        <p:attrNameLst>
                                          <p:attrName>ppt_h</p:attrName>
                                        </p:attrNameLst>
                                      </p:cBhvr>
                                      <p:tavLst>
                                        <p:tav tm="0">
                                          <p:val>
                                            <p:fltVal val="0"/>
                                          </p:val>
                                        </p:tav>
                                        <p:tav tm="100000">
                                          <p:val>
                                            <p:strVal val="#ppt_h"/>
                                          </p:val>
                                        </p:tav>
                                      </p:tavLst>
                                    </p:anim>
                                    <p:anim calcmode="lin" valueType="num">
                                      <p:cBhvr>
                                        <p:cTn id="27" dur="1000" fill="hold"/>
                                        <p:tgtEl>
                                          <p:spTgt spid="46"/>
                                        </p:tgtEl>
                                        <p:attrNameLst>
                                          <p:attrName>style.rotation</p:attrName>
                                        </p:attrNameLst>
                                      </p:cBhvr>
                                      <p:tavLst>
                                        <p:tav tm="0">
                                          <p:val>
                                            <p:fltVal val="90"/>
                                          </p:val>
                                        </p:tav>
                                        <p:tav tm="100000">
                                          <p:val>
                                            <p:fltVal val="0"/>
                                          </p:val>
                                        </p:tav>
                                      </p:tavLst>
                                    </p:anim>
                                    <p:animEffect transition="in" filter="fade">
                                      <p:cBhvr>
                                        <p:cTn id="28" dur="1000"/>
                                        <p:tgtEl>
                                          <p:spTgt spid="46"/>
                                        </p:tgtEl>
                                      </p:cBhvr>
                                    </p:animEffect>
                                  </p:childTnLst>
                                </p:cTn>
                              </p:par>
                              <p:par>
                                <p:cTn id="29" presetID="31" presetClass="entr" presetSubtype="0" fill="hold" grpId="0"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1000" fill="hold"/>
                                        <p:tgtEl>
                                          <p:spTgt spid="38"/>
                                        </p:tgtEl>
                                        <p:attrNameLst>
                                          <p:attrName>ppt_w</p:attrName>
                                        </p:attrNameLst>
                                      </p:cBhvr>
                                      <p:tavLst>
                                        <p:tav tm="0">
                                          <p:val>
                                            <p:fltVal val="0"/>
                                          </p:val>
                                        </p:tav>
                                        <p:tav tm="100000">
                                          <p:val>
                                            <p:strVal val="#ppt_w"/>
                                          </p:val>
                                        </p:tav>
                                      </p:tavLst>
                                    </p:anim>
                                    <p:anim calcmode="lin" valueType="num">
                                      <p:cBhvr>
                                        <p:cTn id="32" dur="1000" fill="hold"/>
                                        <p:tgtEl>
                                          <p:spTgt spid="38"/>
                                        </p:tgtEl>
                                        <p:attrNameLst>
                                          <p:attrName>ppt_h</p:attrName>
                                        </p:attrNameLst>
                                      </p:cBhvr>
                                      <p:tavLst>
                                        <p:tav tm="0">
                                          <p:val>
                                            <p:fltVal val="0"/>
                                          </p:val>
                                        </p:tav>
                                        <p:tav tm="100000">
                                          <p:val>
                                            <p:strVal val="#ppt_h"/>
                                          </p:val>
                                        </p:tav>
                                      </p:tavLst>
                                    </p:anim>
                                    <p:anim calcmode="lin" valueType="num">
                                      <p:cBhvr>
                                        <p:cTn id="33" dur="1000" fill="hold"/>
                                        <p:tgtEl>
                                          <p:spTgt spid="38"/>
                                        </p:tgtEl>
                                        <p:attrNameLst>
                                          <p:attrName>style.rotation</p:attrName>
                                        </p:attrNameLst>
                                      </p:cBhvr>
                                      <p:tavLst>
                                        <p:tav tm="0">
                                          <p:val>
                                            <p:fltVal val="90"/>
                                          </p:val>
                                        </p:tav>
                                        <p:tav tm="100000">
                                          <p:val>
                                            <p:fltVal val="0"/>
                                          </p:val>
                                        </p:tav>
                                      </p:tavLst>
                                    </p:anim>
                                    <p:animEffect transition="in" filter="fade">
                                      <p:cBhvr>
                                        <p:cTn id="34" dur="1000"/>
                                        <p:tgtEl>
                                          <p:spTgt spid="38"/>
                                        </p:tgtEl>
                                      </p:cBhvr>
                                    </p:animEffect>
                                  </p:childTnLst>
                                </p:cTn>
                              </p:par>
                              <p:par>
                                <p:cTn id="35" presetID="31" presetClass="entr" presetSubtype="0" fill="hold" grpId="0" nodeType="withEffect">
                                  <p:stCondLst>
                                    <p:cond delay="1500"/>
                                  </p:stCondLst>
                                  <p:childTnLst>
                                    <p:set>
                                      <p:cBhvr>
                                        <p:cTn id="36" dur="1" fill="hold">
                                          <p:stCondLst>
                                            <p:cond delay="0"/>
                                          </p:stCondLst>
                                        </p:cTn>
                                        <p:tgtEl>
                                          <p:spTgt spid="31"/>
                                        </p:tgtEl>
                                        <p:attrNameLst>
                                          <p:attrName>style.visibility</p:attrName>
                                        </p:attrNameLst>
                                      </p:cBhvr>
                                      <p:to>
                                        <p:strVal val="visible"/>
                                      </p:to>
                                    </p:set>
                                    <p:anim calcmode="lin" valueType="num">
                                      <p:cBhvr>
                                        <p:cTn id="37" dur="1000" fill="hold"/>
                                        <p:tgtEl>
                                          <p:spTgt spid="31"/>
                                        </p:tgtEl>
                                        <p:attrNameLst>
                                          <p:attrName>ppt_w</p:attrName>
                                        </p:attrNameLst>
                                      </p:cBhvr>
                                      <p:tavLst>
                                        <p:tav tm="0">
                                          <p:val>
                                            <p:fltVal val="0"/>
                                          </p:val>
                                        </p:tav>
                                        <p:tav tm="100000">
                                          <p:val>
                                            <p:strVal val="#ppt_w"/>
                                          </p:val>
                                        </p:tav>
                                      </p:tavLst>
                                    </p:anim>
                                    <p:anim calcmode="lin" valueType="num">
                                      <p:cBhvr>
                                        <p:cTn id="38" dur="1000" fill="hold"/>
                                        <p:tgtEl>
                                          <p:spTgt spid="31"/>
                                        </p:tgtEl>
                                        <p:attrNameLst>
                                          <p:attrName>ppt_h</p:attrName>
                                        </p:attrNameLst>
                                      </p:cBhvr>
                                      <p:tavLst>
                                        <p:tav tm="0">
                                          <p:val>
                                            <p:fltVal val="0"/>
                                          </p:val>
                                        </p:tav>
                                        <p:tav tm="100000">
                                          <p:val>
                                            <p:strVal val="#ppt_h"/>
                                          </p:val>
                                        </p:tav>
                                      </p:tavLst>
                                    </p:anim>
                                    <p:anim calcmode="lin" valueType="num">
                                      <p:cBhvr>
                                        <p:cTn id="39" dur="1000" fill="hold"/>
                                        <p:tgtEl>
                                          <p:spTgt spid="31"/>
                                        </p:tgtEl>
                                        <p:attrNameLst>
                                          <p:attrName>style.rotation</p:attrName>
                                        </p:attrNameLst>
                                      </p:cBhvr>
                                      <p:tavLst>
                                        <p:tav tm="0">
                                          <p:val>
                                            <p:fltVal val="90"/>
                                          </p:val>
                                        </p:tav>
                                        <p:tav tm="100000">
                                          <p:val>
                                            <p:fltVal val="0"/>
                                          </p:val>
                                        </p:tav>
                                      </p:tavLst>
                                    </p:anim>
                                    <p:animEffect transition="in" filter="fade">
                                      <p:cBhvr>
                                        <p:cTn id="40" dur="1000"/>
                                        <p:tgtEl>
                                          <p:spTgt spid="31"/>
                                        </p:tgtEl>
                                      </p:cBhvr>
                                    </p:animEffect>
                                  </p:childTnLst>
                                </p:cTn>
                              </p:par>
                            </p:childTnLst>
                          </p:cTn>
                        </p:par>
                        <p:par>
                          <p:cTn id="41" fill="hold">
                            <p:stCondLst>
                              <p:cond delay="2500"/>
                            </p:stCondLst>
                            <p:childTnLst>
                              <p:par>
                                <p:cTn id="42" presetID="52"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Scale>
                                      <p:cBhvr>
                                        <p:cTn id="4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3"/>
                                        </p:tgtEl>
                                        <p:attrNameLst>
                                          <p:attrName>ppt_x</p:attrName>
                                          <p:attrName>ppt_y</p:attrName>
                                        </p:attrNameLst>
                                      </p:cBhvr>
                                    </p:animMotion>
                                    <p:animEffect transition="in" filter="fade">
                                      <p:cBhvr>
                                        <p:cTn id="46" dur="1000"/>
                                        <p:tgtEl>
                                          <p:spTgt spid="3"/>
                                        </p:tgtEl>
                                      </p:cBhvr>
                                    </p:animEffect>
                                  </p:childTnLst>
                                </p:cTn>
                              </p:par>
                              <p:par>
                                <p:cTn id="47" presetID="52" presetClass="entr" presetSubtype="0" fill="hold" nodeType="withEffect">
                                  <p:stCondLst>
                                    <p:cond delay="250"/>
                                  </p:stCondLst>
                                  <p:childTnLst>
                                    <p:set>
                                      <p:cBhvr>
                                        <p:cTn id="48" dur="1" fill="hold">
                                          <p:stCondLst>
                                            <p:cond delay="0"/>
                                          </p:stCondLst>
                                        </p:cTn>
                                        <p:tgtEl>
                                          <p:spTgt spid="4"/>
                                        </p:tgtEl>
                                        <p:attrNameLst>
                                          <p:attrName>style.visibility</p:attrName>
                                        </p:attrNameLst>
                                      </p:cBhvr>
                                      <p:to>
                                        <p:strVal val="visible"/>
                                      </p:to>
                                    </p:set>
                                    <p:animScale>
                                      <p:cBhvr>
                                        <p:cTn id="49"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4"/>
                                        </p:tgtEl>
                                        <p:attrNameLst>
                                          <p:attrName>ppt_x</p:attrName>
                                          <p:attrName>ppt_y</p:attrName>
                                        </p:attrNameLst>
                                      </p:cBhvr>
                                    </p:animMotion>
                                    <p:animEffect transition="in" filter="fade">
                                      <p:cBhvr>
                                        <p:cTn id="51" dur="1000"/>
                                        <p:tgtEl>
                                          <p:spTgt spid="4"/>
                                        </p:tgtEl>
                                      </p:cBhvr>
                                    </p:animEffect>
                                  </p:childTnLst>
                                </p:cTn>
                              </p:par>
                              <p:par>
                                <p:cTn id="52" presetID="52" presetClass="entr" presetSubtype="0" fill="hold" nodeType="withEffect">
                                  <p:stCondLst>
                                    <p:cond delay="500"/>
                                  </p:stCondLst>
                                  <p:childTnLst>
                                    <p:set>
                                      <p:cBhvr>
                                        <p:cTn id="53" dur="1" fill="hold">
                                          <p:stCondLst>
                                            <p:cond delay="0"/>
                                          </p:stCondLst>
                                        </p:cTn>
                                        <p:tgtEl>
                                          <p:spTgt spid="5"/>
                                        </p:tgtEl>
                                        <p:attrNameLst>
                                          <p:attrName>style.visibility</p:attrName>
                                        </p:attrNameLst>
                                      </p:cBhvr>
                                      <p:to>
                                        <p:strVal val="visible"/>
                                      </p:to>
                                    </p:set>
                                    <p:animScale>
                                      <p:cBhvr>
                                        <p:cTn id="5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5"/>
                                        </p:tgtEl>
                                        <p:attrNameLst>
                                          <p:attrName>ppt_x</p:attrName>
                                          <p:attrName>ppt_y</p:attrName>
                                        </p:attrNameLst>
                                      </p:cBhvr>
                                    </p:animMotion>
                                    <p:animEffect transition="in" filter="fade">
                                      <p:cBhvr>
                                        <p:cTn id="56" dur="1000"/>
                                        <p:tgtEl>
                                          <p:spTgt spid="5"/>
                                        </p:tgtEl>
                                      </p:cBhvr>
                                    </p:animEffect>
                                  </p:childTnLst>
                                </p:cTn>
                              </p:par>
                              <p:par>
                                <p:cTn id="57" presetID="52" presetClass="entr" presetSubtype="0" fill="hold" nodeType="withEffect">
                                  <p:stCondLst>
                                    <p:cond delay="750"/>
                                  </p:stCondLst>
                                  <p:childTnLst>
                                    <p:set>
                                      <p:cBhvr>
                                        <p:cTn id="58" dur="1" fill="hold">
                                          <p:stCondLst>
                                            <p:cond delay="0"/>
                                          </p:stCondLst>
                                        </p:cTn>
                                        <p:tgtEl>
                                          <p:spTgt spid="10"/>
                                        </p:tgtEl>
                                        <p:attrNameLst>
                                          <p:attrName>style.visibility</p:attrName>
                                        </p:attrNameLst>
                                      </p:cBhvr>
                                      <p:to>
                                        <p:strVal val="visible"/>
                                      </p:to>
                                    </p:set>
                                    <p:animScale>
                                      <p:cBhvr>
                                        <p:cTn id="5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0"/>
                                        </p:tgtEl>
                                        <p:attrNameLst>
                                          <p:attrName>ppt_x</p:attrName>
                                          <p:attrName>ppt_y</p:attrName>
                                        </p:attrNameLst>
                                      </p:cBhvr>
                                    </p:animMotion>
                                    <p:animEffect transition="in" filter="fade">
                                      <p:cBhvr>
                                        <p:cTn id="61" dur="1000"/>
                                        <p:tgtEl>
                                          <p:spTgt spid="10"/>
                                        </p:tgtEl>
                                      </p:cBhvr>
                                    </p:animEffect>
                                  </p:childTnLst>
                                </p:cTn>
                              </p:par>
                              <p:par>
                                <p:cTn id="62" presetID="2" presetClass="entr" presetSubtype="2" fill="hold" grpId="0" nodeType="withEffect">
                                  <p:stCondLst>
                                    <p:cond delay="1750"/>
                                  </p:stCondLst>
                                  <p:childTnLst>
                                    <p:set>
                                      <p:cBhvr>
                                        <p:cTn id="63" dur="1" fill="hold">
                                          <p:stCondLst>
                                            <p:cond delay="0"/>
                                          </p:stCondLst>
                                        </p:cTn>
                                        <p:tgtEl>
                                          <p:spTgt spid="49"/>
                                        </p:tgtEl>
                                        <p:attrNameLst>
                                          <p:attrName>style.visibility</p:attrName>
                                        </p:attrNameLst>
                                      </p:cBhvr>
                                      <p:to>
                                        <p:strVal val="visible"/>
                                      </p:to>
                                    </p:set>
                                    <p:anim calcmode="lin" valueType="num">
                                      <p:cBhvr additive="base">
                                        <p:cTn id="64" dur="500" fill="hold"/>
                                        <p:tgtEl>
                                          <p:spTgt spid="49"/>
                                        </p:tgtEl>
                                        <p:attrNameLst>
                                          <p:attrName>ppt_x</p:attrName>
                                        </p:attrNameLst>
                                      </p:cBhvr>
                                      <p:tavLst>
                                        <p:tav tm="0">
                                          <p:val>
                                            <p:strVal val="1+#ppt_w/2"/>
                                          </p:val>
                                        </p:tav>
                                        <p:tav tm="100000">
                                          <p:val>
                                            <p:strVal val="#ppt_x"/>
                                          </p:val>
                                        </p:tav>
                                      </p:tavLst>
                                    </p:anim>
                                    <p:anim calcmode="lin" valueType="num">
                                      <p:cBhvr additive="base">
                                        <p:cTn id="65" dur="500" fill="hold"/>
                                        <p:tgtEl>
                                          <p:spTgt spid="49"/>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175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1+#ppt_w/2"/>
                                          </p:val>
                                        </p:tav>
                                        <p:tav tm="100000">
                                          <p:val>
                                            <p:strVal val="#ppt_x"/>
                                          </p:val>
                                        </p:tav>
                                      </p:tavLst>
                                    </p:anim>
                                    <p:anim calcmode="lin" valueType="num">
                                      <p:cBhvr additive="base">
                                        <p:cTn id="69"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1" grpId="0" animBg="1"/>
      <p:bldP spid="38" grpId="0" animBg="1"/>
      <p:bldP spid="42" grpId="0" animBg="1"/>
      <p:bldP spid="46" grpId="0" animBg="1"/>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505284" y="2790241"/>
            <a:ext cx="12756634" cy="4992950"/>
            <a:chOff x="4842881" y="3577922"/>
            <a:chExt cx="14055953" cy="5514157"/>
          </a:xfrm>
        </p:grpSpPr>
        <p:cxnSp>
          <p:nvCxnSpPr>
            <p:cNvPr id="37" name="Straight Connector 8"/>
            <p:cNvCxnSpPr/>
            <p:nvPr/>
          </p:nvCxnSpPr>
          <p:spPr>
            <a:xfrm>
              <a:off x="5386635" y="4565766"/>
              <a:ext cx="2085605" cy="50731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9"/>
            <p:cNvCxnSpPr/>
            <p:nvPr/>
          </p:nvCxnSpPr>
          <p:spPr>
            <a:xfrm flipH="1">
              <a:off x="4842881" y="6598436"/>
              <a:ext cx="2629360" cy="1818651"/>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10"/>
            <p:cNvCxnSpPr/>
            <p:nvPr/>
          </p:nvCxnSpPr>
          <p:spPr>
            <a:xfrm>
              <a:off x="8638870" y="6756765"/>
              <a:ext cx="1228240" cy="1723719"/>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11"/>
            <p:cNvCxnSpPr/>
            <p:nvPr/>
          </p:nvCxnSpPr>
          <p:spPr>
            <a:xfrm flipV="1">
              <a:off x="8638870" y="3780525"/>
              <a:ext cx="1228240" cy="126541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12"/>
            <p:cNvCxnSpPr>
              <a:endCxn id="15" idx="1"/>
            </p:cNvCxnSpPr>
            <p:nvPr/>
          </p:nvCxnSpPr>
          <p:spPr>
            <a:xfrm>
              <a:off x="10939862" y="3577922"/>
              <a:ext cx="4343089" cy="184709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13"/>
            <p:cNvCxnSpPr/>
            <p:nvPr/>
          </p:nvCxnSpPr>
          <p:spPr>
            <a:xfrm flipV="1">
              <a:off x="11343233" y="8686234"/>
              <a:ext cx="2511183" cy="405845"/>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20"/>
            <p:cNvCxnSpPr/>
            <p:nvPr/>
          </p:nvCxnSpPr>
          <p:spPr>
            <a:xfrm flipV="1">
              <a:off x="14589226" y="6756762"/>
              <a:ext cx="845856" cy="1625016"/>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25"/>
            <p:cNvCxnSpPr/>
            <p:nvPr/>
          </p:nvCxnSpPr>
          <p:spPr>
            <a:xfrm>
              <a:off x="16862108" y="6702185"/>
              <a:ext cx="2036726" cy="1679593"/>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26"/>
            <p:cNvCxnSpPr>
              <a:stCxn id="15" idx="7"/>
            </p:cNvCxnSpPr>
            <p:nvPr/>
          </p:nvCxnSpPr>
          <p:spPr>
            <a:xfrm flipV="1">
              <a:off x="16564666" y="4050971"/>
              <a:ext cx="2066772" cy="1374045"/>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27"/>
            <p:cNvCxnSpPr>
              <a:endCxn id="23" idx="2"/>
            </p:cNvCxnSpPr>
            <p:nvPr/>
          </p:nvCxnSpPr>
          <p:spPr>
            <a:xfrm>
              <a:off x="8993105" y="5901347"/>
              <a:ext cx="1946757" cy="37947"/>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28"/>
            <p:cNvCxnSpPr>
              <a:stCxn id="23" idx="6"/>
              <a:endCxn id="15" idx="2"/>
            </p:cNvCxnSpPr>
            <p:nvPr/>
          </p:nvCxnSpPr>
          <p:spPr>
            <a:xfrm>
              <a:off x="12752481" y="5939294"/>
              <a:ext cx="2265018" cy="117421"/>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29"/>
            <p:cNvCxnSpPr>
              <a:endCxn id="21" idx="7"/>
            </p:cNvCxnSpPr>
            <p:nvPr/>
          </p:nvCxnSpPr>
          <p:spPr>
            <a:xfrm flipH="1">
              <a:off x="10971514" y="6518622"/>
              <a:ext cx="906707" cy="1322760"/>
            </a:xfrm>
            <a:prstGeom prst="line">
              <a:avLst/>
            </a:prstGeom>
            <a:ln w="952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title"/>
          </p:nvPr>
        </p:nvSpPr>
        <p:spPr/>
        <p:txBody>
          <a:bodyPr>
            <a:normAutofit fontScale="90000"/>
          </a:bodyPr>
          <a:lstStyle/>
          <a:p>
            <a:r>
              <a:rPr lang="zh-CN" altLang="en-US" dirty="0"/>
              <a:t>网络营销方案</a:t>
            </a:r>
          </a:p>
        </p:txBody>
      </p:sp>
      <p:sp>
        <p:nvSpPr>
          <p:cNvPr id="15" name="Oval 13"/>
          <p:cNvSpPr>
            <a:spLocks noChangeArrowheads="1"/>
          </p:cNvSpPr>
          <p:nvPr/>
        </p:nvSpPr>
        <p:spPr bwMode="auto">
          <a:xfrm>
            <a:off x="10739370" y="4225820"/>
            <a:ext cx="1645062" cy="1617827"/>
          </a:xfrm>
          <a:prstGeom prst="ellipse">
            <a:avLst/>
          </a:prstGeom>
          <a:solidFill>
            <a:schemeClr val="accent1"/>
          </a:solidFill>
          <a:ln w="19050">
            <a:solidFill>
              <a:schemeClr val="bg1"/>
            </a:solidFill>
          </a:ln>
        </p:spPr>
        <p:txBody>
          <a:bodyPr vert="horz" wrap="square" lIns="0" tIns="0" rIns="0" bIns="0" numCol="1" anchor="t" anchorCtr="0" compatLnSpc="1">
            <a:prstTxWarp prst="textNoShape">
              <a:avLst/>
            </a:prstTxWarp>
          </a:bodyPr>
          <a:lstStyle/>
          <a:p>
            <a:pPr algn="ctr">
              <a:lnSpc>
                <a:spcPct val="150000"/>
              </a:lnSpc>
            </a:pPr>
            <a:endParaRPr lang="en-US" altLang="zh-CN" b="1" dirty="0">
              <a:solidFill>
                <a:schemeClr val="bg1"/>
              </a:solidFill>
              <a:latin typeface="微软雅黑" pitchFamily="34" charset="-122"/>
              <a:ea typeface="微软雅黑" pitchFamily="34" charset="-122"/>
            </a:endParaRPr>
          </a:p>
        </p:txBody>
      </p:sp>
      <p:sp>
        <p:nvSpPr>
          <p:cNvPr id="21" name="Oval 13"/>
          <p:cNvSpPr>
            <a:spLocks noChangeArrowheads="1"/>
          </p:cNvSpPr>
          <p:nvPr/>
        </p:nvSpPr>
        <p:spPr bwMode="auto">
          <a:xfrm>
            <a:off x="5663244" y="6413788"/>
            <a:ext cx="1645062" cy="1617827"/>
          </a:xfrm>
          <a:prstGeom prst="ellipse">
            <a:avLst/>
          </a:prstGeom>
          <a:solidFill>
            <a:schemeClr val="accent2"/>
          </a:solidFill>
          <a:ln w="19050">
            <a:solidFill>
              <a:schemeClr val="bg1"/>
            </a:solidFill>
          </a:ln>
        </p:spPr>
        <p:txBody>
          <a:bodyPr vert="horz" wrap="square" lIns="0" tIns="0" rIns="0" bIns="0" numCol="1" anchor="t" anchorCtr="0" compatLnSpc="1">
            <a:prstTxWarp prst="textNoShape">
              <a:avLst/>
            </a:prstTxWarp>
          </a:bodyPr>
          <a:lstStyle/>
          <a:p>
            <a:pPr algn="ctr">
              <a:lnSpc>
                <a:spcPct val="150000"/>
              </a:lnSpc>
            </a:pPr>
            <a:endParaRPr lang="en-US" altLang="zh-CN" b="1" dirty="0">
              <a:solidFill>
                <a:schemeClr val="bg1"/>
              </a:solidFill>
              <a:latin typeface="微软雅黑" pitchFamily="34" charset="-122"/>
              <a:ea typeface="微软雅黑" pitchFamily="34" charset="-122"/>
            </a:endParaRPr>
          </a:p>
        </p:txBody>
      </p:sp>
      <p:sp>
        <p:nvSpPr>
          <p:cNvPr id="22" name="Oval 13"/>
          <p:cNvSpPr>
            <a:spLocks noChangeArrowheads="1"/>
          </p:cNvSpPr>
          <p:nvPr/>
        </p:nvSpPr>
        <p:spPr bwMode="auto">
          <a:xfrm>
            <a:off x="5427992" y="1783877"/>
            <a:ext cx="1645062" cy="1617827"/>
          </a:xfrm>
          <a:prstGeom prst="ellipse">
            <a:avLst/>
          </a:prstGeom>
          <a:solidFill>
            <a:schemeClr val="accent6"/>
          </a:solidFill>
          <a:ln w="19050">
            <a:solidFill>
              <a:schemeClr val="bg1"/>
            </a:solidFill>
          </a:ln>
        </p:spPr>
        <p:txBody>
          <a:bodyPr vert="horz" wrap="square" lIns="0" tIns="0" rIns="0" bIns="0" numCol="1" anchor="t" anchorCtr="0" compatLnSpc="1">
            <a:prstTxWarp prst="textNoShape">
              <a:avLst/>
            </a:prstTxWarp>
          </a:bodyPr>
          <a:lstStyle/>
          <a:p>
            <a:pPr algn="ctr">
              <a:lnSpc>
                <a:spcPct val="150000"/>
              </a:lnSpc>
            </a:pPr>
            <a:endParaRPr lang="en-US" altLang="zh-CN" b="1" dirty="0">
              <a:solidFill>
                <a:schemeClr val="bg1"/>
              </a:solidFill>
              <a:latin typeface="微软雅黑" pitchFamily="34" charset="-122"/>
              <a:ea typeface="微软雅黑" pitchFamily="34" charset="-122"/>
            </a:endParaRPr>
          </a:p>
        </p:txBody>
      </p:sp>
      <p:sp>
        <p:nvSpPr>
          <p:cNvPr id="23" name="Oval 13"/>
          <p:cNvSpPr>
            <a:spLocks noChangeArrowheads="1"/>
          </p:cNvSpPr>
          <p:nvPr/>
        </p:nvSpPr>
        <p:spPr bwMode="auto">
          <a:xfrm>
            <a:off x="7038666" y="4119498"/>
            <a:ext cx="1645062" cy="1617827"/>
          </a:xfrm>
          <a:prstGeom prst="ellipse">
            <a:avLst/>
          </a:prstGeom>
          <a:solidFill>
            <a:schemeClr val="accent3"/>
          </a:solidFill>
          <a:ln w="19050">
            <a:solidFill>
              <a:schemeClr val="bg1"/>
            </a:solidFill>
          </a:ln>
        </p:spPr>
        <p:txBody>
          <a:bodyPr vert="horz" wrap="square" lIns="0" tIns="0" rIns="0" bIns="0" numCol="1" anchor="t" anchorCtr="0" compatLnSpc="1">
            <a:prstTxWarp prst="textNoShape">
              <a:avLst/>
            </a:prstTxWarp>
          </a:bodyPr>
          <a:lstStyle/>
          <a:p>
            <a:pPr algn="ctr">
              <a:lnSpc>
                <a:spcPct val="150000"/>
              </a:lnSpc>
            </a:pPr>
            <a:endParaRPr lang="en-US" altLang="zh-CN" b="1" dirty="0">
              <a:solidFill>
                <a:schemeClr val="bg1"/>
              </a:solidFill>
              <a:latin typeface="微软雅黑" pitchFamily="34" charset="-122"/>
              <a:ea typeface="微软雅黑" pitchFamily="34" charset="-122"/>
            </a:endParaRPr>
          </a:p>
        </p:txBody>
      </p:sp>
      <p:sp>
        <p:nvSpPr>
          <p:cNvPr id="24" name="TextBox 23"/>
          <p:cNvSpPr txBox="1"/>
          <p:nvPr/>
        </p:nvSpPr>
        <p:spPr>
          <a:xfrm>
            <a:off x="12487522" y="5075548"/>
            <a:ext cx="3088546" cy="923330"/>
          </a:xfrm>
          <a:prstGeom prst="rect">
            <a:avLst/>
          </a:prstGeom>
          <a:noFill/>
        </p:spPr>
        <p:txBody>
          <a:bodyPr wrap="square" lIns="0" tIns="0" rIns="0" bIns="0" rtlCol="0">
            <a:spAutoFit/>
          </a:bodyPr>
          <a:lstStyle/>
          <a:p>
            <a:pPr algn="just">
              <a:lnSpc>
                <a:spcPts val="2391"/>
              </a:lnSpc>
            </a:pPr>
            <a:r>
              <a:rPr lang="zh-CN" altLang="en-US" dirty="0">
                <a:solidFill>
                  <a:schemeClr val="tx2"/>
                </a:solidFill>
                <a:latin typeface="微软雅黑" pitchFamily="34" charset="-122"/>
                <a:ea typeface="微软雅黑" pitchFamily="34" charset="-122"/>
              </a:rPr>
              <a:t>点击输入简要文字内容，文字内容需概括精炼，言简意赅的说明分项内容</a:t>
            </a:r>
            <a:r>
              <a:rPr lang="en-US" altLang="zh-CN" dirty="0">
                <a:solidFill>
                  <a:schemeClr val="tx2"/>
                </a:solidFill>
                <a:latin typeface="微软雅黑" pitchFamily="34" charset="-122"/>
                <a:ea typeface="微软雅黑" pitchFamily="34" charset="-122"/>
              </a:rPr>
              <a:t>……</a:t>
            </a:r>
          </a:p>
        </p:txBody>
      </p:sp>
      <p:sp>
        <p:nvSpPr>
          <p:cNvPr id="25" name="TextBox 24"/>
          <p:cNvSpPr txBox="1"/>
          <p:nvPr/>
        </p:nvSpPr>
        <p:spPr>
          <a:xfrm>
            <a:off x="12487522" y="4537062"/>
            <a:ext cx="3059389" cy="400110"/>
          </a:xfrm>
          <a:prstGeom prst="rect">
            <a:avLst/>
          </a:prstGeom>
          <a:noFill/>
        </p:spPr>
        <p:txBody>
          <a:bodyPr wrap="square" lIns="0" tIns="0" rIns="0" bIns="0" rtlCol="0">
            <a:spAutoFit/>
          </a:bodyPr>
          <a:lstStyle/>
          <a:p>
            <a:r>
              <a:rPr lang="zh-CN" altLang="en-US" sz="2600" b="1" dirty="0">
                <a:solidFill>
                  <a:schemeClr val="accent1">
                    <a:lumMod val="75000"/>
                  </a:schemeClr>
                </a:solidFill>
                <a:latin typeface="微软雅黑" pitchFamily="34" charset="-122"/>
                <a:ea typeface="微软雅黑" pitchFamily="34" charset="-122"/>
              </a:rPr>
              <a:t>朋友圈推广</a:t>
            </a:r>
          </a:p>
        </p:txBody>
      </p:sp>
      <p:sp>
        <p:nvSpPr>
          <p:cNvPr id="26" name="TextBox 25"/>
          <p:cNvSpPr txBox="1"/>
          <p:nvPr/>
        </p:nvSpPr>
        <p:spPr>
          <a:xfrm>
            <a:off x="746470" y="4915838"/>
            <a:ext cx="2721929" cy="923330"/>
          </a:xfrm>
          <a:prstGeom prst="rect">
            <a:avLst/>
          </a:prstGeom>
          <a:noFill/>
        </p:spPr>
        <p:txBody>
          <a:bodyPr wrap="square" lIns="0" tIns="0" rIns="0" bIns="0" rtlCol="0">
            <a:spAutoFit/>
          </a:bodyPr>
          <a:lstStyle/>
          <a:p>
            <a:pPr algn="r">
              <a:lnSpc>
                <a:spcPts val="2391"/>
              </a:lnSpc>
            </a:pPr>
            <a:r>
              <a:rPr lang="zh-CN" altLang="en-US" dirty="0">
                <a:solidFill>
                  <a:schemeClr val="tx2"/>
                </a:solidFill>
                <a:latin typeface="微软雅黑" pitchFamily="34" charset="-122"/>
                <a:ea typeface="微软雅黑" pitchFamily="34" charset="-122"/>
              </a:rPr>
              <a:t>点击输入简要文字内容，文字内容需概括精炼，言简意赅的说明分项内容</a:t>
            </a:r>
            <a:r>
              <a:rPr lang="en-US" altLang="zh-CN" dirty="0">
                <a:solidFill>
                  <a:schemeClr val="tx2"/>
                </a:solidFill>
                <a:latin typeface="微软雅黑" pitchFamily="34" charset="-122"/>
                <a:ea typeface="微软雅黑" pitchFamily="34" charset="-122"/>
              </a:rPr>
              <a:t>……</a:t>
            </a:r>
          </a:p>
        </p:txBody>
      </p:sp>
      <p:sp>
        <p:nvSpPr>
          <p:cNvPr id="27" name="TextBox 26"/>
          <p:cNvSpPr txBox="1"/>
          <p:nvPr/>
        </p:nvSpPr>
        <p:spPr>
          <a:xfrm>
            <a:off x="1375735" y="4355388"/>
            <a:ext cx="2115658" cy="400110"/>
          </a:xfrm>
          <a:prstGeom prst="rect">
            <a:avLst/>
          </a:prstGeom>
          <a:noFill/>
        </p:spPr>
        <p:txBody>
          <a:bodyPr wrap="square" lIns="0" tIns="0" rIns="0" bIns="0" rtlCol="0">
            <a:spAutoFit/>
          </a:bodyPr>
          <a:lstStyle/>
          <a:p>
            <a:pPr algn="r"/>
            <a:r>
              <a:rPr lang="zh-CN" altLang="en-US" sz="2600" b="1" dirty="0">
                <a:solidFill>
                  <a:srgbClr val="FFC000"/>
                </a:solidFill>
                <a:latin typeface="微软雅黑" pitchFamily="34" charset="-122"/>
                <a:ea typeface="微软雅黑" pitchFamily="34" charset="-122"/>
              </a:rPr>
              <a:t>某宝</a:t>
            </a:r>
          </a:p>
        </p:txBody>
      </p:sp>
      <p:sp>
        <p:nvSpPr>
          <p:cNvPr id="28" name="TextBox 27"/>
          <p:cNvSpPr txBox="1"/>
          <p:nvPr/>
        </p:nvSpPr>
        <p:spPr>
          <a:xfrm>
            <a:off x="7406598" y="2304480"/>
            <a:ext cx="4223129" cy="615553"/>
          </a:xfrm>
          <a:prstGeom prst="rect">
            <a:avLst/>
          </a:prstGeom>
          <a:noFill/>
        </p:spPr>
        <p:txBody>
          <a:bodyPr wrap="square" lIns="0" tIns="0" rIns="0" bIns="0" rtlCol="0">
            <a:spAutoFit/>
          </a:bodyPr>
          <a:lstStyle/>
          <a:p>
            <a:pPr algn="just">
              <a:lnSpc>
                <a:spcPts val="2391"/>
              </a:lnSpc>
            </a:pPr>
            <a:r>
              <a:rPr lang="zh-CN" altLang="en-US" dirty="0">
                <a:solidFill>
                  <a:schemeClr val="tx2"/>
                </a:solidFill>
                <a:latin typeface="微软雅黑" pitchFamily="34" charset="-122"/>
                <a:ea typeface="微软雅黑" pitchFamily="34" charset="-122"/>
              </a:rPr>
              <a:t>点击输入简要文字内容，文字内容需概括精炼，言简意赅的说明分项内容</a:t>
            </a:r>
            <a:r>
              <a:rPr lang="en-US" altLang="zh-CN" dirty="0">
                <a:solidFill>
                  <a:schemeClr val="tx2"/>
                </a:solidFill>
                <a:latin typeface="微软雅黑" pitchFamily="34" charset="-122"/>
                <a:ea typeface="微软雅黑" pitchFamily="34" charset="-122"/>
              </a:rPr>
              <a:t>……</a:t>
            </a:r>
          </a:p>
        </p:txBody>
      </p:sp>
      <p:sp>
        <p:nvSpPr>
          <p:cNvPr id="29" name="TextBox 28"/>
          <p:cNvSpPr txBox="1"/>
          <p:nvPr/>
        </p:nvSpPr>
        <p:spPr>
          <a:xfrm>
            <a:off x="7222022" y="1805187"/>
            <a:ext cx="2697363" cy="400110"/>
          </a:xfrm>
          <a:prstGeom prst="rect">
            <a:avLst/>
          </a:prstGeom>
          <a:noFill/>
        </p:spPr>
        <p:txBody>
          <a:bodyPr wrap="square" lIns="0" tIns="0" rIns="0" bIns="0" rtlCol="0">
            <a:spAutoFit/>
          </a:bodyPr>
          <a:lstStyle/>
          <a:p>
            <a:r>
              <a:rPr lang="zh-CN" altLang="en-US" sz="2600" b="1" dirty="0">
                <a:solidFill>
                  <a:schemeClr val="accent6"/>
                </a:solidFill>
                <a:latin typeface="微软雅黑" pitchFamily="34" charset="-122"/>
                <a:ea typeface="微软雅黑" pitchFamily="34" charset="-122"/>
              </a:rPr>
              <a:t>微博营销</a:t>
            </a:r>
          </a:p>
        </p:txBody>
      </p:sp>
      <p:sp>
        <p:nvSpPr>
          <p:cNvPr id="30" name="TextBox 29"/>
          <p:cNvSpPr txBox="1"/>
          <p:nvPr/>
        </p:nvSpPr>
        <p:spPr>
          <a:xfrm>
            <a:off x="8340117" y="6225741"/>
            <a:ext cx="3115627" cy="901337"/>
          </a:xfrm>
          <a:prstGeom prst="rect">
            <a:avLst/>
          </a:prstGeom>
          <a:noFill/>
        </p:spPr>
        <p:txBody>
          <a:bodyPr wrap="square" lIns="0" tIns="0" rIns="0" bIns="0" rtlCol="0">
            <a:spAutoFit/>
          </a:bodyPr>
          <a:lstStyle/>
          <a:p>
            <a:pPr>
              <a:lnSpc>
                <a:spcPts val="2391"/>
              </a:lnSpc>
            </a:pPr>
            <a:r>
              <a:rPr lang="zh-CN" altLang="en-US" dirty="0">
                <a:solidFill>
                  <a:schemeClr val="tx2"/>
                </a:solidFill>
                <a:latin typeface="微软雅黑" pitchFamily="34" charset="-122"/>
                <a:ea typeface="微软雅黑" pitchFamily="34" charset="-122"/>
              </a:rPr>
              <a:t>点击输入简要文字内容，文字内容需概括精炼，言简意赅的说明分项内容</a:t>
            </a:r>
            <a:r>
              <a:rPr lang="en-US" altLang="zh-CN" dirty="0">
                <a:solidFill>
                  <a:schemeClr val="tx2"/>
                </a:solidFill>
                <a:latin typeface="微软雅黑" pitchFamily="34" charset="-122"/>
                <a:ea typeface="微软雅黑" pitchFamily="34" charset="-122"/>
              </a:rPr>
              <a:t>……</a:t>
            </a:r>
          </a:p>
        </p:txBody>
      </p:sp>
      <p:sp>
        <p:nvSpPr>
          <p:cNvPr id="31" name="TextBox 30"/>
          <p:cNvSpPr txBox="1"/>
          <p:nvPr/>
        </p:nvSpPr>
        <p:spPr>
          <a:xfrm>
            <a:off x="8340117" y="5687255"/>
            <a:ext cx="2010569" cy="400110"/>
          </a:xfrm>
          <a:prstGeom prst="rect">
            <a:avLst/>
          </a:prstGeom>
          <a:noFill/>
        </p:spPr>
        <p:txBody>
          <a:bodyPr wrap="square" lIns="0" tIns="0" rIns="0" bIns="0" rtlCol="0">
            <a:spAutoFit/>
          </a:bodyPr>
          <a:lstStyle/>
          <a:p>
            <a:r>
              <a:rPr lang="zh-CN" altLang="en-US" sz="2600" b="1" dirty="0">
                <a:solidFill>
                  <a:schemeClr val="accent3"/>
                </a:solidFill>
                <a:latin typeface="微软雅黑" pitchFamily="34" charset="-122"/>
                <a:ea typeface="微软雅黑" pitchFamily="34" charset="-122"/>
              </a:rPr>
              <a:t>微信营销</a:t>
            </a:r>
          </a:p>
        </p:txBody>
      </p:sp>
      <p:sp>
        <p:nvSpPr>
          <p:cNvPr id="19" name="Freeform 7"/>
          <p:cNvSpPr>
            <a:spLocks noEditPoints="1"/>
          </p:cNvSpPr>
          <p:nvPr/>
        </p:nvSpPr>
        <p:spPr bwMode="auto">
          <a:xfrm>
            <a:off x="5756037" y="2152391"/>
            <a:ext cx="952439" cy="742325"/>
          </a:xfrm>
          <a:custGeom>
            <a:avLst/>
            <a:gdLst>
              <a:gd name="T0" fmla="*/ 1544 w 3234"/>
              <a:gd name="T1" fmla="*/ 1510 h 2566"/>
              <a:gd name="T2" fmla="*/ 1705 w 3234"/>
              <a:gd name="T3" fmla="*/ 1803 h 2566"/>
              <a:gd name="T4" fmla="*/ 1577 w 3234"/>
              <a:gd name="T5" fmla="*/ 2111 h 2566"/>
              <a:gd name="T6" fmla="*/ 1236 w 3234"/>
              <a:gd name="T7" fmla="*/ 2250 h 2566"/>
              <a:gd name="T8" fmla="*/ 878 w 3234"/>
              <a:gd name="T9" fmla="*/ 2140 h 2566"/>
              <a:gd name="T10" fmla="*/ 716 w 3234"/>
              <a:gd name="T11" fmla="*/ 1847 h 2566"/>
              <a:gd name="T12" fmla="*/ 845 w 3234"/>
              <a:gd name="T13" fmla="*/ 1539 h 2566"/>
              <a:gd name="T14" fmla="*/ 1186 w 3234"/>
              <a:gd name="T15" fmla="*/ 1400 h 2566"/>
              <a:gd name="T16" fmla="*/ 1970 w 3234"/>
              <a:gd name="T17" fmla="*/ 743 h 2566"/>
              <a:gd name="T18" fmla="*/ 2318 w 3234"/>
              <a:gd name="T19" fmla="*/ 824 h 2566"/>
              <a:gd name="T20" fmla="*/ 2351 w 3234"/>
              <a:gd name="T21" fmla="*/ 1079 h 2566"/>
              <a:gd name="T22" fmla="*/ 2310 w 3234"/>
              <a:gd name="T23" fmla="*/ 1229 h 2566"/>
              <a:gd name="T24" fmla="*/ 2669 w 3234"/>
              <a:gd name="T25" fmla="*/ 1458 h 2566"/>
              <a:gd name="T26" fmla="*/ 2697 w 3234"/>
              <a:gd name="T27" fmla="*/ 1893 h 2566"/>
              <a:gd name="T28" fmla="*/ 2009 w 3234"/>
              <a:gd name="T29" fmla="*/ 2454 h 2566"/>
              <a:gd name="T30" fmla="*/ 749 w 3234"/>
              <a:gd name="T31" fmla="*/ 2480 h 2566"/>
              <a:gd name="T32" fmla="*/ 70 w 3234"/>
              <a:gd name="T33" fmla="*/ 1960 h 2566"/>
              <a:gd name="T34" fmla="*/ 104 w 3234"/>
              <a:gd name="T35" fmla="*/ 1357 h 2566"/>
              <a:gd name="T36" fmla="*/ 619 w 3234"/>
              <a:gd name="T37" fmla="*/ 701 h 2566"/>
              <a:gd name="T38" fmla="*/ 1122 w 3234"/>
              <a:gd name="T39" fmla="*/ 398 h 2566"/>
              <a:gd name="T40" fmla="*/ 1472 w 3234"/>
              <a:gd name="T41" fmla="*/ 425 h 2566"/>
              <a:gd name="T42" fmla="*/ 1588 w 3234"/>
              <a:gd name="T43" fmla="*/ 601 h 2566"/>
              <a:gd name="T44" fmla="*/ 2277 w 3234"/>
              <a:gd name="T45" fmla="*/ 678 h 2566"/>
              <a:gd name="T46" fmla="*/ 2208 w 3234"/>
              <a:gd name="T47" fmla="*/ 565 h 2566"/>
              <a:gd name="T48" fmla="*/ 2300 w 3234"/>
              <a:gd name="T49" fmla="*/ 492 h 2566"/>
              <a:gd name="T50" fmla="*/ 2505 w 3234"/>
              <a:gd name="T51" fmla="*/ 533 h 2566"/>
              <a:gd name="T52" fmla="*/ 2715 w 3234"/>
              <a:gd name="T53" fmla="*/ 764 h 2566"/>
              <a:gd name="T54" fmla="*/ 2739 w 3234"/>
              <a:gd name="T55" fmla="*/ 953 h 2566"/>
              <a:gd name="T56" fmla="*/ 2675 w 3234"/>
              <a:gd name="T57" fmla="*/ 1063 h 2566"/>
              <a:gd name="T58" fmla="*/ 2553 w 3234"/>
              <a:gd name="T59" fmla="*/ 1011 h 2566"/>
              <a:gd name="T60" fmla="*/ 2554 w 3234"/>
              <a:gd name="T61" fmla="*/ 907 h 2566"/>
              <a:gd name="T62" fmla="*/ 2486 w 3234"/>
              <a:gd name="T63" fmla="*/ 746 h 2566"/>
              <a:gd name="T64" fmla="*/ 2325 w 3234"/>
              <a:gd name="T65" fmla="*/ 679 h 2566"/>
              <a:gd name="T66" fmla="*/ 2102 w 3234"/>
              <a:gd name="T67" fmla="*/ 298 h 2566"/>
              <a:gd name="T68" fmla="*/ 2038 w 3234"/>
              <a:gd name="T69" fmla="*/ 95 h 2566"/>
              <a:gd name="T70" fmla="*/ 2227 w 3234"/>
              <a:gd name="T71" fmla="*/ 6 h 2566"/>
              <a:gd name="T72" fmla="*/ 2574 w 3234"/>
              <a:gd name="T73" fmla="*/ 35 h 2566"/>
              <a:gd name="T74" fmla="*/ 2886 w 3234"/>
              <a:gd name="T75" fmla="*/ 194 h 2566"/>
              <a:gd name="T76" fmla="*/ 3113 w 3234"/>
              <a:gd name="T77" fmla="*/ 456 h 2566"/>
              <a:gd name="T78" fmla="*/ 3226 w 3234"/>
              <a:gd name="T79" fmla="*/ 791 h 2566"/>
              <a:gd name="T80" fmla="*/ 3225 w 3234"/>
              <a:gd name="T81" fmla="*/ 1029 h 2566"/>
              <a:gd name="T82" fmla="*/ 3090 w 3234"/>
              <a:gd name="T83" fmla="*/ 1227 h 2566"/>
              <a:gd name="T84" fmla="*/ 2916 w 3234"/>
              <a:gd name="T85" fmla="*/ 1107 h 2566"/>
              <a:gd name="T86" fmla="*/ 2933 w 3234"/>
              <a:gd name="T87" fmla="*/ 908 h 2566"/>
              <a:gd name="T88" fmla="*/ 2813 w 3234"/>
              <a:gd name="T89" fmla="*/ 544 h 2566"/>
              <a:gd name="T90" fmla="*/ 2417 w 3234"/>
              <a:gd name="T91" fmla="*/ 306 h 2566"/>
              <a:gd name="T92" fmla="*/ 1278 w 3234"/>
              <a:gd name="T93" fmla="*/ 1152 h 2566"/>
              <a:gd name="T94" fmla="*/ 1943 w 3234"/>
              <a:gd name="T95" fmla="*/ 1302 h 2566"/>
              <a:gd name="T96" fmla="*/ 2218 w 3234"/>
              <a:gd name="T97" fmla="*/ 1719 h 2566"/>
              <a:gd name="T98" fmla="*/ 1937 w 3234"/>
              <a:gd name="T99" fmla="*/ 2152 h 2566"/>
              <a:gd name="T100" fmla="*/ 1263 w 3234"/>
              <a:gd name="T101" fmla="*/ 2353 h 2566"/>
              <a:gd name="T102" fmla="*/ 598 w 3234"/>
              <a:gd name="T103" fmla="*/ 2202 h 2566"/>
              <a:gd name="T104" fmla="*/ 324 w 3234"/>
              <a:gd name="T105" fmla="*/ 1786 h 2566"/>
              <a:gd name="T106" fmla="*/ 604 w 3234"/>
              <a:gd name="T107" fmla="*/ 1353 h 2566"/>
              <a:gd name="T108" fmla="*/ 1306 w 3234"/>
              <a:gd name="T109" fmla="*/ 1702 h 2566"/>
              <a:gd name="T110" fmla="*/ 1363 w 3234"/>
              <a:gd name="T111" fmla="*/ 1760 h 2566"/>
              <a:gd name="T112" fmla="*/ 1306 w 3234"/>
              <a:gd name="T113" fmla="*/ 1818 h 2566"/>
              <a:gd name="T114" fmla="*/ 1248 w 3234"/>
              <a:gd name="T115" fmla="*/ 1760 h 2566"/>
              <a:gd name="T116" fmla="*/ 1306 w 3234"/>
              <a:gd name="T117" fmla="*/ 1702 h 2566"/>
              <a:gd name="T118" fmla="*/ 1192 w 3234"/>
              <a:gd name="T119" fmla="*/ 1900 h 2566"/>
              <a:gd name="T120" fmla="*/ 1060 w 3234"/>
              <a:gd name="T121" fmla="*/ 2062 h 2566"/>
              <a:gd name="T122" fmla="*/ 897 w 3234"/>
              <a:gd name="T123" fmla="*/ 1930 h 2566"/>
              <a:gd name="T124" fmla="*/ 1029 w 3234"/>
              <a:gd name="T125" fmla="*/ 1768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34" h="2566">
                <a:moveTo>
                  <a:pt x="1211" y="1400"/>
                </a:moveTo>
                <a:lnTo>
                  <a:pt x="1236" y="1400"/>
                </a:lnTo>
                <a:lnTo>
                  <a:pt x="1261" y="1402"/>
                </a:lnTo>
                <a:lnTo>
                  <a:pt x="1287" y="1405"/>
                </a:lnTo>
                <a:lnTo>
                  <a:pt x="1311" y="1408"/>
                </a:lnTo>
                <a:lnTo>
                  <a:pt x="1334" y="1413"/>
                </a:lnTo>
                <a:lnTo>
                  <a:pt x="1358" y="1419"/>
                </a:lnTo>
                <a:lnTo>
                  <a:pt x="1380" y="1426"/>
                </a:lnTo>
                <a:lnTo>
                  <a:pt x="1404" y="1433"/>
                </a:lnTo>
                <a:lnTo>
                  <a:pt x="1425" y="1442"/>
                </a:lnTo>
                <a:lnTo>
                  <a:pt x="1447" y="1451"/>
                </a:lnTo>
                <a:lnTo>
                  <a:pt x="1467" y="1461"/>
                </a:lnTo>
                <a:lnTo>
                  <a:pt x="1487" y="1472"/>
                </a:lnTo>
                <a:lnTo>
                  <a:pt x="1507" y="1484"/>
                </a:lnTo>
                <a:lnTo>
                  <a:pt x="1526" y="1496"/>
                </a:lnTo>
                <a:lnTo>
                  <a:pt x="1544" y="1510"/>
                </a:lnTo>
                <a:lnTo>
                  <a:pt x="1561" y="1525"/>
                </a:lnTo>
                <a:lnTo>
                  <a:pt x="1577" y="1539"/>
                </a:lnTo>
                <a:lnTo>
                  <a:pt x="1592" y="1555"/>
                </a:lnTo>
                <a:lnTo>
                  <a:pt x="1607" y="1571"/>
                </a:lnTo>
                <a:lnTo>
                  <a:pt x="1621" y="1587"/>
                </a:lnTo>
                <a:lnTo>
                  <a:pt x="1634" y="1604"/>
                </a:lnTo>
                <a:lnTo>
                  <a:pt x="1646" y="1622"/>
                </a:lnTo>
                <a:lnTo>
                  <a:pt x="1657" y="1640"/>
                </a:lnTo>
                <a:lnTo>
                  <a:pt x="1667" y="1660"/>
                </a:lnTo>
                <a:lnTo>
                  <a:pt x="1675" y="1679"/>
                </a:lnTo>
                <a:lnTo>
                  <a:pt x="1683" y="1699"/>
                </a:lnTo>
                <a:lnTo>
                  <a:pt x="1690" y="1719"/>
                </a:lnTo>
                <a:lnTo>
                  <a:pt x="1695" y="1739"/>
                </a:lnTo>
                <a:lnTo>
                  <a:pt x="1700" y="1760"/>
                </a:lnTo>
                <a:lnTo>
                  <a:pt x="1703" y="1781"/>
                </a:lnTo>
                <a:lnTo>
                  <a:pt x="1705" y="1803"/>
                </a:lnTo>
                <a:lnTo>
                  <a:pt x="1705" y="1825"/>
                </a:lnTo>
                <a:lnTo>
                  <a:pt x="1705" y="1847"/>
                </a:lnTo>
                <a:lnTo>
                  <a:pt x="1703" y="1868"/>
                </a:lnTo>
                <a:lnTo>
                  <a:pt x="1700" y="1890"/>
                </a:lnTo>
                <a:lnTo>
                  <a:pt x="1695" y="1910"/>
                </a:lnTo>
                <a:lnTo>
                  <a:pt x="1690" y="1931"/>
                </a:lnTo>
                <a:lnTo>
                  <a:pt x="1683" y="1952"/>
                </a:lnTo>
                <a:lnTo>
                  <a:pt x="1675" y="1971"/>
                </a:lnTo>
                <a:lnTo>
                  <a:pt x="1667" y="1991"/>
                </a:lnTo>
                <a:lnTo>
                  <a:pt x="1657" y="2009"/>
                </a:lnTo>
                <a:lnTo>
                  <a:pt x="1646" y="2028"/>
                </a:lnTo>
                <a:lnTo>
                  <a:pt x="1634" y="2045"/>
                </a:lnTo>
                <a:lnTo>
                  <a:pt x="1621" y="2062"/>
                </a:lnTo>
                <a:lnTo>
                  <a:pt x="1607" y="2080"/>
                </a:lnTo>
                <a:lnTo>
                  <a:pt x="1592" y="2096"/>
                </a:lnTo>
                <a:lnTo>
                  <a:pt x="1577" y="2111"/>
                </a:lnTo>
                <a:lnTo>
                  <a:pt x="1561" y="2126"/>
                </a:lnTo>
                <a:lnTo>
                  <a:pt x="1544" y="2140"/>
                </a:lnTo>
                <a:lnTo>
                  <a:pt x="1526" y="2153"/>
                </a:lnTo>
                <a:lnTo>
                  <a:pt x="1507" y="2166"/>
                </a:lnTo>
                <a:lnTo>
                  <a:pt x="1487" y="2177"/>
                </a:lnTo>
                <a:lnTo>
                  <a:pt x="1467" y="2188"/>
                </a:lnTo>
                <a:lnTo>
                  <a:pt x="1447" y="2199"/>
                </a:lnTo>
                <a:lnTo>
                  <a:pt x="1425" y="2208"/>
                </a:lnTo>
                <a:lnTo>
                  <a:pt x="1404" y="2217"/>
                </a:lnTo>
                <a:lnTo>
                  <a:pt x="1380" y="2225"/>
                </a:lnTo>
                <a:lnTo>
                  <a:pt x="1358" y="2232"/>
                </a:lnTo>
                <a:lnTo>
                  <a:pt x="1334" y="2237"/>
                </a:lnTo>
                <a:lnTo>
                  <a:pt x="1311" y="2242"/>
                </a:lnTo>
                <a:lnTo>
                  <a:pt x="1287" y="2246"/>
                </a:lnTo>
                <a:lnTo>
                  <a:pt x="1261" y="2248"/>
                </a:lnTo>
                <a:lnTo>
                  <a:pt x="1236" y="2250"/>
                </a:lnTo>
                <a:lnTo>
                  <a:pt x="1211" y="2250"/>
                </a:lnTo>
                <a:lnTo>
                  <a:pt x="1186" y="2250"/>
                </a:lnTo>
                <a:lnTo>
                  <a:pt x="1160" y="2248"/>
                </a:lnTo>
                <a:lnTo>
                  <a:pt x="1135" y="2246"/>
                </a:lnTo>
                <a:lnTo>
                  <a:pt x="1111" y="2242"/>
                </a:lnTo>
                <a:lnTo>
                  <a:pt x="1087" y="2237"/>
                </a:lnTo>
                <a:lnTo>
                  <a:pt x="1064" y="2232"/>
                </a:lnTo>
                <a:lnTo>
                  <a:pt x="1040" y="2225"/>
                </a:lnTo>
                <a:lnTo>
                  <a:pt x="1018" y="2217"/>
                </a:lnTo>
                <a:lnTo>
                  <a:pt x="996" y="2208"/>
                </a:lnTo>
                <a:lnTo>
                  <a:pt x="975" y="2199"/>
                </a:lnTo>
                <a:lnTo>
                  <a:pt x="955" y="2188"/>
                </a:lnTo>
                <a:lnTo>
                  <a:pt x="934" y="2177"/>
                </a:lnTo>
                <a:lnTo>
                  <a:pt x="914" y="2166"/>
                </a:lnTo>
                <a:lnTo>
                  <a:pt x="896" y="2153"/>
                </a:lnTo>
                <a:lnTo>
                  <a:pt x="878" y="2140"/>
                </a:lnTo>
                <a:lnTo>
                  <a:pt x="861" y="2126"/>
                </a:lnTo>
                <a:lnTo>
                  <a:pt x="845" y="2111"/>
                </a:lnTo>
                <a:lnTo>
                  <a:pt x="828" y="2096"/>
                </a:lnTo>
                <a:lnTo>
                  <a:pt x="814" y="2080"/>
                </a:lnTo>
                <a:lnTo>
                  <a:pt x="800" y="2062"/>
                </a:lnTo>
                <a:lnTo>
                  <a:pt x="787" y="2045"/>
                </a:lnTo>
                <a:lnTo>
                  <a:pt x="776" y="2028"/>
                </a:lnTo>
                <a:lnTo>
                  <a:pt x="765" y="2009"/>
                </a:lnTo>
                <a:lnTo>
                  <a:pt x="755" y="1991"/>
                </a:lnTo>
                <a:lnTo>
                  <a:pt x="746" y="1971"/>
                </a:lnTo>
                <a:lnTo>
                  <a:pt x="739" y="1952"/>
                </a:lnTo>
                <a:lnTo>
                  <a:pt x="732" y="1931"/>
                </a:lnTo>
                <a:lnTo>
                  <a:pt x="726" y="1910"/>
                </a:lnTo>
                <a:lnTo>
                  <a:pt x="721" y="1890"/>
                </a:lnTo>
                <a:lnTo>
                  <a:pt x="718" y="1868"/>
                </a:lnTo>
                <a:lnTo>
                  <a:pt x="716" y="1847"/>
                </a:lnTo>
                <a:lnTo>
                  <a:pt x="716" y="1825"/>
                </a:lnTo>
                <a:lnTo>
                  <a:pt x="716" y="1803"/>
                </a:lnTo>
                <a:lnTo>
                  <a:pt x="718" y="1781"/>
                </a:lnTo>
                <a:lnTo>
                  <a:pt x="721" y="1760"/>
                </a:lnTo>
                <a:lnTo>
                  <a:pt x="726" y="1739"/>
                </a:lnTo>
                <a:lnTo>
                  <a:pt x="732" y="1719"/>
                </a:lnTo>
                <a:lnTo>
                  <a:pt x="739" y="1699"/>
                </a:lnTo>
                <a:lnTo>
                  <a:pt x="746" y="1679"/>
                </a:lnTo>
                <a:lnTo>
                  <a:pt x="755" y="1660"/>
                </a:lnTo>
                <a:lnTo>
                  <a:pt x="765" y="1640"/>
                </a:lnTo>
                <a:lnTo>
                  <a:pt x="776" y="1622"/>
                </a:lnTo>
                <a:lnTo>
                  <a:pt x="787" y="1604"/>
                </a:lnTo>
                <a:lnTo>
                  <a:pt x="800" y="1587"/>
                </a:lnTo>
                <a:lnTo>
                  <a:pt x="814" y="1571"/>
                </a:lnTo>
                <a:lnTo>
                  <a:pt x="828" y="1555"/>
                </a:lnTo>
                <a:lnTo>
                  <a:pt x="845" y="1539"/>
                </a:lnTo>
                <a:lnTo>
                  <a:pt x="861" y="1525"/>
                </a:lnTo>
                <a:lnTo>
                  <a:pt x="878" y="1510"/>
                </a:lnTo>
                <a:lnTo>
                  <a:pt x="896" y="1496"/>
                </a:lnTo>
                <a:lnTo>
                  <a:pt x="914" y="1484"/>
                </a:lnTo>
                <a:lnTo>
                  <a:pt x="934" y="1472"/>
                </a:lnTo>
                <a:lnTo>
                  <a:pt x="955" y="1461"/>
                </a:lnTo>
                <a:lnTo>
                  <a:pt x="975" y="1451"/>
                </a:lnTo>
                <a:lnTo>
                  <a:pt x="996" y="1442"/>
                </a:lnTo>
                <a:lnTo>
                  <a:pt x="1018" y="1433"/>
                </a:lnTo>
                <a:lnTo>
                  <a:pt x="1040" y="1426"/>
                </a:lnTo>
                <a:lnTo>
                  <a:pt x="1064" y="1419"/>
                </a:lnTo>
                <a:lnTo>
                  <a:pt x="1087" y="1413"/>
                </a:lnTo>
                <a:lnTo>
                  <a:pt x="1111" y="1408"/>
                </a:lnTo>
                <a:lnTo>
                  <a:pt x="1135" y="1405"/>
                </a:lnTo>
                <a:lnTo>
                  <a:pt x="1160" y="1402"/>
                </a:lnTo>
                <a:lnTo>
                  <a:pt x="1186" y="1400"/>
                </a:lnTo>
                <a:lnTo>
                  <a:pt x="1211" y="1400"/>
                </a:lnTo>
                <a:close/>
                <a:moveTo>
                  <a:pt x="1573" y="848"/>
                </a:moveTo>
                <a:lnTo>
                  <a:pt x="1575" y="850"/>
                </a:lnTo>
                <a:lnTo>
                  <a:pt x="1579" y="851"/>
                </a:lnTo>
                <a:lnTo>
                  <a:pt x="1585" y="851"/>
                </a:lnTo>
                <a:lnTo>
                  <a:pt x="1591" y="851"/>
                </a:lnTo>
                <a:lnTo>
                  <a:pt x="1608" y="847"/>
                </a:lnTo>
                <a:lnTo>
                  <a:pt x="1629" y="840"/>
                </a:lnTo>
                <a:lnTo>
                  <a:pt x="1682" y="821"/>
                </a:lnTo>
                <a:lnTo>
                  <a:pt x="1751" y="796"/>
                </a:lnTo>
                <a:lnTo>
                  <a:pt x="1789" y="783"/>
                </a:lnTo>
                <a:lnTo>
                  <a:pt x="1830" y="771"/>
                </a:lnTo>
                <a:lnTo>
                  <a:pt x="1875" y="760"/>
                </a:lnTo>
                <a:lnTo>
                  <a:pt x="1921" y="751"/>
                </a:lnTo>
                <a:lnTo>
                  <a:pt x="1945" y="747"/>
                </a:lnTo>
                <a:lnTo>
                  <a:pt x="1970" y="743"/>
                </a:lnTo>
                <a:lnTo>
                  <a:pt x="1995" y="741"/>
                </a:lnTo>
                <a:lnTo>
                  <a:pt x="2020" y="739"/>
                </a:lnTo>
                <a:lnTo>
                  <a:pt x="2045" y="737"/>
                </a:lnTo>
                <a:lnTo>
                  <a:pt x="2072" y="737"/>
                </a:lnTo>
                <a:lnTo>
                  <a:pt x="2098" y="738"/>
                </a:lnTo>
                <a:lnTo>
                  <a:pt x="2125" y="739"/>
                </a:lnTo>
                <a:lnTo>
                  <a:pt x="2152" y="742"/>
                </a:lnTo>
                <a:lnTo>
                  <a:pt x="2178" y="746"/>
                </a:lnTo>
                <a:lnTo>
                  <a:pt x="2202" y="752"/>
                </a:lnTo>
                <a:lnTo>
                  <a:pt x="2223" y="759"/>
                </a:lnTo>
                <a:lnTo>
                  <a:pt x="2243" y="767"/>
                </a:lnTo>
                <a:lnTo>
                  <a:pt x="2261" y="776"/>
                </a:lnTo>
                <a:lnTo>
                  <a:pt x="2277" y="787"/>
                </a:lnTo>
                <a:lnTo>
                  <a:pt x="2293" y="798"/>
                </a:lnTo>
                <a:lnTo>
                  <a:pt x="2306" y="810"/>
                </a:lnTo>
                <a:lnTo>
                  <a:pt x="2318" y="824"/>
                </a:lnTo>
                <a:lnTo>
                  <a:pt x="2328" y="837"/>
                </a:lnTo>
                <a:lnTo>
                  <a:pt x="2337" y="852"/>
                </a:lnTo>
                <a:lnTo>
                  <a:pt x="2345" y="866"/>
                </a:lnTo>
                <a:lnTo>
                  <a:pt x="2351" y="882"/>
                </a:lnTo>
                <a:lnTo>
                  <a:pt x="2356" y="898"/>
                </a:lnTo>
                <a:lnTo>
                  <a:pt x="2360" y="914"/>
                </a:lnTo>
                <a:lnTo>
                  <a:pt x="2363" y="930"/>
                </a:lnTo>
                <a:lnTo>
                  <a:pt x="2365" y="947"/>
                </a:lnTo>
                <a:lnTo>
                  <a:pt x="2366" y="965"/>
                </a:lnTo>
                <a:lnTo>
                  <a:pt x="2366" y="981"/>
                </a:lnTo>
                <a:lnTo>
                  <a:pt x="2365" y="998"/>
                </a:lnTo>
                <a:lnTo>
                  <a:pt x="2364" y="1015"/>
                </a:lnTo>
                <a:lnTo>
                  <a:pt x="2361" y="1031"/>
                </a:lnTo>
                <a:lnTo>
                  <a:pt x="2359" y="1048"/>
                </a:lnTo>
                <a:lnTo>
                  <a:pt x="2355" y="1064"/>
                </a:lnTo>
                <a:lnTo>
                  <a:pt x="2351" y="1079"/>
                </a:lnTo>
                <a:lnTo>
                  <a:pt x="2347" y="1094"/>
                </a:lnTo>
                <a:lnTo>
                  <a:pt x="2342" y="1110"/>
                </a:lnTo>
                <a:lnTo>
                  <a:pt x="2336" y="1124"/>
                </a:lnTo>
                <a:lnTo>
                  <a:pt x="2331" y="1137"/>
                </a:lnTo>
                <a:lnTo>
                  <a:pt x="2325" y="1149"/>
                </a:lnTo>
                <a:lnTo>
                  <a:pt x="2319" y="1161"/>
                </a:lnTo>
                <a:lnTo>
                  <a:pt x="2313" y="1172"/>
                </a:lnTo>
                <a:lnTo>
                  <a:pt x="2306" y="1182"/>
                </a:lnTo>
                <a:lnTo>
                  <a:pt x="2301" y="1192"/>
                </a:lnTo>
                <a:lnTo>
                  <a:pt x="2298" y="1201"/>
                </a:lnTo>
                <a:lnTo>
                  <a:pt x="2298" y="1206"/>
                </a:lnTo>
                <a:lnTo>
                  <a:pt x="2298" y="1211"/>
                </a:lnTo>
                <a:lnTo>
                  <a:pt x="2300" y="1215"/>
                </a:lnTo>
                <a:lnTo>
                  <a:pt x="2302" y="1220"/>
                </a:lnTo>
                <a:lnTo>
                  <a:pt x="2306" y="1224"/>
                </a:lnTo>
                <a:lnTo>
                  <a:pt x="2310" y="1229"/>
                </a:lnTo>
                <a:lnTo>
                  <a:pt x="2316" y="1234"/>
                </a:lnTo>
                <a:lnTo>
                  <a:pt x="2324" y="1240"/>
                </a:lnTo>
                <a:lnTo>
                  <a:pt x="2356" y="1255"/>
                </a:lnTo>
                <a:lnTo>
                  <a:pt x="2407" y="1277"/>
                </a:lnTo>
                <a:lnTo>
                  <a:pt x="2437" y="1290"/>
                </a:lnTo>
                <a:lnTo>
                  <a:pt x="2469" y="1306"/>
                </a:lnTo>
                <a:lnTo>
                  <a:pt x="2503" y="1324"/>
                </a:lnTo>
                <a:lnTo>
                  <a:pt x="2538" y="1344"/>
                </a:lnTo>
                <a:lnTo>
                  <a:pt x="2555" y="1356"/>
                </a:lnTo>
                <a:lnTo>
                  <a:pt x="2572" y="1368"/>
                </a:lnTo>
                <a:lnTo>
                  <a:pt x="2589" y="1382"/>
                </a:lnTo>
                <a:lnTo>
                  <a:pt x="2606" y="1395"/>
                </a:lnTo>
                <a:lnTo>
                  <a:pt x="2623" y="1410"/>
                </a:lnTo>
                <a:lnTo>
                  <a:pt x="2639" y="1425"/>
                </a:lnTo>
                <a:lnTo>
                  <a:pt x="2654" y="1441"/>
                </a:lnTo>
                <a:lnTo>
                  <a:pt x="2669" y="1458"/>
                </a:lnTo>
                <a:lnTo>
                  <a:pt x="2682" y="1476"/>
                </a:lnTo>
                <a:lnTo>
                  <a:pt x="2695" y="1495"/>
                </a:lnTo>
                <a:lnTo>
                  <a:pt x="2707" y="1516"/>
                </a:lnTo>
                <a:lnTo>
                  <a:pt x="2719" y="1537"/>
                </a:lnTo>
                <a:lnTo>
                  <a:pt x="2728" y="1559"/>
                </a:lnTo>
                <a:lnTo>
                  <a:pt x="2738" y="1582"/>
                </a:lnTo>
                <a:lnTo>
                  <a:pt x="2746" y="1606"/>
                </a:lnTo>
                <a:lnTo>
                  <a:pt x="2752" y="1631"/>
                </a:lnTo>
                <a:lnTo>
                  <a:pt x="2756" y="1659"/>
                </a:lnTo>
                <a:lnTo>
                  <a:pt x="2757" y="1688"/>
                </a:lnTo>
                <a:lnTo>
                  <a:pt x="2754" y="1719"/>
                </a:lnTo>
                <a:lnTo>
                  <a:pt x="2749" y="1751"/>
                </a:lnTo>
                <a:lnTo>
                  <a:pt x="2741" y="1784"/>
                </a:lnTo>
                <a:lnTo>
                  <a:pt x="2729" y="1820"/>
                </a:lnTo>
                <a:lnTo>
                  <a:pt x="2715" y="1856"/>
                </a:lnTo>
                <a:lnTo>
                  <a:pt x="2697" y="1893"/>
                </a:lnTo>
                <a:lnTo>
                  <a:pt x="2677" y="1930"/>
                </a:lnTo>
                <a:lnTo>
                  <a:pt x="2654" y="1969"/>
                </a:lnTo>
                <a:lnTo>
                  <a:pt x="2628" y="2007"/>
                </a:lnTo>
                <a:lnTo>
                  <a:pt x="2597" y="2046"/>
                </a:lnTo>
                <a:lnTo>
                  <a:pt x="2565" y="2085"/>
                </a:lnTo>
                <a:lnTo>
                  <a:pt x="2530" y="2123"/>
                </a:lnTo>
                <a:lnTo>
                  <a:pt x="2491" y="2161"/>
                </a:lnTo>
                <a:lnTo>
                  <a:pt x="2450" y="2198"/>
                </a:lnTo>
                <a:lnTo>
                  <a:pt x="2405" y="2235"/>
                </a:lnTo>
                <a:lnTo>
                  <a:pt x="2357" y="2271"/>
                </a:lnTo>
                <a:lnTo>
                  <a:pt x="2307" y="2305"/>
                </a:lnTo>
                <a:lnTo>
                  <a:pt x="2253" y="2338"/>
                </a:lnTo>
                <a:lnTo>
                  <a:pt x="2197" y="2370"/>
                </a:lnTo>
                <a:lnTo>
                  <a:pt x="2137" y="2400"/>
                </a:lnTo>
                <a:lnTo>
                  <a:pt x="2075" y="2428"/>
                </a:lnTo>
                <a:lnTo>
                  <a:pt x="2009" y="2454"/>
                </a:lnTo>
                <a:lnTo>
                  <a:pt x="1940" y="2478"/>
                </a:lnTo>
                <a:lnTo>
                  <a:pt x="1869" y="2500"/>
                </a:lnTo>
                <a:lnTo>
                  <a:pt x="1794" y="2518"/>
                </a:lnTo>
                <a:lnTo>
                  <a:pt x="1716" y="2534"/>
                </a:lnTo>
                <a:lnTo>
                  <a:pt x="1636" y="2547"/>
                </a:lnTo>
                <a:lnTo>
                  <a:pt x="1552" y="2557"/>
                </a:lnTo>
                <a:lnTo>
                  <a:pt x="1466" y="2563"/>
                </a:lnTo>
                <a:lnTo>
                  <a:pt x="1376" y="2566"/>
                </a:lnTo>
                <a:lnTo>
                  <a:pt x="1287" y="2565"/>
                </a:lnTo>
                <a:lnTo>
                  <a:pt x="1201" y="2562"/>
                </a:lnTo>
                <a:lnTo>
                  <a:pt x="1117" y="2555"/>
                </a:lnTo>
                <a:lnTo>
                  <a:pt x="1037" y="2545"/>
                </a:lnTo>
                <a:lnTo>
                  <a:pt x="961" y="2533"/>
                </a:lnTo>
                <a:lnTo>
                  <a:pt x="887" y="2518"/>
                </a:lnTo>
                <a:lnTo>
                  <a:pt x="816" y="2501"/>
                </a:lnTo>
                <a:lnTo>
                  <a:pt x="749" y="2480"/>
                </a:lnTo>
                <a:lnTo>
                  <a:pt x="684" y="2458"/>
                </a:lnTo>
                <a:lnTo>
                  <a:pt x="623" y="2434"/>
                </a:lnTo>
                <a:lnTo>
                  <a:pt x="564" y="2409"/>
                </a:lnTo>
                <a:lnTo>
                  <a:pt x="509" y="2381"/>
                </a:lnTo>
                <a:lnTo>
                  <a:pt x="456" y="2351"/>
                </a:lnTo>
                <a:lnTo>
                  <a:pt x="406" y="2320"/>
                </a:lnTo>
                <a:lnTo>
                  <a:pt x="359" y="2288"/>
                </a:lnTo>
                <a:lnTo>
                  <a:pt x="316" y="2255"/>
                </a:lnTo>
                <a:lnTo>
                  <a:pt x="274" y="2220"/>
                </a:lnTo>
                <a:lnTo>
                  <a:pt x="237" y="2184"/>
                </a:lnTo>
                <a:lnTo>
                  <a:pt x="202" y="2148"/>
                </a:lnTo>
                <a:lnTo>
                  <a:pt x="170" y="2111"/>
                </a:lnTo>
                <a:lnTo>
                  <a:pt x="140" y="2073"/>
                </a:lnTo>
                <a:lnTo>
                  <a:pt x="114" y="2036"/>
                </a:lnTo>
                <a:lnTo>
                  <a:pt x="91" y="1998"/>
                </a:lnTo>
                <a:lnTo>
                  <a:pt x="70" y="1960"/>
                </a:lnTo>
                <a:lnTo>
                  <a:pt x="51" y="1921"/>
                </a:lnTo>
                <a:lnTo>
                  <a:pt x="36" y="1883"/>
                </a:lnTo>
                <a:lnTo>
                  <a:pt x="23" y="1846"/>
                </a:lnTo>
                <a:lnTo>
                  <a:pt x="13" y="1808"/>
                </a:lnTo>
                <a:lnTo>
                  <a:pt x="6" y="1771"/>
                </a:lnTo>
                <a:lnTo>
                  <a:pt x="2" y="1735"/>
                </a:lnTo>
                <a:lnTo>
                  <a:pt x="0" y="1701"/>
                </a:lnTo>
                <a:lnTo>
                  <a:pt x="1" y="1667"/>
                </a:lnTo>
                <a:lnTo>
                  <a:pt x="4" y="1632"/>
                </a:lnTo>
                <a:lnTo>
                  <a:pt x="11" y="1596"/>
                </a:lnTo>
                <a:lnTo>
                  <a:pt x="20" y="1559"/>
                </a:lnTo>
                <a:lnTo>
                  <a:pt x="32" y="1521"/>
                </a:lnTo>
                <a:lnTo>
                  <a:pt x="47" y="1481"/>
                </a:lnTo>
                <a:lnTo>
                  <a:pt x="64" y="1441"/>
                </a:lnTo>
                <a:lnTo>
                  <a:pt x="83" y="1400"/>
                </a:lnTo>
                <a:lnTo>
                  <a:pt x="104" y="1357"/>
                </a:lnTo>
                <a:lnTo>
                  <a:pt x="127" y="1315"/>
                </a:lnTo>
                <a:lnTo>
                  <a:pt x="152" y="1272"/>
                </a:lnTo>
                <a:lnTo>
                  <a:pt x="179" y="1228"/>
                </a:lnTo>
                <a:lnTo>
                  <a:pt x="207" y="1185"/>
                </a:lnTo>
                <a:lnTo>
                  <a:pt x="237" y="1142"/>
                </a:lnTo>
                <a:lnTo>
                  <a:pt x="267" y="1099"/>
                </a:lnTo>
                <a:lnTo>
                  <a:pt x="300" y="1056"/>
                </a:lnTo>
                <a:lnTo>
                  <a:pt x="333" y="1013"/>
                </a:lnTo>
                <a:lnTo>
                  <a:pt x="367" y="971"/>
                </a:lnTo>
                <a:lnTo>
                  <a:pt x="402" y="929"/>
                </a:lnTo>
                <a:lnTo>
                  <a:pt x="437" y="889"/>
                </a:lnTo>
                <a:lnTo>
                  <a:pt x="473" y="849"/>
                </a:lnTo>
                <a:lnTo>
                  <a:pt x="510" y="810"/>
                </a:lnTo>
                <a:lnTo>
                  <a:pt x="546" y="772"/>
                </a:lnTo>
                <a:lnTo>
                  <a:pt x="582" y="736"/>
                </a:lnTo>
                <a:lnTo>
                  <a:pt x="619" y="701"/>
                </a:lnTo>
                <a:lnTo>
                  <a:pt x="655" y="667"/>
                </a:lnTo>
                <a:lnTo>
                  <a:pt x="690" y="636"/>
                </a:lnTo>
                <a:lnTo>
                  <a:pt x="726" y="606"/>
                </a:lnTo>
                <a:lnTo>
                  <a:pt x="761" y="579"/>
                </a:lnTo>
                <a:lnTo>
                  <a:pt x="794" y="553"/>
                </a:lnTo>
                <a:lnTo>
                  <a:pt x="827" y="529"/>
                </a:lnTo>
                <a:lnTo>
                  <a:pt x="860" y="508"/>
                </a:lnTo>
                <a:lnTo>
                  <a:pt x="891" y="490"/>
                </a:lnTo>
                <a:lnTo>
                  <a:pt x="921" y="473"/>
                </a:lnTo>
                <a:lnTo>
                  <a:pt x="951" y="458"/>
                </a:lnTo>
                <a:lnTo>
                  <a:pt x="981" y="445"/>
                </a:lnTo>
                <a:lnTo>
                  <a:pt x="1010" y="433"/>
                </a:lnTo>
                <a:lnTo>
                  <a:pt x="1038" y="422"/>
                </a:lnTo>
                <a:lnTo>
                  <a:pt x="1067" y="413"/>
                </a:lnTo>
                <a:lnTo>
                  <a:pt x="1095" y="405"/>
                </a:lnTo>
                <a:lnTo>
                  <a:pt x="1122" y="398"/>
                </a:lnTo>
                <a:lnTo>
                  <a:pt x="1149" y="391"/>
                </a:lnTo>
                <a:lnTo>
                  <a:pt x="1176" y="387"/>
                </a:lnTo>
                <a:lnTo>
                  <a:pt x="1202" y="384"/>
                </a:lnTo>
                <a:lnTo>
                  <a:pt x="1227" y="381"/>
                </a:lnTo>
                <a:lnTo>
                  <a:pt x="1251" y="380"/>
                </a:lnTo>
                <a:lnTo>
                  <a:pt x="1275" y="380"/>
                </a:lnTo>
                <a:lnTo>
                  <a:pt x="1299" y="381"/>
                </a:lnTo>
                <a:lnTo>
                  <a:pt x="1321" y="383"/>
                </a:lnTo>
                <a:lnTo>
                  <a:pt x="1343" y="385"/>
                </a:lnTo>
                <a:lnTo>
                  <a:pt x="1364" y="389"/>
                </a:lnTo>
                <a:lnTo>
                  <a:pt x="1384" y="393"/>
                </a:lnTo>
                <a:lnTo>
                  <a:pt x="1404" y="399"/>
                </a:lnTo>
                <a:lnTo>
                  <a:pt x="1423" y="404"/>
                </a:lnTo>
                <a:lnTo>
                  <a:pt x="1440" y="411"/>
                </a:lnTo>
                <a:lnTo>
                  <a:pt x="1457" y="418"/>
                </a:lnTo>
                <a:lnTo>
                  <a:pt x="1472" y="425"/>
                </a:lnTo>
                <a:lnTo>
                  <a:pt x="1487" y="433"/>
                </a:lnTo>
                <a:lnTo>
                  <a:pt x="1501" y="442"/>
                </a:lnTo>
                <a:lnTo>
                  <a:pt x="1514" y="451"/>
                </a:lnTo>
                <a:lnTo>
                  <a:pt x="1526" y="460"/>
                </a:lnTo>
                <a:lnTo>
                  <a:pt x="1536" y="470"/>
                </a:lnTo>
                <a:lnTo>
                  <a:pt x="1546" y="480"/>
                </a:lnTo>
                <a:lnTo>
                  <a:pt x="1554" y="490"/>
                </a:lnTo>
                <a:lnTo>
                  <a:pt x="1561" y="501"/>
                </a:lnTo>
                <a:lnTo>
                  <a:pt x="1567" y="512"/>
                </a:lnTo>
                <a:lnTo>
                  <a:pt x="1572" y="523"/>
                </a:lnTo>
                <a:lnTo>
                  <a:pt x="1576" y="536"/>
                </a:lnTo>
                <a:lnTo>
                  <a:pt x="1580" y="549"/>
                </a:lnTo>
                <a:lnTo>
                  <a:pt x="1583" y="561"/>
                </a:lnTo>
                <a:lnTo>
                  <a:pt x="1585" y="574"/>
                </a:lnTo>
                <a:lnTo>
                  <a:pt x="1587" y="588"/>
                </a:lnTo>
                <a:lnTo>
                  <a:pt x="1588" y="601"/>
                </a:lnTo>
                <a:lnTo>
                  <a:pt x="1590" y="629"/>
                </a:lnTo>
                <a:lnTo>
                  <a:pt x="1590" y="656"/>
                </a:lnTo>
                <a:lnTo>
                  <a:pt x="1589" y="685"/>
                </a:lnTo>
                <a:lnTo>
                  <a:pt x="1586" y="711"/>
                </a:lnTo>
                <a:lnTo>
                  <a:pt x="1580" y="761"/>
                </a:lnTo>
                <a:lnTo>
                  <a:pt x="1574" y="802"/>
                </a:lnTo>
                <a:lnTo>
                  <a:pt x="1572" y="820"/>
                </a:lnTo>
                <a:lnTo>
                  <a:pt x="1571" y="833"/>
                </a:lnTo>
                <a:lnTo>
                  <a:pt x="1571" y="838"/>
                </a:lnTo>
                <a:lnTo>
                  <a:pt x="1571" y="842"/>
                </a:lnTo>
                <a:lnTo>
                  <a:pt x="1572" y="845"/>
                </a:lnTo>
                <a:lnTo>
                  <a:pt x="1573" y="848"/>
                </a:lnTo>
                <a:close/>
                <a:moveTo>
                  <a:pt x="2306" y="680"/>
                </a:moveTo>
                <a:lnTo>
                  <a:pt x="2296" y="680"/>
                </a:lnTo>
                <a:lnTo>
                  <a:pt x="2287" y="679"/>
                </a:lnTo>
                <a:lnTo>
                  <a:pt x="2277" y="678"/>
                </a:lnTo>
                <a:lnTo>
                  <a:pt x="2268" y="675"/>
                </a:lnTo>
                <a:lnTo>
                  <a:pt x="2260" y="671"/>
                </a:lnTo>
                <a:lnTo>
                  <a:pt x="2252" y="667"/>
                </a:lnTo>
                <a:lnTo>
                  <a:pt x="2244" y="662"/>
                </a:lnTo>
                <a:lnTo>
                  <a:pt x="2238" y="656"/>
                </a:lnTo>
                <a:lnTo>
                  <a:pt x="2231" y="650"/>
                </a:lnTo>
                <a:lnTo>
                  <a:pt x="2225" y="643"/>
                </a:lnTo>
                <a:lnTo>
                  <a:pt x="2220" y="636"/>
                </a:lnTo>
                <a:lnTo>
                  <a:pt x="2216" y="628"/>
                </a:lnTo>
                <a:lnTo>
                  <a:pt x="2212" y="620"/>
                </a:lnTo>
                <a:lnTo>
                  <a:pt x="2209" y="611"/>
                </a:lnTo>
                <a:lnTo>
                  <a:pt x="2207" y="602"/>
                </a:lnTo>
                <a:lnTo>
                  <a:pt x="2206" y="593"/>
                </a:lnTo>
                <a:lnTo>
                  <a:pt x="2206" y="583"/>
                </a:lnTo>
                <a:lnTo>
                  <a:pt x="2206" y="574"/>
                </a:lnTo>
                <a:lnTo>
                  <a:pt x="2208" y="565"/>
                </a:lnTo>
                <a:lnTo>
                  <a:pt x="2210" y="556"/>
                </a:lnTo>
                <a:lnTo>
                  <a:pt x="2214" y="548"/>
                </a:lnTo>
                <a:lnTo>
                  <a:pt x="2218" y="540"/>
                </a:lnTo>
                <a:lnTo>
                  <a:pt x="2223" y="531"/>
                </a:lnTo>
                <a:lnTo>
                  <a:pt x="2228" y="524"/>
                </a:lnTo>
                <a:lnTo>
                  <a:pt x="2234" y="518"/>
                </a:lnTo>
                <a:lnTo>
                  <a:pt x="2241" y="512"/>
                </a:lnTo>
                <a:lnTo>
                  <a:pt x="2248" y="507"/>
                </a:lnTo>
                <a:lnTo>
                  <a:pt x="2256" y="502"/>
                </a:lnTo>
                <a:lnTo>
                  <a:pt x="2265" y="499"/>
                </a:lnTo>
                <a:lnTo>
                  <a:pt x="2273" y="496"/>
                </a:lnTo>
                <a:lnTo>
                  <a:pt x="2282" y="494"/>
                </a:lnTo>
                <a:lnTo>
                  <a:pt x="2293" y="493"/>
                </a:lnTo>
                <a:lnTo>
                  <a:pt x="2295" y="492"/>
                </a:lnTo>
                <a:lnTo>
                  <a:pt x="2297" y="492"/>
                </a:lnTo>
                <a:lnTo>
                  <a:pt x="2300" y="492"/>
                </a:lnTo>
                <a:lnTo>
                  <a:pt x="2301" y="492"/>
                </a:lnTo>
                <a:lnTo>
                  <a:pt x="2304" y="492"/>
                </a:lnTo>
                <a:lnTo>
                  <a:pt x="2305" y="492"/>
                </a:lnTo>
                <a:lnTo>
                  <a:pt x="2317" y="492"/>
                </a:lnTo>
                <a:lnTo>
                  <a:pt x="2325" y="491"/>
                </a:lnTo>
                <a:lnTo>
                  <a:pt x="2325" y="491"/>
                </a:lnTo>
                <a:lnTo>
                  <a:pt x="2325" y="492"/>
                </a:lnTo>
                <a:lnTo>
                  <a:pt x="2346" y="492"/>
                </a:lnTo>
                <a:lnTo>
                  <a:pt x="2367" y="494"/>
                </a:lnTo>
                <a:lnTo>
                  <a:pt x="2388" y="497"/>
                </a:lnTo>
                <a:lnTo>
                  <a:pt x="2409" y="500"/>
                </a:lnTo>
                <a:lnTo>
                  <a:pt x="2429" y="505"/>
                </a:lnTo>
                <a:lnTo>
                  <a:pt x="2448" y="510"/>
                </a:lnTo>
                <a:lnTo>
                  <a:pt x="2468" y="517"/>
                </a:lnTo>
                <a:lnTo>
                  <a:pt x="2486" y="524"/>
                </a:lnTo>
                <a:lnTo>
                  <a:pt x="2505" y="533"/>
                </a:lnTo>
                <a:lnTo>
                  <a:pt x="2524" y="543"/>
                </a:lnTo>
                <a:lnTo>
                  <a:pt x="2541" y="553"/>
                </a:lnTo>
                <a:lnTo>
                  <a:pt x="2558" y="563"/>
                </a:lnTo>
                <a:lnTo>
                  <a:pt x="2574" y="575"/>
                </a:lnTo>
                <a:lnTo>
                  <a:pt x="2589" y="587"/>
                </a:lnTo>
                <a:lnTo>
                  <a:pt x="2604" y="600"/>
                </a:lnTo>
                <a:lnTo>
                  <a:pt x="2619" y="614"/>
                </a:lnTo>
                <a:lnTo>
                  <a:pt x="2633" y="628"/>
                </a:lnTo>
                <a:lnTo>
                  <a:pt x="2646" y="643"/>
                </a:lnTo>
                <a:lnTo>
                  <a:pt x="2659" y="659"/>
                </a:lnTo>
                <a:lnTo>
                  <a:pt x="2670" y="676"/>
                </a:lnTo>
                <a:lnTo>
                  <a:pt x="2681" y="692"/>
                </a:lnTo>
                <a:lnTo>
                  <a:pt x="2691" y="710"/>
                </a:lnTo>
                <a:lnTo>
                  <a:pt x="2700" y="727"/>
                </a:lnTo>
                <a:lnTo>
                  <a:pt x="2708" y="746"/>
                </a:lnTo>
                <a:lnTo>
                  <a:pt x="2715" y="764"/>
                </a:lnTo>
                <a:lnTo>
                  <a:pt x="2722" y="784"/>
                </a:lnTo>
                <a:lnTo>
                  <a:pt x="2727" y="803"/>
                </a:lnTo>
                <a:lnTo>
                  <a:pt x="2733" y="824"/>
                </a:lnTo>
                <a:lnTo>
                  <a:pt x="2737" y="844"/>
                </a:lnTo>
                <a:lnTo>
                  <a:pt x="2739" y="865"/>
                </a:lnTo>
                <a:lnTo>
                  <a:pt x="2741" y="886"/>
                </a:lnTo>
                <a:lnTo>
                  <a:pt x="2741" y="907"/>
                </a:lnTo>
                <a:lnTo>
                  <a:pt x="2742" y="907"/>
                </a:lnTo>
                <a:lnTo>
                  <a:pt x="2742" y="908"/>
                </a:lnTo>
                <a:lnTo>
                  <a:pt x="2742" y="909"/>
                </a:lnTo>
                <a:lnTo>
                  <a:pt x="2741" y="909"/>
                </a:lnTo>
                <a:lnTo>
                  <a:pt x="2741" y="920"/>
                </a:lnTo>
                <a:lnTo>
                  <a:pt x="2741" y="932"/>
                </a:lnTo>
                <a:lnTo>
                  <a:pt x="2740" y="942"/>
                </a:lnTo>
                <a:lnTo>
                  <a:pt x="2739" y="953"/>
                </a:lnTo>
                <a:lnTo>
                  <a:pt x="2739" y="953"/>
                </a:lnTo>
                <a:lnTo>
                  <a:pt x="2739" y="959"/>
                </a:lnTo>
                <a:lnTo>
                  <a:pt x="2738" y="961"/>
                </a:lnTo>
                <a:lnTo>
                  <a:pt x="2737" y="971"/>
                </a:lnTo>
                <a:lnTo>
                  <a:pt x="2735" y="980"/>
                </a:lnTo>
                <a:lnTo>
                  <a:pt x="2734" y="989"/>
                </a:lnTo>
                <a:lnTo>
                  <a:pt x="2731" y="996"/>
                </a:lnTo>
                <a:lnTo>
                  <a:pt x="2729" y="1006"/>
                </a:lnTo>
                <a:lnTo>
                  <a:pt x="2725" y="1014"/>
                </a:lnTo>
                <a:lnTo>
                  <a:pt x="2721" y="1023"/>
                </a:lnTo>
                <a:lnTo>
                  <a:pt x="2716" y="1030"/>
                </a:lnTo>
                <a:lnTo>
                  <a:pt x="2711" y="1037"/>
                </a:lnTo>
                <a:lnTo>
                  <a:pt x="2705" y="1044"/>
                </a:lnTo>
                <a:lnTo>
                  <a:pt x="2698" y="1050"/>
                </a:lnTo>
                <a:lnTo>
                  <a:pt x="2691" y="1055"/>
                </a:lnTo>
                <a:lnTo>
                  <a:pt x="2683" y="1059"/>
                </a:lnTo>
                <a:lnTo>
                  <a:pt x="2675" y="1063"/>
                </a:lnTo>
                <a:lnTo>
                  <a:pt x="2666" y="1066"/>
                </a:lnTo>
                <a:lnTo>
                  <a:pt x="2658" y="1068"/>
                </a:lnTo>
                <a:lnTo>
                  <a:pt x="2649" y="1069"/>
                </a:lnTo>
                <a:lnTo>
                  <a:pt x="2640" y="1070"/>
                </a:lnTo>
                <a:lnTo>
                  <a:pt x="2630" y="1069"/>
                </a:lnTo>
                <a:lnTo>
                  <a:pt x="2620" y="1068"/>
                </a:lnTo>
                <a:lnTo>
                  <a:pt x="2611" y="1065"/>
                </a:lnTo>
                <a:lnTo>
                  <a:pt x="2602" y="1062"/>
                </a:lnTo>
                <a:lnTo>
                  <a:pt x="2594" y="1058"/>
                </a:lnTo>
                <a:lnTo>
                  <a:pt x="2586" y="1053"/>
                </a:lnTo>
                <a:lnTo>
                  <a:pt x="2579" y="1047"/>
                </a:lnTo>
                <a:lnTo>
                  <a:pt x="2572" y="1041"/>
                </a:lnTo>
                <a:lnTo>
                  <a:pt x="2567" y="1034"/>
                </a:lnTo>
                <a:lnTo>
                  <a:pt x="2561" y="1027"/>
                </a:lnTo>
                <a:lnTo>
                  <a:pt x="2557" y="1019"/>
                </a:lnTo>
                <a:lnTo>
                  <a:pt x="2553" y="1011"/>
                </a:lnTo>
                <a:lnTo>
                  <a:pt x="2550" y="1003"/>
                </a:lnTo>
                <a:lnTo>
                  <a:pt x="2548" y="994"/>
                </a:lnTo>
                <a:lnTo>
                  <a:pt x="2547" y="985"/>
                </a:lnTo>
                <a:lnTo>
                  <a:pt x="2547" y="976"/>
                </a:lnTo>
                <a:lnTo>
                  <a:pt x="2547" y="967"/>
                </a:lnTo>
                <a:lnTo>
                  <a:pt x="2549" y="957"/>
                </a:lnTo>
                <a:lnTo>
                  <a:pt x="2551" y="946"/>
                </a:lnTo>
                <a:lnTo>
                  <a:pt x="2552" y="937"/>
                </a:lnTo>
                <a:lnTo>
                  <a:pt x="2552" y="937"/>
                </a:lnTo>
                <a:lnTo>
                  <a:pt x="2553" y="932"/>
                </a:lnTo>
                <a:lnTo>
                  <a:pt x="2554" y="919"/>
                </a:lnTo>
                <a:lnTo>
                  <a:pt x="2554" y="909"/>
                </a:lnTo>
                <a:lnTo>
                  <a:pt x="2554" y="909"/>
                </a:lnTo>
                <a:lnTo>
                  <a:pt x="2554" y="908"/>
                </a:lnTo>
                <a:lnTo>
                  <a:pt x="2554" y="907"/>
                </a:lnTo>
                <a:lnTo>
                  <a:pt x="2554" y="907"/>
                </a:lnTo>
                <a:lnTo>
                  <a:pt x="2554" y="896"/>
                </a:lnTo>
                <a:lnTo>
                  <a:pt x="2553" y="884"/>
                </a:lnTo>
                <a:lnTo>
                  <a:pt x="2552" y="873"/>
                </a:lnTo>
                <a:lnTo>
                  <a:pt x="2550" y="862"/>
                </a:lnTo>
                <a:lnTo>
                  <a:pt x="2547" y="851"/>
                </a:lnTo>
                <a:lnTo>
                  <a:pt x="2544" y="840"/>
                </a:lnTo>
                <a:lnTo>
                  <a:pt x="2540" y="829"/>
                </a:lnTo>
                <a:lnTo>
                  <a:pt x="2536" y="819"/>
                </a:lnTo>
                <a:lnTo>
                  <a:pt x="2532" y="808"/>
                </a:lnTo>
                <a:lnTo>
                  <a:pt x="2527" y="798"/>
                </a:lnTo>
                <a:lnTo>
                  <a:pt x="2521" y="789"/>
                </a:lnTo>
                <a:lnTo>
                  <a:pt x="2515" y="779"/>
                </a:lnTo>
                <a:lnTo>
                  <a:pt x="2508" y="770"/>
                </a:lnTo>
                <a:lnTo>
                  <a:pt x="2501" y="762"/>
                </a:lnTo>
                <a:lnTo>
                  <a:pt x="2494" y="753"/>
                </a:lnTo>
                <a:lnTo>
                  <a:pt x="2486" y="746"/>
                </a:lnTo>
                <a:lnTo>
                  <a:pt x="2478" y="738"/>
                </a:lnTo>
                <a:lnTo>
                  <a:pt x="2470" y="731"/>
                </a:lnTo>
                <a:lnTo>
                  <a:pt x="2462" y="724"/>
                </a:lnTo>
                <a:lnTo>
                  <a:pt x="2453" y="718"/>
                </a:lnTo>
                <a:lnTo>
                  <a:pt x="2443" y="712"/>
                </a:lnTo>
                <a:lnTo>
                  <a:pt x="2434" y="706"/>
                </a:lnTo>
                <a:lnTo>
                  <a:pt x="2424" y="701"/>
                </a:lnTo>
                <a:lnTo>
                  <a:pt x="2414" y="697"/>
                </a:lnTo>
                <a:lnTo>
                  <a:pt x="2404" y="693"/>
                </a:lnTo>
                <a:lnTo>
                  <a:pt x="2392" y="689"/>
                </a:lnTo>
                <a:lnTo>
                  <a:pt x="2381" y="686"/>
                </a:lnTo>
                <a:lnTo>
                  <a:pt x="2370" y="684"/>
                </a:lnTo>
                <a:lnTo>
                  <a:pt x="2359" y="682"/>
                </a:lnTo>
                <a:lnTo>
                  <a:pt x="2348" y="680"/>
                </a:lnTo>
                <a:lnTo>
                  <a:pt x="2336" y="679"/>
                </a:lnTo>
                <a:lnTo>
                  <a:pt x="2325" y="679"/>
                </a:lnTo>
                <a:lnTo>
                  <a:pt x="2325" y="679"/>
                </a:lnTo>
                <a:lnTo>
                  <a:pt x="2325" y="679"/>
                </a:lnTo>
                <a:lnTo>
                  <a:pt x="2314" y="679"/>
                </a:lnTo>
                <a:lnTo>
                  <a:pt x="2311" y="679"/>
                </a:lnTo>
                <a:lnTo>
                  <a:pt x="2311" y="679"/>
                </a:lnTo>
                <a:lnTo>
                  <a:pt x="2309" y="680"/>
                </a:lnTo>
                <a:lnTo>
                  <a:pt x="2309" y="680"/>
                </a:lnTo>
                <a:lnTo>
                  <a:pt x="2306" y="680"/>
                </a:lnTo>
                <a:close/>
                <a:moveTo>
                  <a:pt x="2202" y="312"/>
                </a:moveTo>
                <a:lnTo>
                  <a:pt x="2187" y="314"/>
                </a:lnTo>
                <a:lnTo>
                  <a:pt x="2171" y="315"/>
                </a:lnTo>
                <a:lnTo>
                  <a:pt x="2156" y="314"/>
                </a:lnTo>
                <a:lnTo>
                  <a:pt x="2142" y="312"/>
                </a:lnTo>
                <a:lnTo>
                  <a:pt x="2128" y="309"/>
                </a:lnTo>
                <a:lnTo>
                  <a:pt x="2115" y="304"/>
                </a:lnTo>
                <a:lnTo>
                  <a:pt x="2102" y="298"/>
                </a:lnTo>
                <a:lnTo>
                  <a:pt x="2089" y="290"/>
                </a:lnTo>
                <a:lnTo>
                  <a:pt x="2078" y="282"/>
                </a:lnTo>
                <a:lnTo>
                  <a:pt x="2067" y="273"/>
                </a:lnTo>
                <a:lnTo>
                  <a:pt x="2056" y="262"/>
                </a:lnTo>
                <a:lnTo>
                  <a:pt x="2048" y="250"/>
                </a:lnTo>
                <a:lnTo>
                  <a:pt x="2040" y="237"/>
                </a:lnTo>
                <a:lnTo>
                  <a:pt x="2034" y="224"/>
                </a:lnTo>
                <a:lnTo>
                  <a:pt x="2028" y="210"/>
                </a:lnTo>
                <a:lnTo>
                  <a:pt x="2025" y="196"/>
                </a:lnTo>
                <a:lnTo>
                  <a:pt x="2022" y="181"/>
                </a:lnTo>
                <a:lnTo>
                  <a:pt x="2021" y="166"/>
                </a:lnTo>
                <a:lnTo>
                  <a:pt x="2022" y="151"/>
                </a:lnTo>
                <a:lnTo>
                  <a:pt x="2024" y="137"/>
                </a:lnTo>
                <a:lnTo>
                  <a:pt x="2028" y="123"/>
                </a:lnTo>
                <a:lnTo>
                  <a:pt x="2032" y="108"/>
                </a:lnTo>
                <a:lnTo>
                  <a:pt x="2038" y="95"/>
                </a:lnTo>
                <a:lnTo>
                  <a:pt x="2046" y="83"/>
                </a:lnTo>
                <a:lnTo>
                  <a:pt x="2054" y="72"/>
                </a:lnTo>
                <a:lnTo>
                  <a:pt x="2065" y="61"/>
                </a:lnTo>
                <a:lnTo>
                  <a:pt x="2075" y="51"/>
                </a:lnTo>
                <a:lnTo>
                  <a:pt x="2086" y="42"/>
                </a:lnTo>
                <a:lnTo>
                  <a:pt x="2099" y="35"/>
                </a:lnTo>
                <a:lnTo>
                  <a:pt x="2112" y="28"/>
                </a:lnTo>
                <a:lnTo>
                  <a:pt x="2126" y="23"/>
                </a:lnTo>
                <a:lnTo>
                  <a:pt x="2141" y="19"/>
                </a:lnTo>
                <a:lnTo>
                  <a:pt x="2142" y="19"/>
                </a:lnTo>
                <a:lnTo>
                  <a:pt x="2143" y="19"/>
                </a:lnTo>
                <a:lnTo>
                  <a:pt x="2161" y="15"/>
                </a:lnTo>
                <a:lnTo>
                  <a:pt x="2167" y="14"/>
                </a:lnTo>
                <a:lnTo>
                  <a:pt x="2178" y="12"/>
                </a:lnTo>
                <a:lnTo>
                  <a:pt x="2194" y="10"/>
                </a:lnTo>
                <a:lnTo>
                  <a:pt x="2227" y="6"/>
                </a:lnTo>
                <a:lnTo>
                  <a:pt x="2259" y="3"/>
                </a:lnTo>
                <a:lnTo>
                  <a:pt x="2293" y="1"/>
                </a:lnTo>
                <a:lnTo>
                  <a:pt x="2325" y="0"/>
                </a:lnTo>
                <a:lnTo>
                  <a:pt x="2325" y="0"/>
                </a:lnTo>
                <a:lnTo>
                  <a:pt x="2325" y="1"/>
                </a:lnTo>
                <a:lnTo>
                  <a:pt x="2348" y="1"/>
                </a:lnTo>
                <a:lnTo>
                  <a:pt x="2371" y="2"/>
                </a:lnTo>
                <a:lnTo>
                  <a:pt x="2394" y="3"/>
                </a:lnTo>
                <a:lnTo>
                  <a:pt x="2418" y="5"/>
                </a:lnTo>
                <a:lnTo>
                  <a:pt x="2441" y="8"/>
                </a:lnTo>
                <a:lnTo>
                  <a:pt x="2463" y="11"/>
                </a:lnTo>
                <a:lnTo>
                  <a:pt x="2485" y="15"/>
                </a:lnTo>
                <a:lnTo>
                  <a:pt x="2507" y="19"/>
                </a:lnTo>
                <a:lnTo>
                  <a:pt x="2530" y="24"/>
                </a:lnTo>
                <a:lnTo>
                  <a:pt x="2552" y="29"/>
                </a:lnTo>
                <a:lnTo>
                  <a:pt x="2574" y="35"/>
                </a:lnTo>
                <a:lnTo>
                  <a:pt x="2595" y="41"/>
                </a:lnTo>
                <a:lnTo>
                  <a:pt x="2616" y="48"/>
                </a:lnTo>
                <a:lnTo>
                  <a:pt x="2638" y="55"/>
                </a:lnTo>
                <a:lnTo>
                  <a:pt x="2658" y="63"/>
                </a:lnTo>
                <a:lnTo>
                  <a:pt x="2679" y="72"/>
                </a:lnTo>
                <a:lnTo>
                  <a:pt x="2699" y="80"/>
                </a:lnTo>
                <a:lnTo>
                  <a:pt x="2719" y="90"/>
                </a:lnTo>
                <a:lnTo>
                  <a:pt x="2739" y="99"/>
                </a:lnTo>
                <a:lnTo>
                  <a:pt x="2758" y="109"/>
                </a:lnTo>
                <a:lnTo>
                  <a:pt x="2777" y="121"/>
                </a:lnTo>
                <a:lnTo>
                  <a:pt x="2796" y="132"/>
                </a:lnTo>
                <a:lnTo>
                  <a:pt x="2815" y="144"/>
                </a:lnTo>
                <a:lnTo>
                  <a:pt x="2833" y="155"/>
                </a:lnTo>
                <a:lnTo>
                  <a:pt x="2852" y="168"/>
                </a:lnTo>
                <a:lnTo>
                  <a:pt x="2869" y="181"/>
                </a:lnTo>
                <a:lnTo>
                  <a:pt x="2886" y="194"/>
                </a:lnTo>
                <a:lnTo>
                  <a:pt x="2903" y="207"/>
                </a:lnTo>
                <a:lnTo>
                  <a:pt x="2920" y="221"/>
                </a:lnTo>
                <a:lnTo>
                  <a:pt x="2936" y="236"/>
                </a:lnTo>
                <a:lnTo>
                  <a:pt x="2951" y="250"/>
                </a:lnTo>
                <a:lnTo>
                  <a:pt x="2968" y="266"/>
                </a:lnTo>
                <a:lnTo>
                  <a:pt x="2983" y="282"/>
                </a:lnTo>
                <a:lnTo>
                  <a:pt x="2998" y="298"/>
                </a:lnTo>
                <a:lnTo>
                  <a:pt x="3012" y="314"/>
                </a:lnTo>
                <a:lnTo>
                  <a:pt x="3026" y="330"/>
                </a:lnTo>
                <a:lnTo>
                  <a:pt x="3039" y="347"/>
                </a:lnTo>
                <a:lnTo>
                  <a:pt x="3053" y="364"/>
                </a:lnTo>
                <a:lnTo>
                  <a:pt x="3065" y="382"/>
                </a:lnTo>
                <a:lnTo>
                  <a:pt x="3079" y="400"/>
                </a:lnTo>
                <a:lnTo>
                  <a:pt x="3091" y="419"/>
                </a:lnTo>
                <a:lnTo>
                  <a:pt x="3102" y="437"/>
                </a:lnTo>
                <a:lnTo>
                  <a:pt x="3113" y="456"/>
                </a:lnTo>
                <a:lnTo>
                  <a:pt x="3124" y="475"/>
                </a:lnTo>
                <a:lnTo>
                  <a:pt x="3134" y="494"/>
                </a:lnTo>
                <a:lnTo>
                  <a:pt x="3144" y="514"/>
                </a:lnTo>
                <a:lnTo>
                  <a:pt x="3153" y="533"/>
                </a:lnTo>
                <a:lnTo>
                  <a:pt x="3162" y="554"/>
                </a:lnTo>
                <a:lnTo>
                  <a:pt x="3170" y="575"/>
                </a:lnTo>
                <a:lnTo>
                  <a:pt x="3179" y="595"/>
                </a:lnTo>
                <a:lnTo>
                  <a:pt x="3186" y="616"/>
                </a:lnTo>
                <a:lnTo>
                  <a:pt x="3193" y="637"/>
                </a:lnTo>
                <a:lnTo>
                  <a:pt x="3199" y="658"/>
                </a:lnTo>
                <a:lnTo>
                  <a:pt x="3205" y="681"/>
                </a:lnTo>
                <a:lnTo>
                  <a:pt x="3210" y="703"/>
                </a:lnTo>
                <a:lnTo>
                  <a:pt x="3215" y="725"/>
                </a:lnTo>
                <a:lnTo>
                  <a:pt x="3219" y="747"/>
                </a:lnTo>
                <a:lnTo>
                  <a:pt x="3223" y="769"/>
                </a:lnTo>
                <a:lnTo>
                  <a:pt x="3226" y="791"/>
                </a:lnTo>
                <a:lnTo>
                  <a:pt x="3229" y="815"/>
                </a:lnTo>
                <a:lnTo>
                  <a:pt x="3231" y="838"/>
                </a:lnTo>
                <a:lnTo>
                  <a:pt x="3232" y="861"/>
                </a:lnTo>
                <a:lnTo>
                  <a:pt x="3233" y="884"/>
                </a:lnTo>
                <a:lnTo>
                  <a:pt x="3233" y="907"/>
                </a:lnTo>
                <a:lnTo>
                  <a:pt x="3234" y="907"/>
                </a:lnTo>
                <a:lnTo>
                  <a:pt x="3234" y="908"/>
                </a:lnTo>
                <a:lnTo>
                  <a:pt x="3234" y="908"/>
                </a:lnTo>
                <a:lnTo>
                  <a:pt x="3233" y="908"/>
                </a:lnTo>
                <a:lnTo>
                  <a:pt x="3233" y="936"/>
                </a:lnTo>
                <a:lnTo>
                  <a:pt x="3232" y="963"/>
                </a:lnTo>
                <a:lnTo>
                  <a:pt x="3230" y="988"/>
                </a:lnTo>
                <a:lnTo>
                  <a:pt x="3228" y="1012"/>
                </a:lnTo>
                <a:lnTo>
                  <a:pt x="3228" y="1013"/>
                </a:lnTo>
                <a:lnTo>
                  <a:pt x="3226" y="1027"/>
                </a:lnTo>
                <a:lnTo>
                  <a:pt x="3225" y="1029"/>
                </a:lnTo>
                <a:lnTo>
                  <a:pt x="3222" y="1050"/>
                </a:lnTo>
                <a:lnTo>
                  <a:pt x="3219" y="1072"/>
                </a:lnTo>
                <a:lnTo>
                  <a:pt x="3215" y="1092"/>
                </a:lnTo>
                <a:lnTo>
                  <a:pt x="3210" y="1114"/>
                </a:lnTo>
                <a:lnTo>
                  <a:pt x="3206" y="1128"/>
                </a:lnTo>
                <a:lnTo>
                  <a:pt x="3201" y="1142"/>
                </a:lnTo>
                <a:lnTo>
                  <a:pt x="3194" y="1155"/>
                </a:lnTo>
                <a:lnTo>
                  <a:pt x="3186" y="1168"/>
                </a:lnTo>
                <a:lnTo>
                  <a:pt x="3176" y="1179"/>
                </a:lnTo>
                <a:lnTo>
                  <a:pt x="3166" y="1189"/>
                </a:lnTo>
                <a:lnTo>
                  <a:pt x="3155" y="1198"/>
                </a:lnTo>
                <a:lnTo>
                  <a:pt x="3143" y="1206"/>
                </a:lnTo>
                <a:lnTo>
                  <a:pt x="3131" y="1213"/>
                </a:lnTo>
                <a:lnTo>
                  <a:pt x="3118" y="1219"/>
                </a:lnTo>
                <a:lnTo>
                  <a:pt x="3104" y="1224"/>
                </a:lnTo>
                <a:lnTo>
                  <a:pt x="3090" y="1227"/>
                </a:lnTo>
                <a:lnTo>
                  <a:pt x="3076" y="1229"/>
                </a:lnTo>
                <a:lnTo>
                  <a:pt x="3060" y="1229"/>
                </a:lnTo>
                <a:lnTo>
                  <a:pt x="3045" y="1228"/>
                </a:lnTo>
                <a:lnTo>
                  <a:pt x="3030" y="1225"/>
                </a:lnTo>
                <a:lnTo>
                  <a:pt x="3016" y="1221"/>
                </a:lnTo>
                <a:lnTo>
                  <a:pt x="3002" y="1216"/>
                </a:lnTo>
                <a:lnTo>
                  <a:pt x="2989" y="1209"/>
                </a:lnTo>
                <a:lnTo>
                  <a:pt x="2977" y="1201"/>
                </a:lnTo>
                <a:lnTo>
                  <a:pt x="2965" y="1192"/>
                </a:lnTo>
                <a:lnTo>
                  <a:pt x="2954" y="1182"/>
                </a:lnTo>
                <a:lnTo>
                  <a:pt x="2945" y="1171"/>
                </a:lnTo>
                <a:lnTo>
                  <a:pt x="2937" y="1160"/>
                </a:lnTo>
                <a:lnTo>
                  <a:pt x="2930" y="1147"/>
                </a:lnTo>
                <a:lnTo>
                  <a:pt x="2924" y="1134"/>
                </a:lnTo>
                <a:lnTo>
                  <a:pt x="2919" y="1121"/>
                </a:lnTo>
                <a:lnTo>
                  <a:pt x="2916" y="1107"/>
                </a:lnTo>
                <a:lnTo>
                  <a:pt x="2914" y="1091"/>
                </a:lnTo>
                <a:lnTo>
                  <a:pt x="2914" y="1076"/>
                </a:lnTo>
                <a:lnTo>
                  <a:pt x="2915" y="1062"/>
                </a:lnTo>
                <a:lnTo>
                  <a:pt x="2918" y="1047"/>
                </a:lnTo>
                <a:lnTo>
                  <a:pt x="2921" y="1032"/>
                </a:lnTo>
                <a:lnTo>
                  <a:pt x="2924" y="1018"/>
                </a:lnTo>
                <a:lnTo>
                  <a:pt x="2926" y="1005"/>
                </a:lnTo>
                <a:lnTo>
                  <a:pt x="2928" y="991"/>
                </a:lnTo>
                <a:lnTo>
                  <a:pt x="2928" y="991"/>
                </a:lnTo>
                <a:lnTo>
                  <a:pt x="2930" y="977"/>
                </a:lnTo>
                <a:lnTo>
                  <a:pt x="2930" y="977"/>
                </a:lnTo>
                <a:lnTo>
                  <a:pt x="2932" y="959"/>
                </a:lnTo>
                <a:lnTo>
                  <a:pt x="2933" y="941"/>
                </a:lnTo>
                <a:lnTo>
                  <a:pt x="2934" y="924"/>
                </a:lnTo>
                <a:lnTo>
                  <a:pt x="2934" y="908"/>
                </a:lnTo>
                <a:lnTo>
                  <a:pt x="2933" y="908"/>
                </a:lnTo>
                <a:lnTo>
                  <a:pt x="2933" y="908"/>
                </a:lnTo>
                <a:lnTo>
                  <a:pt x="2933" y="907"/>
                </a:lnTo>
                <a:lnTo>
                  <a:pt x="2934" y="907"/>
                </a:lnTo>
                <a:lnTo>
                  <a:pt x="2933" y="876"/>
                </a:lnTo>
                <a:lnTo>
                  <a:pt x="2931" y="846"/>
                </a:lnTo>
                <a:lnTo>
                  <a:pt x="2927" y="816"/>
                </a:lnTo>
                <a:lnTo>
                  <a:pt x="2922" y="785"/>
                </a:lnTo>
                <a:lnTo>
                  <a:pt x="2915" y="756"/>
                </a:lnTo>
                <a:lnTo>
                  <a:pt x="2907" y="727"/>
                </a:lnTo>
                <a:lnTo>
                  <a:pt x="2897" y="699"/>
                </a:lnTo>
                <a:lnTo>
                  <a:pt x="2886" y="671"/>
                </a:lnTo>
                <a:lnTo>
                  <a:pt x="2874" y="644"/>
                </a:lnTo>
                <a:lnTo>
                  <a:pt x="2861" y="618"/>
                </a:lnTo>
                <a:lnTo>
                  <a:pt x="2846" y="593"/>
                </a:lnTo>
                <a:lnTo>
                  <a:pt x="2830" y="568"/>
                </a:lnTo>
                <a:lnTo>
                  <a:pt x="2813" y="544"/>
                </a:lnTo>
                <a:lnTo>
                  <a:pt x="2795" y="521"/>
                </a:lnTo>
                <a:lnTo>
                  <a:pt x="2776" y="499"/>
                </a:lnTo>
                <a:lnTo>
                  <a:pt x="2756" y="478"/>
                </a:lnTo>
                <a:lnTo>
                  <a:pt x="2735" y="458"/>
                </a:lnTo>
                <a:lnTo>
                  <a:pt x="2712" y="439"/>
                </a:lnTo>
                <a:lnTo>
                  <a:pt x="2689" y="421"/>
                </a:lnTo>
                <a:lnTo>
                  <a:pt x="2665" y="404"/>
                </a:lnTo>
                <a:lnTo>
                  <a:pt x="2640" y="387"/>
                </a:lnTo>
                <a:lnTo>
                  <a:pt x="2614" y="372"/>
                </a:lnTo>
                <a:lnTo>
                  <a:pt x="2588" y="359"/>
                </a:lnTo>
                <a:lnTo>
                  <a:pt x="2561" y="347"/>
                </a:lnTo>
                <a:lnTo>
                  <a:pt x="2534" y="336"/>
                </a:lnTo>
                <a:lnTo>
                  <a:pt x="2505" y="326"/>
                </a:lnTo>
                <a:lnTo>
                  <a:pt x="2476" y="318"/>
                </a:lnTo>
                <a:lnTo>
                  <a:pt x="2447" y="311"/>
                </a:lnTo>
                <a:lnTo>
                  <a:pt x="2417" y="306"/>
                </a:lnTo>
                <a:lnTo>
                  <a:pt x="2386" y="302"/>
                </a:lnTo>
                <a:lnTo>
                  <a:pt x="2356" y="300"/>
                </a:lnTo>
                <a:lnTo>
                  <a:pt x="2325" y="299"/>
                </a:lnTo>
                <a:lnTo>
                  <a:pt x="2325" y="300"/>
                </a:lnTo>
                <a:lnTo>
                  <a:pt x="2325" y="300"/>
                </a:lnTo>
                <a:lnTo>
                  <a:pt x="2302" y="300"/>
                </a:lnTo>
                <a:lnTo>
                  <a:pt x="2279" y="301"/>
                </a:lnTo>
                <a:lnTo>
                  <a:pt x="2257" y="303"/>
                </a:lnTo>
                <a:lnTo>
                  <a:pt x="2236" y="306"/>
                </a:lnTo>
                <a:lnTo>
                  <a:pt x="2219" y="309"/>
                </a:lnTo>
                <a:lnTo>
                  <a:pt x="2207" y="311"/>
                </a:lnTo>
                <a:lnTo>
                  <a:pt x="2203" y="311"/>
                </a:lnTo>
                <a:lnTo>
                  <a:pt x="2203" y="311"/>
                </a:lnTo>
                <a:lnTo>
                  <a:pt x="2202" y="312"/>
                </a:lnTo>
                <a:close/>
                <a:moveTo>
                  <a:pt x="1230" y="1154"/>
                </a:moveTo>
                <a:lnTo>
                  <a:pt x="1278" y="1152"/>
                </a:lnTo>
                <a:lnTo>
                  <a:pt x="1327" y="1151"/>
                </a:lnTo>
                <a:lnTo>
                  <a:pt x="1374" y="1151"/>
                </a:lnTo>
                <a:lnTo>
                  <a:pt x="1421" y="1153"/>
                </a:lnTo>
                <a:lnTo>
                  <a:pt x="1467" y="1157"/>
                </a:lnTo>
                <a:lnTo>
                  <a:pt x="1513" y="1162"/>
                </a:lnTo>
                <a:lnTo>
                  <a:pt x="1557" y="1168"/>
                </a:lnTo>
                <a:lnTo>
                  <a:pt x="1601" y="1176"/>
                </a:lnTo>
                <a:lnTo>
                  <a:pt x="1644" y="1185"/>
                </a:lnTo>
                <a:lnTo>
                  <a:pt x="1685" y="1195"/>
                </a:lnTo>
                <a:lnTo>
                  <a:pt x="1726" y="1207"/>
                </a:lnTo>
                <a:lnTo>
                  <a:pt x="1766" y="1220"/>
                </a:lnTo>
                <a:lnTo>
                  <a:pt x="1804" y="1234"/>
                </a:lnTo>
                <a:lnTo>
                  <a:pt x="1841" y="1250"/>
                </a:lnTo>
                <a:lnTo>
                  <a:pt x="1877" y="1266"/>
                </a:lnTo>
                <a:lnTo>
                  <a:pt x="1910" y="1284"/>
                </a:lnTo>
                <a:lnTo>
                  <a:pt x="1943" y="1302"/>
                </a:lnTo>
                <a:lnTo>
                  <a:pt x="1975" y="1322"/>
                </a:lnTo>
                <a:lnTo>
                  <a:pt x="2004" y="1342"/>
                </a:lnTo>
                <a:lnTo>
                  <a:pt x="2032" y="1364"/>
                </a:lnTo>
                <a:lnTo>
                  <a:pt x="2058" y="1387"/>
                </a:lnTo>
                <a:lnTo>
                  <a:pt x="2083" y="1411"/>
                </a:lnTo>
                <a:lnTo>
                  <a:pt x="2106" y="1435"/>
                </a:lnTo>
                <a:lnTo>
                  <a:pt x="2126" y="1460"/>
                </a:lnTo>
                <a:lnTo>
                  <a:pt x="2145" y="1486"/>
                </a:lnTo>
                <a:lnTo>
                  <a:pt x="2162" y="1512"/>
                </a:lnTo>
                <a:lnTo>
                  <a:pt x="2177" y="1541"/>
                </a:lnTo>
                <a:lnTo>
                  <a:pt x="2190" y="1569"/>
                </a:lnTo>
                <a:lnTo>
                  <a:pt x="2200" y="1597"/>
                </a:lnTo>
                <a:lnTo>
                  <a:pt x="2208" y="1627"/>
                </a:lnTo>
                <a:lnTo>
                  <a:pt x="2214" y="1658"/>
                </a:lnTo>
                <a:lnTo>
                  <a:pt x="2217" y="1688"/>
                </a:lnTo>
                <a:lnTo>
                  <a:pt x="2218" y="1719"/>
                </a:lnTo>
                <a:lnTo>
                  <a:pt x="2216" y="1749"/>
                </a:lnTo>
                <a:lnTo>
                  <a:pt x="2212" y="1779"/>
                </a:lnTo>
                <a:lnTo>
                  <a:pt x="2206" y="1810"/>
                </a:lnTo>
                <a:lnTo>
                  <a:pt x="2197" y="1840"/>
                </a:lnTo>
                <a:lnTo>
                  <a:pt x="2187" y="1869"/>
                </a:lnTo>
                <a:lnTo>
                  <a:pt x="2173" y="1897"/>
                </a:lnTo>
                <a:lnTo>
                  <a:pt x="2158" y="1925"/>
                </a:lnTo>
                <a:lnTo>
                  <a:pt x="2141" y="1954"/>
                </a:lnTo>
                <a:lnTo>
                  <a:pt x="2122" y="1981"/>
                </a:lnTo>
                <a:lnTo>
                  <a:pt x="2101" y="2007"/>
                </a:lnTo>
                <a:lnTo>
                  <a:pt x="2079" y="2033"/>
                </a:lnTo>
                <a:lnTo>
                  <a:pt x="2053" y="2058"/>
                </a:lnTo>
                <a:lnTo>
                  <a:pt x="2027" y="2084"/>
                </a:lnTo>
                <a:lnTo>
                  <a:pt x="1999" y="2107"/>
                </a:lnTo>
                <a:lnTo>
                  <a:pt x="1969" y="2130"/>
                </a:lnTo>
                <a:lnTo>
                  <a:pt x="1937" y="2152"/>
                </a:lnTo>
                <a:lnTo>
                  <a:pt x="1904" y="2173"/>
                </a:lnTo>
                <a:lnTo>
                  <a:pt x="1870" y="2193"/>
                </a:lnTo>
                <a:lnTo>
                  <a:pt x="1833" y="2212"/>
                </a:lnTo>
                <a:lnTo>
                  <a:pt x="1796" y="2231"/>
                </a:lnTo>
                <a:lnTo>
                  <a:pt x="1758" y="2248"/>
                </a:lnTo>
                <a:lnTo>
                  <a:pt x="1718" y="2264"/>
                </a:lnTo>
                <a:lnTo>
                  <a:pt x="1677" y="2279"/>
                </a:lnTo>
                <a:lnTo>
                  <a:pt x="1635" y="2292"/>
                </a:lnTo>
                <a:lnTo>
                  <a:pt x="1591" y="2305"/>
                </a:lnTo>
                <a:lnTo>
                  <a:pt x="1547" y="2316"/>
                </a:lnTo>
                <a:lnTo>
                  <a:pt x="1501" y="2325"/>
                </a:lnTo>
                <a:lnTo>
                  <a:pt x="1455" y="2334"/>
                </a:lnTo>
                <a:lnTo>
                  <a:pt x="1409" y="2341"/>
                </a:lnTo>
                <a:lnTo>
                  <a:pt x="1360" y="2346"/>
                </a:lnTo>
                <a:lnTo>
                  <a:pt x="1312" y="2350"/>
                </a:lnTo>
                <a:lnTo>
                  <a:pt x="1263" y="2353"/>
                </a:lnTo>
                <a:lnTo>
                  <a:pt x="1215" y="2354"/>
                </a:lnTo>
                <a:lnTo>
                  <a:pt x="1167" y="2353"/>
                </a:lnTo>
                <a:lnTo>
                  <a:pt x="1120" y="2351"/>
                </a:lnTo>
                <a:lnTo>
                  <a:pt x="1075" y="2348"/>
                </a:lnTo>
                <a:lnTo>
                  <a:pt x="1029" y="2343"/>
                </a:lnTo>
                <a:lnTo>
                  <a:pt x="984" y="2337"/>
                </a:lnTo>
                <a:lnTo>
                  <a:pt x="940" y="2329"/>
                </a:lnTo>
                <a:lnTo>
                  <a:pt x="898" y="2320"/>
                </a:lnTo>
                <a:lnTo>
                  <a:pt x="856" y="2309"/>
                </a:lnTo>
                <a:lnTo>
                  <a:pt x="815" y="2298"/>
                </a:lnTo>
                <a:lnTo>
                  <a:pt x="776" y="2285"/>
                </a:lnTo>
                <a:lnTo>
                  <a:pt x="738" y="2271"/>
                </a:lnTo>
                <a:lnTo>
                  <a:pt x="701" y="2256"/>
                </a:lnTo>
                <a:lnTo>
                  <a:pt x="665" y="2239"/>
                </a:lnTo>
                <a:lnTo>
                  <a:pt x="631" y="2222"/>
                </a:lnTo>
                <a:lnTo>
                  <a:pt x="598" y="2202"/>
                </a:lnTo>
                <a:lnTo>
                  <a:pt x="567" y="2183"/>
                </a:lnTo>
                <a:lnTo>
                  <a:pt x="538" y="2162"/>
                </a:lnTo>
                <a:lnTo>
                  <a:pt x="510" y="2141"/>
                </a:lnTo>
                <a:lnTo>
                  <a:pt x="483" y="2118"/>
                </a:lnTo>
                <a:lnTo>
                  <a:pt x="459" y="2095"/>
                </a:lnTo>
                <a:lnTo>
                  <a:pt x="436" y="2070"/>
                </a:lnTo>
                <a:lnTo>
                  <a:pt x="416" y="2045"/>
                </a:lnTo>
                <a:lnTo>
                  <a:pt x="397" y="2019"/>
                </a:lnTo>
                <a:lnTo>
                  <a:pt x="379" y="1992"/>
                </a:lnTo>
                <a:lnTo>
                  <a:pt x="365" y="1965"/>
                </a:lnTo>
                <a:lnTo>
                  <a:pt x="352" y="1937"/>
                </a:lnTo>
                <a:lnTo>
                  <a:pt x="342" y="1907"/>
                </a:lnTo>
                <a:lnTo>
                  <a:pt x="334" y="1878"/>
                </a:lnTo>
                <a:lnTo>
                  <a:pt x="328" y="1848"/>
                </a:lnTo>
                <a:lnTo>
                  <a:pt x="325" y="1818"/>
                </a:lnTo>
                <a:lnTo>
                  <a:pt x="324" y="1786"/>
                </a:lnTo>
                <a:lnTo>
                  <a:pt x="326" y="1756"/>
                </a:lnTo>
                <a:lnTo>
                  <a:pt x="330" y="1725"/>
                </a:lnTo>
                <a:lnTo>
                  <a:pt x="336" y="1696"/>
                </a:lnTo>
                <a:lnTo>
                  <a:pt x="344" y="1666"/>
                </a:lnTo>
                <a:lnTo>
                  <a:pt x="355" y="1636"/>
                </a:lnTo>
                <a:lnTo>
                  <a:pt x="368" y="1607"/>
                </a:lnTo>
                <a:lnTo>
                  <a:pt x="383" y="1579"/>
                </a:lnTo>
                <a:lnTo>
                  <a:pt x="401" y="1552"/>
                </a:lnTo>
                <a:lnTo>
                  <a:pt x="420" y="1525"/>
                </a:lnTo>
                <a:lnTo>
                  <a:pt x="441" y="1497"/>
                </a:lnTo>
                <a:lnTo>
                  <a:pt x="463" y="1472"/>
                </a:lnTo>
                <a:lnTo>
                  <a:pt x="488" y="1446"/>
                </a:lnTo>
                <a:lnTo>
                  <a:pt x="515" y="1422"/>
                </a:lnTo>
                <a:lnTo>
                  <a:pt x="543" y="1399"/>
                </a:lnTo>
                <a:lnTo>
                  <a:pt x="573" y="1376"/>
                </a:lnTo>
                <a:lnTo>
                  <a:pt x="604" y="1353"/>
                </a:lnTo>
                <a:lnTo>
                  <a:pt x="638" y="1332"/>
                </a:lnTo>
                <a:lnTo>
                  <a:pt x="672" y="1312"/>
                </a:lnTo>
                <a:lnTo>
                  <a:pt x="708" y="1293"/>
                </a:lnTo>
                <a:lnTo>
                  <a:pt x="746" y="1275"/>
                </a:lnTo>
                <a:lnTo>
                  <a:pt x="784" y="1258"/>
                </a:lnTo>
                <a:lnTo>
                  <a:pt x="823" y="1242"/>
                </a:lnTo>
                <a:lnTo>
                  <a:pt x="865" y="1226"/>
                </a:lnTo>
                <a:lnTo>
                  <a:pt x="907" y="1212"/>
                </a:lnTo>
                <a:lnTo>
                  <a:pt x="951" y="1200"/>
                </a:lnTo>
                <a:lnTo>
                  <a:pt x="995" y="1189"/>
                </a:lnTo>
                <a:lnTo>
                  <a:pt x="1040" y="1179"/>
                </a:lnTo>
                <a:lnTo>
                  <a:pt x="1086" y="1171"/>
                </a:lnTo>
                <a:lnTo>
                  <a:pt x="1133" y="1164"/>
                </a:lnTo>
                <a:lnTo>
                  <a:pt x="1182" y="1158"/>
                </a:lnTo>
                <a:lnTo>
                  <a:pt x="1230" y="1154"/>
                </a:lnTo>
                <a:close/>
                <a:moveTo>
                  <a:pt x="1306" y="1702"/>
                </a:moveTo>
                <a:lnTo>
                  <a:pt x="1312" y="1703"/>
                </a:lnTo>
                <a:lnTo>
                  <a:pt x="1317" y="1704"/>
                </a:lnTo>
                <a:lnTo>
                  <a:pt x="1323" y="1705"/>
                </a:lnTo>
                <a:lnTo>
                  <a:pt x="1328" y="1707"/>
                </a:lnTo>
                <a:lnTo>
                  <a:pt x="1333" y="1709"/>
                </a:lnTo>
                <a:lnTo>
                  <a:pt x="1338" y="1712"/>
                </a:lnTo>
                <a:lnTo>
                  <a:pt x="1342" y="1716"/>
                </a:lnTo>
                <a:lnTo>
                  <a:pt x="1347" y="1719"/>
                </a:lnTo>
                <a:lnTo>
                  <a:pt x="1350" y="1723"/>
                </a:lnTo>
                <a:lnTo>
                  <a:pt x="1354" y="1728"/>
                </a:lnTo>
                <a:lnTo>
                  <a:pt x="1356" y="1733"/>
                </a:lnTo>
                <a:lnTo>
                  <a:pt x="1359" y="1738"/>
                </a:lnTo>
                <a:lnTo>
                  <a:pt x="1361" y="1743"/>
                </a:lnTo>
                <a:lnTo>
                  <a:pt x="1362" y="1748"/>
                </a:lnTo>
                <a:lnTo>
                  <a:pt x="1363" y="1754"/>
                </a:lnTo>
                <a:lnTo>
                  <a:pt x="1363" y="1760"/>
                </a:lnTo>
                <a:lnTo>
                  <a:pt x="1363" y="1766"/>
                </a:lnTo>
                <a:lnTo>
                  <a:pt x="1362" y="1771"/>
                </a:lnTo>
                <a:lnTo>
                  <a:pt x="1361" y="1777"/>
                </a:lnTo>
                <a:lnTo>
                  <a:pt x="1359" y="1782"/>
                </a:lnTo>
                <a:lnTo>
                  <a:pt x="1356" y="1787"/>
                </a:lnTo>
                <a:lnTo>
                  <a:pt x="1354" y="1792"/>
                </a:lnTo>
                <a:lnTo>
                  <a:pt x="1350" y="1797"/>
                </a:lnTo>
                <a:lnTo>
                  <a:pt x="1347" y="1801"/>
                </a:lnTo>
                <a:lnTo>
                  <a:pt x="1342" y="1805"/>
                </a:lnTo>
                <a:lnTo>
                  <a:pt x="1338" y="1808"/>
                </a:lnTo>
                <a:lnTo>
                  <a:pt x="1333" y="1811"/>
                </a:lnTo>
                <a:lnTo>
                  <a:pt x="1328" y="1814"/>
                </a:lnTo>
                <a:lnTo>
                  <a:pt x="1323" y="1816"/>
                </a:lnTo>
                <a:lnTo>
                  <a:pt x="1317" y="1817"/>
                </a:lnTo>
                <a:lnTo>
                  <a:pt x="1312" y="1818"/>
                </a:lnTo>
                <a:lnTo>
                  <a:pt x="1306" y="1818"/>
                </a:lnTo>
                <a:lnTo>
                  <a:pt x="1300" y="1818"/>
                </a:lnTo>
                <a:lnTo>
                  <a:pt x="1294" y="1817"/>
                </a:lnTo>
                <a:lnTo>
                  <a:pt x="1289" y="1816"/>
                </a:lnTo>
                <a:lnTo>
                  <a:pt x="1284" y="1814"/>
                </a:lnTo>
                <a:lnTo>
                  <a:pt x="1278" y="1811"/>
                </a:lnTo>
                <a:lnTo>
                  <a:pt x="1273" y="1808"/>
                </a:lnTo>
                <a:lnTo>
                  <a:pt x="1268" y="1805"/>
                </a:lnTo>
                <a:lnTo>
                  <a:pt x="1264" y="1801"/>
                </a:lnTo>
                <a:lnTo>
                  <a:pt x="1261" y="1797"/>
                </a:lnTo>
                <a:lnTo>
                  <a:pt x="1257" y="1792"/>
                </a:lnTo>
                <a:lnTo>
                  <a:pt x="1254" y="1787"/>
                </a:lnTo>
                <a:lnTo>
                  <a:pt x="1252" y="1782"/>
                </a:lnTo>
                <a:lnTo>
                  <a:pt x="1250" y="1777"/>
                </a:lnTo>
                <a:lnTo>
                  <a:pt x="1249" y="1771"/>
                </a:lnTo>
                <a:lnTo>
                  <a:pt x="1248" y="1766"/>
                </a:lnTo>
                <a:lnTo>
                  <a:pt x="1248" y="1760"/>
                </a:lnTo>
                <a:lnTo>
                  <a:pt x="1248" y="1754"/>
                </a:lnTo>
                <a:lnTo>
                  <a:pt x="1249" y="1748"/>
                </a:lnTo>
                <a:lnTo>
                  <a:pt x="1250" y="1743"/>
                </a:lnTo>
                <a:lnTo>
                  <a:pt x="1252" y="1738"/>
                </a:lnTo>
                <a:lnTo>
                  <a:pt x="1254" y="1733"/>
                </a:lnTo>
                <a:lnTo>
                  <a:pt x="1257" y="1728"/>
                </a:lnTo>
                <a:lnTo>
                  <a:pt x="1261" y="1723"/>
                </a:lnTo>
                <a:lnTo>
                  <a:pt x="1264" y="1719"/>
                </a:lnTo>
                <a:lnTo>
                  <a:pt x="1268" y="1716"/>
                </a:lnTo>
                <a:lnTo>
                  <a:pt x="1273" y="1712"/>
                </a:lnTo>
                <a:lnTo>
                  <a:pt x="1278" y="1709"/>
                </a:lnTo>
                <a:lnTo>
                  <a:pt x="1284" y="1707"/>
                </a:lnTo>
                <a:lnTo>
                  <a:pt x="1289" y="1705"/>
                </a:lnTo>
                <a:lnTo>
                  <a:pt x="1294" y="1704"/>
                </a:lnTo>
                <a:lnTo>
                  <a:pt x="1300" y="1703"/>
                </a:lnTo>
                <a:lnTo>
                  <a:pt x="1306" y="1702"/>
                </a:lnTo>
                <a:close/>
                <a:moveTo>
                  <a:pt x="1044" y="1767"/>
                </a:moveTo>
                <a:lnTo>
                  <a:pt x="1060" y="1768"/>
                </a:lnTo>
                <a:lnTo>
                  <a:pt x="1075" y="1770"/>
                </a:lnTo>
                <a:lnTo>
                  <a:pt x="1089" y="1774"/>
                </a:lnTo>
                <a:lnTo>
                  <a:pt x="1102" y="1778"/>
                </a:lnTo>
                <a:lnTo>
                  <a:pt x="1115" y="1785"/>
                </a:lnTo>
                <a:lnTo>
                  <a:pt x="1127" y="1792"/>
                </a:lnTo>
                <a:lnTo>
                  <a:pt x="1139" y="1801"/>
                </a:lnTo>
                <a:lnTo>
                  <a:pt x="1149" y="1811"/>
                </a:lnTo>
                <a:lnTo>
                  <a:pt x="1158" y="1821"/>
                </a:lnTo>
                <a:lnTo>
                  <a:pt x="1167" y="1833"/>
                </a:lnTo>
                <a:lnTo>
                  <a:pt x="1175" y="1845"/>
                </a:lnTo>
                <a:lnTo>
                  <a:pt x="1181" y="1858"/>
                </a:lnTo>
                <a:lnTo>
                  <a:pt x="1186" y="1871"/>
                </a:lnTo>
                <a:lnTo>
                  <a:pt x="1190" y="1885"/>
                </a:lnTo>
                <a:lnTo>
                  <a:pt x="1192" y="1900"/>
                </a:lnTo>
                <a:lnTo>
                  <a:pt x="1193" y="1915"/>
                </a:lnTo>
                <a:lnTo>
                  <a:pt x="1192" y="1930"/>
                </a:lnTo>
                <a:lnTo>
                  <a:pt x="1190" y="1945"/>
                </a:lnTo>
                <a:lnTo>
                  <a:pt x="1186" y="1959"/>
                </a:lnTo>
                <a:lnTo>
                  <a:pt x="1181" y="1973"/>
                </a:lnTo>
                <a:lnTo>
                  <a:pt x="1175" y="1986"/>
                </a:lnTo>
                <a:lnTo>
                  <a:pt x="1167" y="1998"/>
                </a:lnTo>
                <a:lnTo>
                  <a:pt x="1158" y="2009"/>
                </a:lnTo>
                <a:lnTo>
                  <a:pt x="1149" y="2019"/>
                </a:lnTo>
                <a:lnTo>
                  <a:pt x="1139" y="2029"/>
                </a:lnTo>
                <a:lnTo>
                  <a:pt x="1127" y="2037"/>
                </a:lnTo>
                <a:lnTo>
                  <a:pt x="1115" y="2045"/>
                </a:lnTo>
                <a:lnTo>
                  <a:pt x="1102" y="2051"/>
                </a:lnTo>
                <a:lnTo>
                  <a:pt x="1089" y="2056"/>
                </a:lnTo>
                <a:lnTo>
                  <a:pt x="1075" y="2059"/>
                </a:lnTo>
                <a:lnTo>
                  <a:pt x="1060" y="2062"/>
                </a:lnTo>
                <a:lnTo>
                  <a:pt x="1044" y="2062"/>
                </a:lnTo>
                <a:lnTo>
                  <a:pt x="1029" y="2062"/>
                </a:lnTo>
                <a:lnTo>
                  <a:pt x="1015" y="2059"/>
                </a:lnTo>
                <a:lnTo>
                  <a:pt x="1001" y="2056"/>
                </a:lnTo>
                <a:lnTo>
                  <a:pt x="987" y="2051"/>
                </a:lnTo>
                <a:lnTo>
                  <a:pt x="974" y="2045"/>
                </a:lnTo>
                <a:lnTo>
                  <a:pt x="962" y="2037"/>
                </a:lnTo>
                <a:lnTo>
                  <a:pt x="951" y="2029"/>
                </a:lnTo>
                <a:lnTo>
                  <a:pt x="939" y="2019"/>
                </a:lnTo>
                <a:lnTo>
                  <a:pt x="930" y="2009"/>
                </a:lnTo>
                <a:lnTo>
                  <a:pt x="922" y="1998"/>
                </a:lnTo>
                <a:lnTo>
                  <a:pt x="914" y="1986"/>
                </a:lnTo>
                <a:lnTo>
                  <a:pt x="908" y="1973"/>
                </a:lnTo>
                <a:lnTo>
                  <a:pt x="903" y="1959"/>
                </a:lnTo>
                <a:lnTo>
                  <a:pt x="899" y="1945"/>
                </a:lnTo>
                <a:lnTo>
                  <a:pt x="897" y="1930"/>
                </a:lnTo>
                <a:lnTo>
                  <a:pt x="897" y="1915"/>
                </a:lnTo>
                <a:lnTo>
                  <a:pt x="897" y="1900"/>
                </a:lnTo>
                <a:lnTo>
                  <a:pt x="899" y="1885"/>
                </a:lnTo>
                <a:lnTo>
                  <a:pt x="903" y="1871"/>
                </a:lnTo>
                <a:lnTo>
                  <a:pt x="908" y="1858"/>
                </a:lnTo>
                <a:lnTo>
                  <a:pt x="914" y="1845"/>
                </a:lnTo>
                <a:lnTo>
                  <a:pt x="922" y="1833"/>
                </a:lnTo>
                <a:lnTo>
                  <a:pt x="930" y="1821"/>
                </a:lnTo>
                <a:lnTo>
                  <a:pt x="939" y="1811"/>
                </a:lnTo>
                <a:lnTo>
                  <a:pt x="951" y="1801"/>
                </a:lnTo>
                <a:lnTo>
                  <a:pt x="962" y="1792"/>
                </a:lnTo>
                <a:lnTo>
                  <a:pt x="974" y="1785"/>
                </a:lnTo>
                <a:lnTo>
                  <a:pt x="987" y="1778"/>
                </a:lnTo>
                <a:lnTo>
                  <a:pt x="1001" y="1774"/>
                </a:lnTo>
                <a:lnTo>
                  <a:pt x="1015" y="1770"/>
                </a:lnTo>
                <a:lnTo>
                  <a:pt x="1029" y="1768"/>
                </a:lnTo>
                <a:lnTo>
                  <a:pt x="1044" y="1767"/>
                </a:lnTo>
                <a:close/>
              </a:path>
            </a:pathLst>
          </a:custGeom>
          <a:solidFill>
            <a:schemeClr val="bg1"/>
          </a:solidFill>
          <a:ln>
            <a:noFill/>
          </a:ln>
        </p:spPr>
        <p:txBody>
          <a:bodyPr vert="horz" wrap="square" lIns="168213" tIns="84107" rIns="168213" bIns="84107" numCol="1" anchor="t" anchorCtr="0" compatLnSpc="1">
            <a:prstTxWarp prst="textNoShape">
              <a:avLst/>
            </a:prstTxWarp>
          </a:bodyPr>
          <a:lstStyle/>
          <a:p>
            <a:endParaRPr lang="zh-CN" altLang="en-US"/>
          </a:p>
        </p:txBody>
      </p:sp>
      <p:grpSp>
        <p:nvGrpSpPr>
          <p:cNvPr id="33" name="组合 32"/>
          <p:cNvGrpSpPr/>
          <p:nvPr/>
        </p:nvGrpSpPr>
        <p:grpSpPr>
          <a:xfrm>
            <a:off x="7384784" y="4528555"/>
            <a:ext cx="952826" cy="784061"/>
            <a:chOff x="4178300" y="4422775"/>
            <a:chExt cx="388938" cy="325438"/>
          </a:xfrm>
          <a:solidFill>
            <a:srgbClr val="1E90B4"/>
          </a:solidFill>
        </p:grpSpPr>
        <p:sp>
          <p:nvSpPr>
            <p:cNvPr id="34"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 name="Freeform 5"/>
          <p:cNvSpPr>
            <a:spLocks/>
          </p:cNvSpPr>
          <p:nvPr/>
        </p:nvSpPr>
        <p:spPr bwMode="auto">
          <a:xfrm>
            <a:off x="11118352" y="4602662"/>
            <a:ext cx="929324" cy="922589"/>
          </a:xfrm>
          <a:custGeom>
            <a:avLst/>
            <a:gdLst/>
            <a:ahLst/>
            <a:cxnLst/>
            <a:rect l="l" t="t" r="r" b="b"/>
            <a:pathLst>
              <a:path w="1009550" h="1019105">
                <a:moveTo>
                  <a:pt x="506769" y="481673"/>
                </a:moveTo>
                <a:cubicBezTo>
                  <a:pt x="512508" y="481836"/>
                  <a:pt x="515618" y="482073"/>
                  <a:pt x="515622" y="482073"/>
                </a:cubicBezTo>
                <a:cubicBezTo>
                  <a:pt x="500600" y="550346"/>
                  <a:pt x="583221" y="743787"/>
                  <a:pt x="564444" y="887919"/>
                </a:cubicBezTo>
                <a:cubicBezTo>
                  <a:pt x="553177" y="967571"/>
                  <a:pt x="448023" y="1032051"/>
                  <a:pt x="376668" y="1016879"/>
                </a:cubicBezTo>
                <a:cubicBezTo>
                  <a:pt x="271530" y="1001710"/>
                  <a:pt x="264005" y="887954"/>
                  <a:pt x="264003" y="887919"/>
                </a:cubicBezTo>
                <a:cubicBezTo>
                  <a:pt x="196404" y="895505"/>
                  <a:pt x="136316" y="868954"/>
                  <a:pt x="113783" y="823439"/>
                </a:cubicBezTo>
                <a:cubicBezTo>
                  <a:pt x="83738" y="762751"/>
                  <a:pt x="79983" y="660342"/>
                  <a:pt x="162604" y="595861"/>
                </a:cubicBezTo>
                <a:cubicBezTo>
                  <a:pt x="297333" y="483021"/>
                  <a:pt x="466566" y="480532"/>
                  <a:pt x="506769" y="481673"/>
                </a:cubicBezTo>
                <a:close/>
                <a:moveTo>
                  <a:pt x="803569" y="458221"/>
                </a:moveTo>
                <a:cubicBezTo>
                  <a:pt x="843740" y="458754"/>
                  <a:pt x="880387" y="462305"/>
                  <a:pt x="906697" y="470827"/>
                </a:cubicBezTo>
                <a:cubicBezTo>
                  <a:pt x="1008180" y="508702"/>
                  <a:pt x="1042008" y="629902"/>
                  <a:pt x="974353" y="705652"/>
                </a:cubicBezTo>
                <a:cubicBezTo>
                  <a:pt x="948047" y="735947"/>
                  <a:pt x="869138" y="728379"/>
                  <a:pt x="869111" y="728377"/>
                </a:cubicBezTo>
                <a:cubicBezTo>
                  <a:pt x="869118" y="728406"/>
                  <a:pt x="891655" y="811711"/>
                  <a:pt x="846559" y="860940"/>
                </a:cubicBezTo>
                <a:cubicBezTo>
                  <a:pt x="797696" y="910177"/>
                  <a:pt x="707489" y="917752"/>
                  <a:pt x="662385" y="860940"/>
                </a:cubicBezTo>
                <a:cubicBezTo>
                  <a:pt x="583454" y="766252"/>
                  <a:pt x="530833" y="501127"/>
                  <a:pt x="530833" y="482189"/>
                </a:cubicBezTo>
                <a:cubicBezTo>
                  <a:pt x="530874" y="482182"/>
                  <a:pt x="683074" y="456624"/>
                  <a:pt x="803569" y="458221"/>
                </a:cubicBezTo>
                <a:close/>
                <a:moveTo>
                  <a:pt x="324738" y="38090"/>
                </a:moveTo>
                <a:cubicBezTo>
                  <a:pt x="343703" y="39805"/>
                  <a:pt x="361496" y="44772"/>
                  <a:pt x="376480" y="53287"/>
                </a:cubicBezTo>
                <a:cubicBezTo>
                  <a:pt x="503838" y="128975"/>
                  <a:pt x="500100" y="458200"/>
                  <a:pt x="500100" y="458240"/>
                </a:cubicBezTo>
                <a:cubicBezTo>
                  <a:pt x="500072" y="458238"/>
                  <a:pt x="436405" y="454456"/>
                  <a:pt x="380227" y="458240"/>
                </a:cubicBezTo>
                <a:cubicBezTo>
                  <a:pt x="275337" y="465809"/>
                  <a:pt x="192924" y="492301"/>
                  <a:pt x="121750" y="484732"/>
                </a:cubicBezTo>
                <a:cubicBezTo>
                  <a:pt x="110511" y="484732"/>
                  <a:pt x="-16854" y="450670"/>
                  <a:pt x="1876" y="329563"/>
                </a:cubicBezTo>
                <a:cubicBezTo>
                  <a:pt x="20603" y="216044"/>
                  <a:pt x="140441" y="223592"/>
                  <a:pt x="140480" y="223594"/>
                </a:cubicBezTo>
                <a:cubicBezTo>
                  <a:pt x="129242" y="193318"/>
                  <a:pt x="132988" y="140333"/>
                  <a:pt x="166702" y="102487"/>
                </a:cubicBezTo>
                <a:cubicBezTo>
                  <a:pt x="200416" y="57072"/>
                  <a:pt x="267845" y="32945"/>
                  <a:pt x="324738" y="38090"/>
                </a:cubicBezTo>
                <a:close/>
                <a:moveTo>
                  <a:pt x="648144" y="11"/>
                </a:moveTo>
                <a:cubicBezTo>
                  <a:pt x="658363" y="-115"/>
                  <a:pt x="669305" y="893"/>
                  <a:pt x="681009" y="3263"/>
                </a:cubicBezTo>
                <a:cubicBezTo>
                  <a:pt x="763390" y="18430"/>
                  <a:pt x="755914" y="109422"/>
                  <a:pt x="755912" y="109449"/>
                </a:cubicBezTo>
                <a:cubicBezTo>
                  <a:pt x="755935" y="109439"/>
                  <a:pt x="819591" y="82909"/>
                  <a:pt x="879503" y="117034"/>
                </a:cubicBezTo>
                <a:cubicBezTo>
                  <a:pt x="920699" y="143580"/>
                  <a:pt x="1029309" y="348368"/>
                  <a:pt x="800854" y="397669"/>
                </a:cubicBezTo>
                <a:cubicBezTo>
                  <a:pt x="587423" y="443168"/>
                  <a:pt x="531225" y="462131"/>
                  <a:pt x="531202" y="462139"/>
                </a:cubicBezTo>
                <a:cubicBezTo>
                  <a:pt x="531197" y="462089"/>
                  <a:pt x="497499" y="166328"/>
                  <a:pt x="527457" y="90487"/>
                </a:cubicBezTo>
                <a:cubicBezTo>
                  <a:pt x="540565" y="57304"/>
                  <a:pt x="576613" y="893"/>
                  <a:pt x="648144" y="11"/>
                </a:cubicBezTo>
                <a:close/>
              </a:path>
            </a:pathLst>
          </a:custGeom>
          <a:solidFill>
            <a:schemeClr val="bg1"/>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12" name="Freeform 9"/>
          <p:cNvSpPr>
            <a:spLocks/>
          </p:cNvSpPr>
          <p:nvPr/>
        </p:nvSpPr>
        <p:spPr bwMode="auto">
          <a:xfrm>
            <a:off x="5822614" y="6805288"/>
            <a:ext cx="1326321" cy="752294"/>
          </a:xfrm>
          <a:custGeom>
            <a:avLst/>
            <a:gdLst/>
            <a:ahLst/>
            <a:cxnLst/>
            <a:rect l="l" t="t" r="r" b="b"/>
            <a:pathLst>
              <a:path w="1406526" h="811213">
                <a:moveTo>
                  <a:pt x="998157" y="511175"/>
                </a:moveTo>
                <a:cubicBezTo>
                  <a:pt x="998166" y="511211"/>
                  <a:pt x="1016984" y="583355"/>
                  <a:pt x="1077167" y="659295"/>
                </a:cubicBezTo>
                <a:cubicBezTo>
                  <a:pt x="1099742" y="685881"/>
                  <a:pt x="1159940" y="735254"/>
                  <a:pt x="1193801" y="761840"/>
                </a:cubicBezTo>
                <a:cubicBezTo>
                  <a:pt x="1137365" y="792223"/>
                  <a:pt x="1073405" y="811213"/>
                  <a:pt x="1005682" y="811213"/>
                </a:cubicBezTo>
                <a:cubicBezTo>
                  <a:pt x="937959" y="811213"/>
                  <a:pt x="873999" y="792223"/>
                  <a:pt x="817563" y="761840"/>
                </a:cubicBezTo>
                <a:cubicBezTo>
                  <a:pt x="847662" y="739052"/>
                  <a:pt x="907860" y="689679"/>
                  <a:pt x="937959" y="651699"/>
                </a:cubicBezTo>
                <a:cubicBezTo>
                  <a:pt x="986858" y="587150"/>
                  <a:pt x="998151" y="511213"/>
                  <a:pt x="998157" y="511175"/>
                </a:cubicBezTo>
                <a:close/>
                <a:moveTo>
                  <a:pt x="393319" y="508000"/>
                </a:moveTo>
                <a:cubicBezTo>
                  <a:pt x="393333" y="508068"/>
                  <a:pt x="408396" y="583992"/>
                  <a:pt x="468567" y="656120"/>
                </a:cubicBezTo>
                <a:cubicBezTo>
                  <a:pt x="491141" y="686504"/>
                  <a:pt x="551339" y="732079"/>
                  <a:pt x="588963" y="762463"/>
                </a:cubicBezTo>
                <a:cubicBezTo>
                  <a:pt x="532528" y="789048"/>
                  <a:pt x="468567" y="808038"/>
                  <a:pt x="400844" y="808038"/>
                </a:cubicBezTo>
                <a:cubicBezTo>
                  <a:pt x="333121" y="808038"/>
                  <a:pt x="269160" y="789048"/>
                  <a:pt x="212725" y="758665"/>
                </a:cubicBezTo>
                <a:cubicBezTo>
                  <a:pt x="242824" y="735877"/>
                  <a:pt x="303022" y="690302"/>
                  <a:pt x="333121" y="648524"/>
                </a:cubicBezTo>
                <a:cubicBezTo>
                  <a:pt x="382018" y="583977"/>
                  <a:pt x="393313" y="508041"/>
                  <a:pt x="393319" y="508000"/>
                </a:cubicBezTo>
                <a:close/>
                <a:moveTo>
                  <a:pt x="1065213" y="3175"/>
                </a:moveTo>
                <a:cubicBezTo>
                  <a:pt x="1260249" y="29757"/>
                  <a:pt x="1406526" y="200639"/>
                  <a:pt x="1406526" y="405697"/>
                </a:cubicBezTo>
                <a:cubicBezTo>
                  <a:pt x="1406526" y="508226"/>
                  <a:pt x="1369019" y="599363"/>
                  <a:pt x="1305257" y="671513"/>
                </a:cubicBezTo>
                <a:cubicBezTo>
                  <a:pt x="1275252" y="660121"/>
                  <a:pt x="1211490" y="622147"/>
                  <a:pt x="1143978" y="519618"/>
                </a:cubicBezTo>
                <a:cubicBezTo>
                  <a:pt x="1072733" y="417116"/>
                  <a:pt x="1065217" y="295637"/>
                  <a:pt x="1065213" y="295573"/>
                </a:cubicBezTo>
                <a:cubicBezTo>
                  <a:pt x="1065213" y="295547"/>
                  <a:pt x="1065213" y="292795"/>
                  <a:pt x="1065213" y="3175"/>
                </a:cubicBezTo>
                <a:close/>
                <a:moveTo>
                  <a:pt x="933450" y="3175"/>
                </a:moveTo>
                <a:cubicBezTo>
                  <a:pt x="933450" y="3175"/>
                  <a:pt x="933450" y="3175"/>
                  <a:pt x="933450" y="299370"/>
                </a:cubicBezTo>
                <a:cubicBezTo>
                  <a:pt x="933450" y="299370"/>
                  <a:pt x="918497" y="432278"/>
                  <a:pt x="847469" y="534808"/>
                </a:cubicBezTo>
                <a:cubicBezTo>
                  <a:pt x="802609" y="603160"/>
                  <a:pt x="735320" y="648729"/>
                  <a:pt x="701675" y="671513"/>
                </a:cubicBezTo>
                <a:cubicBezTo>
                  <a:pt x="765226" y="599363"/>
                  <a:pt x="802609" y="504429"/>
                  <a:pt x="802609" y="401899"/>
                </a:cubicBezTo>
                <a:cubicBezTo>
                  <a:pt x="802609" y="299370"/>
                  <a:pt x="765226" y="208233"/>
                  <a:pt x="705414" y="136083"/>
                </a:cubicBezTo>
                <a:cubicBezTo>
                  <a:pt x="761488" y="67730"/>
                  <a:pt x="843731" y="22162"/>
                  <a:pt x="933450" y="3175"/>
                </a:cubicBezTo>
                <a:close/>
                <a:moveTo>
                  <a:pt x="330200" y="3175"/>
                </a:moveTo>
                <a:cubicBezTo>
                  <a:pt x="330200" y="3192"/>
                  <a:pt x="330200" y="5407"/>
                  <a:pt x="330200" y="298940"/>
                </a:cubicBezTo>
                <a:cubicBezTo>
                  <a:pt x="330189" y="299031"/>
                  <a:pt x="315165" y="427899"/>
                  <a:pt x="243897" y="530243"/>
                </a:cubicBezTo>
                <a:cubicBezTo>
                  <a:pt x="198870" y="598497"/>
                  <a:pt x="131329" y="647791"/>
                  <a:pt x="97559" y="666750"/>
                </a:cubicBezTo>
                <a:cubicBezTo>
                  <a:pt x="37522" y="594705"/>
                  <a:pt x="0" y="503700"/>
                  <a:pt x="0" y="401320"/>
                </a:cubicBezTo>
                <a:cubicBezTo>
                  <a:pt x="0" y="200352"/>
                  <a:pt x="142586" y="37302"/>
                  <a:pt x="330200" y="3175"/>
                </a:cubicBezTo>
                <a:close/>
                <a:moveTo>
                  <a:pt x="460375" y="0"/>
                </a:moveTo>
                <a:cubicBezTo>
                  <a:pt x="558165" y="15175"/>
                  <a:pt x="644672" y="64496"/>
                  <a:pt x="704850" y="136579"/>
                </a:cubicBezTo>
                <a:cubicBezTo>
                  <a:pt x="640911" y="208662"/>
                  <a:pt x="603299" y="299715"/>
                  <a:pt x="603299" y="405943"/>
                </a:cubicBezTo>
                <a:cubicBezTo>
                  <a:pt x="603299" y="504583"/>
                  <a:pt x="640911" y="599430"/>
                  <a:pt x="701089" y="671513"/>
                </a:cubicBezTo>
                <a:cubicBezTo>
                  <a:pt x="667239" y="656338"/>
                  <a:pt x="603299" y="618399"/>
                  <a:pt x="539359" y="519759"/>
                </a:cubicBezTo>
                <a:cubicBezTo>
                  <a:pt x="467917" y="413559"/>
                  <a:pt x="460379" y="292193"/>
                  <a:pt x="460375" y="292127"/>
                </a:cubicBezTo>
                <a:cubicBezTo>
                  <a:pt x="460375" y="292093"/>
                  <a:pt x="460375" y="288969"/>
                  <a:pt x="460375" y="0"/>
                </a:cubicBezTo>
                <a:close/>
              </a:path>
            </a:pathLst>
          </a:custGeom>
          <a:solidFill>
            <a:schemeClr val="bg1"/>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32" name="KSO_Shape"/>
          <p:cNvSpPr>
            <a:spLocks/>
          </p:cNvSpPr>
          <p:nvPr/>
        </p:nvSpPr>
        <p:spPr bwMode="auto">
          <a:xfrm>
            <a:off x="474507" y="260041"/>
            <a:ext cx="543927" cy="52957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5" name="Freeform 6"/>
          <p:cNvSpPr>
            <a:spLocks noEditPoints="1"/>
          </p:cNvSpPr>
          <p:nvPr/>
        </p:nvSpPr>
        <p:spPr bwMode="auto">
          <a:xfrm>
            <a:off x="3570522" y="3951426"/>
            <a:ext cx="1764702" cy="1953970"/>
          </a:xfrm>
          <a:custGeom>
            <a:avLst/>
            <a:gdLst>
              <a:gd name="T0" fmla="*/ 230 w 829"/>
              <a:gd name="T1" fmla="*/ 918 h 918"/>
              <a:gd name="T2" fmla="*/ 254 w 829"/>
              <a:gd name="T3" fmla="*/ 806 h 918"/>
              <a:gd name="T4" fmla="*/ 34 w 829"/>
              <a:gd name="T5" fmla="*/ 698 h 918"/>
              <a:gd name="T6" fmla="*/ 30 w 829"/>
              <a:gd name="T7" fmla="*/ 402 h 918"/>
              <a:gd name="T8" fmla="*/ 162 w 829"/>
              <a:gd name="T9" fmla="*/ 22 h 918"/>
              <a:gd name="T10" fmla="*/ 446 w 829"/>
              <a:gd name="T11" fmla="*/ 22 h 918"/>
              <a:gd name="T12" fmla="*/ 806 w 829"/>
              <a:gd name="T13" fmla="*/ 122 h 918"/>
              <a:gd name="T14" fmla="*/ 810 w 829"/>
              <a:gd name="T15" fmla="*/ 414 h 918"/>
              <a:gd name="T16" fmla="*/ 810 w 829"/>
              <a:gd name="T17" fmla="*/ 562 h 918"/>
              <a:gd name="T18" fmla="*/ 726 w 829"/>
              <a:gd name="T19" fmla="*/ 794 h 918"/>
              <a:gd name="T20" fmla="*/ 414 w 829"/>
              <a:gd name="T21" fmla="*/ 802 h 918"/>
              <a:gd name="T22" fmla="*/ 230 w 829"/>
              <a:gd name="T23" fmla="*/ 918 h 918"/>
              <a:gd name="T24" fmla="*/ 326 w 829"/>
              <a:gd name="T25" fmla="*/ 134 h 918"/>
              <a:gd name="T26" fmla="*/ 222 w 829"/>
              <a:gd name="T27" fmla="*/ 310 h 918"/>
              <a:gd name="T28" fmla="*/ 290 w 829"/>
              <a:gd name="T29" fmla="*/ 358 h 918"/>
              <a:gd name="T30" fmla="*/ 382 w 829"/>
              <a:gd name="T31" fmla="*/ 266 h 918"/>
              <a:gd name="T32" fmla="*/ 302 w 829"/>
              <a:gd name="T33" fmla="*/ 382 h 918"/>
              <a:gd name="T34" fmla="*/ 346 w 829"/>
              <a:gd name="T35" fmla="*/ 402 h 918"/>
              <a:gd name="T36" fmla="*/ 394 w 829"/>
              <a:gd name="T37" fmla="*/ 354 h 918"/>
              <a:gd name="T38" fmla="*/ 418 w 829"/>
              <a:gd name="T39" fmla="*/ 358 h 918"/>
              <a:gd name="T40" fmla="*/ 414 w 829"/>
              <a:gd name="T41" fmla="*/ 410 h 918"/>
              <a:gd name="T42" fmla="*/ 298 w 829"/>
              <a:gd name="T43" fmla="*/ 410 h 918"/>
              <a:gd name="T44" fmla="*/ 298 w 829"/>
              <a:gd name="T45" fmla="*/ 446 h 918"/>
              <a:gd name="T46" fmla="*/ 418 w 829"/>
              <a:gd name="T47" fmla="*/ 450 h 918"/>
              <a:gd name="T48" fmla="*/ 414 w 829"/>
              <a:gd name="T49" fmla="*/ 550 h 918"/>
              <a:gd name="T50" fmla="*/ 374 w 829"/>
              <a:gd name="T51" fmla="*/ 478 h 918"/>
              <a:gd name="T52" fmla="*/ 294 w 829"/>
              <a:gd name="T53" fmla="*/ 478 h 918"/>
              <a:gd name="T54" fmla="*/ 574 w 829"/>
              <a:gd name="T55" fmla="*/ 570 h 918"/>
              <a:gd name="T56" fmla="*/ 602 w 829"/>
              <a:gd name="T57" fmla="*/ 610 h 918"/>
              <a:gd name="T58" fmla="*/ 646 w 829"/>
              <a:gd name="T59" fmla="*/ 562 h 918"/>
              <a:gd name="T60" fmla="*/ 554 w 829"/>
              <a:gd name="T61" fmla="*/ 486 h 918"/>
              <a:gd name="T62" fmla="*/ 566 w 829"/>
              <a:gd name="T63" fmla="*/ 522 h 918"/>
              <a:gd name="T64" fmla="*/ 514 w 829"/>
              <a:gd name="T65" fmla="*/ 534 h 918"/>
              <a:gd name="T66" fmla="*/ 514 w 829"/>
              <a:gd name="T67" fmla="*/ 446 h 918"/>
              <a:gd name="T68" fmla="*/ 638 w 829"/>
              <a:gd name="T69" fmla="*/ 446 h 918"/>
              <a:gd name="T70" fmla="*/ 638 w 829"/>
              <a:gd name="T71" fmla="*/ 410 h 918"/>
              <a:gd name="T72" fmla="*/ 514 w 829"/>
              <a:gd name="T73" fmla="*/ 410 h 918"/>
              <a:gd name="T74" fmla="*/ 518 w 829"/>
              <a:gd name="T75" fmla="*/ 358 h 918"/>
              <a:gd name="T76" fmla="*/ 634 w 829"/>
              <a:gd name="T77" fmla="*/ 358 h 918"/>
              <a:gd name="T78" fmla="*/ 634 w 829"/>
              <a:gd name="T79" fmla="*/ 314 h 918"/>
              <a:gd name="T80" fmla="*/ 434 w 829"/>
              <a:gd name="T81" fmla="*/ 314 h 918"/>
              <a:gd name="T82" fmla="*/ 462 w 829"/>
              <a:gd name="T83" fmla="*/ 278 h 918"/>
              <a:gd name="T84" fmla="*/ 430 w 829"/>
              <a:gd name="T85" fmla="*/ 246 h 918"/>
              <a:gd name="T86" fmla="*/ 674 w 829"/>
              <a:gd name="T87" fmla="*/ 334 h 918"/>
              <a:gd name="T88" fmla="*/ 670 w 829"/>
              <a:gd name="T89" fmla="*/ 554 h 918"/>
              <a:gd name="T90" fmla="*/ 514 w 829"/>
              <a:gd name="T91" fmla="*/ 626 h 918"/>
              <a:gd name="T92" fmla="*/ 518 w 829"/>
              <a:gd name="T93" fmla="*/ 666 h 918"/>
              <a:gd name="T94" fmla="*/ 734 w 829"/>
              <a:gd name="T95" fmla="*/ 630 h 918"/>
              <a:gd name="T96" fmla="*/ 762 w 829"/>
              <a:gd name="T97" fmla="*/ 282 h 918"/>
              <a:gd name="T98" fmla="*/ 398 w 829"/>
              <a:gd name="T99" fmla="*/ 210 h 918"/>
              <a:gd name="T100" fmla="*/ 414 w 829"/>
              <a:gd name="T101" fmla="*/ 162 h 918"/>
              <a:gd name="T102" fmla="*/ 326 w 829"/>
              <a:gd name="T103" fmla="*/ 134 h 918"/>
              <a:gd name="T104" fmla="*/ 134 w 829"/>
              <a:gd name="T105" fmla="*/ 198 h 918"/>
              <a:gd name="T106" fmla="*/ 218 w 829"/>
              <a:gd name="T107" fmla="*/ 270 h 918"/>
              <a:gd name="T108" fmla="*/ 178 w 829"/>
              <a:gd name="T109" fmla="*/ 150 h 918"/>
              <a:gd name="T110" fmla="*/ 134 w 829"/>
              <a:gd name="T111" fmla="*/ 198 h 918"/>
              <a:gd name="T112" fmla="*/ 262 w 829"/>
              <a:gd name="T113" fmla="*/ 422 h 918"/>
              <a:gd name="T114" fmla="*/ 146 w 829"/>
              <a:gd name="T115" fmla="*/ 290 h 918"/>
              <a:gd name="T116" fmla="*/ 106 w 829"/>
              <a:gd name="T117" fmla="*/ 346 h 918"/>
              <a:gd name="T118" fmla="*/ 206 w 829"/>
              <a:gd name="T119" fmla="*/ 466 h 918"/>
              <a:gd name="T120" fmla="*/ 78 w 829"/>
              <a:gd name="T121" fmla="*/ 598 h 918"/>
              <a:gd name="T122" fmla="*/ 178 w 829"/>
              <a:gd name="T123" fmla="*/ 670 h 918"/>
              <a:gd name="T124" fmla="*/ 262 w 829"/>
              <a:gd name="T125" fmla="*/ 422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918">
                <a:moveTo>
                  <a:pt x="230" y="918"/>
                </a:moveTo>
                <a:cubicBezTo>
                  <a:pt x="234" y="877"/>
                  <a:pt x="250" y="847"/>
                  <a:pt x="254" y="806"/>
                </a:cubicBezTo>
                <a:cubicBezTo>
                  <a:pt x="142" y="808"/>
                  <a:pt x="58" y="791"/>
                  <a:pt x="34" y="698"/>
                </a:cubicBezTo>
                <a:cubicBezTo>
                  <a:pt x="15" y="622"/>
                  <a:pt x="30" y="507"/>
                  <a:pt x="30" y="402"/>
                </a:cubicBezTo>
                <a:cubicBezTo>
                  <a:pt x="30" y="209"/>
                  <a:pt x="0" y="41"/>
                  <a:pt x="162" y="22"/>
                </a:cubicBezTo>
                <a:cubicBezTo>
                  <a:pt x="252" y="11"/>
                  <a:pt x="359" y="22"/>
                  <a:pt x="446" y="22"/>
                </a:cubicBezTo>
                <a:cubicBezTo>
                  <a:pt x="606" y="22"/>
                  <a:pt x="772" y="0"/>
                  <a:pt x="806" y="122"/>
                </a:cubicBezTo>
                <a:cubicBezTo>
                  <a:pt x="829" y="204"/>
                  <a:pt x="810" y="316"/>
                  <a:pt x="810" y="414"/>
                </a:cubicBezTo>
                <a:cubicBezTo>
                  <a:pt x="810" y="463"/>
                  <a:pt x="810" y="513"/>
                  <a:pt x="810" y="562"/>
                </a:cubicBezTo>
                <a:cubicBezTo>
                  <a:pt x="810" y="673"/>
                  <a:pt x="811" y="761"/>
                  <a:pt x="726" y="794"/>
                </a:cubicBezTo>
                <a:cubicBezTo>
                  <a:pt x="635" y="830"/>
                  <a:pt x="519" y="780"/>
                  <a:pt x="414" y="802"/>
                </a:cubicBezTo>
                <a:cubicBezTo>
                  <a:pt x="343" y="817"/>
                  <a:pt x="295" y="902"/>
                  <a:pt x="230" y="918"/>
                </a:cubicBezTo>
                <a:close/>
                <a:moveTo>
                  <a:pt x="326" y="134"/>
                </a:moveTo>
                <a:cubicBezTo>
                  <a:pt x="293" y="195"/>
                  <a:pt x="255" y="250"/>
                  <a:pt x="222" y="310"/>
                </a:cubicBezTo>
                <a:cubicBezTo>
                  <a:pt x="246" y="324"/>
                  <a:pt x="261" y="348"/>
                  <a:pt x="290" y="358"/>
                </a:cubicBezTo>
                <a:cubicBezTo>
                  <a:pt x="305" y="312"/>
                  <a:pt x="340" y="285"/>
                  <a:pt x="382" y="266"/>
                </a:cubicBezTo>
                <a:cubicBezTo>
                  <a:pt x="356" y="305"/>
                  <a:pt x="324" y="339"/>
                  <a:pt x="302" y="382"/>
                </a:cubicBezTo>
                <a:cubicBezTo>
                  <a:pt x="317" y="388"/>
                  <a:pt x="329" y="398"/>
                  <a:pt x="346" y="402"/>
                </a:cubicBezTo>
                <a:cubicBezTo>
                  <a:pt x="367" y="391"/>
                  <a:pt x="374" y="366"/>
                  <a:pt x="394" y="354"/>
                </a:cubicBezTo>
                <a:cubicBezTo>
                  <a:pt x="401" y="365"/>
                  <a:pt x="404" y="358"/>
                  <a:pt x="418" y="358"/>
                </a:cubicBezTo>
                <a:cubicBezTo>
                  <a:pt x="415" y="374"/>
                  <a:pt x="423" y="401"/>
                  <a:pt x="414" y="410"/>
                </a:cubicBezTo>
                <a:cubicBezTo>
                  <a:pt x="375" y="410"/>
                  <a:pt x="337" y="410"/>
                  <a:pt x="298" y="410"/>
                </a:cubicBezTo>
                <a:cubicBezTo>
                  <a:pt x="294" y="426"/>
                  <a:pt x="298" y="426"/>
                  <a:pt x="298" y="446"/>
                </a:cubicBezTo>
                <a:cubicBezTo>
                  <a:pt x="323" y="449"/>
                  <a:pt x="399" y="442"/>
                  <a:pt x="418" y="450"/>
                </a:cubicBezTo>
                <a:cubicBezTo>
                  <a:pt x="415" y="482"/>
                  <a:pt x="423" y="525"/>
                  <a:pt x="414" y="550"/>
                </a:cubicBezTo>
                <a:cubicBezTo>
                  <a:pt x="379" y="548"/>
                  <a:pt x="375" y="514"/>
                  <a:pt x="374" y="478"/>
                </a:cubicBezTo>
                <a:cubicBezTo>
                  <a:pt x="347" y="478"/>
                  <a:pt x="321" y="478"/>
                  <a:pt x="294" y="478"/>
                </a:cubicBezTo>
                <a:cubicBezTo>
                  <a:pt x="231" y="673"/>
                  <a:pt x="483" y="614"/>
                  <a:pt x="574" y="570"/>
                </a:cubicBezTo>
                <a:cubicBezTo>
                  <a:pt x="586" y="581"/>
                  <a:pt x="589" y="601"/>
                  <a:pt x="602" y="610"/>
                </a:cubicBezTo>
                <a:cubicBezTo>
                  <a:pt x="611" y="588"/>
                  <a:pt x="639" y="590"/>
                  <a:pt x="646" y="562"/>
                </a:cubicBezTo>
                <a:cubicBezTo>
                  <a:pt x="660" y="503"/>
                  <a:pt x="594" y="441"/>
                  <a:pt x="554" y="486"/>
                </a:cubicBezTo>
                <a:cubicBezTo>
                  <a:pt x="551" y="502"/>
                  <a:pt x="575" y="513"/>
                  <a:pt x="566" y="522"/>
                </a:cubicBezTo>
                <a:cubicBezTo>
                  <a:pt x="550" y="527"/>
                  <a:pt x="532" y="531"/>
                  <a:pt x="514" y="534"/>
                </a:cubicBezTo>
                <a:cubicBezTo>
                  <a:pt x="514" y="505"/>
                  <a:pt x="514" y="475"/>
                  <a:pt x="514" y="446"/>
                </a:cubicBezTo>
                <a:cubicBezTo>
                  <a:pt x="555" y="446"/>
                  <a:pt x="597" y="446"/>
                  <a:pt x="638" y="446"/>
                </a:cubicBezTo>
                <a:cubicBezTo>
                  <a:pt x="638" y="434"/>
                  <a:pt x="638" y="422"/>
                  <a:pt x="638" y="410"/>
                </a:cubicBezTo>
                <a:cubicBezTo>
                  <a:pt x="597" y="410"/>
                  <a:pt x="555" y="410"/>
                  <a:pt x="514" y="410"/>
                </a:cubicBezTo>
                <a:cubicBezTo>
                  <a:pt x="517" y="394"/>
                  <a:pt x="509" y="367"/>
                  <a:pt x="518" y="358"/>
                </a:cubicBezTo>
                <a:cubicBezTo>
                  <a:pt x="557" y="358"/>
                  <a:pt x="595" y="358"/>
                  <a:pt x="634" y="358"/>
                </a:cubicBezTo>
                <a:cubicBezTo>
                  <a:pt x="640" y="350"/>
                  <a:pt x="640" y="322"/>
                  <a:pt x="634" y="314"/>
                </a:cubicBezTo>
                <a:cubicBezTo>
                  <a:pt x="567" y="314"/>
                  <a:pt x="501" y="314"/>
                  <a:pt x="434" y="314"/>
                </a:cubicBezTo>
                <a:cubicBezTo>
                  <a:pt x="440" y="299"/>
                  <a:pt x="459" y="296"/>
                  <a:pt x="462" y="278"/>
                </a:cubicBezTo>
                <a:cubicBezTo>
                  <a:pt x="451" y="270"/>
                  <a:pt x="426" y="256"/>
                  <a:pt x="430" y="246"/>
                </a:cubicBezTo>
                <a:cubicBezTo>
                  <a:pt x="556" y="224"/>
                  <a:pt x="664" y="207"/>
                  <a:pt x="674" y="334"/>
                </a:cubicBezTo>
                <a:cubicBezTo>
                  <a:pt x="680" y="406"/>
                  <a:pt x="678" y="502"/>
                  <a:pt x="670" y="554"/>
                </a:cubicBezTo>
                <a:cubicBezTo>
                  <a:pt x="658" y="631"/>
                  <a:pt x="586" y="628"/>
                  <a:pt x="514" y="626"/>
                </a:cubicBezTo>
                <a:cubicBezTo>
                  <a:pt x="512" y="643"/>
                  <a:pt x="517" y="652"/>
                  <a:pt x="518" y="666"/>
                </a:cubicBezTo>
                <a:cubicBezTo>
                  <a:pt x="613" y="657"/>
                  <a:pt x="692" y="689"/>
                  <a:pt x="734" y="630"/>
                </a:cubicBezTo>
                <a:cubicBezTo>
                  <a:pt x="773" y="576"/>
                  <a:pt x="776" y="370"/>
                  <a:pt x="762" y="282"/>
                </a:cubicBezTo>
                <a:cubicBezTo>
                  <a:pt x="737" y="128"/>
                  <a:pt x="501" y="167"/>
                  <a:pt x="398" y="210"/>
                </a:cubicBezTo>
                <a:cubicBezTo>
                  <a:pt x="405" y="196"/>
                  <a:pt x="412" y="181"/>
                  <a:pt x="414" y="162"/>
                </a:cubicBezTo>
                <a:cubicBezTo>
                  <a:pt x="381" y="157"/>
                  <a:pt x="356" y="143"/>
                  <a:pt x="326" y="134"/>
                </a:cubicBezTo>
                <a:close/>
                <a:moveTo>
                  <a:pt x="134" y="198"/>
                </a:moveTo>
                <a:cubicBezTo>
                  <a:pt x="124" y="278"/>
                  <a:pt x="191" y="278"/>
                  <a:pt x="218" y="270"/>
                </a:cubicBezTo>
                <a:cubicBezTo>
                  <a:pt x="282" y="250"/>
                  <a:pt x="274" y="125"/>
                  <a:pt x="178" y="150"/>
                </a:cubicBezTo>
                <a:cubicBezTo>
                  <a:pt x="150" y="157"/>
                  <a:pt x="136" y="182"/>
                  <a:pt x="134" y="198"/>
                </a:cubicBezTo>
                <a:close/>
                <a:moveTo>
                  <a:pt x="262" y="422"/>
                </a:moveTo>
                <a:cubicBezTo>
                  <a:pt x="256" y="365"/>
                  <a:pt x="194" y="315"/>
                  <a:pt x="146" y="290"/>
                </a:cubicBezTo>
                <a:cubicBezTo>
                  <a:pt x="134" y="310"/>
                  <a:pt x="111" y="319"/>
                  <a:pt x="106" y="346"/>
                </a:cubicBezTo>
                <a:cubicBezTo>
                  <a:pt x="152" y="375"/>
                  <a:pt x="215" y="403"/>
                  <a:pt x="206" y="466"/>
                </a:cubicBezTo>
                <a:cubicBezTo>
                  <a:pt x="196" y="530"/>
                  <a:pt x="105" y="547"/>
                  <a:pt x="78" y="598"/>
                </a:cubicBezTo>
                <a:cubicBezTo>
                  <a:pt x="115" y="618"/>
                  <a:pt x="138" y="653"/>
                  <a:pt x="178" y="670"/>
                </a:cubicBezTo>
                <a:cubicBezTo>
                  <a:pt x="194" y="585"/>
                  <a:pt x="272" y="505"/>
                  <a:pt x="262" y="422"/>
                </a:cubicBezTo>
                <a:close/>
              </a:path>
            </a:pathLst>
          </a:custGeom>
          <a:solidFill>
            <a:srgbClr val="FFB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8"/>
          <p:cNvGrpSpPr/>
          <p:nvPr/>
        </p:nvGrpSpPr>
        <p:grpSpPr>
          <a:xfrm>
            <a:off x="13777415" y="6703588"/>
            <a:ext cx="969005" cy="967033"/>
            <a:chOff x="14797489" y="4637037"/>
            <a:chExt cx="2418853" cy="2419482"/>
          </a:xfrm>
        </p:grpSpPr>
        <p:sp>
          <p:nvSpPr>
            <p:cNvPr id="50" name="Oval 22"/>
            <p:cNvSpPr/>
            <p:nvPr/>
          </p:nvSpPr>
          <p:spPr bwMode="auto">
            <a:xfrm>
              <a:off x="14797489" y="4637037"/>
              <a:ext cx="2418853" cy="2419482"/>
            </a:xfrm>
            <a:prstGeom prst="ellipse">
              <a:avLst/>
            </a:prstGeom>
            <a:solidFill>
              <a:schemeClr val="accent4"/>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51" name="Freeform 328"/>
            <p:cNvSpPr>
              <a:spLocks noChangeArrowheads="1"/>
            </p:cNvSpPr>
            <p:nvPr/>
          </p:nvSpPr>
          <p:spPr bwMode="auto">
            <a:xfrm>
              <a:off x="15308333" y="5474095"/>
              <a:ext cx="1379652" cy="769695"/>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52" name="组合 51"/>
          <p:cNvGrpSpPr/>
          <p:nvPr/>
        </p:nvGrpSpPr>
        <p:grpSpPr>
          <a:xfrm>
            <a:off x="1066597" y="2887374"/>
            <a:ext cx="1366967" cy="1360426"/>
            <a:chOff x="3662635" y="3361320"/>
            <a:chExt cx="1382747" cy="1379295"/>
          </a:xfrm>
        </p:grpSpPr>
        <p:sp>
          <p:nvSpPr>
            <p:cNvPr id="53" name="Oval 17"/>
            <p:cNvSpPr/>
            <p:nvPr/>
          </p:nvSpPr>
          <p:spPr bwMode="auto">
            <a:xfrm>
              <a:off x="3662635" y="3361320"/>
              <a:ext cx="1382747" cy="1379295"/>
            </a:xfrm>
            <a:prstGeom prst="ellipse">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grpSp>
          <p:nvGrpSpPr>
            <p:cNvPr id="54" name="Group 4688"/>
            <p:cNvGrpSpPr>
              <a:grpSpLocks/>
            </p:cNvGrpSpPr>
            <p:nvPr/>
          </p:nvGrpSpPr>
          <p:grpSpPr bwMode="auto">
            <a:xfrm>
              <a:off x="4019356" y="3640725"/>
              <a:ext cx="735824" cy="699367"/>
              <a:chOff x="1835150" y="2800349"/>
              <a:chExt cx="382588" cy="363538"/>
            </a:xfrm>
            <a:solidFill>
              <a:schemeClr val="bg1"/>
            </a:solidFill>
          </p:grpSpPr>
          <p:sp>
            <p:nvSpPr>
              <p:cNvPr id="55"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6" name="Freeform 292"/>
              <p:cNvSpPr>
                <a:spLocks noChangeArrowheads="1"/>
              </p:cNvSpPr>
              <p:nvPr/>
            </p:nvSpPr>
            <p:spPr bwMode="auto">
              <a:xfrm>
                <a:off x="1835150" y="2955924"/>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7"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sp>
            <p:nvSpPr>
              <p:cNvPr id="58"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ea typeface="SimSun" charset="0"/>
                </a:endParaRPr>
              </a:p>
            </p:txBody>
          </p:sp>
        </p:grpSp>
      </p:grpSp>
      <p:grpSp>
        <p:nvGrpSpPr>
          <p:cNvPr id="59" name="组合 58"/>
          <p:cNvGrpSpPr/>
          <p:nvPr/>
        </p:nvGrpSpPr>
        <p:grpSpPr>
          <a:xfrm>
            <a:off x="14219302" y="2687380"/>
            <a:ext cx="959455" cy="954864"/>
            <a:chOff x="18631436" y="3361320"/>
            <a:chExt cx="1382747" cy="1379295"/>
          </a:xfrm>
        </p:grpSpPr>
        <p:sp>
          <p:nvSpPr>
            <p:cNvPr id="60" name="Oval 23"/>
            <p:cNvSpPr/>
            <p:nvPr/>
          </p:nvSpPr>
          <p:spPr bwMode="auto">
            <a:xfrm>
              <a:off x="18631436" y="3361320"/>
              <a:ext cx="1382747" cy="1379295"/>
            </a:xfrm>
            <a:prstGeom prst="ellipse">
              <a:avLst/>
            </a:prstGeom>
            <a:solidFill>
              <a:schemeClr val="accent5"/>
            </a:solidFill>
            <a:ln>
              <a:noFill/>
            </a:ln>
          </p:spPr>
          <p:style>
            <a:lnRef idx="2">
              <a:schemeClr val="accent3">
                <a:shade val="50000"/>
              </a:schemeClr>
            </a:lnRef>
            <a:fillRef idx="1">
              <a:schemeClr val="accent3"/>
            </a:fillRef>
            <a:effectRef idx="0">
              <a:schemeClr val="accent3"/>
            </a:effectRef>
            <a:fontRef idx="minor">
              <a:schemeClr val="lt1"/>
            </a:fontRef>
          </p:style>
          <p:txBody>
            <a:bodyPr lIns="243785" tIns="121892" rIns="243785" bIns="121892" anchor="ctr"/>
            <a:lstStyle/>
            <a:p>
              <a:pPr algn="ctr">
                <a:defRPr/>
              </a:pPr>
              <a:endParaRPr lang="en-US" sz="2100" b="1" dirty="0"/>
            </a:p>
          </p:txBody>
        </p:sp>
        <p:sp>
          <p:nvSpPr>
            <p:cNvPr id="61" name="Freeform 107"/>
            <p:cNvSpPr>
              <a:spLocks noChangeArrowheads="1"/>
            </p:cNvSpPr>
            <p:nvPr/>
          </p:nvSpPr>
          <p:spPr bwMode="auto">
            <a:xfrm>
              <a:off x="18949495" y="3509903"/>
              <a:ext cx="748036" cy="900568"/>
            </a:xfrm>
            <a:custGeom>
              <a:avLst/>
              <a:gdLst>
                <a:gd name="T0" fmla="*/ 710 w 736"/>
                <a:gd name="T1" fmla="*/ 435 h 888"/>
                <a:gd name="T2" fmla="*/ 117 w 736"/>
                <a:gd name="T3" fmla="*/ 435 h 888"/>
                <a:gd name="T4" fmla="*/ 133 w 736"/>
                <a:gd name="T5" fmla="*/ 419 h 888"/>
                <a:gd name="T6" fmla="*/ 610 w 736"/>
                <a:gd name="T7" fmla="*/ 134 h 888"/>
                <a:gd name="T8" fmla="*/ 618 w 736"/>
                <a:gd name="T9" fmla="*/ 92 h 888"/>
                <a:gd name="T10" fmla="*/ 593 w 736"/>
                <a:gd name="T11" fmla="*/ 26 h 888"/>
                <a:gd name="T12" fmla="*/ 551 w 736"/>
                <a:gd name="T13" fmla="*/ 9 h 888"/>
                <a:gd name="T14" fmla="*/ 16 w 736"/>
                <a:gd name="T15" fmla="*/ 335 h 888"/>
                <a:gd name="T16" fmla="*/ 8 w 736"/>
                <a:gd name="T17" fmla="*/ 377 h 888"/>
                <a:gd name="T18" fmla="*/ 58 w 736"/>
                <a:gd name="T19" fmla="*/ 435 h 888"/>
                <a:gd name="T20" fmla="*/ 58 w 736"/>
                <a:gd name="T21" fmla="*/ 862 h 888"/>
                <a:gd name="T22" fmla="*/ 83 w 736"/>
                <a:gd name="T23" fmla="*/ 887 h 888"/>
                <a:gd name="T24" fmla="*/ 710 w 736"/>
                <a:gd name="T25" fmla="*/ 887 h 888"/>
                <a:gd name="T26" fmla="*/ 735 w 736"/>
                <a:gd name="T27" fmla="*/ 862 h 888"/>
                <a:gd name="T28" fmla="*/ 735 w 736"/>
                <a:gd name="T29" fmla="*/ 460 h 888"/>
                <a:gd name="T30" fmla="*/ 710 w 736"/>
                <a:gd name="T31" fmla="*/ 435 h 888"/>
                <a:gd name="T32" fmla="*/ 501 w 736"/>
                <a:gd name="T33" fmla="*/ 452 h 888"/>
                <a:gd name="T34" fmla="*/ 418 w 736"/>
                <a:gd name="T35" fmla="*/ 536 h 888"/>
                <a:gd name="T36" fmla="*/ 300 w 736"/>
                <a:gd name="T37" fmla="*/ 536 h 888"/>
                <a:gd name="T38" fmla="*/ 393 w 736"/>
                <a:gd name="T39" fmla="*/ 452 h 888"/>
                <a:gd name="T40" fmla="*/ 501 w 736"/>
                <a:gd name="T41" fmla="*/ 452 h 888"/>
                <a:gd name="T42" fmla="*/ 468 w 736"/>
                <a:gd name="T43" fmla="*/ 92 h 888"/>
                <a:gd name="T44" fmla="*/ 568 w 736"/>
                <a:gd name="T45" fmla="*/ 26 h 888"/>
                <a:gd name="T46" fmla="*/ 551 w 736"/>
                <a:gd name="T47" fmla="*/ 118 h 888"/>
                <a:gd name="T48" fmla="*/ 451 w 736"/>
                <a:gd name="T49" fmla="*/ 185 h 888"/>
                <a:gd name="T50" fmla="*/ 468 w 736"/>
                <a:gd name="T51" fmla="*/ 92 h 888"/>
                <a:gd name="T52" fmla="*/ 292 w 736"/>
                <a:gd name="T53" fmla="*/ 201 h 888"/>
                <a:gd name="T54" fmla="*/ 393 w 736"/>
                <a:gd name="T55" fmla="*/ 134 h 888"/>
                <a:gd name="T56" fmla="*/ 376 w 736"/>
                <a:gd name="T57" fmla="*/ 235 h 888"/>
                <a:gd name="T58" fmla="*/ 267 w 736"/>
                <a:gd name="T59" fmla="*/ 293 h 888"/>
                <a:gd name="T60" fmla="*/ 292 w 736"/>
                <a:gd name="T61" fmla="*/ 201 h 888"/>
                <a:gd name="T62" fmla="*/ 83 w 736"/>
                <a:gd name="T63" fmla="*/ 410 h 888"/>
                <a:gd name="T64" fmla="*/ 100 w 736"/>
                <a:gd name="T65" fmla="*/ 318 h 888"/>
                <a:gd name="T66" fmla="*/ 200 w 736"/>
                <a:gd name="T67" fmla="*/ 251 h 888"/>
                <a:gd name="T68" fmla="*/ 184 w 736"/>
                <a:gd name="T69" fmla="*/ 343 h 888"/>
                <a:gd name="T70" fmla="*/ 83 w 736"/>
                <a:gd name="T71" fmla="*/ 410 h 888"/>
                <a:gd name="T72" fmla="*/ 192 w 736"/>
                <a:gd name="T73" fmla="*/ 452 h 888"/>
                <a:gd name="T74" fmla="*/ 300 w 736"/>
                <a:gd name="T75" fmla="*/ 452 h 888"/>
                <a:gd name="T76" fmla="*/ 217 w 736"/>
                <a:gd name="T77" fmla="*/ 536 h 888"/>
                <a:gd name="T78" fmla="*/ 108 w 736"/>
                <a:gd name="T79" fmla="*/ 536 h 888"/>
                <a:gd name="T80" fmla="*/ 192 w 736"/>
                <a:gd name="T81" fmla="*/ 452 h 888"/>
                <a:gd name="T82" fmla="*/ 694 w 736"/>
                <a:gd name="T83" fmla="*/ 853 h 888"/>
                <a:gd name="T84" fmla="*/ 108 w 736"/>
                <a:gd name="T85" fmla="*/ 853 h 888"/>
                <a:gd name="T86" fmla="*/ 108 w 736"/>
                <a:gd name="T87" fmla="*/ 586 h 888"/>
                <a:gd name="T88" fmla="*/ 694 w 736"/>
                <a:gd name="T89" fmla="*/ 586 h 888"/>
                <a:gd name="T90" fmla="*/ 694 w 736"/>
                <a:gd name="T91" fmla="*/ 853 h 888"/>
                <a:gd name="T92" fmla="*/ 618 w 736"/>
                <a:gd name="T93" fmla="*/ 536 h 888"/>
                <a:gd name="T94" fmla="*/ 501 w 736"/>
                <a:gd name="T95" fmla="*/ 536 h 888"/>
                <a:gd name="T96" fmla="*/ 585 w 736"/>
                <a:gd name="T97" fmla="*/ 452 h 888"/>
                <a:gd name="T98" fmla="*/ 702 w 736"/>
                <a:gd name="T99" fmla="*/ 452 h 888"/>
                <a:gd name="T100" fmla="*/ 618 w 736"/>
                <a:gd name="T101" fmla="*/ 536 h 888"/>
                <a:gd name="T102" fmla="*/ 618 w 736"/>
                <a:gd name="T103" fmla="*/ 536 h 888"/>
                <a:gd name="T104" fmla="*/ 618 w 736"/>
                <a:gd name="T105" fmla="*/ 536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6" h="888">
                  <a:moveTo>
                    <a:pt x="710" y="435"/>
                  </a:moveTo>
                  <a:cubicBezTo>
                    <a:pt x="117" y="435"/>
                    <a:pt x="117" y="435"/>
                    <a:pt x="117" y="435"/>
                  </a:cubicBezTo>
                  <a:cubicBezTo>
                    <a:pt x="133" y="419"/>
                    <a:pt x="133" y="419"/>
                    <a:pt x="133" y="419"/>
                  </a:cubicBezTo>
                  <a:cubicBezTo>
                    <a:pt x="284" y="335"/>
                    <a:pt x="610" y="134"/>
                    <a:pt x="610" y="134"/>
                  </a:cubicBezTo>
                  <a:cubicBezTo>
                    <a:pt x="627" y="126"/>
                    <a:pt x="627" y="109"/>
                    <a:pt x="618" y="92"/>
                  </a:cubicBezTo>
                  <a:cubicBezTo>
                    <a:pt x="593" y="26"/>
                    <a:pt x="593" y="26"/>
                    <a:pt x="593" y="26"/>
                  </a:cubicBezTo>
                  <a:cubicBezTo>
                    <a:pt x="585" y="9"/>
                    <a:pt x="568" y="0"/>
                    <a:pt x="551" y="9"/>
                  </a:cubicBezTo>
                  <a:cubicBezTo>
                    <a:pt x="16" y="335"/>
                    <a:pt x="16" y="335"/>
                    <a:pt x="16" y="335"/>
                  </a:cubicBezTo>
                  <a:cubicBezTo>
                    <a:pt x="8" y="343"/>
                    <a:pt x="0" y="360"/>
                    <a:pt x="8" y="377"/>
                  </a:cubicBezTo>
                  <a:cubicBezTo>
                    <a:pt x="58" y="435"/>
                    <a:pt x="58" y="435"/>
                    <a:pt x="58" y="435"/>
                  </a:cubicBezTo>
                  <a:cubicBezTo>
                    <a:pt x="58" y="862"/>
                    <a:pt x="58" y="862"/>
                    <a:pt x="58" y="862"/>
                  </a:cubicBezTo>
                  <a:cubicBezTo>
                    <a:pt x="58" y="878"/>
                    <a:pt x="75" y="887"/>
                    <a:pt x="83" y="887"/>
                  </a:cubicBezTo>
                  <a:cubicBezTo>
                    <a:pt x="710" y="887"/>
                    <a:pt x="710" y="887"/>
                    <a:pt x="710" y="887"/>
                  </a:cubicBezTo>
                  <a:cubicBezTo>
                    <a:pt x="727" y="887"/>
                    <a:pt x="735" y="878"/>
                    <a:pt x="735" y="862"/>
                  </a:cubicBezTo>
                  <a:cubicBezTo>
                    <a:pt x="735" y="460"/>
                    <a:pt x="735" y="460"/>
                    <a:pt x="735" y="460"/>
                  </a:cubicBezTo>
                  <a:cubicBezTo>
                    <a:pt x="735" y="443"/>
                    <a:pt x="727" y="435"/>
                    <a:pt x="710" y="435"/>
                  </a:cubicBezTo>
                  <a:close/>
                  <a:moveTo>
                    <a:pt x="501" y="452"/>
                  </a:moveTo>
                  <a:cubicBezTo>
                    <a:pt x="418" y="536"/>
                    <a:pt x="418" y="536"/>
                    <a:pt x="418" y="536"/>
                  </a:cubicBezTo>
                  <a:cubicBezTo>
                    <a:pt x="300" y="536"/>
                    <a:pt x="300" y="536"/>
                    <a:pt x="300" y="536"/>
                  </a:cubicBezTo>
                  <a:cubicBezTo>
                    <a:pt x="393" y="452"/>
                    <a:pt x="393" y="452"/>
                    <a:pt x="393" y="452"/>
                  </a:cubicBezTo>
                  <a:lnTo>
                    <a:pt x="501" y="452"/>
                  </a:lnTo>
                  <a:close/>
                  <a:moveTo>
                    <a:pt x="468" y="92"/>
                  </a:moveTo>
                  <a:cubicBezTo>
                    <a:pt x="568" y="26"/>
                    <a:pt x="568" y="26"/>
                    <a:pt x="568" y="26"/>
                  </a:cubicBezTo>
                  <a:cubicBezTo>
                    <a:pt x="551" y="118"/>
                    <a:pt x="551" y="118"/>
                    <a:pt x="551" y="118"/>
                  </a:cubicBezTo>
                  <a:cubicBezTo>
                    <a:pt x="451" y="185"/>
                    <a:pt x="451" y="185"/>
                    <a:pt x="451" y="185"/>
                  </a:cubicBezTo>
                  <a:lnTo>
                    <a:pt x="468" y="92"/>
                  </a:lnTo>
                  <a:close/>
                  <a:moveTo>
                    <a:pt x="292" y="201"/>
                  </a:moveTo>
                  <a:cubicBezTo>
                    <a:pt x="393" y="134"/>
                    <a:pt x="393" y="134"/>
                    <a:pt x="393" y="134"/>
                  </a:cubicBezTo>
                  <a:cubicBezTo>
                    <a:pt x="376" y="235"/>
                    <a:pt x="376" y="235"/>
                    <a:pt x="376" y="235"/>
                  </a:cubicBezTo>
                  <a:cubicBezTo>
                    <a:pt x="267" y="293"/>
                    <a:pt x="267" y="293"/>
                    <a:pt x="267" y="293"/>
                  </a:cubicBezTo>
                  <a:lnTo>
                    <a:pt x="292" y="201"/>
                  </a:lnTo>
                  <a:close/>
                  <a:moveTo>
                    <a:pt x="83" y="410"/>
                  </a:moveTo>
                  <a:cubicBezTo>
                    <a:pt x="100" y="318"/>
                    <a:pt x="100" y="318"/>
                    <a:pt x="100" y="318"/>
                  </a:cubicBezTo>
                  <a:cubicBezTo>
                    <a:pt x="200" y="251"/>
                    <a:pt x="200" y="251"/>
                    <a:pt x="200" y="251"/>
                  </a:cubicBezTo>
                  <a:cubicBezTo>
                    <a:pt x="184" y="343"/>
                    <a:pt x="184" y="343"/>
                    <a:pt x="184" y="343"/>
                  </a:cubicBezTo>
                  <a:lnTo>
                    <a:pt x="83" y="410"/>
                  </a:lnTo>
                  <a:close/>
                  <a:moveTo>
                    <a:pt x="192" y="452"/>
                  </a:moveTo>
                  <a:cubicBezTo>
                    <a:pt x="300" y="452"/>
                    <a:pt x="300" y="452"/>
                    <a:pt x="300" y="452"/>
                  </a:cubicBezTo>
                  <a:cubicBezTo>
                    <a:pt x="217" y="536"/>
                    <a:pt x="217" y="536"/>
                    <a:pt x="217" y="536"/>
                  </a:cubicBezTo>
                  <a:cubicBezTo>
                    <a:pt x="108" y="536"/>
                    <a:pt x="108" y="536"/>
                    <a:pt x="108" y="536"/>
                  </a:cubicBezTo>
                  <a:lnTo>
                    <a:pt x="192" y="452"/>
                  </a:lnTo>
                  <a:close/>
                  <a:moveTo>
                    <a:pt x="694" y="853"/>
                  </a:moveTo>
                  <a:cubicBezTo>
                    <a:pt x="108" y="853"/>
                    <a:pt x="108" y="853"/>
                    <a:pt x="108" y="853"/>
                  </a:cubicBezTo>
                  <a:cubicBezTo>
                    <a:pt x="108" y="586"/>
                    <a:pt x="108" y="586"/>
                    <a:pt x="108" y="586"/>
                  </a:cubicBezTo>
                  <a:cubicBezTo>
                    <a:pt x="694" y="586"/>
                    <a:pt x="694" y="586"/>
                    <a:pt x="694" y="586"/>
                  </a:cubicBezTo>
                  <a:lnTo>
                    <a:pt x="694" y="853"/>
                  </a:lnTo>
                  <a:close/>
                  <a:moveTo>
                    <a:pt x="618" y="536"/>
                  </a:moveTo>
                  <a:cubicBezTo>
                    <a:pt x="501" y="536"/>
                    <a:pt x="501" y="536"/>
                    <a:pt x="501" y="536"/>
                  </a:cubicBezTo>
                  <a:cubicBezTo>
                    <a:pt x="585" y="452"/>
                    <a:pt x="585" y="452"/>
                    <a:pt x="585" y="452"/>
                  </a:cubicBezTo>
                  <a:cubicBezTo>
                    <a:pt x="702" y="452"/>
                    <a:pt x="702" y="452"/>
                    <a:pt x="702" y="452"/>
                  </a:cubicBezTo>
                  <a:lnTo>
                    <a:pt x="618" y="536"/>
                  </a:lnTo>
                  <a:close/>
                  <a:moveTo>
                    <a:pt x="618" y="536"/>
                  </a:moveTo>
                  <a:lnTo>
                    <a:pt x="618" y="536"/>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sp>
        <p:nvSpPr>
          <p:cNvPr id="64" name="TextBox 63"/>
          <p:cNvSpPr txBox="1"/>
          <p:nvPr/>
        </p:nvSpPr>
        <p:spPr>
          <a:xfrm>
            <a:off x="2433565" y="7445435"/>
            <a:ext cx="2898018" cy="923330"/>
          </a:xfrm>
          <a:prstGeom prst="rect">
            <a:avLst/>
          </a:prstGeom>
          <a:noFill/>
        </p:spPr>
        <p:txBody>
          <a:bodyPr wrap="square" lIns="0" tIns="0" rIns="0" bIns="0" rtlCol="0">
            <a:spAutoFit/>
          </a:bodyPr>
          <a:lstStyle/>
          <a:p>
            <a:pPr algn="r">
              <a:lnSpc>
                <a:spcPts val="2391"/>
              </a:lnSpc>
            </a:pPr>
            <a:r>
              <a:rPr lang="zh-CN" altLang="en-US" dirty="0">
                <a:solidFill>
                  <a:schemeClr val="tx2"/>
                </a:solidFill>
                <a:latin typeface="微软雅黑" pitchFamily="34" charset="-122"/>
                <a:ea typeface="微软雅黑" pitchFamily="34" charset="-122"/>
              </a:rPr>
              <a:t>点击输入简要文字内容，文字内容需概括精炼，言简意赅的说明分项内容</a:t>
            </a:r>
            <a:r>
              <a:rPr lang="en-US" altLang="zh-CN" dirty="0">
                <a:solidFill>
                  <a:schemeClr val="tx2"/>
                </a:solidFill>
                <a:latin typeface="微软雅黑" pitchFamily="34" charset="-122"/>
                <a:ea typeface="微软雅黑" pitchFamily="34" charset="-122"/>
              </a:rPr>
              <a:t>……</a:t>
            </a:r>
          </a:p>
        </p:txBody>
      </p:sp>
      <p:sp>
        <p:nvSpPr>
          <p:cNvPr id="65" name="TextBox 64"/>
          <p:cNvSpPr txBox="1"/>
          <p:nvPr/>
        </p:nvSpPr>
        <p:spPr>
          <a:xfrm>
            <a:off x="3238918" y="6884985"/>
            <a:ext cx="2115658" cy="400110"/>
          </a:xfrm>
          <a:prstGeom prst="rect">
            <a:avLst/>
          </a:prstGeom>
          <a:noFill/>
        </p:spPr>
        <p:txBody>
          <a:bodyPr wrap="square" lIns="0" tIns="0" rIns="0" bIns="0" rtlCol="0">
            <a:spAutoFit/>
          </a:bodyPr>
          <a:lstStyle/>
          <a:p>
            <a:pPr algn="r"/>
            <a:r>
              <a:rPr lang="zh-CN" altLang="en-US" sz="2600" b="1" dirty="0">
                <a:solidFill>
                  <a:schemeClr val="accent2"/>
                </a:solidFill>
                <a:latin typeface="微软雅黑" pitchFamily="34" charset="-122"/>
                <a:ea typeface="微软雅黑" pitchFamily="34" charset="-122"/>
              </a:rPr>
              <a:t>人人网</a:t>
            </a:r>
          </a:p>
        </p:txBody>
      </p:sp>
    </p:spTree>
    <p:extLst>
      <p:ext uri="{BB962C8B-B14F-4D97-AF65-F5344CB8AC3E}">
        <p14:creationId xmlns:p14="http://schemas.microsoft.com/office/powerpoint/2010/main" val="8834890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par>
                                <p:cTn id="40" presetID="53" presetClass="entr" presetSubtype="16" fill="hold" grpId="0" nodeType="withEffect">
                                  <p:stCondLst>
                                    <p:cond delay="60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nodeType="withEffect">
                                  <p:stCondLst>
                                    <p:cond delay="60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fltVal val="0"/>
                                          </p:val>
                                        </p:tav>
                                        <p:tav tm="100000">
                                          <p:val>
                                            <p:strVal val="#ppt_w"/>
                                          </p:val>
                                        </p:tav>
                                      </p:tavLst>
                                    </p:anim>
                                    <p:anim calcmode="lin" valueType="num">
                                      <p:cBhvr>
                                        <p:cTn id="48" dur="500" fill="hold"/>
                                        <p:tgtEl>
                                          <p:spTgt spid="33"/>
                                        </p:tgtEl>
                                        <p:attrNameLst>
                                          <p:attrName>ppt_h</p:attrName>
                                        </p:attrNameLst>
                                      </p:cBhvr>
                                      <p:tavLst>
                                        <p:tav tm="0">
                                          <p:val>
                                            <p:fltVal val="0"/>
                                          </p:val>
                                        </p:tav>
                                        <p:tav tm="100000">
                                          <p:val>
                                            <p:strVal val="#ppt_h"/>
                                          </p:val>
                                        </p:tav>
                                      </p:tavLst>
                                    </p:anim>
                                    <p:animEffect transition="in" filter="fade">
                                      <p:cBhvr>
                                        <p:cTn id="49" dur="500"/>
                                        <p:tgtEl>
                                          <p:spTgt spid="33"/>
                                        </p:tgtEl>
                                      </p:cBhvr>
                                    </p:animEffect>
                                  </p:childTnLst>
                                </p:cTn>
                              </p:par>
                            </p:childTnLst>
                          </p:cTn>
                        </p:par>
                        <p:par>
                          <p:cTn id="50" fill="hold">
                            <p:stCondLst>
                              <p:cond delay="1250"/>
                            </p:stCondLst>
                            <p:childTnLst>
                              <p:par>
                                <p:cTn id="51" presetID="22" presetClass="entr" presetSubtype="8"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left)">
                                      <p:cBhvr>
                                        <p:cTn id="53" dur="500"/>
                                        <p:tgtEl>
                                          <p:spTgt spid="2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left)">
                                      <p:cBhvr>
                                        <p:cTn id="62" dur="500"/>
                                        <p:tgtEl>
                                          <p:spTgt spid="28"/>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right)">
                                      <p:cBhvr>
                                        <p:cTn id="65" dur="500"/>
                                        <p:tgtEl>
                                          <p:spTgt spid="31"/>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right)">
                                      <p:cBhvr>
                                        <p:cTn id="68" dur="500"/>
                                        <p:tgtEl>
                                          <p:spTgt spid="30"/>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wipe(right)">
                                      <p:cBhvr>
                                        <p:cTn id="71" dur="500"/>
                                        <p:tgtEl>
                                          <p:spTgt spid="26"/>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wipe(right)">
                                      <p:cBhvr>
                                        <p:cTn id="74" dur="500"/>
                                        <p:tgtEl>
                                          <p:spTgt spid="27"/>
                                        </p:tgtEl>
                                      </p:cBhvr>
                                    </p:animEffect>
                                  </p:childTnLst>
                                </p:cTn>
                              </p:par>
                            </p:childTnLst>
                          </p:cTn>
                        </p:par>
                        <p:par>
                          <p:cTn id="75" fill="hold">
                            <p:stCondLst>
                              <p:cond delay="1750"/>
                            </p:stCondLst>
                            <p:childTnLst>
                              <p:par>
                                <p:cTn id="76" presetID="16" presetClass="entr" presetSubtype="37" fill="hold" nodeType="after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barn(outVertical)">
                                      <p:cBhvr>
                                        <p:cTn id="78" dur="500"/>
                                        <p:tgtEl>
                                          <p:spTgt spid="36"/>
                                        </p:tgtEl>
                                      </p:cBhvr>
                                    </p:animEffect>
                                  </p:childTnLst>
                                </p:cTn>
                              </p:par>
                              <p:par>
                                <p:cTn id="79" presetID="31" presetClass="entr" presetSubtype="0" fill="hold" nodeType="withEffect">
                                  <p:stCondLst>
                                    <p:cond delay="400"/>
                                  </p:stCondLst>
                                  <p:childTnLst>
                                    <p:set>
                                      <p:cBhvr>
                                        <p:cTn id="80" dur="1" fill="hold">
                                          <p:stCondLst>
                                            <p:cond delay="0"/>
                                          </p:stCondLst>
                                        </p:cTn>
                                        <p:tgtEl>
                                          <p:spTgt spid="49"/>
                                        </p:tgtEl>
                                        <p:attrNameLst>
                                          <p:attrName>style.visibility</p:attrName>
                                        </p:attrNameLst>
                                      </p:cBhvr>
                                      <p:to>
                                        <p:strVal val="visible"/>
                                      </p:to>
                                    </p:set>
                                    <p:anim calcmode="lin" valueType="num">
                                      <p:cBhvr>
                                        <p:cTn id="81" dur="750" fill="hold"/>
                                        <p:tgtEl>
                                          <p:spTgt spid="49"/>
                                        </p:tgtEl>
                                        <p:attrNameLst>
                                          <p:attrName>ppt_w</p:attrName>
                                        </p:attrNameLst>
                                      </p:cBhvr>
                                      <p:tavLst>
                                        <p:tav tm="0">
                                          <p:val>
                                            <p:fltVal val="0"/>
                                          </p:val>
                                        </p:tav>
                                        <p:tav tm="100000">
                                          <p:val>
                                            <p:strVal val="#ppt_w"/>
                                          </p:val>
                                        </p:tav>
                                      </p:tavLst>
                                    </p:anim>
                                    <p:anim calcmode="lin" valueType="num">
                                      <p:cBhvr>
                                        <p:cTn id="82" dur="750" fill="hold"/>
                                        <p:tgtEl>
                                          <p:spTgt spid="49"/>
                                        </p:tgtEl>
                                        <p:attrNameLst>
                                          <p:attrName>ppt_h</p:attrName>
                                        </p:attrNameLst>
                                      </p:cBhvr>
                                      <p:tavLst>
                                        <p:tav tm="0">
                                          <p:val>
                                            <p:fltVal val="0"/>
                                          </p:val>
                                        </p:tav>
                                        <p:tav tm="100000">
                                          <p:val>
                                            <p:strVal val="#ppt_h"/>
                                          </p:val>
                                        </p:tav>
                                      </p:tavLst>
                                    </p:anim>
                                    <p:anim calcmode="lin" valueType="num">
                                      <p:cBhvr>
                                        <p:cTn id="83" dur="750" fill="hold"/>
                                        <p:tgtEl>
                                          <p:spTgt spid="49"/>
                                        </p:tgtEl>
                                        <p:attrNameLst>
                                          <p:attrName>style.rotation</p:attrName>
                                        </p:attrNameLst>
                                      </p:cBhvr>
                                      <p:tavLst>
                                        <p:tav tm="0">
                                          <p:val>
                                            <p:fltVal val="90"/>
                                          </p:val>
                                        </p:tav>
                                        <p:tav tm="100000">
                                          <p:val>
                                            <p:fltVal val="0"/>
                                          </p:val>
                                        </p:tav>
                                      </p:tavLst>
                                    </p:anim>
                                    <p:animEffect transition="in" filter="fade">
                                      <p:cBhvr>
                                        <p:cTn id="84" dur="750"/>
                                        <p:tgtEl>
                                          <p:spTgt spid="49"/>
                                        </p:tgtEl>
                                      </p:cBhvr>
                                    </p:animEffect>
                                  </p:childTnLst>
                                </p:cTn>
                              </p:par>
                              <p:par>
                                <p:cTn id="85" presetID="31" presetClass="entr" presetSubtype="0" fill="hold" nodeType="withEffect">
                                  <p:stCondLst>
                                    <p:cond delay="900"/>
                                  </p:stCondLst>
                                  <p:childTnLst>
                                    <p:set>
                                      <p:cBhvr>
                                        <p:cTn id="86" dur="1" fill="hold">
                                          <p:stCondLst>
                                            <p:cond delay="0"/>
                                          </p:stCondLst>
                                        </p:cTn>
                                        <p:tgtEl>
                                          <p:spTgt spid="52"/>
                                        </p:tgtEl>
                                        <p:attrNameLst>
                                          <p:attrName>style.visibility</p:attrName>
                                        </p:attrNameLst>
                                      </p:cBhvr>
                                      <p:to>
                                        <p:strVal val="visible"/>
                                      </p:to>
                                    </p:set>
                                    <p:anim calcmode="lin" valueType="num">
                                      <p:cBhvr>
                                        <p:cTn id="87" dur="750" fill="hold"/>
                                        <p:tgtEl>
                                          <p:spTgt spid="52"/>
                                        </p:tgtEl>
                                        <p:attrNameLst>
                                          <p:attrName>ppt_w</p:attrName>
                                        </p:attrNameLst>
                                      </p:cBhvr>
                                      <p:tavLst>
                                        <p:tav tm="0">
                                          <p:val>
                                            <p:fltVal val="0"/>
                                          </p:val>
                                        </p:tav>
                                        <p:tav tm="100000">
                                          <p:val>
                                            <p:strVal val="#ppt_w"/>
                                          </p:val>
                                        </p:tav>
                                      </p:tavLst>
                                    </p:anim>
                                    <p:anim calcmode="lin" valueType="num">
                                      <p:cBhvr>
                                        <p:cTn id="88" dur="750" fill="hold"/>
                                        <p:tgtEl>
                                          <p:spTgt spid="52"/>
                                        </p:tgtEl>
                                        <p:attrNameLst>
                                          <p:attrName>ppt_h</p:attrName>
                                        </p:attrNameLst>
                                      </p:cBhvr>
                                      <p:tavLst>
                                        <p:tav tm="0">
                                          <p:val>
                                            <p:fltVal val="0"/>
                                          </p:val>
                                        </p:tav>
                                        <p:tav tm="100000">
                                          <p:val>
                                            <p:strVal val="#ppt_h"/>
                                          </p:val>
                                        </p:tav>
                                      </p:tavLst>
                                    </p:anim>
                                    <p:anim calcmode="lin" valueType="num">
                                      <p:cBhvr>
                                        <p:cTn id="89" dur="750" fill="hold"/>
                                        <p:tgtEl>
                                          <p:spTgt spid="52"/>
                                        </p:tgtEl>
                                        <p:attrNameLst>
                                          <p:attrName>style.rotation</p:attrName>
                                        </p:attrNameLst>
                                      </p:cBhvr>
                                      <p:tavLst>
                                        <p:tav tm="0">
                                          <p:val>
                                            <p:fltVal val="90"/>
                                          </p:val>
                                        </p:tav>
                                        <p:tav tm="100000">
                                          <p:val>
                                            <p:fltVal val="0"/>
                                          </p:val>
                                        </p:tav>
                                      </p:tavLst>
                                    </p:anim>
                                    <p:animEffect transition="in" filter="fade">
                                      <p:cBhvr>
                                        <p:cTn id="90" dur="750"/>
                                        <p:tgtEl>
                                          <p:spTgt spid="52"/>
                                        </p:tgtEl>
                                      </p:cBhvr>
                                    </p:animEffect>
                                  </p:childTnLst>
                                </p:cTn>
                              </p:par>
                              <p:par>
                                <p:cTn id="91" presetID="31" presetClass="entr" presetSubtype="0" fill="hold" nodeType="withEffect">
                                  <p:stCondLst>
                                    <p:cond delay="500"/>
                                  </p:stCondLst>
                                  <p:childTnLst>
                                    <p:set>
                                      <p:cBhvr>
                                        <p:cTn id="92" dur="1" fill="hold">
                                          <p:stCondLst>
                                            <p:cond delay="0"/>
                                          </p:stCondLst>
                                        </p:cTn>
                                        <p:tgtEl>
                                          <p:spTgt spid="59"/>
                                        </p:tgtEl>
                                        <p:attrNameLst>
                                          <p:attrName>style.visibility</p:attrName>
                                        </p:attrNameLst>
                                      </p:cBhvr>
                                      <p:to>
                                        <p:strVal val="visible"/>
                                      </p:to>
                                    </p:set>
                                    <p:anim calcmode="lin" valueType="num">
                                      <p:cBhvr>
                                        <p:cTn id="93" dur="750" fill="hold"/>
                                        <p:tgtEl>
                                          <p:spTgt spid="59"/>
                                        </p:tgtEl>
                                        <p:attrNameLst>
                                          <p:attrName>ppt_w</p:attrName>
                                        </p:attrNameLst>
                                      </p:cBhvr>
                                      <p:tavLst>
                                        <p:tav tm="0">
                                          <p:val>
                                            <p:fltVal val="0"/>
                                          </p:val>
                                        </p:tav>
                                        <p:tav tm="100000">
                                          <p:val>
                                            <p:strVal val="#ppt_w"/>
                                          </p:val>
                                        </p:tav>
                                      </p:tavLst>
                                    </p:anim>
                                    <p:anim calcmode="lin" valueType="num">
                                      <p:cBhvr>
                                        <p:cTn id="94" dur="750" fill="hold"/>
                                        <p:tgtEl>
                                          <p:spTgt spid="59"/>
                                        </p:tgtEl>
                                        <p:attrNameLst>
                                          <p:attrName>ppt_h</p:attrName>
                                        </p:attrNameLst>
                                      </p:cBhvr>
                                      <p:tavLst>
                                        <p:tav tm="0">
                                          <p:val>
                                            <p:fltVal val="0"/>
                                          </p:val>
                                        </p:tav>
                                        <p:tav tm="100000">
                                          <p:val>
                                            <p:strVal val="#ppt_h"/>
                                          </p:val>
                                        </p:tav>
                                      </p:tavLst>
                                    </p:anim>
                                    <p:anim calcmode="lin" valueType="num">
                                      <p:cBhvr>
                                        <p:cTn id="95" dur="750" fill="hold"/>
                                        <p:tgtEl>
                                          <p:spTgt spid="59"/>
                                        </p:tgtEl>
                                        <p:attrNameLst>
                                          <p:attrName>style.rotation</p:attrName>
                                        </p:attrNameLst>
                                      </p:cBhvr>
                                      <p:tavLst>
                                        <p:tav tm="0">
                                          <p:val>
                                            <p:fltVal val="90"/>
                                          </p:val>
                                        </p:tav>
                                        <p:tav tm="100000">
                                          <p:val>
                                            <p:fltVal val="0"/>
                                          </p:val>
                                        </p:tav>
                                      </p:tavLst>
                                    </p:anim>
                                    <p:animEffect transition="in" filter="fade">
                                      <p:cBhvr>
                                        <p:cTn id="96" dur="750"/>
                                        <p:tgtEl>
                                          <p:spTgt spid="59"/>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wipe(right)">
                                      <p:cBhvr>
                                        <p:cTn id="99" dur="500"/>
                                        <p:tgtEl>
                                          <p:spTgt spid="64"/>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5"/>
                                        </p:tgtEl>
                                        <p:attrNameLst>
                                          <p:attrName>style.visibility</p:attrName>
                                        </p:attrNameLst>
                                      </p:cBhvr>
                                      <p:to>
                                        <p:strVal val="visible"/>
                                      </p:to>
                                    </p:set>
                                    <p:animEffect transition="in" filter="wipe(right)">
                                      <p:cBhvr>
                                        <p:cTn id="10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animBg="1"/>
      <p:bldP spid="22" grpId="0" animBg="1"/>
      <p:bldP spid="23" grpId="0" animBg="1"/>
      <p:bldP spid="24" grpId="0"/>
      <p:bldP spid="25" grpId="0"/>
      <p:bldP spid="26" grpId="0"/>
      <p:bldP spid="27" grpId="0"/>
      <p:bldP spid="28" grpId="0"/>
      <p:bldP spid="29" grpId="0"/>
      <p:bldP spid="30" grpId="0"/>
      <p:bldP spid="31" grpId="0"/>
      <p:bldP spid="19" grpId="0" animBg="1"/>
      <p:bldP spid="8" grpId="0" animBg="1"/>
      <p:bldP spid="12" grpId="0" animBg="1"/>
      <p:bldP spid="5" grpId="0" animBg="1"/>
      <p:bldP spid="64" grpId="0"/>
      <p:bldP spid="6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 name="虚点"/>
          <p:cNvPicPr>
            <a:picLocks noChangeAspect="1"/>
          </p:cNvPicPr>
          <p:nvPr/>
        </p:nvPicPr>
        <p:blipFill>
          <a:blip r:embed="rId3"/>
          <a:stretch>
            <a:fillRect/>
          </a:stretch>
        </p:blipFill>
        <p:spPr>
          <a:xfrm>
            <a:off x="2107618" y="-6113547"/>
            <a:ext cx="14418653" cy="14106659"/>
          </a:xfrm>
          <a:prstGeom prst="rect">
            <a:avLst/>
          </a:prstGeom>
        </p:spPr>
      </p:pic>
      <p:grpSp>
        <p:nvGrpSpPr>
          <p:cNvPr id="6" name="组合 5"/>
          <p:cNvGrpSpPr/>
          <p:nvPr/>
        </p:nvGrpSpPr>
        <p:grpSpPr>
          <a:xfrm>
            <a:off x="14040161" y="2567511"/>
            <a:ext cx="1161149" cy="1029579"/>
            <a:chOff x="13913198" y="2567511"/>
            <a:chExt cx="1161149" cy="1029579"/>
          </a:xfrm>
        </p:grpSpPr>
        <p:sp>
          <p:nvSpPr>
            <p:cNvPr id="405" name="Freeform 5"/>
            <p:cNvSpPr>
              <a:spLocks/>
            </p:cNvSpPr>
            <p:nvPr/>
          </p:nvSpPr>
          <p:spPr bwMode="auto">
            <a:xfrm>
              <a:off x="13913198" y="2567511"/>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p>
          </p:txBody>
        </p:sp>
        <p:sp>
          <p:nvSpPr>
            <p:cNvPr id="406" name="KSO_Shape"/>
            <p:cNvSpPr>
              <a:spLocks/>
            </p:cNvSpPr>
            <p:nvPr/>
          </p:nvSpPr>
          <p:spPr bwMode="auto">
            <a:xfrm>
              <a:off x="14133873" y="2738971"/>
              <a:ext cx="655367" cy="61874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chemeClr val="accent3"/>
                </a:solidFill>
                <a:ea typeface="宋体" panose="02010600030101010101" pitchFamily="2" charset="-122"/>
              </a:endParaRPr>
            </a:p>
          </p:txBody>
        </p:sp>
      </p:grpSp>
      <p:grpSp>
        <p:nvGrpSpPr>
          <p:cNvPr id="3" name="组合 2"/>
          <p:cNvGrpSpPr/>
          <p:nvPr/>
        </p:nvGrpSpPr>
        <p:grpSpPr>
          <a:xfrm>
            <a:off x="3838953" y="4635080"/>
            <a:ext cx="1161149" cy="1029579"/>
            <a:chOff x="3711990" y="4635080"/>
            <a:chExt cx="1161149" cy="1029579"/>
          </a:xfrm>
        </p:grpSpPr>
        <p:sp>
          <p:nvSpPr>
            <p:cNvPr id="403" name="Freeform 5"/>
            <p:cNvSpPr>
              <a:spLocks/>
            </p:cNvSpPr>
            <p:nvPr/>
          </p:nvSpPr>
          <p:spPr bwMode="auto">
            <a:xfrm>
              <a:off x="3711990" y="4635080"/>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p>
          </p:txBody>
        </p:sp>
        <p:sp>
          <p:nvSpPr>
            <p:cNvPr id="428" name="Freeform 8"/>
            <p:cNvSpPr>
              <a:spLocks noEditPoints="1"/>
            </p:cNvSpPr>
            <p:nvPr/>
          </p:nvSpPr>
          <p:spPr bwMode="auto">
            <a:xfrm>
              <a:off x="3917871" y="4841337"/>
              <a:ext cx="749386" cy="617063"/>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grpSp>
      <p:grpSp>
        <p:nvGrpSpPr>
          <p:cNvPr id="5" name="组合 4"/>
          <p:cNvGrpSpPr/>
          <p:nvPr/>
        </p:nvGrpSpPr>
        <p:grpSpPr>
          <a:xfrm>
            <a:off x="11398048" y="4827244"/>
            <a:ext cx="1161149" cy="1029579"/>
            <a:chOff x="11271085" y="4827244"/>
            <a:chExt cx="1161149" cy="1029579"/>
          </a:xfrm>
        </p:grpSpPr>
        <p:sp>
          <p:nvSpPr>
            <p:cNvPr id="404" name="Freeform 5"/>
            <p:cNvSpPr>
              <a:spLocks/>
            </p:cNvSpPr>
            <p:nvPr/>
          </p:nvSpPr>
          <p:spPr bwMode="auto">
            <a:xfrm>
              <a:off x="11271085" y="4827244"/>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accent3"/>
                </a:solidFill>
              </a:endParaRPr>
            </a:p>
          </p:txBody>
        </p:sp>
        <p:grpSp>
          <p:nvGrpSpPr>
            <p:cNvPr id="429" name="组合 428"/>
            <p:cNvGrpSpPr/>
            <p:nvPr/>
          </p:nvGrpSpPr>
          <p:grpSpPr>
            <a:xfrm>
              <a:off x="11504395" y="4972338"/>
              <a:ext cx="746572" cy="661016"/>
              <a:chOff x="2098676" y="7219950"/>
              <a:chExt cx="1163637" cy="1030288"/>
            </a:xfrm>
          </p:grpSpPr>
          <p:sp>
            <p:nvSpPr>
              <p:cNvPr id="430" name="Freeform 13"/>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431" name="Freeform 14"/>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432" name="Freeform 15"/>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433" name="Freeform 16"/>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434" name="Line 17"/>
              <p:cNvSpPr>
                <a:spLocks noChangeShapeType="1"/>
              </p:cNvSpPr>
              <p:nvPr/>
            </p:nvSpPr>
            <p:spPr bwMode="auto">
              <a:xfrm>
                <a:off x="2335213" y="812641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435" name="Line 18"/>
              <p:cNvSpPr>
                <a:spLocks noChangeShapeType="1"/>
              </p:cNvSpPr>
              <p:nvPr/>
            </p:nvSpPr>
            <p:spPr bwMode="auto">
              <a:xfrm>
                <a:off x="2335213" y="812641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436" name="Rectangle 19"/>
              <p:cNvSpPr>
                <a:spLocks noChangeArrowheads="1"/>
              </p:cNvSpPr>
              <p:nvPr/>
            </p:nvSpPr>
            <p:spPr bwMode="auto">
              <a:xfrm>
                <a:off x="2189163" y="8085138"/>
                <a:ext cx="296863" cy="165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437" name="Rectangle 20"/>
              <p:cNvSpPr>
                <a:spLocks noChangeArrowheads="1"/>
              </p:cNvSpPr>
              <p:nvPr/>
            </p:nvSpPr>
            <p:spPr bwMode="auto">
              <a:xfrm>
                <a:off x="2541588" y="7927975"/>
                <a:ext cx="300038" cy="3222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sp>
            <p:nvSpPr>
              <p:cNvPr id="438" name="Freeform 21"/>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3"/>
                  </a:solidFill>
                </a:endParaRPr>
              </a:p>
            </p:txBody>
          </p:sp>
        </p:grpSp>
      </p:grpSp>
      <p:grpSp>
        <p:nvGrpSpPr>
          <p:cNvPr id="2" name="组合 1"/>
          <p:cNvGrpSpPr/>
          <p:nvPr/>
        </p:nvGrpSpPr>
        <p:grpSpPr>
          <a:xfrm>
            <a:off x="1572222" y="2947877"/>
            <a:ext cx="1161149" cy="1029579"/>
            <a:chOff x="1445259" y="2947877"/>
            <a:chExt cx="1161149" cy="1029579"/>
          </a:xfrm>
        </p:grpSpPr>
        <p:sp>
          <p:nvSpPr>
            <p:cNvPr id="402" name="Freeform 5"/>
            <p:cNvSpPr>
              <a:spLocks/>
            </p:cNvSpPr>
            <p:nvPr/>
          </p:nvSpPr>
          <p:spPr bwMode="auto">
            <a:xfrm>
              <a:off x="1445259" y="2947877"/>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p>
          </p:txBody>
        </p:sp>
        <p:sp>
          <p:nvSpPr>
            <p:cNvPr id="439" name="Freeform 26"/>
            <p:cNvSpPr>
              <a:spLocks noEditPoints="1"/>
            </p:cNvSpPr>
            <p:nvPr/>
          </p:nvSpPr>
          <p:spPr bwMode="auto">
            <a:xfrm>
              <a:off x="1695135" y="3214384"/>
              <a:ext cx="641700" cy="438682"/>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7391636" y="5326821"/>
            <a:ext cx="1161149" cy="1029579"/>
            <a:chOff x="7264673" y="5326821"/>
            <a:chExt cx="1161149" cy="1029579"/>
          </a:xfrm>
        </p:grpSpPr>
        <p:sp>
          <p:nvSpPr>
            <p:cNvPr id="440" name="Freeform 5"/>
            <p:cNvSpPr>
              <a:spLocks/>
            </p:cNvSpPr>
            <p:nvPr/>
          </p:nvSpPr>
          <p:spPr bwMode="auto">
            <a:xfrm>
              <a:off x="7264673" y="5326821"/>
              <a:ext cx="1161149" cy="10295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p>
          </p:txBody>
        </p:sp>
        <p:sp>
          <p:nvSpPr>
            <p:cNvPr id="441" name="KSO_Shape"/>
            <p:cNvSpPr>
              <a:spLocks/>
            </p:cNvSpPr>
            <p:nvPr/>
          </p:nvSpPr>
          <p:spPr bwMode="auto">
            <a:xfrm>
              <a:off x="7523835" y="5497852"/>
              <a:ext cx="715020" cy="69615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chemeClr val="accent3"/>
                </a:solidFill>
                <a:ea typeface="宋体" panose="02010600030101010101" pitchFamily="2" charset="-122"/>
              </a:endParaRPr>
            </a:p>
          </p:txBody>
        </p:sp>
      </p:grpSp>
      <p:sp>
        <p:nvSpPr>
          <p:cNvPr id="91" name="椭圆 90"/>
          <p:cNvSpPr/>
          <p:nvPr/>
        </p:nvSpPr>
        <p:spPr>
          <a:xfrm>
            <a:off x="3550969" y="-3712351"/>
            <a:ext cx="9866492" cy="9866492"/>
          </a:xfrm>
          <a:prstGeom prst="ellipse">
            <a:avLst/>
          </a:prstGeom>
          <a:blipFill dpi="0" rotWithShape="1">
            <a:blip r:embed="rId4" cstate="screen">
              <a:extLst>
                <a:ext uri="{28A0092B-C50C-407E-A947-70E740481C1C}">
                  <a14:useLocalDpi xmlns:a14="http://schemas.microsoft.com/office/drawing/2010/main"/>
                </a:ext>
              </a:extLst>
            </a:blip>
            <a:srcRect/>
            <a:stretch>
              <a:fillRect l="-19000" r="-7000" b="-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7" name="实点"/>
          <p:cNvGrpSpPr/>
          <p:nvPr/>
        </p:nvGrpSpPr>
        <p:grpSpPr>
          <a:xfrm>
            <a:off x="2182358" y="-4838738"/>
            <a:ext cx="12583133" cy="11653973"/>
            <a:chOff x="-1112838" y="-6292080"/>
            <a:chExt cx="14425613" cy="13360401"/>
          </a:xfrm>
          <a:solidFill>
            <a:schemeClr val="accent3"/>
          </a:solidFill>
        </p:grpSpPr>
        <p:sp>
          <p:nvSpPr>
            <p:cNvPr id="148" name="Oval 5"/>
            <p:cNvSpPr>
              <a:spLocks noChangeArrowheads="1"/>
            </p:cNvSpPr>
            <p:nvPr/>
          </p:nvSpPr>
          <p:spPr bwMode="auto">
            <a:xfrm>
              <a:off x="531812" y="154758"/>
              <a:ext cx="85725" cy="873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49" name="Oval 6"/>
            <p:cNvSpPr>
              <a:spLocks noChangeArrowheads="1"/>
            </p:cNvSpPr>
            <p:nvPr/>
          </p:nvSpPr>
          <p:spPr bwMode="auto">
            <a:xfrm>
              <a:off x="325437" y="-508817"/>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0" name="Oval 7"/>
            <p:cNvSpPr>
              <a:spLocks noChangeArrowheads="1"/>
            </p:cNvSpPr>
            <p:nvPr/>
          </p:nvSpPr>
          <p:spPr bwMode="auto">
            <a:xfrm>
              <a:off x="163512" y="-1086667"/>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1" name="Oval 8"/>
            <p:cNvSpPr>
              <a:spLocks noChangeArrowheads="1"/>
            </p:cNvSpPr>
            <p:nvPr/>
          </p:nvSpPr>
          <p:spPr bwMode="auto">
            <a:xfrm>
              <a:off x="531812" y="-1815330"/>
              <a:ext cx="88900"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2" name="Oval 9"/>
            <p:cNvSpPr>
              <a:spLocks noChangeArrowheads="1"/>
            </p:cNvSpPr>
            <p:nvPr/>
          </p:nvSpPr>
          <p:spPr bwMode="auto">
            <a:xfrm>
              <a:off x="-496888" y="-1435917"/>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3" name="Oval 10"/>
            <p:cNvSpPr>
              <a:spLocks noChangeArrowheads="1"/>
            </p:cNvSpPr>
            <p:nvPr/>
          </p:nvSpPr>
          <p:spPr bwMode="auto">
            <a:xfrm>
              <a:off x="-901700" y="-1320030"/>
              <a:ext cx="36513"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4" name="Oval 11"/>
            <p:cNvSpPr>
              <a:spLocks noChangeArrowheads="1"/>
            </p:cNvSpPr>
            <p:nvPr/>
          </p:nvSpPr>
          <p:spPr bwMode="auto">
            <a:xfrm>
              <a:off x="-1074738" y="-1056505"/>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5" name="Oval 12"/>
            <p:cNvSpPr>
              <a:spLocks noChangeArrowheads="1"/>
            </p:cNvSpPr>
            <p:nvPr/>
          </p:nvSpPr>
          <p:spPr bwMode="auto">
            <a:xfrm>
              <a:off x="-865188" y="-508817"/>
              <a:ext cx="87313"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6" name="Oval 13"/>
            <p:cNvSpPr>
              <a:spLocks noChangeArrowheads="1"/>
            </p:cNvSpPr>
            <p:nvPr/>
          </p:nvSpPr>
          <p:spPr bwMode="auto">
            <a:xfrm>
              <a:off x="-692150" y="-550092"/>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7" name="Oval 14"/>
            <p:cNvSpPr>
              <a:spLocks noChangeArrowheads="1"/>
            </p:cNvSpPr>
            <p:nvPr/>
          </p:nvSpPr>
          <p:spPr bwMode="auto">
            <a:xfrm>
              <a:off x="-650875" y="-929505"/>
              <a:ext cx="44450" cy="46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8" name="Oval 15"/>
            <p:cNvSpPr>
              <a:spLocks noChangeArrowheads="1"/>
            </p:cNvSpPr>
            <p:nvPr/>
          </p:nvSpPr>
          <p:spPr bwMode="auto">
            <a:xfrm>
              <a:off x="-460375" y="354783"/>
              <a:ext cx="38100" cy="365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59" name="Oval 16"/>
            <p:cNvSpPr>
              <a:spLocks noChangeArrowheads="1"/>
            </p:cNvSpPr>
            <p:nvPr/>
          </p:nvSpPr>
          <p:spPr bwMode="auto">
            <a:xfrm>
              <a:off x="-238125" y="267470"/>
              <a:ext cx="38100"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0" name="Oval 17"/>
            <p:cNvSpPr>
              <a:spLocks noChangeArrowheads="1"/>
            </p:cNvSpPr>
            <p:nvPr/>
          </p:nvSpPr>
          <p:spPr bwMode="auto">
            <a:xfrm>
              <a:off x="-1112838" y="373833"/>
              <a:ext cx="68263"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1" name="Oval 18"/>
            <p:cNvSpPr>
              <a:spLocks noChangeArrowheads="1"/>
            </p:cNvSpPr>
            <p:nvPr/>
          </p:nvSpPr>
          <p:spPr bwMode="auto">
            <a:xfrm>
              <a:off x="301625" y="965970"/>
              <a:ext cx="60325"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2" name="Oval 19"/>
            <p:cNvSpPr>
              <a:spLocks noChangeArrowheads="1"/>
            </p:cNvSpPr>
            <p:nvPr/>
          </p:nvSpPr>
          <p:spPr bwMode="auto">
            <a:xfrm>
              <a:off x="-163513" y="11348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3" name="Oval 20"/>
            <p:cNvSpPr>
              <a:spLocks noChangeArrowheads="1"/>
            </p:cNvSpPr>
            <p:nvPr/>
          </p:nvSpPr>
          <p:spPr bwMode="auto">
            <a:xfrm>
              <a:off x="-238125" y="-234180"/>
              <a:ext cx="101600"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4" name="Oval 21"/>
            <p:cNvSpPr>
              <a:spLocks noChangeArrowheads="1"/>
            </p:cNvSpPr>
            <p:nvPr/>
          </p:nvSpPr>
          <p:spPr bwMode="auto">
            <a:xfrm>
              <a:off x="-673100" y="804045"/>
              <a:ext cx="33338"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5" name="Oval 22"/>
            <p:cNvSpPr>
              <a:spLocks noChangeArrowheads="1"/>
            </p:cNvSpPr>
            <p:nvPr/>
          </p:nvSpPr>
          <p:spPr bwMode="auto">
            <a:xfrm>
              <a:off x="-219075" y="1307283"/>
              <a:ext cx="47625"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6" name="Oval 23"/>
            <p:cNvSpPr>
              <a:spLocks noChangeArrowheads="1"/>
            </p:cNvSpPr>
            <p:nvPr/>
          </p:nvSpPr>
          <p:spPr bwMode="auto">
            <a:xfrm>
              <a:off x="-331788" y="1513658"/>
              <a:ext cx="52388"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7" name="Oval 24"/>
            <p:cNvSpPr>
              <a:spLocks noChangeArrowheads="1"/>
            </p:cNvSpPr>
            <p:nvPr/>
          </p:nvSpPr>
          <p:spPr bwMode="auto">
            <a:xfrm>
              <a:off x="-80963" y="1562870"/>
              <a:ext cx="46038"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8" name="Oval 25"/>
            <p:cNvSpPr>
              <a:spLocks noChangeArrowheads="1"/>
            </p:cNvSpPr>
            <p:nvPr/>
          </p:nvSpPr>
          <p:spPr bwMode="auto">
            <a:xfrm>
              <a:off x="271462" y="1604145"/>
              <a:ext cx="60325"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9" name="Oval 26"/>
            <p:cNvSpPr>
              <a:spLocks noChangeArrowheads="1"/>
            </p:cNvSpPr>
            <p:nvPr/>
          </p:nvSpPr>
          <p:spPr bwMode="auto">
            <a:xfrm>
              <a:off x="-384175" y="178829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0" name="Oval 27"/>
            <p:cNvSpPr>
              <a:spLocks noChangeArrowheads="1"/>
            </p:cNvSpPr>
            <p:nvPr/>
          </p:nvSpPr>
          <p:spPr bwMode="auto">
            <a:xfrm>
              <a:off x="-508000" y="1870845"/>
              <a:ext cx="66675"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1" name="Oval 28"/>
            <p:cNvSpPr>
              <a:spLocks noChangeArrowheads="1"/>
            </p:cNvSpPr>
            <p:nvPr/>
          </p:nvSpPr>
          <p:spPr bwMode="auto">
            <a:xfrm>
              <a:off x="-688975" y="2002608"/>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2" name="Oval 29"/>
            <p:cNvSpPr>
              <a:spLocks noChangeArrowheads="1"/>
            </p:cNvSpPr>
            <p:nvPr/>
          </p:nvSpPr>
          <p:spPr bwMode="auto">
            <a:xfrm>
              <a:off x="-279400" y="2421708"/>
              <a:ext cx="49213"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3" name="Oval 30"/>
            <p:cNvSpPr>
              <a:spLocks noChangeArrowheads="1"/>
            </p:cNvSpPr>
            <p:nvPr/>
          </p:nvSpPr>
          <p:spPr bwMode="auto">
            <a:xfrm>
              <a:off x="-122238" y="247409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4" name="Oval 31"/>
            <p:cNvSpPr>
              <a:spLocks noChangeArrowheads="1"/>
            </p:cNvSpPr>
            <p:nvPr/>
          </p:nvSpPr>
          <p:spPr bwMode="auto">
            <a:xfrm>
              <a:off x="-58738" y="2421708"/>
              <a:ext cx="26988"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5" name="Oval 32"/>
            <p:cNvSpPr>
              <a:spLocks noChangeArrowheads="1"/>
            </p:cNvSpPr>
            <p:nvPr/>
          </p:nvSpPr>
          <p:spPr bwMode="auto">
            <a:xfrm>
              <a:off x="188912" y="2663008"/>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6" name="Oval 33"/>
            <p:cNvSpPr>
              <a:spLocks noChangeArrowheads="1"/>
            </p:cNvSpPr>
            <p:nvPr/>
          </p:nvSpPr>
          <p:spPr bwMode="auto">
            <a:xfrm>
              <a:off x="-508000" y="2834458"/>
              <a:ext cx="107950" cy="109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7" name="Oval 34"/>
            <p:cNvSpPr>
              <a:spLocks noChangeArrowheads="1"/>
            </p:cNvSpPr>
            <p:nvPr/>
          </p:nvSpPr>
          <p:spPr bwMode="auto">
            <a:xfrm>
              <a:off x="-279400" y="2834458"/>
              <a:ext cx="60325"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8" name="Oval 35"/>
            <p:cNvSpPr>
              <a:spLocks noChangeArrowheads="1"/>
            </p:cNvSpPr>
            <p:nvPr/>
          </p:nvSpPr>
          <p:spPr bwMode="auto">
            <a:xfrm>
              <a:off x="-141288" y="2775720"/>
              <a:ext cx="60325" cy="587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9" name="Oval 36"/>
            <p:cNvSpPr>
              <a:spLocks noChangeArrowheads="1"/>
            </p:cNvSpPr>
            <p:nvPr/>
          </p:nvSpPr>
          <p:spPr bwMode="auto">
            <a:xfrm>
              <a:off x="-141288" y="3401195"/>
              <a:ext cx="60325"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0" name="Oval 37"/>
            <p:cNvSpPr>
              <a:spLocks noChangeArrowheads="1"/>
            </p:cNvSpPr>
            <p:nvPr/>
          </p:nvSpPr>
          <p:spPr bwMode="auto">
            <a:xfrm>
              <a:off x="658812" y="3431358"/>
              <a:ext cx="66675"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1" name="Oval 38"/>
            <p:cNvSpPr>
              <a:spLocks noChangeArrowheads="1"/>
            </p:cNvSpPr>
            <p:nvPr/>
          </p:nvSpPr>
          <p:spPr bwMode="auto">
            <a:xfrm>
              <a:off x="-298450" y="3912370"/>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2" name="Oval 39"/>
            <p:cNvSpPr>
              <a:spLocks noChangeArrowheads="1"/>
            </p:cNvSpPr>
            <p:nvPr/>
          </p:nvSpPr>
          <p:spPr bwMode="auto">
            <a:xfrm>
              <a:off x="1008062" y="4291783"/>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3" name="Oval 40"/>
            <p:cNvSpPr>
              <a:spLocks noChangeArrowheads="1"/>
            </p:cNvSpPr>
            <p:nvPr/>
          </p:nvSpPr>
          <p:spPr bwMode="auto">
            <a:xfrm>
              <a:off x="1412875" y="4137795"/>
              <a:ext cx="82550" cy="77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4" name="Oval 41"/>
            <p:cNvSpPr>
              <a:spLocks noChangeArrowheads="1"/>
            </p:cNvSpPr>
            <p:nvPr/>
          </p:nvSpPr>
          <p:spPr bwMode="auto">
            <a:xfrm>
              <a:off x="981075" y="4809308"/>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5" name="Oval 42"/>
            <p:cNvSpPr>
              <a:spLocks noChangeArrowheads="1"/>
            </p:cNvSpPr>
            <p:nvPr/>
          </p:nvSpPr>
          <p:spPr bwMode="auto">
            <a:xfrm>
              <a:off x="846137" y="484740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6" name="Oval 43"/>
            <p:cNvSpPr>
              <a:spLocks noChangeArrowheads="1"/>
            </p:cNvSpPr>
            <p:nvPr/>
          </p:nvSpPr>
          <p:spPr bwMode="auto">
            <a:xfrm>
              <a:off x="-80963" y="4569595"/>
              <a:ext cx="49213"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7" name="Oval 44"/>
            <p:cNvSpPr>
              <a:spLocks noChangeArrowheads="1"/>
            </p:cNvSpPr>
            <p:nvPr/>
          </p:nvSpPr>
          <p:spPr bwMode="auto">
            <a:xfrm>
              <a:off x="-331788" y="3326583"/>
              <a:ext cx="52388"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8" name="Oval 45"/>
            <p:cNvSpPr>
              <a:spLocks noChangeArrowheads="1"/>
            </p:cNvSpPr>
            <p:nvPr/>
          </p:nvSpPr>
          <p:spPr bwMode="auto">
            <a:xfrm>
              <a:off x="1346200" y="4621983"/>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89" name="Oval 46"/>
            <p:cNvSpPr>
              <a:spLocks noChangeArrowheads="1"/>
            </p:cNvSpPr>
            <p:nvPr/>
          </p:nvSpPr>
          <p:spPr bwMode="auto">
            <a:xfrm>
              <a:off x="2089150" y="4594995"/>
              <a:ext cx="74613"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0" name="Oval 47"/>
            <p:cNvSpPr>
              <a:spLocks noChangeArrowheads="1"/>
            </p:cNvSpPr>
            <p:nvPr/>
          </p:nvSpPr>
          <p:spPr bwMode="auto">
            <a:xfrm>
              <a:off x="2643187" y="4941070"/>
              <a:ext cx="106363"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1" name="Oval 48"/>
            <p:cNvSpPr>
              <a:spLocks noChangeArrowheads="1"/>
            </p:cNvSpPr>
            <p:nvPr/>
          </p:nvSpPr>
          <p:spPr bwMode="auto">
            <a:xfrm>
              <a:off x="2921000" y="5109345"/>
              <a:ext cx="106363"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2" name="Oval 49"/>
            <p:cNvSpPr>
              <a:spLocks noChangeArrowheads="1"/>
            </p:cNvSpPr>
            <p:nvPr/>
          </p:nvSpPr>
          <p:spPr bwMode="auto">
            <a:xfrm>
              <a:off x="3382962" y="620948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3" name="Oval 50"/>
            <p:cNvSpPr>
              <a:spLocks noChangeArrowheads="1"/>
            </p:cNvSpPr>
            <p:nvPr/>
          </p:nvSpPr>
          <p:spPr bwMode="auto">
            <a:xfrm>
              <a:off x="3646487" y="6250758"/>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4" name="Oval 51"/>
            <p:cNvSpPr>
              <a:spLocks noChangeArrowheads="1"/>
            </p:cNvSpPr>
            <p:nvPr/>
          </p:nvSpPr>
          <p:spPr bwMode="auto">
            <a:xfrm>
              <a:off x="3968750" y="6141220"/>
              <a:ext cx="68263"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5" name="Oval 52"/>
            <p:cNvSpPr>
              <a:spLocks noChangeArrowheads="1"/>
            </p:cNvSpPr>
            <p:nvPr/>
          </p:nvSpPr>
          <p:spPr bwMode="auto">
            <a:xfrm>
              <a:off x="3968750" y="6288858"/>
              <a:ext cx="33338"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6" name="Oval 53"/>
            <p:cNvSpPr>
              <a:spLocks noChangeArrowheads="1"/>
            </p:cNvSpPr>
            <p:nvPr/>
          </p:nvSpPr>
          <p:spPr bwMode="auto">
            <a:xfrm>
              <a:off x="4378325" y="6141220"/>
              <a:ext cx="33338"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7" name="Oval 54"/>
            <p:cNvSpPr>
              <a:spLocks noChangeArrowheads="1"/>
            </p:cNvSpPr>
            <p:nvPr/>
          </p:nvSpPr>
          <p:spPr bwMode="auto">
            <a:xfrm>
              <a:off x="4411662" y="5879283"/>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8" name="Oval 55"/>
            <p:cNvSpPr>
              <a:spLocks noChangeArrowheads="1"/>
            </p:cNvSpPr>
            <p:nvPr/>
          </p:nvSpPr>
          <p:spPr bwMode="auto">
            <a:xfrm>
              <a:off x="4557712" y="617614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99" name="Oval 56"/>
            <p:cNvSpPr>
              <a:spLocks noChangeArrowheads="1"/>
            </p:cNvSpPr>
            <p:nvPr/>
          </p:nvSpPr>
          <p:spPr bwMode="auto">
            <a:xfrm>
              <a:off x="4821237" y="6176145"/>
              <a:ext cx="107950" cy="1127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0" name="Oval 57"/>
            <p:cNvSpPr>
              <a:spLocks noChangeArrowheads="1"/>
            </p:cNvSpPr>
            <p:nvPr/>
          </p:nvSpPr>
          <p:spPr bwMode="auto">
            <a:xfrm>
              <a:off x="4978400" y="6107883"/>
              <a:ext cx="71438"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1" name="Oval 58"/>
            <p:cNvSpPr>
              <a:spLocks noChangeArrowheads="1"/>
            </p:cNvSpPr>
            <p:nvPr/>
          </p:nvSpPr>
          <p:spPr bwMode="auto">
            <a:xfrm>
              <a:off x="4903787" y="6806383"/>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2" name="Oval 59"/>
            <p:cNvSpPr>
              <a:spLocks noChangeArrowheads="1"/>
            </p:cNvSpPr>
            <p:nvPr/>
          </p:nvSpPr>
          <p:spPr bwMode="auto">
            <a:xfrm>
              <a:off x="5429250" y="6974658"/>
              <a:ext cx="88900"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3" name="Oval 60"/>
            <p:cNvSpPr>
              <a:spLocks noChangeArrowheads="1"/>
            </p:cNvSpPr>
            <p:nvPr/>
          </p:nvSpPr>
          <p:spPr bwMode="auto">
            <a:xfrm>
              <a:off x="5713412" y="58792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4" name="Oval 61"/>
            <p:cNvSpPr>
              <a:spLocks noChangeArrowheads="1"/>
            </p:cNvSpPr>
            <p:nvPr/>
          </p:nvSpPr>
          <p:spPr bwMode="auto">
            <a:xfrm>
              <a:off x="6089650" y="5961833"/>
              <a:ext cx="33338" cy="365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5" name="Oval 62"/>
            <p:cNvSpPr>
              <a:spLocks noChangeArrowheads="1"/>
            </p:cNvSpPr>
            <p:nvPr/>
          </p:nvSpPr>
          <p:spPr bwMode="auto">
            <a:xfrm>
              <a:off x="7185025" y="5998345"/>
              <a:ext cx="90488"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6" name="Oval 63"/>
            <p:cNvSpPr>
              <a:spLocks noChangeArrowheads="1"/>
            </p:cNvSpPr>
            <p:nvPr/>
          </p:nvSpPr>
          <p:spPr bwMode="auto">
            <a:xfrm>
              <a:off x="747712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7" name="Oval 64"/>
            <p:cNvSpPr>
              <a:spLocks noChangeArrowheads="1"/>
            </p:cNvSpPr>
            <p:nvPr/>
          </p:nvSpPr>
          <p:spPr bwMode="auto">
            <a:xfrm>
              <a:off x="766127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8" name="Oval 65"/>
            <p:cNvSpPr>
              <a:spLocks noChangeArrowheads="1"/>
            </p:cNvSpPr>
            <p:nvPr/>
          </p:nvSpPr>
          <p:spPr bwMode="auto">
            <a:xfrm>
              <a:off x="7785100" y="59808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09" name="Oval 66"/>
            <p:cNvSpPr>
              <a:spLocks noChangeArrowheads="1"/>
            </p:cNvSpPr>
            <p:nvPr/>
          </p:nvSpPr>
          <p:spPr bwMode="auto">
            <a:xfrm>
              <a:off x="794702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0" name="Oval 67"/>
            <p:cNvSpPr>
              <a:spLocks noChangeArrowheads="1"/>
            </p:cNvSpPr>
            <p:nvPr/>
          </p:nvSpPr>
          <p:spPr bwMode="auto">
            <a:xfrm>
              <a:off x="8059737" y="58157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1" name="Oval 68"/>
            <p:cNvSpPr>
              <a:spLocks noChangeArrowheads="1"/>
            </p:cNvSpPr>
            <p:nvPr/>
          </p:nvSpPr>
          <p:spPr bwMode="auto">
            <a:xfrm>
              <a:off x="8208962" y="5342708"/>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2" name="Oval 69"/>
            <p:cNvSpPr>
              <a:spLocks noChangeArrowheads="1"/>
            </p:cNvSpPr>
            <p:nvPr/>
          </p:nvSpPr>
          <p:spPr bwMode="auto">
            <a:xfrm>
              <a:off x="8153400" y="58792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3" name="Oval 70"/>
            <p:cNvSpPr>
              <a:spLocks noChangeArrowheads="1"/>
            </p:cNvSpPr>
            <p:nvPr/>
          </p:nvSpPr>
          <p:spPr bwMode="auto">
            <a:xfrm>
              <a:off x="8261350" y="5961833"/>
              <a:ext cx="23813" cy="25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4" name="Oval 71"/>
            <p:cNvSpPr>
              <a:spLocks noChangeArrowheads="1"/>
            </p:cNvSpPr>
            <p:nvPr/>
          </p:nvSpPr>
          <p:spPr bwMode="auto">
            <a:xfrm>
              <a:off x="8709025" y="6536508"/>
              <a:ext cx="96838" cy="1000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5" name="Oval 72"/>
            <p:cNvSpPr>
              <a:spLocks noChangeArrowheads="1"/>
            </p:cNvSpPr>
            <p:nvPr/>
          </p:nvSpPr>
          <p:spPr bwMode="auto">
            <a:xfrm>
              <a:off x="9278937" y="5537970"/>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6" name="Oval 73"/>
            <p:cNvSpPr>
              <a:spLocks noChangeArrowheads="1"/>
            </p:cNvSpPr>
            <p:nvPr/>
          </p:nvSpPr>
          <p:spPr bwMode="auto">
            <a:xfrm>
              <a:off x="9185275" y="544430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7" name="Oval 74"/>
            <p:cNvSpPr>
              <a:spLocks noChangeArrowheads="1"/>
            </p:cNvSpPr>
            <p:nvPr/>
          </p:nvSpPr>
          <p:spPr bwMode="auto">
            <a:xfrm>
              <a:off x="10525125" y="2564583"/>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8" name="Oval 75"/>
            <p:cNvSpPr>
              <a:spLocks noChangeArrowheads="1"/>
            </p:cNvSpPr>
            <p:nvPr/>
          </p:nvSpPr>
          <p:spPr bwMode="auto">
            <a:xfrm>
              <a:off x="11849100" y="2616970"/>
              <a:ext cx="128588"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19" name="Oval 76"/>
            <p:cNvSpPr>
              <a:spLocks noChangeArrowheads="1"/>
            </p:cNvSpPr>
            <p:nvPr/>
          </p:nvSpPr>
          <p:spPr bwMode="auto">
            <a:xfrm>
              <a:off x="11034712" y="2740795"/>
              <a:ext cx="68263"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0" name="Oval 77"/>
            <p:cNvSpPr>
              <a:spLocks noChangeArrowheads="1"/>
            </p:cNvSpPr>
            <p:nvPr/>
          </p:nvSpPr>
          <p:spPr bwMode="auto">
            <a:xfrm>
              <a:off x="11293475" y="2666183"/>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1" name="Oval 78"/>
            <p:cNvSpPr>
              <a:spLocks noChangeArrowheads="1"/>
            </p:cNvSpPr>
            <p:nvPr/>
          </p:nvSpPr>
          <p:spPr bwMode="auto">
            <a:xfrm>
              <a:off x="11293475" y="30344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2" name="Oval 79"/>
            <p:cNvSpPr>
              <a:spLocks noChangeArrowheads="1"/>
            </p:cNvSpPr>
            <p:nvPr/>
          </p:nvSpPr>
          <p:spPr bwMode="auto">
            <a:xfrm>
              <a:off x="10866437" y="3109095"/>
              <a:ext cx="52388"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3" name="Oval 80"/>
            <p:cNvSpPr>
              <a:spLocks noChangeArrowheads="1"/>
            </p:cNvSpPr>
            <p:nvPr/>
          </p:nvSpPr>
          <p:spPr bwMode="auto">
            <a:xfrm>
              <a:off x="10866437" y="3972695"/>
              <a:ext cx="33338"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4" name="Oval 81"/>
            <p:cNvSpPr>
              <a:spLocks noChangeArrowheads="1"/>
            </p:cNvSpPr>
            <p:nvPr/>
          </p:nvSpPr>
          <p:spPr bwMode="auto">
            <a:xfrm>
              <a:off x="10090150" y="3529783"/>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5" name="Oval 82"/>
            <p:cNvSpPr>
              <a:spLocks noChangeArrowheads="1"/>
            </p:cNvSpPr>
            <p:nvPr/>
          </p:nvSpPr>
          <p:spPr bwMode="auto">
            <a:xfrm>
              <a:off x="12484100" y="1926408"/>
              <a:ext cx="93663"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6" name="Oval 83"/>
            <p:cNvSpPr>
              <a:spLocks noChangeArrowheads="1"/>
            </p:cNvSpPr>
            <p:nvPr/>
          </p:nvSpPr>
          <p:spPr bwMode="auto">
            <a:xfrm>
              <a:off x="11914187" y="1153295"/>
              <a:ext cx="100013" cy="984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7" name="Oval 84"/>
            <p:cNvSpPr>
              <a:spLocks noChangeArrowheads="1"/>
            </p:cNvSpPr>
            <p:nvPr/>
          </p:nvSpPr>
          <p:spPr bwMode="auto">
            <a:xfrm>
              <a:off x="11961812" y="10786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8" name="Oval 85"/>
            <p:cNvSpPr>
              <a:spLocks noChangeArrowheads="1"/>
            </p:cNvSpPr>
            <p:nvPr/>
          </p:nvSpPr>
          <p:spPr bwMode="auto">
            <a:xfrm>
              <a:off x="11722100" y="99613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29" name="Oval 86"/>
            <p:cNvSpPr>
              <a:spLocks noChangeArrowheads="1"/>
            </p:cNvSpPr>
            <p:nvPr/>
          </p:nvSpPr>
          <p:spPr bwMode="auto">
            <a:xfrm>
              <a:off x="12420600" y="786583"/>
              <a:ext cx="107950" cy="1079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0" name="Oval 87"/>
            <p:cNvSpPr>
              <a:spLocks noChangeArrowheads="1"/>
            </p:cNvSpPr>
            <p:nvPr/>
          </p:nvSpPr>
          <p:spPr bwMode="auto">
            <a:xfrm>
              <a:off x="12720637" y="10786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1" name="Oval 88"/>
            <p:cNvSpPr>
              <a:spLocks noChangeArrowheads="1"/>
            </p:cNvSpPr>
            <p:nvPr/>
          </p:nvSpPr>
          <p:spPr bwMode="auto">
            <a:xfrm>
              <a:off x="11914187" y="1480320"/>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2" name="Oval 89"/>
            <p:cNvSpPr>
              <a:spLocks noChangeArrowheads="1"/>
            </p:cNvSpPr>
            <p:nvPr/>
          </p:nvSpPr>
          <p:spPr bwMode="auto">
            <a:xfrm>
              <a:off x="12307887" y="650058"/>
              <a:ext cx="77788"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3" name="Oval 90"/>
            <p:cNvSpPr>
              <a:spLocks noChangeArrowheads="1"/>
            </p:cNvSpPr>
            <p:nvPr/>
          </p:nvSpPr>
          <p:spPr bwMode="auto">
            <a:xfrm>
              <a:off x="11609387" y="6087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4" name="Oval 91"/>
            <p:cNvSpPr>
              <a:spLocks noChangeArrowheads="1"/>
            </p:cNvSpPr>
            <p:nvPr/>
          </p:nvSpPr>
          <p:spPr bwMode="auto">
            <a:xfrm>
              <a:off x="11369675" y="267470"/>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5" name="Oval 92"/>
            <p:cNvSpPr>
              <a:spLocks noChangeArrowheads="1"/>
            </p:cNvSpPr>
            <p:nvPr/>
          </p:nvSpPr>
          <p:spPr bwMode="auto">
            <a:xfrm>
              <a:off x="11722100" y="13729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6" name="Oval 93"/>
            <p:cNvSpPr>
              <a:spLocks noChangeArrowheads="1"/>
            </p:cNvSpPr>
            <p:nvPr/>
          </p:nvSpPr>
          <p:spPr bwMode="auto">
            <a:xfrm>
              <a:off x="11914187" y="332558"/>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7" name="Oval 94"/>
            <p:cNvSpPr>
              <a:spLocks noChangeArrowheads="1"/>
            </p:cNvSpPr>
            <p:nvPr/>
          </p:nvSpPr>
          <p:spPr bwMode="auto">
            <a:xfrm>
              <a:off x="12014200" y="-16692"/>
              <a:ext cx="34925"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8" name="Oval 95"/>
            <p:cNvSpPr>
              <a:spLocks noChangeArrowheads="1"/>
            </p:cNvSpPr>
            <p:nvPr/>
          </p:nvSpPr>
          <p:spPr bwMode="auto">
            <a:xfrm>
              <a:off x="12307887" y="-324667"/>
              <a:ext cx="60325"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39" name="Oval 96"/>
            <p:cNvSpPr>
              <a:spLocks noChangeArrowheads="1"/>
            </p:cNvSpPr>
            <p:nvPr/>
          </p:nvSpPr>
          <p:spPr bwMode="auto">
            <a:xfrm>
              <a:off x="12484100" y="770"/>
              <a:ext cx="8572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0" name="Oval 97"/>
            <p:cNvSpPr>
              <a:spLocks noChangeArrowheads="1"/>
            </p:cNvSpPr>
            <p:nvPr/>
          </p:nvSpPr>
          <p:spPr bwMode="auto">
            <a:xfrm>
              <a:off x="13076237" y="-96067"/>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1" name="Oval 98"/>
            <p:cNvSpPr>
              <a:spLocks noChangeArrowheads="1"/>
            </p:cNvSpPr>
            <p:nvPr/>
          </p:nvSpPr>
          <p:spPr bwMode="auto">
            <a:xfrm>
              <a:off x="12919075" y="-685030"/>
              <a:ext cx="57150"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2" name="Oval 99"/>
            <p:cNvSpPr>
              <a:spLocks noChangeArrowheads="1"/>
            </p:cNvSpPr>
            <p:nvPr/>
          </p:nvSpPr>
          <p:spPr bwMode="auto">
            <a:xfrm>
              <a:off x="13208000" y="-759642"/>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3" name="Oval 100"/>
            <p:cNvSpPr>
              <a:spLocks noChangeArrowheads="1"/>
            </p:cNvSpPr>
            <p:nvPr/>
          </p:nvSpPr>
          <p:spPr bwMode="auto">
            <a:xfrm>
              <a:off x="12946062" y="-132320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4" name="Oval 101"/>
            <p:cNvSpPr>
              <a:spLocks noChangeArrowheads="1"/>
            </p:cNvSpPr>
            <p:nvPr/>
          </p:nvSpPr>
          <p:spPr bwMode="auto">
            <a:xfrm>
              <a:off x="12285662" y="-1256530"/>
              <a:ext cx="85725" cy="873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5" name="Oval 102"/>
            <p:cNvSpPr>
              <a:spLocks noChangeArrowheads="1"/>
            </p:cNvSpPr>
            <p:nvPr/>
          </p:nvSpPr>
          <p:spPr bwMode="auto">
            <a:xfrm>
              <a:off x="11399837" y="-880292"/>
              <a:ext cx="88900"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6" name="Oval 103"/>
            <p:cNvSpPr>
              <a:spLocks noChangeArrowheads="1"/>
            </p:cNvSpPr>
            <p:nvPr/>
          </p:nvSpPr>
          <p:spPr bwMode="auto">
            <a:xfrm>
              <a:off x="11961812" y="-858067"/>
              <a:ext cx="22225" cy="222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7" name="Oval 104"/>
            <p:cNvSpPr>
              <a:spLocks noChangeArrowheads="1"/>
            </p:cNvSpPr>
            <p:nvPr/>
          </p:nvSpPr>
          <p:spPr bwMode="auto">
            <a:xfrm>
              <a:off x="12014200" y="-1023167"/>
              <a:ext cx="34925"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8" name="Oval 105"/>
            <p:cNvSpPr>
              <a:spLocks noChangeArrowheads="1"/>
            </p:cNvSpPr>
            <p:nvPr/>
          </p:nvSpPr>
          <p:spPr bwMode="auto">
            <a:xfrm>
              <a:off x="11369675" y="-1097780"/>
              <a:ext cx="30163"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49" name="Oval 106"/>
            <p:cNvSpPr>
              <a:spLocks noChangeArrowheads="1"/>
            </p:cNvSpPr>
            <p:nvPr/>
          </p:nvSpPr>
          <p:spPr bwMode="auto">
            <a:xfrm>
              <a:off x="11488737" y="-1278755"/>
              <a:ext cx="38100"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0" name="Oval 107"/>
            <p:cNvSpPr>
              <a:spLocks noChangeArrowheads="1"/>
            </p:cNvSpPr>
            <p:nvPr/>
          </p:nvSpPr>
          <p:spPr bwMode="auto">
            <a:xfrm>
              <a:off x="11369675" y="-1788342"/>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1" name="Oval 108"/>
            <p:cNvSpPr>
              <a:spLocks noChangeArrowheads="1"/>
            </p:cNvSpPr>
            <p:nvPr/>
          </p:nvSpPr>
          <p:spPr bwMode="auto">
            <a:xfrm>
              <a:off x="11741150" y="-2029642"/>
              <a:ext cx="77788"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2" name="Oval 109"/>
            <p:cNvSpPr>
              <a:spLocks noChangeArrowheads="1"/>
            </p:cNvSpPr>
            <p:nvPr/>
          </p:nvSpPr>
          <p:spPr bwMode="auto">
            <a:xfrm>
              <a:off x="10693400" y="-1462905"/>
              <a:ext cx="8255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3" name="Oval 110"/>
            <p:cNvSpPr>
              <a:spLocks noChangeArrowheads="1"/>
            </p:cNvSpPr>
            <p:nvPr/>
          </p:nvSpPr>
          <p:spPr bwMode="auto">
            <a:xfrm>
              <a:off x="12569825" y="-2126480"/>
              <a:ext cx="7620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4" name="Oval 111"/>
            <p:cNvSpPr>
              <a:spLocks noChangeArrowheads="1"/>
            </p:cNvSpPr>
            <p:nvPr/>
          </p:nvSpPr>
          <p:spPr bwMode="auto">
            <a:xfrm>
              <a:off x="12720637" y="-2126480"/>
              <a:ext cx="74613"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5" name="Oval 112"/>
            <p:cNvSpPr>
              <a:spLocks noChangeArrowheads="1"/>
            </p:cNvSpPr>
            <p:nvPr/>
          </p:nvSpPr>
          <p:spPr bwMode="auto">
            <a:xfrm>
              <a:off x="12866687" y="-1953442"/>
              <a:ext cx="38100"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6" name="Oval 113"/>
            <p:cNvSpPr>
              <a:spLocks noChangeArrowheads="1"/>
            </p:cNvSpPr>
            <p:nvPr/>
          </p:nvSpPr>
          <p:spPr bwMode="auto">
            <a:xfrm>
              <a:off x="12866687" y="-1788342"/>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7" name="Oval 114"/>
            <p:cNvSpPr>
              <a:spLocks noChangeArrowheads="1"/>
            </p:cNvSpPr>
            <p:nvPr/>
          </p:nvSpPr>
          <p:spPr bwMode="auto">
            <a:xfrm>
              <a:off x="12149137" y="-2742430"/>
              <a:ext cx="68263"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8" name="Oval 115"/>
            <p:cNvSpPr>
              <a:spLocks noChangeArrowheads="1"/>
            </p:cNvSpPr>
            <p:nvPr/>
          </p:nvSpPr>
          <p:spPr bwMode="auto">
            <a:xfrm>
              <a:off x="12231687" y="-2674167"/>
              <a:ext cx="57150"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59" name="Oval 116"/>
            <p:cNvSpPr>
              <a:spLocks noChangeArrowheads="1"/>
            </p:cNvSpPr>
            <p:nvPr/>
          </p:nvSpPr>
          <p:spPr bwMode="auto">
            <a:xfrm>
              <a:off x="11215687" y="-2858317"/>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0" name="Oval 117"/>
            <p:cNvSpPr>
              <a:spLocks noChangeArrowheads="1"/>
            </p:cNvSpPr>
            <p:nvPr/>
          </p:nvSpPr>
          <p:spPr bwMode="auto">
            <a:xfrm>
              <a:off x="10836275" y="-2791642"/>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1" name="Oval 118"/>
            <p:cNvSpPr>
              <a:spLocks noChangeArrowheads="1"/>
            </p:cNvSpPr>
            <p:nvPr/>
          </p:nvSpPr>
          <p:spPr bwMode="auto">
            <a:xfrm>
              <a:off x="11012487" y="-2497955"/>
              <a:ext cx="52388"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2" name="Oval 119"/>
            <p:cNvSpPr>
              <a:spLocks noChangeArrowheads="1"/>
            </p:cNvSpPr>
            <p:nvPr/>
          </p:nvSpPr>
          <p:spPr bwMode="auto">
            <a:xfrm>
              <a:off x="11163300" y="-2247130"/>
              <a:ext cx="30163"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3" name="Oval 120"/>
            <p:cNvSpPr>
              <a:spLocks noChangeArrowheads="1"/>
            </p:cNvSpPr>
            <p:nvPr/>
          </p:nvSpPr>
          <p:spPr bwMode="auto">
            <a:xfrm>
              <a:off x="10775950" y="-2272530"/>
              <a:ext cx="60325"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4" name="Oval 121"/>
            <p:cNvSpPr>
              <a:spLocks noChangeArrowheads="1"/>
            </p:cNvSpPr>
            <p:nvPr/>
          </p:nvSpPr>
          <p:spPr bwMode="auto">
            <a:xfrm>
              <a:off x="10731500" y="-2542405"/>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5" name="Oval 122"/>
            <p:cNvSpPr>
              <a:spLocks noChangeArrowheads="1"/>
            </p:cNvSpPr>
            <p:nvPr/>
          </p:nvSpPr>
          <p:spPr bwMode="auto">
            <a:xfrm>
              <a:off x="11777662" y="-3001192"/>
              <a:ext cx="41275"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6" name="Oval 123"/>
            <p:cNvSpPr>
              <a:spLocks noChangeArrowheads="1"/>
            </p:cNvSpPr>
            <p:nvPr/>
          </p:nvSpPr>
          <p:spPr bwMode="auto">
            <a:xfrm>
              <a:off x="11741150" y="-3232968"/>
              <a:ext cx="36513"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7" name="Oval 124"/>
            <p:cNvSpPr>
              <a:spLocks noChangeArrowheads="1"/>
            </p:cNvSpPr>
            <p:nvPr/>
          </p:nvSpPr>
          <p:spPr bwMode="auto">
            <a:xfrm>
              <a:off x="11760200" y="-349331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8" name="Oval 125"/>
            <p:cNvSpPr>
              <a:spLocks noChangeArrowheads="1"/>
            </p:cNvSpPr>
            <p:nvPr/>
          </p:nvSpPr>
          <p:spPr bwMode="auto">
            <a:xfrm>
              <a:off x="11628437" y="-3452043"/>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69" name="Oval 126"/>
            <p:cNvSpPr>
              <a:spLocks noChangeArrowheads="1"/>
            </p:cNvSpPr>
            <p:nvPr/>
          </p:nvSpPr>
          <p:spPr bwMode="auto">
            <a:xfrm>
              <a:off x="11542712" y="-3837805"/>
              <a:ext cx="58738"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0" name="Oval 127"/>
            <p:cNvSpPr>
              <a:spLocks noChangeArrowheads="1"/>
            </p:cNvSpPr>
            <p:nvPr/>
          </p:nvSpPr>
          <p:spPr bwMode="auto">
            <a:xfrm>
              <a:off x="11163300" y="-3683818"/>
              <a:ext cx="52388"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1" name="Oval 128"/>
            <p:cNvSpPr>
              <a:spLocks noChangeArrowheads="1"/>
            </p:cNvSpPr>
            <p:nvPr/>
          </p:nvSpPr>
          <p:spPr bwMode="auto">
            <a:xfrm>
              <a:off x="9293225" y="-3969568"/>
              <a:ext cx="8255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2" name="Oval 129"/>
            <p:cNvSpPr>
              <a:spLocks noChangeArrowheads="1"/>
            </p:cNvSpPr>
            <p:nvPr/>
          </p:nvSpPr>
          <p:spPr bwMode="auto">
            <a:xfrm>
              <a:off x="10277475" y="-425055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3" name="Oval 130"/>
            <p:cNvSpPr>
              <a:spLocks noChangeArrowheads="1"/>
            </p:cNvSpPr>
            <p:nvPr/>
          </p:nvSpPr>
          <p:spPr bwMode="auto">
            <a:xfrm>
              <a:off x="10137775" y="-4448993"/>
              <a:ext cx="30163"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4" name="Oval 131"/>
            <p:cNvSpPr>
              <a:spLocks noChangeArrowheads="1"/>
            </p:cNvSpPr>
            <p:nvPr/>
          </p:nvSpPr>
          <p:spPr bwMode="auto">
            <a:xfrm>
              <a:off x="9402762" y="-4250555"/>
              <a:ext cx="30163"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5" name="Oval 132"/>
            <p:cNvSpPr>
              <a:spLocks noChangeArrowheads="1"/>
            </p:cNvSpPr>
            <p:nvPr/>
          </p:nvSpPr>
          <p:spPr bwMode="auto">
            <a:xfrm>
              <a:off x="8739187" y="-4709343"/>
              <a:ext cx="30163"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6" name="Oval 133"/>
            <p:cNvSpPr>
              <a:spLocks noChangeArrowheads="1"/>
            </p:cNvSpPr>
            <p:nvPr/>
          </p:nvSpPr>
          <p:spPr bwMode="auto">
            <a:xfrm>
              <a:off x="9072562" y="-535069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7" name="Oval 134"/>
            <p:cNvSpPr>
              <a:spLocks noChangeArrowheads="1"/>
            </p:cNvSpPr>
            <p:nvPr/>
          </p:nvSpPr>
          <p:spPr bwMode="auto">
            <a:xfrm>
              <a:off x="9432925" y="-5741218"/>
              <a:ext cx="107950" cy="109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8" name="Oval 135"/>
            <p:cNvSpPr>
              <a:spLocks noChangeArrowheads="1"/>
            </p:cNvSpPr>
            <p:nvPr/>
          </p:nvSpPr>
          <p:spPr bwMode="auto">
            <a:xfrm>
              <a:off x="9658350" y="-510621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79" name="Oval 136"/>
            <p:cNvSpPr>
              <a:spLocks noChangeArrowheads="1"/>
            </p:cNvSpPr>
            <p:nvPr/>
          </p:nvSpPr>
          <p:spPr bwMode="auto">
            <a:xfrm>
              <a:off x="8426450" y="-5218930"/>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0" name="Oval 137"/>
            <p:cNvSpPr>
              <a:spLocks noChangeArrowheads="1"/>
            </p:cNvSpPr>
            <p:nvPr/>
          </p:nvSpPr>
          <p:spPr bwMode="auto">
            <a:xfrm>
              <a:off x="8329612" y="-5106218"/>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1" name="Oval 138"/>
            <p:cNvSpPr>
              <a:spLocks noChangeArrowheads="1"/>
            </p:cNvSpPr>
            <p:nvPr/>
          </p:nvSpPr>
          <p:spPr bwMode="auto">
            <a:xfrm>
              <a:off x="8329612" y="-5587230"/>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2" name="Oval 139"/>
            <p:cNvSpPr>
              <a:spLocks noChangeArrowheads="1"/>
            </p:cNvSpPr>
            <p:nvPr/>
          </p:nvSpPr>
          <p:spPr bwMode="auto">
            <a:xfrm>
              <a:off x="8674100" y="-5482455"/>
              <a:ext cx="38100"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3" name="Oval 140"/>
            <p:cNvSpPr>
              <a:spLocks noChangeArrowheads="1"/>
            </p:cNvSpPr>
            <p:nvPr/>
          </p:nvSpPr>
          <p:spPr bwMode="auto">
            <a:xfrm>
              <a:off x="9972675" y="-506494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4" name="Oval 141"/>
            <p:cNvSpPr>
              <a:spLocks noChangeArrowheads="1"/>
            </p:cNvSpPr>
            <p:nvPr/>
          </p:nvSpPr>
          <p:spPr bwMode="auto">
            <a:xfrm>
              <a:off x="7732712" y="-5914255"/>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5" name="Oval 142"/>
            <p:cNvSpPr>
              <a:spLocks noChangeArrowheads="1"/>
            </p:cNvSpPr>
            <p:nvPr/>
          </p:nvSpPr>
          <p:spPr bwMode="auto">
            <a:xfrm>
              <a:off x="6340475" y="-5661843"/>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6" name="Oval 143"/>
            <p:cNvSpPr>
              <a:spLocks noChangeArrowheads="1"/>
            </p:cNvSpPr>
            <p:nvPr/>
          </p:nvSpPr>
          <p:spPr bwMode="auto">
            <a:xfrm>
              <a:off x="6224587" y="-5718993"/>
              <a:ext cx="47625" cy="539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7" name="Oval 144"/>
            <p:cNvSpPr>
              <a:spLocks noChangeArrowheads="1"/>
            </p:cNvSpPr>
            <p:nvPr/>
          </p:nvSpPr>
          <p:spPr bwMode="auto">
            <a:xfrm>
              <a:off x="6249987" y="-6266680"/>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8" name="Oval 145"/>
            <p:cNvSpPr>
              <a:spLocks noChangeArrowheads="1"/>
            </p:cNvSpPr>
            <p:nvPr/>
          </p:nvSpPr>
          <p:spPr bwMode="auto">
            <a:xfrm>
              <a:off x="5965825" y="-5444355"/>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89" name="Oval 146"/>
            <p:cNvSpPr>
              <a:spLocks noChangeArrowheads="1"/>
            </p:cNvSpPr>
            <p:nvPr/>
          </p:nvSpPr>
          <p:spPr bwMode="auto">
            <a:xfrm>
              <a:off x="4933950" y="-5507855"/>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0" name="Oval 147"/>
            <p:cNvSpPr>
              <a:spLocks noChangeArrowheads="1"/>
            </p:cNvSpPr>
            <p:nvPr/>
          </p:nvSpPr>
          <p:spPr bwMode="auto">
            <a:xfrm>
              <a:off x="4816475" y="-5268143"/>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1" name="Oval 148"/>
            <p:cNvSpPr>
              <a:spLocks noChangeArrowheads="1"/>
            </p:cNvSpPr>
            <p:nvPr/>
          </p:nvSpPr>
          <p:spPr bwMode="auto">
            <a:xfrm>
              <a:off x="4516437" y="-4974455"/>
              <a:ext cx="74613" cy="77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2" name="Oval 149"/>
            <p:cNvSpPr>
              <a:spLocks noChangeArrowheads="1"/>
            </p:cNvSpPr>
            <p:nvPr/>
          </p:nvSpPr>
          <p:spPr bwMode="auto">
            <a:xfrm>
              <a:off x="3833812" y="-4822055"/>
              <a:ext cx="71438"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3" name="Oval 150"/>
            <p:cNvSpPr>
              <a:spLocks noChangeArrowheads="1"/>
            </p:cNvSpPr>
            <p:nvPr/>
          </p:nvSpPr>
          <p:spPr bwMode="auto">
            <a:xfrm>
              <a:off x="3833812" y="-5268143"/>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4" name="Oval 151"/>
            <p:cNvSpPr>
              <a:spLocks noChangeArrowheads="1"/>
            </p:cNvSpPr>
            <p:nvPr/>
          </p:nvSpPr>
          <p:spPr bwMode="auto">
            <a:xfrm>
              <a:off x="4073525" y="-5766618"/>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5" name="Oval 152"/>
            <p:cNvSpPr>
              <a:spLocks noChangeArrowheads="1"/>
            </p:cNvSpPr>
            <p:nvPr/>
          </p:nvSpPr>
          <p:spPr bwMode="auto">
            <a:xfrm>
              <a:off x="3600450" y="-5879330"/>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6" name="Oval 153"/>
            <p:cNvSpPr>
              <a:spLocks noChangeArrowheads="1"/>
            </p:cNvSpPr>
            <p:nvPr/>
          </p:nvSpPr>
          <p:spPr bwMode="auto">
            <a:xfrm>
              <a:off x="3754437" y="-6292080"/>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7" name="Oval 154"/>
            <p:cNvSpPr>
              <a:spLocks noChangeArrowheads="1"/>
            </p:cNvSpPr>
            <p:nvPr/>
          </p:nvSpPr>
          <p:spPr bwMode="auto">
            <a:xfrm>
              <a:off x="4378325" y="-6258743"/>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8" name="Oval 155"/>
            <p:cNvSpPr>
              <a:spLocks noChangeArrowheads="1"/>
            </p:cNvSpPr>
            <p:nvPr/>
          </p:nvSpPr>
          <p:spPr bwMode="auto">
            <a:xfrm>
              <a:off x="4838700" y="-6244455"/>
              <a:ext cx="46038"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299" name="Oval 156"/>
            <p:cNvSpPr>
              <a:spLocks noChangeArrowheads="1"/>
            </p:cNvSpPr>
            <p:nvPr/>
          </p:nvSpPr>
          <p:spPr bwMode="auto">
            <a:xfrm>
              <a:off x="3146425" y="-6007918"/>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0" name="Oval 157"/>
            <p:cNvSpPr>
              <a:spLocks noChangeArrowheads="1"/>
            </p:cNvSpPr>
            <p:nvPr/>
          </p:nvSpPr>
          <p:spPr bwMode="auto">
            <a:xfrm>
              <a:off x="2576512" y="-5845993"/>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1" name="Oval 158"/>
            <p:cNvSpPr>
              <a:spLocks noChangeArrowheads="1"/>
            </p:cNvSpPr>
            <p:nvPr/>
          </p:nvSpPr>
          <p:spPr bwMode="auto">
            <a:xfrm>
              <a:off x="1217612" y="-4544243"/>
              <a:ext cx="90488"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2" name="Oval 159"/>
            <p:cNvSpPr>
              <a:spLocks noChangeArrowheads="1"/>
            </p:cNvSpPr>
            <p:nvPr/>
          </p:nvSpPr>
          <p:spPr bwMode="auto">
            <a:xfrm>
              <a:off x="1217612" y="-4803005"/>
              <a:ext cx="57150"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3" name="Oval 160"/>
            <p:cNvSpPr>
              <a:spLocks noChangeArrowheads="1"/>
            </p:cNvSpPr>
            <p:nvPr/>
          </p:nvSpPr>
          <p:spPr bwMode="auto">
            <a:xfrm>
              <a:off x="1492250" y="-4679180"/>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4" name="Oval 161"/>
            <p:cNvSpPr>
              <a:spLocks noChangeArrowheads="1"/>
            </p:cNvSpPr>
            <p:nvPr/>
          </p:nvSpPr>
          <p:spPr bwMode="auto">
            <a:xfrm>
              <a:off x="1712912" y="-4803005"/>
              <a:ext cx="52388"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5" name="Oval 162"/>
            <p:cNvSpPr>
              <a:spLocks noChangeArrowheads="1"/>
            </p:cNvSpPr>
            <p:nvPr/>
          </p:nvSpPr>
          <p:spPr bwMode="auto">
            <a:xfrm>
              <a:off x="1739900" y="-4896668"/>
              <a:ext cx="25400"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6" name="Oval 163"/>
            <p:cNvSpPr>
              <a:spLocks noChangeArrowheads="1"/>
            </p:cNvSpPr>
            <p:nvPr/>
          </p:nvSpPr>
          <p:spPr bwMode="auto">
            <a:xfrm>
              <a:off x="1927225" y="-5684068"/>
              <a:ext cx="71438"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7" name="Oval 164"/>
            <p:cNvSpPr>
              <a:spLocks noChangeArrowheads="1"/>
            </p:cNvSpPr>
            <p:nvPr/>
          </p:nvSpPr>
          <p:spPr bwMode="auto">
            <a:xfrm>
              <a:off x="974725" y="-4220393"/>
              <a:ext cx="47625" cy="476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8" name="Oval 165"/>
            <p:cNvSpPr>
              <a:spLocks noChangeArrowheads="1"/>
            </p:cNvSpPr>
            <p:nvPr/>
          </p:nvSpPr>
          <p:spPr bwMode="auto">
            <a:xfrm>
              <a:off x="466725" y="-3953693"/>
              <a:ext cx="49213" cy="476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09" name="Oval 166"/>
            <p:cNvSpPr>
              <a:spLocks noChangeArrowheads="1"/>
            </p:cNvSpPr>
            <p:nvPr/>
          </p:nvSpPr>
          <p:spPr bwMode="auto">
            <a:xfrm>
              <a:off x="111125" y="-3733030"/>
              <a:ext cx="93663"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10" name="Oval 167"/>
            <p:cNvSpPr>
              <a:spLocks noChangeArrowheads="1"/>
            </p:cNvSpPr>
            <p:nvPr/>
          </p:nvSpPr>
          <p:spPr bwMode="auto">
            <a:xfrm>
              <a:off x="557212" y="-3777480"/>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11" name="Oval 168"/>
            <p:cNvSpPr>
              <a:spLocks noChangeArrowheads="1"/>
            </p:cNvSpPr>
            <p:nvPr/>
          </p:nvSpPr>
          <p:spPr bwMode="auto">
            <a:xfrm>
              <a:off x="1244600" y="-4018780"/>
              <a:ext cx="30163"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12" name="Oval 169"/>
            <p:cNvSpPr>
              <a:spLocks noChangeArrowheads="1"/>
            </p:cNvSpPr>
            <p:nvPr/>
          </p:nvSpPr>
          <p:spPr bwMode="auto">
            <a:xfrm>
              <a:off x="1308100" y="-4280718"/>
              <a:ext cx="33338"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13" name="Oval 170"/>
            <p:cNvSpPr>
              <a:spLocks noChangeArrowheads="1"/>
            </p:cNvSpPr>
            <p:nvPr/>
          </p:nvSpPr>
          <p:spPr bwMode="auto">
            <a:xfrm>
              <a:off x="2482850" y="-4453755"/>
              <a:ext cx="36513"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14" name="Oval 171"/>
            <p:cNvSpPr>
              <a:spLocks noChangeArrowheads="1"/>
            </p:cNvSpPr>
            <p:nvPr/>
          </p:nvSpPr>
          <p:spPr bwMode="auto">
            <a:xfrm>
              <a:off x="-512763" y="-2993255"/>
              <a:ext cx="57150"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315" name="Oval 172"/>
            <p:cNvSpPr>
              <a:spLocks noChangeArrowheads="1"/>
            </p:cNvSpPr>
            <p:nvPr/>
          </p:nvSpPr>
          <p:spPr bwMode="auto">
            <a:xfrm>
              <a:off x="-485775" y="-2577330"/>
              <a:ext cx="93663"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330" name="组合 329"/>
          <p:cNvGrpSpPr/>
          <p:nvPr/>
        </p:nvGrpSpPr>
        <p:grpSpPr>
          <a:xfrm>
            <a:off x="2038801" y="-5367139"/>
            <a:ext cx="13159633" cy="12595080"/>
            <a:chOff x="2329347" y="3868208"/>
            <a:chExt cx="12696448" cy="12151766"/>
          </a:xfrm>
        </p:grpSpPr>
        <p:grpSp>
          <p:nvGrpSpPr>
            <p:cNvPr id="331" name="组合 38"/>
            <p:cNvGrpSpPr>
              <a:grpSpLocks/>
            </p:cNvGrpSpPr>
            <p:nvPr/>
          </p:nvGrpSpPr>
          <p:grpSpPr bwMode="auto">
            <a:xfrm>
              <a:off x="11143244" y="4086006"/>
              <a:ext cx="312944" cy="335122"/>
              <a:chOff x="0" y="0"/>
              <a:chExt cx="1579866" cy="1685211"/>
            </a:xfrm>
          </p:grpSpPr>
          <p:grpSp>
            <p:nvGrpSpPr>
              <p:cNvPr id="357" name="组合 39"/>
              <p:cNvGrpSpPr>
                <a:grpSpLocks/>
              </p:cNvGrpSpPr>
              <p:nvPr/>
            </p:nvGrpSpPr>
            <p:grpSpPr bwMode="auto">
              <a:xfrm>
                <a:off x="0" y="138230"/>
                <a:ext cx="1276851" cy="1546981"/>
                <a:chOff x="0" y="0"/>
                <a:chExt cx="1276851" cy="1546981"/>
              </a:xfrm>
            </p:grpSpPr>
            <p:sp>
              <p:nvSpPr>
                <p:cNvPr id="362" name="等腰三角形 44"/>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63" name="等腰三角形 45"/>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64" name="等腰三角形 46"/>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358" name="组合 40"/>
              <p:cNvGrpSpPr>
                <a:grpSpLocks/>
              </p:cNvGrpSpPr>
              <p:nvPr/>
            </p:nvGrpSpPr>
            <p:grpSpPr bwMode="auto">
              <a:xfrm flipH="1" flipV="1">
                <a:off x="303015" y="0"/>
                <a:ext cx="1276851" cy="1546981"/>
                <a:chOff x="0" y="0"/>
                <a:chExt cx="1276851" cy="1546981"/>
              </a:xfrm>
            </p:grpSpPr>
            <p:sp>
              <p:nvSpPr>
                <p:cNvPr id="359" name="等腰三角形 41"/>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60" name="等腰三角形 42"/>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61" name="等腰三角形 43"/>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332" name="组合 331"/>
            <p:cNvGrpSpPr/>
            <p:nvPr/>
          </p:nvGrpSpPr>
          <p:grpSpPr>
            <a:xfrm rot="1313263">
              <a:off x="2329347" y="3868208"/>
              <a:ext cx="12151766" cy="12151766"/>
              <a:chOff x="804839" y="2704271"/>
              <a:chExt cx="10425480" cy="10425480"/>
            </a:xfrm>
          </p:grpSpPr>
          <p:sp>
            <p:nvSpPr>
              <p:cNvPr id="351" name="虚线圆外"/>
              <p:cNvSpPr/>
              <p:nvPr/>
            </p:nvSpPr>
            <p:spPr bwMode="auto">
              <a:xfrm>
                <a:off x="804839" y="2704271"/>
                <a:ext cx="10425480" cy="10425480"/>
              </a:xfrm>
              <a:prstGeom prst="ellipse">
                <a:avLst/>
              </a:prstGeom>
              <a:noFill/>
              <a:ln w="6350" cap="flat" cmpd="sng" algn="ctr">
                <a:solidFill>
                  <a:schemeClr val="accent2">
                    <a:alpha val="73000"/>
                  </a:schemeClr>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52" name="椭圆 351"/>
              <p:cNvSpPr/>
              <p:nvPr/>
            </p:nvSpPr>
            <p:spPr bwMode="auto">
              <a:xfrm>
                <a:off x="1758061" y="4631451"/>
                <a:ext cx="249195" cy="249195"/>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53" name="椭圆 352"/>
              <p:cNvSpPr/>
              <p:nvPr/>
            </p:nvSpPr>
            <p:spPr bwMode="auto">
              <a:xfrm>
                <a:off x="8459312" y="326765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54" name="椭圆 353"/>
              <p:cNvSpPr/>
              <p:nvPr/>
            </p:nvSpPr>
            <p:spPr bwMode="auto">
              <a:xfrm>
                <a:off x="10554214" y="5361682"/>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55" name="椭圆 354"/>
              <p:cNvSpPr/>
              <p:nvPr/>
            </p:nvSpPr>
            <p:spPr bwMode="auto">
              <a:xfrm>
                <a:off x="10059096" y="11055557"/>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56" name="椭圆 355"/>
              <p:cNvSpPr/>
              <p:nvPr/>
            </p:nvSpPr>
            <p:spPr bwMode="auto">
              <a:xfrm>
                <a:off x="2078270" y="1137602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grpSp>
          <p:nvGrpSpPr>
            <p:cNvPr id="333" name="组合 21"/>
            <p:cNvGrpSpPr>
              <a:grpSpLocks/>
            </p:cNvGrpSpPr>
            <p:nvPr/>
          </p:nvGrpSpPr>
          <p:grpSpPr bwMode="auto">
            <a:xfrm>
              <a:off x="14146098" y="10429425"/>
              <a:ext cx="879697" cy="938836"/>
              <a:chOff x="0" y="0"/>
              <a:chExt cx="1579866" cy="1685211"/>
            </a:xfrm>
          </p:grpSpPr>
          <p:grpSp>
            <p:nvGrpSpPr>
              <p:cNvPr id="343" name="组合 16"/>
              <p:cNvGrpSpPr>
                <a:grpSpLocks/>
              </p:cNvGrpSpPr>
              <p:nvPr/>
            </p:nvGrpSpPr>
            <p:grpSpPr bwMode="auto">
              <a:xfrm>
                <a:off x="0" y="138230"/>
                <a:ext cx="1276851" cy="1546981"/>
                <a:chOff x="0" y="0"/>
                <a:chExt cx="1276851" cy="1546981"/>
              </a:xfrm>
            </p:grpSpPr>
            <p:sp>
              <p:nvSpPr>
                <p:cNvPr id="348" name="等腰三角形 13"/>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9" name="等腰三角形 14"/>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50" name="等腰三角形 15"/>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344" name="组合 17"/>
              <p:cNvGrpSpPr>
                <a:grpSpLocks/>
              </p:cNvGrpSpPr>
              <p:nvPr/>
            </p:nvGrpSpPr>
            <p:grpSpPr bwMode="auto">
              <a:xfrm flipH="1" flipV="1">
                <a:off x="303015" y="0"/>
                <a:ext cx="1276851" cy="1546981"/>
                <a:chOff x="0" y="0"/>
                <a:chExt cx="1276851" cy="1546981"/>
              </a:xfrm>
            </p:grpSpPr>
            <p:sp>
              <p:nvSpPr>
                <p:cNvPr id="345" name="等腰三角形 1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6" name="等腰三角形 1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7" name="等腰三角形 2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334" name="组合 21"/>
            <p:cNvGrpSpPr>
              <a:grpSpLocks/>
            </p:cNvGrpSpPr>
            <p:nvPr/>
          </p:nvGrpSpPr>
          <p:grpSpPr bwMode="auto">
            <a:xfrm>
              <a:off x="2953648" y="12869781"/>
              <a:ext cx="652523" cy="696389"/>
              <a:chOff x="0" y="0"/>
              <a:chExt cx="1579866" cy="1685211"/>
            </a:xfrm>
          </p:grpSpPr>
          <p:grpSp>
            <p:nvGrpSpPr>
              <p:cNvPr id="335" name="组合 16"/>
              <p:cNvGrpSpPr>
                <a:grpSpLocks/>
              </p:cNvGrpSpPr>
              <p:nvPr/>
            </p:nvGrpSpPr>
            <p:grpSpPr bwMode="auto">
              <a:xfrm>
                <a:off x="0" y="138230"/>
                <a:ext cx="1276851" cy="1546981"/>
                <a:chOff x="0" y="0"/>
                <a:chExt cx="1276851" cy="1546981"/>
              </a:xfrm>
            </p:grpSpPr>
            <p:sp>
              <p:nvSpPr>
                <p:cNvPr id="340" name="等腰三角形 13"/>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1" name="等腰三角形 14"/>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42" name="等腰三角形 15"/>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336" name="组合 17"/>
              <p:cNvGrpSpPr>
                <a:grpSpLocks/>
              </p:cNvGrpSpPr>
              <p:nvPr/>
            </p:nvGrpSpPr>
            <p:grpSpPr bwMode="auto">
              <a:xfrm flipH="1" flipV="1">
                <a:off x="303015" y="0"/>
                <a:ext cx="1276851" cy="1546981"/>
                <a:chOff x="0" y="0"/>
                <a:chExt cx="1276851" cy="1546981"/>
              </a:xfrm>
            </p:grpSpPr>
            <p:sp>
              <p:nvSpPr>
                <p:cNvPr id="337" name="等腰三角形 1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38" name="等腰三角形 1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39" name="等腰三角形 2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grpSp>
        <p:nvGrpSpPr>
          <p:cNvPr id="365" name="组合 364"/>
          <p:cNvGrpSpPr/>
          <p:nvPr/>
        </p:nvGrpSpPr>
        <p:grpSpPr>
          <a:xfrm>
            <a:off x="2899706" y="-4673387"/>
            <a:ext cx="11192544" cy="11637120"/>
            <a:chOff x="2774946" y="4405059"/>
            <a:chExt cx="11397718" cy="11850444"/>
          </a:xfrm>
        </p:grpSpPr>
        <p:grpSp>
          <p:nvGrpSpPr>
            <p:cNvPr id="366" name="组合 22"/>
            <p:cNvGrpSpPr>
              <a:grpSpLocks/>
            </p:cNvGrpSpPr>
            <p:nvPr/>
          </p:nvGrpSpPr>
          <p:grpSpPr bwMode="auto">
            <a:xfrm>
              <a:off x="3114077" y="7577018"/>
              <a:ext cx="312944" cy="332659"/>
              <a:chOff x="0" y="0"/>
              <a:chExt cx="1579866" cy="1685211"/>
            </a:xfrm>
          </p:grpSpPr>
          <p:grpSp>
            <p:nvGrpSpPr>
              <p:cNvPr id="392" name="组合 23"/>
              <p:cNvGrpSpPr>
                <a:grpSpLocks/>
              </p:cNvGrpSpPr>
              <p:nvPr/>
            </p:nvGrpSpPr>
            <p:grpSpPr bwMode="auto">
              <a:xfrm>
                <a:off x="0" y="138230"/>
                <a:ext cx="1276851" cy="1546981"/>
                <a:chOff x="0" y="0"/>
                <a:chExt cx="1276851" cy="1546981"/>
              </a:xfrm>
            </p:grpSpPr>
            <p:sp>
              <p:nvSpPr>
                <p:cNvPr id="397"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98"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99"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393" name="组合 24"/>
              <p:cNvGrpSpPr>
                <a:grpSpLocks/>
              </p:cNvGrpSpPr>
              <p:nvPr/>
            </p:nvGrpSpPr>
            <p:grpSpPr bwMode="auto">
              <a:xfrm flipH="1" flipV="1">
                <a:off x="303015" y="0"/>
                <a:ext cx="1276851" cy="1546981"/>
                <a:chOff x="0" y="0"/>
                <a:chExt cx="1276851" cy="1546981"/>
              </a:xfrm>
            </p:grpSpPr>
            <p:sp>
              <p:nvSpPr>
                <p:cNvPr id="394"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95"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96"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367" name="组合 366"/>
            <p:cNvGrpSpPr/>
            <p:nvPr/>
          </p:nvGrpSpPr>
          <p:grpSpPr>
            <a:xfrm>
              <a:off x="2774946" y="4405059"/>
              <a:ext cx="11397718" cy="11397718"/>
              <a:chOff x="804839" y="2704271"/>
              <a:chExt cx="10425480" cy="10425480"/>
            </a:xfrm>
          </p:grpSpPr>
          <p:sp>
            <p:nvSpPr>
              <p:cNvPr id="386" name="虚线圆外"/>
              <p:cNvSpPr/>
              <p:nvPr/>
            </p:nvSpPr>
            <p:spPr bwMode="auto">
              <a:xfrm>
                <a:off x="804839" y="2704271"/>
                <a:ext cx="10425480" cy="10425480"/>
              </a:xfrm>
              <a:prstGeom prst="ellipse">
                <a:avLst/>
              </a:prstGeom>
              <a:noFill/>
              <a:ln w="6350" cap="flat" cmpd="sng" algn="ctr">
                <a:solidFill>
                  <a:schemeClr val="accent2">
                    <a:alpha val="73000"/>
                  </a:schemeClr>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87" name="椭圆 386"/>
              <p:cNvSpPr/>
              <p:nvPr/>
            </p:nvSpPr>
            <p:spPr bwMode="auto">
              <a:xfrm>
                <a:off x="1811243" y="4675824"/>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88" name="椭圆 387"/>
              <p:cNvSpPr/>
              <p:nvPr/>
            </p:nvSpPr>
            <p:spPr bwMode="auto">
              <a:xfrm>
                <a:off x="8459312" y="326765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89" name="椭圆 388"/>
              <p:cNvSpPr/>
              <p:nvPr/>
            </p:nvSpPr>
            <p:spPr bwMode="auto">
              <a:xfrm>
                <a:off x="10554214" y="5361682"/>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90" name="椭圆 389"/>
              <p:cNvSpPr/>
              <p:nvPr/>
            </p:nvSpPr>
            <p:spPr bwMode="auto">
              <a:xfrm>
                <a:off x="10059096" y="11055557"/>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91" name="椭圆 390"/>
              <p:cNvSpPr/>
              <p:nvPr/>
            </p:nvSpPr>
            <p:spPr bwMode="auto">
              <a:xfrm>
                <a:off x="2078270" y="1137602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grpSp>
          <p:nvGrpSpPr>
            <p:cNvPr id="368" name="组合 22"/>
            <p:cNvGrpSpPr>
              <a:grpSpLocks/>
            </p:cNvGrpSpPr>
            <p:nvPr/>
          </p:nvGrpSpPr>
          <p:grpSpPr bwMode="auto">
            <a:xfrm>
              <a:off x="11894424" y="5386636"/>
              <a:ext cx="600552" cy="638386"/>
              <a:chOff x="0" y="0"/>
              <a:chExt cx="1579866" cy="1685211"/>
            </a:xfrm>
          </p:grpSpPr>
          <p:grpSp>
            <p:nvGrpSpPr>
              <p:cNvPr id="378" name="组合 23"/>
              <p:cNvGrpSpPr>
                <a:grpSpLocks/>
              </p:cNvGrpSpPr>
              <p:nvPr/>
            </p:nvGrpSpPr>
            <p:grpSpPr bwMode="auto">
              <a:xfrm>
                <a:off x="0" y="138230"/>
                <a:ext cx="1276851" cy="1546981"/>
                <a:chOff x="0" y="0"/>
                <a:chExt cx="1276851" cy="1546981"/>
              </a:xfrm>
            </p:grpSpPr>
            <p:sp>
              <p:nvSpPr>
                <p:cNvPr id="383"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84"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85"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379" name="组合 24"/>
              <p:cNvGrpSpPr>
                <a:grpSpLocks/>
              </p:cNvGrpSpPr>
              <p:nvPr/>
            </p:nvGrpSpPr>
            <p:grpSpPr bwMode="auto">
              <a:xfrm flipH="1" flipV="1">
                <a:off x="303015" y="0"/>
                <a:ext cx="1276851" cy="1546981"/>
                <a:chOff x="0" y="0"/>
                <a:chExt cx="1276851" cy="1546981"/>
              </a:xfrm>
            </p:grpSpPr>
            <p:sp>
              <p:nvSpPr>
                <p:cNvPr id="380"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81"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82"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nvGrpSpPr>
            <p:cNvPr id="369" name="组合 22"/>
            <p:cNvGrpSpPr>
              <a:grpSpLocks/>
            </p:cNvGrpSpPr>
            <p:nvPr/>
          </p:nvGrpSpPr>
          <p:grpSpPr bwMode="auto">
            <a:xfrm>
              <a:off x="7958582" y="15922844"/>
              <a:ext cx="312944" cy="332659"/>
              <a:chOff x="0" y="0"/>
              <a:chExt cx="1579866" cy="1685211"/>
            </a:xfrm>
          </p:grpSpPr>
          <p:grpSp>
            <p:nvGrpSpPr>
              <p:cNvPr id="370" name="组合 23"/>
              <p:cNvGrpSpPr>
                <a:grpSpLocks/>
              </p:cNvGrpSpPr>
              <p:nvPr/>
            </p:nvGrpSpPr>
            <p:grpSpPr bwMode="auto">
              <a:xfrm>
                <a:off x="0" y="138230"/>
                <a:ext cx="1276851" cy="1546981"/>
                <a:chOff x="0" y="0"/>
                <a:chExt cx="1276851" cy="1546981"/>
              </a:xfrm>
            </p:grpSpPr>
            <p:sp>
              <p:nvSpPr>
                <p:cNvPr id="375"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76"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77"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371" name="组合 24"/>
              <p:cNvGrpSpPr>
                <a:grpSpLocks/>
              </p:cNvGrpSpPr>
              <p:nvPr/>
            </p:nvGrpSpPr>
            <p:grpSpPr bwMode="auto">
              <a:xfrm flipH="1" flipV="1">
                <a:off x="303015" y="0"/>
                <a:ext cx="1276851" cy="1546981"/>
                <a:chOff x="0" y="0"/>
                <a:chExt cx="1276851" cy="1546981"/>
              </a:xfrm>
            </p:grpSpPr>
            <p:sp>
              <p:nvSpPr>
                <p:cNvPr id="372"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73"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74"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grpSp>
      <p:grpSp>
        <p:nvGrpSpPr>
          <p:cNvPr id="7" name="组合 6"/>
          <p:cNvGrpSpPr/>
          <p:nvPr/>
        </p:nvGrpSpPr>
        <p:grpSpPr>
          <a:xfrm>
            <a:off x="7250235" y="951581"/>
            <a:ext cx="2906499" cy="1244164"/>
            <a:chOff x="7123272" y="951581"/>
            <a:chExt cx="2906499" cy="1244164"/>
          </a:xfrm>
        </p:grpSpPr>
        <p:sp>
          <p:nvSpPr>
            <p:cNvPr id="141" name="Freeform 16"/>
            <p:cNvSpPr>
              <a:spLocks noEditPoints="1"/>
            </p:cNvSpPr>
            <p:nvPr/>
          </p:nvSpPr>
          <p:spPr bwMode="auto">
            <a:xfrm>
              <a:off x="7123272" y="990038"/>
              <a:ext cx="1052044" cy="1170446"/>
            </a:xfrm>
            <a:custGeom>
              <a:avLst/>
              <a:gdLst>
                <a:gd name="T0" fmla="*/ 315 w 632"/>
                <a:gd name="T1" fmla="*/ 617 h 699"/>
                <a:gd name="T2" fmla="*/ 322 w 632"/>
                <a:gd name="T3" fmla="*/ 617 h 699"/>
                <a:gd name="T4" fmla="*/ 357 w 632"/>
                <a:gd name="T5" fmla="*/ 591 h 699"/>
                <a:gd name="T6" fmla="*/ 365 w 632"/>
                <a:gd name="T7" fmla="*/ 589 h 699"/>
                <a:gd name="T8" fmla="*/ 383 w 632"/>
                <a:gd name="T9" fmla="*/ 581 h 699"/>
                <a:gd name="T10" fmla="*/ 377 w 632"/>
                <a:gd name="T11" fmla="*/ 576 h 699"/>
                <a:gd name="T12" fmla="*/ 378 w 632"/>
                <a:gd name="T13" fmla="*/ 567 h 699"/>
                <a:gd name="T14" fmla="*/ 374 w 632"/>
                <a:gd name="T15" fmla="*/ 555 h 699"/>
                <a:gd name="T16" fmla="*/ 349 w 632"/>
                <a:gd name="T17" fmla="*/ 536 h 699"/>
                <a:gd name="T18" fmla="*/ 340 w 632"/>
                <a:gd name="T19" fmla="*/ 534 h 699"/>
                <a:gd name="T20" fmla="*/ 323 w 632"/>
                <a:gd name="T21" fmla="*/ 541 h 699"/>
                <a:gd name="T22" fmla="*/ 320 w 632"/>
                <a:gd name="T23" fmla="*/ 552 h 699"/>
                <a:gd name="T24" fmla="*/ 328 w 632"/>
                <a:gd name="T25" fmla="*/ 575 h 699"/>
                <a:gd name="T26" fmla="*/ 327 w 632"/>
                <a:gd name="T27" fmla="*/ 576 h 699"/>
                <a:gd name="T28" fmla="*/ 306 w 632"/>
                <a:gd name="T29" fmla="*/ 573 h 699"/>
                <a:gd name="T30" fmla="*/ 290 w 632"/>
                <a:gd name="T31" fmla="*/ 565 h 699"/>
                <a:gd name="T32" fmla="*/ 290 w 632"/>
                <a:gd name="T33" fmla="*/ 560 h 699"/>
                <a:gd name="T34" fmla="*/ 298 w 632"/>
                <a:gd name="T35" fmla="*/ 542 h 699"/>
                <a:gd name="T36" fmla="*/ 296 w 632"/>
                <a:gd name="T37" fmla="*/ 531 h 699"/>
                <a:gd name="T38" fmla="*/ 278 w 632"/>
                <a:gd name="T39" fmla="*/ 523 h 699"/>
                <a:gd name="T40" fmla="*/ 262 w 632"/>
                <a:gd name="T41" fmla="*/ 523 h 699"/>
                <a:gd name="T42" fmla="*/ 244 w 632"/>
                <a:gd name="T43" fmla="*/ 533 h 699"/>
                <a:gd name="T44" fmla="*/ 241 w 632"/>
                <a:gd name="T45" fmla="*/ 542 h 699"/>
                <a:gd name="T46" fmla="*/ 248 w 632"/>
                <a:gd name="T47" fmla="*/ 575 h 699"/>
                <a:gd name="T48" fmla="*/ 278 w 632"/>
                <a:gd name="T49" fmla="*/ 597 h 699"/>
                <a:gd name="T50" fmla="*/ 262 w 632"/>
                <a:gd name="T51" fmla="*/ 567 h 699"/>
                <a:gd name="T52" fmla="*/ 259 w 632"/>
                <a:gd name="T53" fmla="*/ 541 h 699"/>
                <a:gd name="T54" fmla="*/ 264 w 632"/>
                <a:gd name="T55" fmla="*/ 539 h 699"/>
                <a:gd name="T56" fmla="*/ 281 w 632"/>
                <a:gd name="T57" fmla="*/ 539 h 699"/>
                <a:gd name="T58" fmla="*/ 278 w 632"/>
                <a:gd name="T59" fmla="*/ 547 h 699"/>
                <a:gd name="T60" fmla="*/ 273 w 632"/>
                <a:gd name="T61" fmla="*/ 567 h 699"/>
                <a:gd name="T62" fmla="*/ 281 w 632"/>
                <a:gd name="T63" fmla="*/ 579 h 699"/>
                <a:gd name="T64" fmla="*/ 315 w 632"/>
                <a:gd name="T65" fmla="*/ 591 h 699"/>
                <a:gd name="T66" fmla="*/ 309 w 632"/>
                <a:gd name="T67" fmla="*/ 609 h 699"/>
                <a:gd name="T68" fmla="*/ 312 w 632"/>
                <a:gd name="T69" fmla="*/ 615 h 699"/>
                <a:gd name="T70" fmla="*/ 399 w 632"/>
                <a:gd name="T71" fmla="*/ 600 h 699"/>
                <a:gd name="T72" fmla="*/ 357 w 632"/>
                <a:gd name="T73" fmla="*/ 609 h 699"/>
                <a:gd name="T74" fmla="*/ 335 w 632"/>
                <a:gd name="T75" fmla="*/ 628 h 699"/>
                <a:gd name="T76" fmla="*/ 343 w 632"/>
                <a:gd name="T77" fmla="*/ 642 h 699"/>
                <a:gd name="T78" fmla="*/ 365 w 632"/>
                <a:gd name="T79" fmla="*/ 625 h 699"/>
                <a:gd name="T80" fmla="*/ 398 w 632"/>
                <a:gd name="T81" fmla="*/ 617 h 699"/>
                <a:gd name="T82" fmla="*/ 427 w 632"/>
                <a:gd name="T83" fmla="*/ 604 h 699"/>
                <a:gd name="T84" fmla="*/ 424 w 632"/>
                <a:gd name="T85" fmla="*/ 621 h 699"/>
                <a:gd name="T86" fmla="*/ 51 w 632"/>
                <a:gd name="T87" fmla="*/ 651 h 699"/>
                <a:gd name="T88" fmla="*/ 475 w 632"/>
                <a:gd name="T89" fmla="*/ 305 h 699"/>
                <a:gd name="T90" fmla="*/ 0 w 632"/>
                <a:gd name="T91" fmla="*/ 0 h 699"/>
                <a:gd name="T92" fmla="*/ 524 w 632"/>
                <a:gd name="T93" fmla="*/ 466 h 699"/>
                <a:gd name="T94" fmla="*/ 152 w 632"/>
                <a:gd name="T95" fmla="*/ 116 h 699"/>
                <a:gd name="T96" fmla="*/ 152 w 632"/>
                <a:gd name="T97" fmla="*/ 82 h 699"/>
                <a:gd name="T98" fmla="*/ 84 w 632"/>
                <a:gd name="T99" fmla="*/ 187 h 699"/>
                <a:gd name="T100" fmla="*/ 428 w 632"/>
                <a:gd name="T101" fmla="*/ 222 h 699"/>
                <a:gd name="T102" fmla="*/ 428 w 632"/>
                <a:gd name="T103" fmla="*/ 242 h 699"/>
                <a:gd name="T104" fmla="*/ 84 w 632"/>
                <a:gd name="T105" fmla="*/ 281 h 699"/>
                <a:gd name="T106" fmla="*/ 428 w 632"/>
                <a:gd name="T107" fmla="*/ 281 h 699"/>
                <a:gd name="T108" fmla="*/ 84 w 632"/>
                <a:gd name="T109" fmla="*/ 357 h 699"/>
                <a:gd name="T110" fmla="*/ 571 w 632"/>
                <a:gd name="T111" fmla="*/ 250 h 699"/>
                <a:gd name="T112" fmla="*/ 632 w 632"/>
                <a:gd name="T113" fmla="*/ 311 h 699"/>
                <a:gd name="T114" fmla="*/ 454 w 632"/>
                <a:gd name="T115" fmla="*/ 489 h 699"/>
                <a:gd name="T116" fmla="*/ 393 w 632"/>
                <a:gd name="T117" fmla="*/ 428 h 699"/>
                <a:gd name="T118" fmla="*/ 375 w 632"/>
                <a:gd name="T119" fmla="*/ 445 h 699"/>
                <a:gd name="T120" fmla="*/ 445 w 632"/>
                <a:gd name="T121" fmla="*/ 500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2" h="699">
                  <a:moveTo>
                    <a:pt x="312" y="615"/>
                  </a:moveTo>
                  <a:lnTo>
                    <a:pt x="312" y="615"/>
                  </a:lnTo>
                  <a:lnTo>
                    <a:pt x="315" y="617"/>
                  </a:lnTo>
                  <a:lnTo>
                    <a:pt x="319" y="618"/>
                  </a:lnTo>
                  <a:lnTo>
                    <a:pt x="319" y="618"/>
                  </a:lnTo>
                  <a:lnTo>
                    <a:pt x="322" y="617"/>
                  </a:lnTo>
                  <a:lnTo>
                    <a:pt x="327" y="615"/>
                  </a:lnTo>
                  <a:lnTo>
                    <a:pt x="335" y="609"/>
                  </a:lnTo>
                  <a:lnTo>
                    <a:pt x="357" y="591"/>
                  </a:lnTo>
                  <a:lnTo>
                    <a:pt x="357" y="591"/>
                  </a:lnTo>
                  <a:lnTo>
                    <a:pt x="365" y="589"/>
                  </a:lnTo>
                  <a:lnTo>
                    <a:pt x="365" y="589"/>
                  </a:lnTo>
                  <a:lnTo>
                    <a:pt x="369" y="591"/>
                  </a:lnTo>
                  <a:lnTo>
                    <a:pt x="375" y="594"/>
                  </a:lnTo>
                  <a:lnTo>
                    <a:pt x="383" y="581"/>
                  </a:lnTo>
                  <a:lnTo>
                    <a:pt x="378" y="576"/>
                  </a:lnTo>
                  <a:lnTo>
                    <a:pt x="378" y="576"/>
                  </a:lnTo>
                  <a:lnTo>
                    <a:pt x="377" y="576"/>
                  </a:lnTo>
                  <a:lnTo>
                    <a:pt x="377" y="576"/>
                  </a:lnTo>
                  <a:lnTo>
                    <a:pt x="378" y="571"/>
                  </a:lnTo>
                  <a:lnTo>
                    <a:pt x="378" y="567"/>
                  </a:lnTo>
                  <a:lnTo>
                    <a:pt x="377" y="560"/>
                  </a:lnTo>
                  <a:lnTo>
                    <a:pt x="374" y="555"/>
                  </a:lnTo>
                  <a:lnTo>
                    <a:pt x="374" y="555"/>
                  </a:lnTo>
                  <a:lnTo>
                    <a:pt x="369" y="547"/>
                  </a:lnTo>
                  <a:lnTo>
                    <a:pt x="359" y="539"/>
                  </a:lnTo>
                  <a:lnTo>
                    <a:pt x="349" y="536"/>
                  </a:lnTo>
                  <a:lnTo>
                    <a:pt x="344" y="534"/>
                  </a:lnTo>
                  <a:lnTo>
                    <a:pt x="340" y="534"/>
                  </a:lnTo>
                  <a:lnTo>
                    <a:pt x="340" y="534"/>
                  </a:lnTo>
                  <a:lnTo>
                    <a:pt x="332" y="536"/>
                  </a:lnTo>
                  <a:lnTo>
                    <a:pt x="327" y="537"/>
                  </a:lnTo>
                  <a:lnTo>
                    <a:pt x="323" y="541"/>
                  </a:lnTo>
                  <a:lnTo>
                    <a:pt x="322" y="544"/>
                  </a:lnTo>
                  <a:lnTo>
                    <a:pt x="322" y="544"/>
                  </a:lnTo>
                  <a:lnTo>
                    <a:pt x="320" y="552"/>
                  </a:lnTo>
                  <a:lnTo>
                    <a:pt x="322" y="560"/>
                  </a:lnTo>
                  <a:lnTo>
                    <a:pt x="325" y="568"/>
                  </a:lnTo>
                  <a:lnTo>
                    <a:pt x="328" y="575"/>
                  </a:lnTo>
                  <a:lnTo>
                    <a:pt x="328" y="575"/>
                  </a:lnTo>
                  <a:lnTo>
                    <a:pt x="327" y="576"/>
                  </a:lnTo>
                  <a:lnTo>
                    <a:pt x="327" y="576"/>
                  </a:lnTo>
                  <a:lnTo>
                    <a:pt x="320" y="576"/>
                  </a:lnTo>
                  <a:lnTo>
                    <a:pt x="320" y="576"/>
                  </a:lnTo>
                  <a:lnTo>
                    <a:pt x="306" y="573"/>
                  </a:lnTo>
                  <a:lnTo>
                    <a:pt x="296" y="570"/>
                  </a:lnTo>
                  <a:lnTo>
                    <a:pt x="291" y="567"/>
                  </a:lnTo>
                  <a:lnTo>
                    <a:pt x="290" y="565"/>
                  </a:lnTo>
                  <a:lnTo>
                    <a:pt x="290" y="565"/>
                  </a:lnTo>
                  <a:lnTo>
                    <a:pt x="290" y="563"/>
                  </a:lnTo>
                  <a:lnTo>
                    <a:pt x="290" y="560"/>
                  </a:lnTo>
                  <a:lnTo>
                    <a:pt x="293" y="554"/>
                  </a:lnTo>
                  <a:lnTo>
                    <a:pt x="293" y="554"/>
                  </a:lnTo>
                  <a:lnTo>
                    <a:pt x="298" y="542"/>
                  </a:lnTo>
                  <a:lnTo>
                    <a:pt x="298" y="537"/>
                  </a:lnTo>
                  <a:lnTo>
                    <a:pt x="296" y="531"/>
                  </a:lnTo>
                  <a:lnTo>
                    <a:pt x="296" y="531"/>
                  </a:lnTo>
                  <a:lnTo>
                    <a:pt x="291" y="528"/>
                  </a:lnTo>
                  <a:lnTo>
                    <a:pt x="285" y="525"/>
                  </a:lnTo>
                  <a:lnTo>
                    <a:pt x="278" y="523"/>
                  </a:lnTo>
                  <a:lnTo>
                    <a:pt x="272" y="521"/>
                  </a:lnTo>
                  <a:lnTo>
                    <a:pt x="272" y="521"/>
                  </a:lnTo>
                  <a:lnTo>
                    <a:pt x="262" y="523"/>
                  </a:lnTo>
                  <a:lnTo>
                    <a:pt x="254" y="525"/>
                  </a:lnTo>
                  <a:lnTo>
                    <a:pt x="248" y="529"/>
                  </a:lnTo>
                  <a:lnTo>
                    <a:pt x="244" y="533"/>
                  </a:lnTo>
                  <a:lnTo>
                    <a:pt x="244" y="533"/>
                  </a:lnTo>
                  <a:lnTo>
                    <a:pt x="243" y="537"/>
                  </a:lnTo>
                  <a:lnTo>
                    <a:pt x="241" y="542"/>
                  </a:lnTo>
                  <a:lnTo>
                    <a:pt x="241" y="552"/>
                  </a:lnTo>
                  <a:lnTo>
                    <a:pt x="244" y="563"/>
                  </a:lnTo>
                  <a:lnTo>
                    <a:pt x="248" y="575"/>
                  </a:lnTo>
                  <a:lnTo>
                    <a:pt x="257" y="594"/>
                  </a:lnTo>
                  <a:lnTo>
                    <a:pt x="265" y="607"/>
                  </a:lnTo>
                  <a:lnTo>
                    <a:pt x="278" y="597"/>
                  </a:lnTo>
                  <a:lnTo>
                    <a:pt x="278" y="597"/>
                  </a:lnTo>
                  <a:lnTo>
                    <a:pt x="270" y="583"/>
                  </a:lnTo>
                  <a:lnTo>
                    <a:pt x="262" y="567"/>
                  </a:lnTo>
                  <a:lnTo>
                    <a:pt x="257" y="552"/>
                  </a:lnTo>
                  <a:lnTo>
                    <a:pt x="257" y="546"/>
                  </a:lnTo>
                  <a:lnTo>
                    <a:pt x="259" y="541"/>
                  </a:lnTo>
                  <a:lnTo>
                    <a:pt x="259" y="541"/>
                  </a:lnTo>
                  <a:lnTo>
                    <a:pt x="260" y="539"/>
                  </a:lnTo>
                  <a:lnTo>
                    <a:pt x="264" y="539"/>
                  </a:lnTo>
                  <a:lnTo>
                    <a:pt x="272" y="539"/>
                  </a:lnTo>
                  <a:lnTo>
                    <a:pt x="272" y="539"/>
                  </a:lnTo>
                  <a:lnTo>
                    <a:pt x="281" y="539"/>
                  </a:lnTo>
                  <a:lnTo>
                    <a:pt x="281" y="539"/>
                  </a:lnTo>
                  <a:lnTo>
                    <a:pt x="278" y="547"/>
                  </a:lnTo>
                  <a:lnTo>
                    <a:pt x="278" y="547"/>
                  </a:lnTo>
                  <a:lnTo>
                    <a:pt x="275" y="552"/>
                  </a:lnTo>
                  <a:lnTo>
                    <a:pt x="273" y="558"/>
                  </a:lnTo>
                  <a:lnTo>
                    <a:pt x="273" y="567"/>
                  </a:lnTo>
                  <a:lnTo>
                    <a:pt x="275" y="573"/>
                  </a:lnTo>
                  <a:lnTo>
                    <a:pt x="275" y="573"/>
                  </a:lnTo>
                  <a:lnTo>
                    <a:pt x="281" y="579"/>
                  </a:lnTo>
                  <a:lnTo>
                    <a:pt x="290" y="584"/>
                  </a:lnTo>
                  <a:lnTo>
                    <a:pt x="301" y="589"/>
                  </a:lnTo>
                  <a:lnTo>
                    <a:pt x="315" y="591"/>
                  </a:lnTo>
                  <a:lnTo>
                    <a:pt x="315" y="591"/>
                  </a:lnTo>
                  <a:lnTo>
                    <a:pt x="311" y="602"/>
                  </a:lnTo>
                  <a:lnTo>
                    <a:pt x="309" y="609"/>
                  </a:lnTo>
                  <a:lnTo>
                    <a:pt x="309" y="612"/>
                  </a:lnTo>
                  <a:lnTo>
                    <a:pt x="312" y="615"/>
                  </a:lnTo>
                  <a:lnTo>
                    <a:pt x="312" y="615"/>
                  </a:lnTo>
                  <a:close/>
                  <a:moveTo>
                    <a:pt x="398" y="617"/>
                  </a:moveTo>
                  <a:lnTo>
                    <a:pt x="399" y="600"/>
                  </a:lnTo>
                  <a:lnTo>
                    <a:pt x="399" y="600"/>
                  </a:lnTo>
                  <a:lnTo>
                    <a:pt x="383" y="600"/>
                  </a:lnTo>
                  <a:lnTo>
                    <a:pt x="370" y="604"/>
                  </a:lnTo>
                  <a:lnTo>
                    <a:pt x="357" y="609"/>
                  </a:lnTo>
                  <a:lnTo>
                    <a:pt x="348" y="615"/>
                  </a:lnTo>
                  <a:lnTo>
                    <a:pt x="340" y="621"/>
                  </a:lnTo>
                  <a:lnTo>
                    <a:pt x="335" y="628"/>
                  </a:lnTo>
                  <a:lnTo>
                    <a:pt x="330" y="633"/>
                  </a:lnTo>
                  <a:lnTo>
                    <a:pt x="343" y="642"/>
                  </a:lnTo>
                  <a:lnTo>
                    <a:pt x="343" y="642"/>
                  </a:lnTo>
                  <a:lnTo>
                    <a:pt x="346" y="639"/>
                  </a:lnTo>
                  <a:lnTo>
                    <a:pt x="357" y="630"/>
                  </a:lnTo>
                  <a:lnTo>
                    <a:pt x="365" y="625"/>
                  </a:lnTo>
                  <a:lnTo>
                    <a:pt x="374" y="620"/>
                  </a:lnTo>
                  <a:lnTo>
                    <a:pt x="385" y="618"/>
                  </a:lnTo>
                  <a:lnTo>
                    <a:pt x="398" y="617"/>
                  </a:lnTo>
                  <a:lnTo>
                    <a:pt x="398" y="617"/>
                  </a:lnTo>
                  <a:close/>
                  <a:moveTo>
                    <a:pt x="424" y="621"/>
                  </a:moveTo>
                  <a:lnTo>
                    <a:pt x="427" y="604"/>
                  </a:lnTo>
                  <a:lnTo>
                    <a:pt x="409" y="602"/>
                  </a:lnTo>
                  <a:lnTo>
                    <a:pt x="407" y="618"/>
                  </a:lnTo>
                  <a:lnTo>
                    <a:pt x="424" y="621"/>
                  </a:lnTo>
                  <a:close/>
                  <a:moveTo>
                    <a:pt x="475" y="507"/>
                  </a:moveTo>
                  <a:lnTo>
                    <a:pt x="475" y="651"/>
                  </a:lnTo>
                  <a:lnTo>
                    <a:pt x="51" y="651"/>
                  </a:lnTo>
                  <a:lnTo>
                    <a:pt x="51" y="50"/>
                  </a:lnTo>
                  <a:lnTo>
                    <a:pt x="475" y="50"/>
                  </a:lnTo>
                  <a:lnTo>
                    <a:pt x="475" y="305"/>
                  </a:lnTo>
                  <a:lnTo>
                    <a:pt x="524" y="261"/>
                  </a:lnTo>
                  <a:lnTo>
                    <a:pt x="524" y="0"/>
                  </a:lnTo>
                  <a:lnTo>
                    <a:pt x="0" y="0"/>
                  </a:lnTo>
                  <a:lnTo>
                    <a:pt x="0" y="699"/>
                  </a:lnTo>
                  <a:lnTo>
                    <a:pt x="524" y="699"/>
                  </a:lnTo>
                  <a:lnTo>
                    <a:pt x="524" y="466"/>
                  </a:lnTo>
                  <a:lnTo>
                    <a:pt x="475" y="507"/>
                  </a:lnTo>
                  <a:close/>
                  <a:moveTo>
                    <a:pt x="152" y="82"/>
                  </a:moveTo>
                  <a:lnTo>
                    <a:pt x="152" y="116"/>
                  </a:lnTo>
                  <a:lnTo>
                    <a:pt x="372" y="116"/>
                  </a:lnTo>
                  <a:lnTo>
                    <a:pt x="372" y="82"/>
                  </a:lnTo>
                  <a:lnTo>
                    <a:pt x="152" y="82"/>
                  </a:lnTo>
                  <a:close/>
                  <a:moveTo>
                    <a:pt x="428" y="168"/>
                  </a:moveTo>
                  <a:lnTo>
                    <a:pt x="84" y="168"/>
                  </a:lnTo>
                  <a:lnTo>
                    <a:pt x="84" y="187"/>
                  </a:lnTo>
                  <a:lnTo>
                    <a:pt x="428" y="187"/>
                  </a:lnTo>
                  <a:lnTo>
                    <a:pt x="428" y="168"/>
                  </a:lnTo>
                  <a:close/>
                  <a:moveTo>
                    <a:pt x="428" y="222"/>
                  </a:moveTo>
                  <a:lnTo>
                    <a:pt x="84" y="222"/>
                  </a:lnTo>
                  <a:lnTo>
                    <a:pt x="84" y="242"/>
                  </a:lnTo>
                  <a:lnTo>
                    <a:pt x="428" y="242"/>
                  </a:lnTo>
                  <a:lnTo>
                    <a:pt x="428" y="222"/>
                  </a:lnTo>
                  <a:close/>
                  <a:moveTo>
                    <a:pt x="428" y="281"/>
                  </a:moveTo>
                  <a:lnTo>
                    <a:pt x="84" y="281"/>
                  </a:lnTo>
                  <a:lnTo>
                    <a:pt x="84" y="298"/>
                  </a:lnTo>
                  <a:lnTo>
                    <a:pt x="428" y="298"/>
                  </a:lnTo>
                  <a:lnTo>
                    <a:pt x="428" y="281"/>
                  </a:lnTo>
                  <a:close/>
                  <a:moveTo>
                    <a:pt x="428" y="339"/>
                  </a:moveTo>
                  <a:lnTo>
                    <a:pt x="84" y="339"/>
                  </a:lnTo>
                  <a:lnTo>
                    <a:pt x="84" y="357"/>
                  </a:lnTo>
                  <a:lnTo>
                    <a:pt x="428" y="357"/>
                  </a:lnTo>
                  <a:lnTo>
                    <a:pt x="428" y="339"/>
                  </a:lnTo>
                  <a:close/>
                  <a:moveTo>
                    <a:pt x="571" y="250"/>
                  </a:moveTo>
                  <a:lnTo>
                    <a:pt x="542" y="279"/>
                  </a:lnTo>
                  <a:lnTo>
                    <a:pt x="603" y="340"/>
                  </a:lnTo>
                  <a:lnTo>
                    <a:pt x="632" y="311"/>
                  </a:lnTo>
                  <a:lnTo>
                    <a:pt x="571" y="250"/>
                  </a:lnTo>
                  <a:close/>
                  <a:moveTo>
                    <a:pt x="393" y="428"/>
                  </a:moveTo>
                  <a:lnTo>
                    <a:pt x="454" y="489"/>
                  </a:lnTo>
                  <a:lnTo>
                    <a:pt x="596" y="348"/>
                  </a:lnTo>
                  <a:lnTo>
                    <a:pt x="533" y="285"/>
                  </a:lnTo>
                  <a:lnTo>
                    <a:pt x="393" y="428"/>
                  </a:lnTo>
                  <a:close/>
                  <a:moveTo>
                    <a:pt x="445" y="500"/>
                  </a:moveTo>
                  <a:lnTo>
                    <a:pt x="382" y="439"/>
                  </a:lnTo>
                  <a:lnTo>
                    <a:pt x="375" y="445"/>
                  </a:lnTo>
                  <a:lnTo>
                    <a:pt x="357" y="525"/>
                  </a:lnTo>
                  <a:lnTo>
                    <a:pt x="437" y="507"/>
                  </a:lnTo>
                  <a:lnTo>
                    <a:pt x="445" y="500"/>
                  </a:ln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r>
                <a:rPr lang="en-US" altLang="zh-CN" dirty="0">
                  <a:solidFill>
                    <a:schemeClr val="accent2">
                      <a:lumMod val="50000"/>
                    </a:schemeClr>
                  </a:solidFill>
                  <a:latin typeface="方正中等线简体" panose="02010601030101010101" pitchFamily="2" charset="-122"/>
                  <a:ea typeface="方正中等线简体" panose="02010601030101010101" pitchFamily="2" charset="-122"/>
                </a:rPr>
                <a:t> </a:t>
              </a:r>
              <a:endParaRPr lang="zh-CN" altLang="en-US" dirty="0">
                <a:solidFill>
                  <a:schemeClr val="accent2">
                    <a:lumMod val="50000"/>
                  </a:schemeClr>
                </a:solidFill>
                <a:latin typeface="方正中等线简体" panose="02010601030101010101" pitchFamily="2" charset="-122"/>
                <a:ea typeface="方正中等线简体" panose="02010601030101010101" pitchFamily="2" charset="-122"/>
              </a:endParaRPr>
            </a:p>
          </p:txBody>
        </p:sp>
        <p:sp>
          <p:nvSpPr>
            <p:cNvPr id="142" name="Rectangle 17"/>
            <p:cNvSpPr>
              <a:spLocks noChangeArrowheads="1"/>
            </p:cNvSpPr>
            <p:nvPr/>
          </p:nvSpPr>
          <p:spPr bwMode="auto">
            <a:xfrm>
              <a:off x="8261658" y="951581"/>
              <a:ext cx="17681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1691716"/>
              <a:r>
                <a:rPr lang="zh-CN" altLang="zh-CN" sz="6000" b="1" dirty="0">
                  <a:solidFill>
                    <a:schemeClr val="accent2">
                      <a:lumMod val="20000"/>
                      <a:lumOff val="80000"/>
                    </a:schemeClr>
                  </a:solidFill>
                  <a:latin typeface="微软雅黑" pitchFamily="34" charset="-122"/>
                  <a:ea typeface="微软雅黑" pitchFamily="34" charset="-122"/>
                </a:rPr>
                <a:t>目 录</a:t>
              </a:r>
              <a:endParaRPr lang="zh-CN" altLang="zh-CN" sz="3600" b="1" dirty="0">
                <a:solidFill>
                  <a:schemeClr val="accent2">
                    <a:lumMod val="20000"/>
                    <a:lumOff val="80000"/>
                  </a:schemeClr>
                </a:solidFill>
                <a:latin typeface="微软雅黑" pitchFamily="34" charset="-122"/>
                <a:ea typeface="微软雅黑" pitchFamily="34" charset="-122"/>
              </a:endParaRPr>
            </a:p>
          </p:txBody>
        </p:sp>
        <p:sp>
          <p:nvSpPr>
            <p:cNvPr id="143" name="Rectangle 18"/>
            <p:cNvSpPr>
              <a:spLocks noChangeArrowheads="1"/>
            </p:cNvSpPr>
            <p:nvPr/>
          </p:nvSpPr>
          <p:spPr bwMode="auto">
            <a:xfrm>
              <a:off x="8417242" y="1764858"/>
              <a:ext cx="148303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defTabSz="1691716"/>
              <a:r>
                <a:rPr lang="zh-CN" altLang="zh-CN" sz="2800" dirty="0">
                  <a:solidFill>
                    <a:schemeClr val="accent2">
                      <a:lumMod val="20000"/>
                      <a:lumOff val="80000"/>
                    </a:schemeClr>
                  </a:solidFill>
                  <a:latin typeface="微软雅黑" pitchFamily="34" charset="-122"/>
                  <a:ea typeface="微软雅黑" pitchFamily="34" charset="-122"/>
                </a:rPr>
                <a:t>contents</a:t>
              </a:r>
              <a:endParaRPr lang="zh-CN" altLang="zh-CN" sz="2400" dirty="0">
                <a:solidFill>
                  <a:schemeClr val="accent2">
                    <a:lumMod val="20000"/>
                    <a:lumOff val="80000"/>
                  </a:schemeClr>
                </a:solidFill>
                <a:latin typeface="微软雅黑" pitchFamily="34" charset="-122"/>
                <a:ea typeface="微软雅黑" pitchFamily="34" charset="-122"/>
              </a:endParaRPr>
            </a:p>
          </p:txBody>
        </p:sp>
      </p:grpSp>
      <p:grpSp>
        <p:nvGrpSpPr>
          <p:cNvPr id="8" name="组合 7"/>
          <p:cNvGrpSpPr/>
          <p:nvPr/>
        </p:nvGrpSpPr>
        <p:grpSpPr>
          <a:xfrm>
            <a:off x="923596" y="4258896"/>
            <a:ext cx="2367243" cy="1092945"/>
            <a:chOff x="796633" y="4258896"/>
            <a:chExt cx="2367243" cy="1092945"/>
          </a:xfrm>
        </p:grpSpPr>
        <p:sp>
          <p:nvSpPr>
            <p:cNvPr id="401" name="文本框 9"/>
            <p:cNvSpPr txBox="1"/>
            <p:nvPr/>
          </p:nvSpPr>
          <p:spPr>
            <a:xfrm>
              <a:off x="796633" y="4258896"/>
              <a:ext cx="2365417" cy="696779"/>
            </a:xfrm>
            <a:prstGeom prst="rect">
              <a:avLst/>
            </a:prstGeom>
            <a:noFill/>
          </p:spPr>
          <p:txBody>
            <a:bodyPr wrap="square" lIns="126160" tIns="63080" rIns="126160" bIns="63080" rtlCol="0">
              <a:spAutoFit/>
            </a:bodyPr>
            <a:lstStyle/>
            <a:p>
              <a:pPr marL="0" lvl="1"/>
              <a:r>
                <a:rPr lang="zh-CN" altLang="en-US" sz="3700" b="1" dirty="0">
                  <a:solidFill>
                    <a:schemeClr val="accent3"/>
                  </a:solidFill>
                  <a:latin typeface="微软雅黑" pitchFamily="34" charset="-122"/>
                  <a:ea typeface="微软雅黑" pitchFamily="34" charset="-122"/>
                </a:rPr>
                <a:t>我们是谁</a:t>
              </a:r>
            </a:p>
          </p:txBody>
        </p:sp>
        <p:sp>
          <p:nvSpPr>
            <p:cNvPr id="407" name="文本框 9"/>
            <p:cNvSpPr txBox="1"/>
            <p:nvPr/>
          </p:nvSpPr>
          <p:spPr>
            <a:xfrm>
              <a:off x="798459" y="4916672"/>
              <a:ext cx="2365417" cy="435169"/>
            </a:xfrm>
            <a:prstGeom prst="rect">
              <a:avLst/>
            </a:prstGeom>
            <a:noFill/>
          </p:spPr>
          <p:txBody>
            <a:bodyPr wrap="square" lIns="126160" tIns="63080" rIns="126160" bIns="63080" rtlCol="0">
              <a:spAutoFit/>
            </a:bodyPr>
            <a:lstStyle/>
            <a:p>
              <a:pPr marL="0" lvl="1"/>
              <a:r>
                <a:rPr lang="zh-CN" altLang="en-US" sz="2000" dirty="0">
                  <a:solidFill>
                    <a:schemeClr val="accent3"/>
                  </a:solidFill>
                  <a:latin typeface="微软雅黑" pitchFamily="34" charset="-122"/>
                  <a:ea typeface="微软雅黑" pitchFamily="34" charset="-122"/>
                </a:rPr>
                <a:t>公司与团队介绍</a:t>
              </a:r>
            </a:p>
          </p:txBody>
        </p:sp>
      </p:grpSp>
      <p:grpSp>
        <p:nvGrpSpPr>
          <p:cNvPr id="9" name="组合 8"/>
          <p:cNvGrpSpPr/>
          <p:nvPr/>
        </p:nvGrpSpPr>
        <p:grpSpPr>
          <a:xfrm>
            <a:off x="2874606" y="5940627"/>
            <a:ext cx="3189825" cy="1116381"/>
            <a:chOff x="2876546" y="5878263"/>
            <a:chExt cx="3189825" cy="1116381"/>
          </a:xfrm>
        </p:grpSpPr>
        <p:sp>
          <p:nvSpPr>
            <p:cNvPr id="408" name="文本框 9"/>
            <p:cNvSpPr txBox="1"/>
            <p:nvPr/>
          </p:nvSpPr>
          <p:spPr>
            <a:xfrm>
              <a:off x="2876546" y="5878263"/>
              <a:ext cx="3189825" cy="696779"/>
            </a:xfrm>
            <a:prstGeom prst="rect">
              <a:avLst/>
            </a:prstGeom>
            <a:noFill/>
          </p:spPr>
          <p:txBody>
            <a:bodyPr wrap="square" lIns="126160" tIns="63080" rIns="126160" bIns="63080" rtlCol="0">
              <a:spAutoFit/>
            </a:bodyPr>
            <a:lstStyle/>
            <a:p>
              <a:pPr marL="0" lvl="1"/>
              <a:r>
                <a:rPr lang="zh-CN" altLang="en-US" sz="3700" b="1" dirty="0">
                  <a:solidFill>
                    <a:schemeClr val="accent3"/>
                  </a:solidFill>
                  <a:latin typeface="微软雅黑" pitchFamily="34" charset="-122"/>
                  <a:ea typeface="微软雅黑" pitchFamily="34" charset="-122"/>
                </a:rPr>
                <a:t>我们要做什么</a:t>
              </a:r>
            </a:p>
          </p:txBody>
        </p:sp>
        <p:sp>
          <p:nvSpPr>
            <p:cNvPr id="409" name="文本框 9"/>
            <p:cNvSpPr txBox="1"/>
            <p:nvPr/>
          </p:nvSpPr>
          <p:spPr>
            <a:xfrm>
              <a:off x="3752272" y="6559475"/>
              <a:ext cx="1932206" cy="435169"/>
            </a:xfrm>
            <a:prstGeom prst="rect">
              <a:avLst/>
            </a:prstGeom>
            <a:noFill/>
          </p:spPr>
          <p:txBody>
            <a:bodyPr wrap="square" lIns="126160" tIns="63080" rIns="126160" bIns="63080" rtlCol="0">
              <a:spAutoFit/>
            </a:bodyPr>
            <a:lstStyle/>
            <a:p>
              <a:pPr marL="0" lvl="1"/>
              <a:r>
                <a:rPr lang="zh-CN" altLang="en-US" sz="2000" dirty="0">
                  <a:solidFill>
                    <a:schemeClr val="accent3"/>
                  </a:solidFill>
                  <a:latin typeface="微软雅黑" pitchFamily="34" charset="-122"/>
                  <a:ea typeface="微软雅黑" pitchFamily="34" charset="-122"/>
                </a:rPr>
                <a:t>项目介绍</a:t>
              </a:r>
            </a:p>
          </p:txBody>
        </p:sp>
      </p:grpSp>
      <p:grpSp>
        <p:nvGrpSpPr>
          <p:cNvPr id="10" name="组合 9"/>
          <p:cNvGrpSpPr/>
          <p:nvPr/>
        </p:nvGrpSpPr>
        <p:grpSpPr>
          <a:xfrm>
            <a:off x="6748623" y="6624960"/>
            <a:ext cx="2981954" cy="1116380"/>
            <a:chOff x="6621660" y="6715964"/>
            <a:chExt cx="2981954" cy="1116380"/>
          </a:xfrm>
        </p:grpSpPr>
        <p:sp>
          <p:nvSpPr>
            <p:cNvPr id="410" name="文本框 9"/>
            <p:cNvSpPr txBox="1"/>
            <p:nvPr/>
          </p:nvSpPr>
          <p:spPr>
            <a:xfrm>
              <a:off x="6621660" y="6715964"/>
              <a:ext cx="2981954" cy="696779"/>
            </a:xfrm>
            <a:prstGeom prst="rect">
              <a:avLst/>
            </a:prstGeom>
            <a:noFill/>
          </p:spPr>
          <p:txBody>
            <a:bodyPr wrap="square" lIns="126160" tIns="63080" rIns="126160" bIns="63080" rtlCol="0">
              <a:spAutoFit/>
            </a:bodyPr>
            <a:lstStyle/>
            <a:p>
              <a:pPr marL="0" lvl="1"/>
              <a:r>
                <a:rPr lang="zh-CN" altLang="en-US" sz="3700" b="1" dirty="0">
                  <a:solidFill>
                    <a:schemeClr val="accent3"/>
                  </a:solidFill>
                  <a:latin typeface="微软雅黑" pitchFamily="34" charset="-122"/>
                  <a:ea typeface="微软雅黑" pitchFamily="34" charset="-122"/>
                </a:rPr>
                <a:t>我们怎么做</a:t>
              </a:r>
            </a:p>
          </p:txBody>
        </p:sp>
        <p:sp>
          <p:nvSpPr>
            <p:cNvPr id="411" name="文本框 9"/>
            <p:cNvSpPr txBox="1"/>
            <p:nvPr/>
          </p:nvSpPr>
          <p:spPr>
            <a:xfrm>
              <a:off x="6876046" y="7397175"/>
              <a:ext cx="2353199" cy="435169"/>
            </a:xfrm>
            <a:prstGeom prst="rect">
              <a:avLst/>
            </a:prstGeom>
            <a:noFill/>
          </p:spPr>
          <p:txBody>
            <a:bodyPr wrap="square" lIns="126160" tIns="63080" rIns="126160" bIns="63080" rtlCol="0">
              <a:spAutoFit/>
            </a:bodyPr>
            <a:lstStyle/>
            <a:p>
              <a:pPr marL="0" lvl="1"/>
              <a:r>
                <a:rPr lang="zh-CN" altLang="en-US" sz="2000" dirty="0">
                  <a:solidFill>
                    <a:schemeClr val="accent3"/>
                  </a:solidFill>
                  <a:latin typeface="微软雅黑" pitchFamily="34" charset="-122"/>
                  <a:ea typeface="微软雅黑" pitchFamily="34" charset="-122"/>
                </a:rPr>
                <a:t>产品及运营方法</a:t>
              </a:r>
            </a:p>
          </p:txBody>
        </p:sp>
      </p:grpSp>
      <p:grpSp>
        <p:nvGrpSpPr>
          <p:cNvPr id="11" name="组合 10"/>
          <p:cNvGrpSpPr/>
          <p:nvPr/>
        </p:nvGrpSpPr>
        <p:grpSpPr>
          <a:xfrm>
            <a:off x="10776055" y="6084644"/>
            <a:ext cx="2594670" cy="1116380"/>
            <a:chOff x="10649092" y="6010183"/>
            <a:chExt cx="2594670" cy="1116380"/>
          </a:xfrm>
        </p:grpSpPr>
        <p:sp>
          <p:nvSpPr>
            <p:cNvPr id="412" name="文本框 9"/>
            <p:cNvSpPr txBox="1"/>
            <p:nvPr/>
          </p:nvSpPr>
          <p:spPr>
            <a:xfrm>
              <a:off x="10649092" y="6010183"/>
              <a:ext cx="2594670" cy="696779"/>
            </a:xfrm>
            <a:prstGeom prst="rect">
              <a:avLst/>
            </a:prstGeom>
            <a:noFill/>
          </p:spPr>
          <p:txBody>
            <a:bodyPr wrap="square" lIns="126160" tIns="63080" rIns="126160" bIns="63080" rtlCol="0">
              <a:spAutoFit/>
            </a:bodyPr>
            <a:lstStyle/>
            <a:p>
              <a:pPr marL="0" lvl="1" algn="ctr"/>
              <a:r>
                <a:rPr lang="zh-CN" altLang="en-US" sz="3700" b="1" dirty="0">
                  <a:solidFill>
                    <a:schemeClr val="accent3"/>
                  </a:solidFill>
                  <a:latin typeface="微软雅黑" pitchFamily="34" charset="-122"/>
                  <a:ea typeface="微软雅黑" pitchFamily="34" charset="-122"/>
                </a:rPr>
                <a:t>发展计划</a:t>
              </a:r>
            </a:p>
          </p:txBody>
        </p:sp>
        <p:sp>
          <p:nvSpPr>
            <p:cNvPr id="413" name="文本框 9"/>
            <p:cNvSpPr txBox="1"/>
            <p:nvPr/>
          </p:nvSpPr>
          <p:spPr>
            <a:xfrm>
              <a:off x="10794425" y="6691394"/>
              <a:ext cx="2252333" cy="435169"/>
            </a:xfrm>
            <a:prstGeom prst="rect">
              <a:avLst/>
            </a:prstGeom>
            <a:noFill/>
          </p:spPr>
          <p:txBody>
            <a:bodyPr wrap="square" lIns="126160" tIns="63080" rIns="126160" bIns="63080" rtlCol="0">
              <a:spAutoFit/>
            </a:bodyPr>
            <a:lstStyle/>
            <a:p>
              <a:pPr marL="0" lvl="1" algn="ctr"/>
              <a:r>
                <a:rPr lang="zh-CN" altLang="en-US" sz="2000" dirty="0">
                  <a:solidFill>
                    <a:schemeClr val="accent3"/>
                  </a:solidFill>
                  <a:latin typeface="微软雅黑" pitchFamily="34" charset="-122"/>
                  <a:ea typeface="微软雅黑" pitchFamily="34" charset="-122"/>
                </a:rPr>
                <a:t>长期的战略目标</a:t>
              </a:r>
            </a:p>
          </p:txBody>
        </p:sp>
      </p:grpSp>
      <p:grpSp>
        <p:nvGrpSpPr>
          <p:cNvPr id="12" name="组合 11"/>
          <p:cNvGrpSpPr/>
          <p:nvPr/>
        </p:nvGrpSpPr>
        <p:grpSpPr>
          <a:xfrm>
            <a:off x="13267573" y="3960664"/>
            <a:ext cx="2797909" cy="1116380"/>
            <a:chOff x="13140610" y="4021822"/>
            <a:chExt cx="2797909" cy="1116380"/>
          </a:xfrm>
        </p:grpSpPr>
        <p:sp>
          <p:nvSpPr>
            <p:cNvPr id="414" name="文本框 9"/>
            <p:cNvSpPr txBox="1"/>
            <p:nvPr/>
          </p:nvSpPr>
          <p:spPr>
            <a:xfrm>
              <a:off x="13140610" y="4021822"/>
              <a:ext cx="2797909" cy="696779"/>
            </a:xfrm>
            <a:prstGeom prst="rect">
              <a:avLst/>
            </a:prstGeom>
            <a:noFill/>
          </p:spPr>
          <p:txBody>
            <a:bodyPr wrap="square" lIns="126160" tIns="63080" rIns="126160" bIns="63080" rtlCol="0">
              <a:spAutoFit/>
            </a:bodyPr>
            <a:lstStyle/>
            <a:p>
              <a:pPr marL="0" lvl="1" algn="ctr"/>
              <a:r>
                <a:rPr lang="zh-CN" altLang="en-US" sz="3700" b="1" dirty="0">
                  <a:solidFill>
                    <a:schemeClr val="accent3"/>
                  </a:solidFill>
                  <a:latin typeface="微软雅黑" pitchFamily="34" charset="-122"/>
                  <a:ea typeface="微软雅黑" pitchFamily="34" charset="-122"/>
                </a:rPr>
                <a:t>财务与融资</a:t>
              </a:r>
            </a:p>
          </p:txBody>
        </p:sp>
        <p:sp>
          <p:nvSpPr>
            <p:cNvPr id="415" name="文本框 9"/>
            <p:cNvSpPr txBox="1"/>
            <p:nvPr/>
          </p:nvSpPr>
          <p:spPr>
            <a:xfrm>
              <a:off x="13413494" y="4703033"/>
              <a:ext cx="2201149" cy="435169"/>
            </a:xfrm>
            <a:prstGeom prst="rect">
              <a:avLst/>
            </a:prstGeom>
            <a:noFill/>
          </p:spPr>
          <p:txBody>
            <a:bodyPr wrap="square" lIns="126160" tIns="63080" rIns="126160" bIns="63080" rtlCol="0">
              <a:spAutoFit/>
            </a:bodyPr>
            <a:lstStyle/>
            <a:p>
              <a:pPr marL="0" lvl="1" algn="ctr"/>
              <a:r>
                <a:rPr lang="zh-CN" altLang="en-US" sz="2000" dirty="0">
                  <a:solidFill>
                    <a:schemeClr val="accent3"/>
                  </a:solidFill>
                  <a:latin typeface="微软雅黑" pitchFamily="34" charset="-122"/>
                  <a:ea typeface="微软雅黑" pitchFamily="34" charset="-122"/>
                </a:rPr>
                <a:t>融资与资本运作</a:t>
              </a:r>
            </a:p>
          </p:txBody>
        </p:sp>
      </p:grpSp>
    </p:spTree>
    <p:extLst>
      <p:ext uri="{BB962C8B-B14F-4D97-AF65-F5344CB8AC3E}">
        <p14:creationId xmlns:p14="http://schemas.microsoft.com/office/powerpoint/2010/main" val="197239288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fill="hold" grpId="2" nodeType="withEffect" p14:presetBounceEnd="70667">
                                      <p:stCondLst>
                                        <p:cond delay="0"/>
                                      </p:stCondLst>
                                      <p:childTnLst>
                                        <p:animMotion origin="layout" path="M -3.32083E-6 4.70917E-6 L -3.32083E-6 -0.24996 " pathEditMode="relative" rAng="0" ptsTypes="AA" p14:bounceEnd="70667">
                                          <p:cBhvr>
                                            <p:cTn id="6" dur="750" fill="hold"/>
                                            <p:tgtEl>
                                              <p:spTgt spid="91"/>
                                            </p:tgtEl>
                                            <p:attrNameLst>
                                              <p:attrName>ppt_x</p:attrName>
                                              <p:attrName>ppt_y</p:attrName>
                                            </p:attrNameLst>
                                          </p:cBhvr>
                                          <p:rCtr x="0" y="-12498"/>
                                        </p:animMotion>
                                      </p:childTnLst>
                                    </p:cTn>
                                  </p:par>
                                  <p:par>
                                    <p:cTn id="7" presetID="64" presetClass="path" presetSubtype="0" accel="50000" fill="hold" nodeType="withEffect" p14:presetBounceEnd="70667">
                                      <p:stCondLst>
                                        <p:cond delay="0"/>
                                      </p:stCondLst>
                                      <p:childTnLst>
                                        <p:animMotion origin="layout" path="M -2.85178E-6 -2.88282E-8 L -2.85178E-6 -0.24996 " pathEditMode="relative" rAng="0" ptsTypes="AA" p14:bounceEnd="70667">
                                          <p:cBhvr>
                                            <p:cTn id="8" dur="750" fill="hold"/>
                                            <p:tgtEl>
                                              <p:spTgt spid="92"/>
                                            </p:tgtEl>
                                            <p:attrNameLst>
                                              <p:attrName>ppt_x</p:attrName>
                                              <p:attrName>ppt_y</p:attrName>
                                            </p:attrNameLst>
                                          </p:cBhvr>
                                          <p:rCtr x="0" y="-12498"/>
                                        </p:animMotion>
                                      </p:childTnLst>
                                    </p:cTn>
                                  </p:par>
                                  <p:par>
                                    <p:cTn id="9" presetID="64" presetClass="path" presetSubtype="0" accel="50000" fill="hold" nodeType="withEffect" p14:presetBounceEnd="70667">
                                      <p:stCondLst>
                                        <p:cond delay="0"/>
                                      </p:stCondLst>
                                      <p:childTnLst>
                                        <p:animMotion origin="layout" path="M -4.69043E-7 2.63863E-6 L -4.69043E-7 -0.24996 " pathEditMode="relative" rAng="0" ptsTypes="AA" p14:bounceEnd="70667">
                                          <p:cBhvr>
                                            <p:cTn id="10" dur="750" fill="hold"/>
                                            <p:tgtEl>
                                              <p:spTgt spid="147"/>
                                            </p:tgtEl>
                                            <p:attrNameLst>
                                              <p:attrName>ppt_x</p:attrName>
                                              <p:attrName>ppt_y</p:attrName>
                                            </p:attrNameLst>
                                          </p:cBhvr>
                                          <p:rCtr x="0" y="-12498"/>
                                        </p:animMotion>
                                      </p:childTnLst>
                                    </p:cTn>
                                  </p:par>
                                  <p:par>
                                    <p:cTn id="11" presetID="64" presetClass="path" presetSubtype="0" accel="50000" fill="hold" nodeType="withEffect" p14:presetBounceEnd="70667">
                                      <p:stCondLst>
                                        <p:cond delay="0"/>
                                      </p:stCondLst>
                                      <p:childTnLst>
                                        <p:animMotion origin="layout" path="M 2.94559E-6 -2.56232E-6 L 2.94559E-6 -0.24996 " pathEditMode="relative" rAng="0" ptsTypes="AA" p14:bounceEnd="70667">
                                          <p:cBhvr>
                                            <p:cTn id="12" dur="750" fill="hold"/>
                                            <p:tgtEl>
                                              <p:spTgt spid="330"/>
                                            </p:tgtEl>
                                            <p:attrNameLst>
                                              <p:attrName>ppt_x</p:attrName>
                                              <p:attrName>ppt_y</p:attrName>
                                            </p:attrNameLst>
                                          </p:cBhvr>
                                          <p:rCtr x="0" y="-12498"/>
                                        </p:animMotion>
                                      </p:childTnLst>
                                    </p:cTn>
                                  </p:par>
                                  <p:par>
                                    <p:cTn id="13" presetID="64" presetClass="path" presetSubtype="0" accel="50000" fill="hold" nodeType="withEffect" p14:presetBounceEnd="70667">
                                      <p:stCondLst>
                                        <p:cond delay="0"/>
                                      </p:stCondLst>
                                      <p:childTnLst>
                                        <p:animMotion origin="layout" path="M -3.78987E-6 4.44124E-6 L -3.78987E-6 -0.24996 " pathEditMode="relative" rAng="0" ptsTypes="AA" p14:bounceEnd="70667">
                                          <p:cBhvr>
                                            <p:cTn id="14" dur="750" fill="hold"/>
                                            <p:tgtEl>
                                              <p:spTgt spid="365"/>
                                            </p:tgtEl>
                                            <p:attrNameLst>
                                              <p:attrName>ppt_x</p:attrName>
                                              <p:attrName>ppt_y</p:attrName>
                                            </p:attrNameLst>
                                          </p:cBhvr>
                                          <p:rCtr x="0" y="-12498"/>
                                        </p:animMotion>
                                      </p:childTnLst>
                                    </p:cTn>
                                  </p:par>
                                </p:childTnLst>
                              </p:cTn>
                            </p:par>
                            <p:par>
                              <p:cTn id="15" fill="hold">
                                <p:stCondLst>
                                  <p:cond delay="750"/>
                                </p:stCondLst>
                                <p:childTnLst>
                                  <p:par>
                                    <p:cTn id="16" presetID="8" presetClass="emph" presetSubtype="0" fill="hold" grpId="1" nodeType="afterEffect">
                                      <p:stCondLst>
                                        <p:cond delay="50"/>
                                      </p:stCondLst>
                                      <p:childTnLst>
                                        <p:animRot by="21600000">
                                          <p:cBhvr>
                                            <p:cTn id="17" dur="10100" fill="hold"/>
                                            <p:tgtEl>
                                              <p:spTgt spid="91"/>
                                            </p:tgtEl>
                                            <p:attrNameLst>
                                              <p:attrName>r</p:attrName>
                                            </p:attrNameLst>
                                          </p:cBhvr>
                                        </p:animRot>
                                      </p:childTnLst>
                                    </p:cTn>
                                  </p:par>
                                  <p:par>
                                    <p:cTn id="18" presetID="8" presetClass="emph" presetSubtype="0" fill="hold" nodeType="withEffect">
                                      <p:stCondLst>
                                        <p:cond delay="50"/>
                                      </p:stCondLst>
                                      <p:childTnLst>
                                        <p:animRot by="21600000">
                                          <p:cBhvr>
                                            <p:cTn id="19" dur="11700" fill="hold"/>
                                            <p:tgtEl>
                                              <p:spTgt spid="92"/>
                                            </p:tgtEl>
                                            <p:attrNameLst>
                                              <p:attrName>r</p:attrName>
                                            </p:attrNameLst>
                                          </p:cBhvr>
                                        </p:animRot>
                                      </p:childTnLst>
                                    </p:cTn>
                                  </p:par>
                                  <p:par>
                                    <p:cTn id="20" presetID="8" presetClass="emph" presetSubtype="0" fill="hold" nodeType="withEffect">
                                      <p:stCondLst>
                                        <p:cond delay="50"/>
                                      </p:stCondLst>
                                      <p:childTnLst>
                                        <p:animRot by="21600000">
                                          <p:cBhvr>
                                            <p:cTn id="21" dur="8900" fill="hold"/>
                                            <p:tgtEl>
                                              <p:spTgt spid="147"/>
                                            </p:tgtEl>
                                            <p:attrNameLst>
                                              <p:attrName>r</p:attrName>
                                            </p:attrNameLst>
                                          </p:cBhvr>
                                        </p:animRot>
                                      </p:childTnLst>
                                    </p:cTn>
                                  </p:par>
                                  <p:par>
                                    <p:cTn id="22" presetID="8" presetClass="emph" presetSubtype="0" fill="hold" nodeType="withEffect">
                                      <p:stCondLst>
                                        <p:cond delay="0"/>
                                      </p:stCondLst>
                                      <p:childTnLst>
                                        <p:animRot by="10800000">
                                          <p:cBhvr>
                                            <p:cTn id="23" dur="6750" fill="hold"/>
                                            <p:tgtEl>
                                              <p:spTgt spid="330"/>
                                            </p:tgtEl>
                                            <p:attrNameLst>
                                              <p:attrName>r</p:attrName>
                                            </p:attrNameLst>
                                          </p:cBhvr>
                                        </p:animRot>
                                      </p:childTnLst>
                                    </p:cTn>
                                  </p:par>
                                  <p:par>
                                    <p:cTn id="24" presetID="8" presetClass="emph" presetSubtype="0" fill="hold" nodeType="withEffect">
                                      <p:stCondLst>
                                        <p:cond delay="50"/>
                                      </p:stCondLst>
                                      <p:childTnLst>
                                        <p:animRot by="10800000">
                                          <p:cBhvr>
                                            <p:cTn id="25" dur="8050" fill="hold"/>
                                            <p:tgtEl>
                                              <p:spTgt spid="365"/>
                                            </p:tgtEl>
                                            <p:attrNameLst>
                                              <p:attrName>r</p:attrName>
                                            </p:attrNameLst>
                                          </p:cBhvr>
                                        </p:animRot>
                                      </p:childTnLst>
                                    </p:cTn>
                                  </p:par>
                                  <p:par>
                                    <p:cTn id="26" presetID="53" presetClass="entr" presetSubtype="16"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1" presetClass="entr" presetSubtype="0" fill="hold" nodeType="withEffect">
                                      <p:stCondLst>
                                        <p:cond delay="500"/>
                                      </p:stCondLst>
                                      <p:childTnLst>
                                        <p:set>
                                          <p:cBhvr>
                                            <p:cTn id="32" dur="1" fill="hold">
                                              <p:stCondLst>
                                                <p:cond delay="0"/>
                                              </p:stCondLst>
                                            </p:cTn>
                                            <p:tgtEl>
                                              <p:spTgt spid="2"/>
                                            </p:tgtEl>
                                            <p:attrNameLst>
                                              <p:attrName>style.visibility</p:attrName>
                                            </p:attrNameLst>
                                          </p:cBhvr>
                                          <p:to>
                                            <p:strVal val="visible"/>
                                          </p:to>
                                        </p:set>
                                      </p:childTnLst>
                                    </p:cTn>
                                  </p:par>
                                  <p:par>
                                    <p:cTn id="33" presetID="64" presetClass="path" presetSubtype="0" accel="50000" decel="50000" fill="hold" nodeType="withEffect">
                                      <p:stCondLst>
                                        <p:cond delay="500"/>
                                      </p:stCondLst>
                                      <p:childTnLst>
                                        <p:animMotion origin="layout" path="M -4.50281E-6 9.24199E-7 L 0.33237 -0.21791 " pathEditMode="relative" rAng="0" ptsTypes="AA">
                                          <p:cBhvr>
                                            <p:cTn id="34" dur="1000" spd="-100000" fill="hold"/>
                                            <p:tgtEl>
                                              <p:spTgt spid="2"/>
                                            </p:tgtEl>
                                            <p:attrNameLst>
                                              <p:attrName>ppt_x</p:attrName>
                                              <p:attrName>ppt_y</p:attrName>
                                            </p:attrNameLst>
                                          </p:cBhvr>
                                          <p:rCtr x="16614" y="-10904"/>
                                        </p:animMotion>
                                      </p:childTnLst>
                                    </p:cTn>
                                  </p:par>
                                  <p:par>
                                    <p:cTn id="35" presetID="2" presetClass="entr" presetSubtype="4" fill="hold" nodeType="withEffect">
                                      <p:stCondLst>
                                        <p:cond delay="10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1" presetClass="entr" presetSubtype="0" fill="hold" nodeType="withEffect">
                                      <p:stCondLst>
                                        <p:cond delay="1750"/>
                                      </p:stCondLst>
                                      <p:childTnLst>
                                        <p:set>
                                          <p:cBhvr>
                                            <p:cTn id="40" dur="1" fill="hold">
                                              <p:stCondLst>
                                                <p:cond delay="0"/>
                                              </p:stCondLst>
                                            </p:cTn>
                                            <p:tgtEl>
                                              <p:spTgt spid="3"/>
                                            </p:tgtEl>
                                            <p:attrNameLst>
                                              <p:attrName>style.visibility</p:attrName>
                                            </p:attrNameLst>
                                          </p:cBhvr>
                                          <p:to>
                                            <p:strVal val="visible"/>
                                          </p:to>
                                        </p:set>
                                      </p:childTnLst>
                                    </p:cTn>
                                  </p:par>
                                  <p:par>
                                    <p:cTn id="41" presetID="64" presetClass="path" presetSubtype="0" accel="50000" decel="50000" fill="hold" nodeType="withEffect">
                                      <p:stCondLst>
                                        <p:cond delay="1750"/>
                                      </p:stCondLst>
                                      <p:childTnLst>
                                        <p:animMotion origin="layout" path="M -3.22702E-6 -2.25538E-7 L 0.21633 -0.37663 " pathEditMode="relative" rAng="0" ptsTypes="AA">
                                          <p:cBhvr>
                                            <p:cTn id="42" dur="1000" spd="-100000" fill="hold"/>
                                            <p:tgtEl>
                                              <p:spTgt spid="3"/>
                                            </p:tgtEl>
                                            <p:attrNameLst>
                                              <p:attrName>ppt_x</p:attrName>
                                              <p:attrName>ppt_y</p:attrName>
                                            </p:attrNameLst>
                                          </p:cBhvr>
                                          <p:rCtr x="10816" y="-18840"/>
                                        </p:animMotion>
                                      </p:childTnLst>
                                    </p:cTn>
                                  </p:par>
                                  <p:par>
                                    <p:cTn id="43" presetID="2" presetClass="entr" presetSubtype="4" fill="hold" nodeType="withEffect">
                                      <p:stCondLst>
                                        <p:cond delay="225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par>
                                    <p:cTn id="47" presetID="1" presetClass="entr" presetSubtype="0" fill="hold" nodeType="withEffect">
                                      <p:stCondLst>
                                        <p:cond delay="2750"/>
                                      </p:stCondLst>
                                      <p:childTnLst>
                                        <p:set>
                                          <p:cBhvr>
                                            <p:cTn id="48" dur="1" fill="hold">
                                              <p:stCondLst>
                                                <p:cond delay="0"/>
                                              </p:stCondLst>
                                            </p:cTn>
                                            <p:tgtEl>
                                              <p:spTgt spid="4"/>
                                            </p:tgtEl>
                                            <p:attrNameLst>
                                              <p:attrName>style.visibility</p:attrName>
                                            </p:attrNameLst>
                                          </p:cBhvr>
                                          <p:to>
                                            <p:strVal val="visible"/>
                                          </p:to>
                                        </p:set>
                                      </p:childTnLst>
                                    </p:cTn>
                                  </p:par>
                                  <p:par>
                                    <p:cTn id="49" presetID="42" presetClass="path" presetSubtype="0" accel="50000" decel="50000" fill="hold" nodeType="withEffect">
                                      <p:stCondLst>
                                        <p:cond delay="2750"/>
                                      </p:stCondLst>
                                      <p:childTnLst>
                                        <p:animMotion origin="layout" path="M 3.05816E-6 3.4526E-6 L 0.01538 -0.43531 " pathEditMode="relative" rAng="0" ptsTypes="AA">
                                          <p:cBhvr>
                                            <p:cTn id="50" dur="1000" spd="-100000" fill="hold"/>
                                            <p:tgtEl>
                                              <p:spTgt spid="4"/>
                                            </p:tgtEl>
                                            <p:attrNameLst>
                                              <p:attrName>ppt_x</p:attrName>
                                              <p:attrName>ppt_y</p:attrName>
                                            </p:attrNameLst>
                                          </p:cBhvr>
                                          <p:rCtr x="769" y="-21774"/>
                                        </p:animMotion>
                                      </p:childTnLst>
                                    </p:cTn>
                                  </p:par>
                                  <p:par>
                                    <p:cTn id="51" presetID="2" presetClass="entr" presetSubtype="4" fill="hold" nodeType="withEffect">
                                      <p:stCondLst>
                                        <p:cond delay="325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1+#ppt_h/2"/>
                                              </p:val>
                                            </p:tav>
                                            <p:tav tm="100000">
                                              <p:val>
                                                <p:strVal val="#ppt_y"/>
                                              </p:val>
                                            </p:tav>
                                          </p:tavLst>
                                        </p:anim>
                                      </p:childTnLst>
                                    </p:cTn>
                                  </p:par>
                                  <p:par>
                                    <p:cTn id="55" presetID="1" presetClass="entr" presetSubtype="0" fill="hold" nodeType="withEffect">
                                      <p:stCondLst>
                                        <p:cond delay="3750"/>
                                      </p:stCondLst>
                                      <p:childTnLst>
                                        <p:set>
                                          <p:cBhvr>
                                            <p:cTn id="56" dur="1" fill="hold">
                                              <p:stCondLst>
                                                <p:cond delay="0"/>
                                              </p:stCondLst>
                                            </p:cTn>
                                            <p:tgtEl>
                                              <p:spTgt spid="5"/>
                                            </p:tgtEl>
                                            <p:attrNameLst>
                                              <p:attrName>style.visibility</p:attrName>
                                            </p:attrNameLst>
                                          </p:cBhvr>
                                          <p:to>
                                            <p:strVal val="visible"/>
                                          </p:to>
                                        </p:set>
                                      </p:childTnLst>
                                    </p:cTn>
                                  </p:par>
                                  <p:par>
                                    <p:cTn id="57" presetID="64" presetClass="path" presetSubtype="0" accel="50000" decel="50000" fill="hold" nodeType="withEffect">
                                      <p:stCondLst>
                                        <p:cond delay="3750"/>
                                      </p:stCondLst>
                                      <p:childTnLst>
                                        <p:animMotion origin="layout" path="M 3.88368E-6 8.66542E-7 L -0.19597 -0.37612 " pathEditMode="relative" rAng="0" ptsTypes="AA">
                                          <p:cBhvr>
                                            <p:cTn id="58" dur="1000" spd="-100000" fill="hold"/>
                                            <p:tgtEl>
                                              <p:spTgt spid="5"/>
                                            </p:tgtEl>
                                            <p:attrNameLst>
                                              <p:attrName>ppt_x</p:attrName>
                                              <p:attrName>ppt_y</p:attrName>
                                            </p:attrNameLst>
                                          </p:cBhvr>
                                          <p:rCtr x="-9803" y="-18806"/>
                                        </p:animMotion>
                                      </p:childTnLst>
                                    </p:cTn>
                                  </p:par>
                                  <p:par>
                                    <p:cTn id="59" presetID="2" presetClass="entr" presetSubtype="4" fill="hold" nodeType="withEffect">
                                      <p:stCondLst>
                                        <p:cond delay="425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par>
                                    <p:cTn id="63" presetID="1" presetClass="entr" presetSubtype="0" fill="hold" nodeType="withEffect">
                                      <p:stCondLst>
                                        <p:cond delay="4750"/>
                                      </p:stCondLst>
                                      <p:childTnLst>
                                        <p:set>
                                          <p:cBhvr>
                                            <p:cTn id="64" dur="1" fill="hold">
                                              <p:stCondLst>
                                                <p:cond delay="0"/>
                                              </p:stCondLst>
                                            </p:cTn>
                                            <p:tgtEl>
                                              <p:spTgt spid="6"/>
                                            </p:tgtEl>
                                            <p:attrNameLst>
                                              <p:attrName>style.visibility</p:attrName>
                                            </p:attrNameLst>
                                          </p:cBhvr>
                                          <p:to>
                                            <p:strVal val="visible"/>
                                          </p:to>
                                        </p:set>
                                      </p:childTnLst>
                                    </p:cTn>
                                  </p:par>
                                  <p:par>
                                    <p:cTn id="65" presetID="42" presetClass="path" presetSubtype="0" accel="50000" decel="50000" fill="hold" nodeType="withEffect">
                                      <p:stCondLst>
                                        <p:cond delay="4750"/>
                                      </p:stCondLst>
                                      <p:childTnLst>
                                        <p:animMotion origin="layout" path="M 2.51407E-6 -4.15465E-7 L -0.303 -0.15296 " pathEditMode="relative" rAng="0" ptsTypes="AA">
                                          <p:cBhvr>
                                            <p:cTn id="66" dur="1000" spd="-100000" fill="hold"/>
                                            <p:tgtEl>
                                              <p:spTgt spid="6"/>
                                            </p:tgtEl>
                                            <p:attrNameLst>
                                              <p:attrName>ppt_x</p:attrName>
                                              <p:attrName>ppt_y</p:attrName>
                                            </p:attrNameLst>
                                          </p:cBhvr>
                                          <p:rCtr x="-15150" y="-7648"/>
                                        </p:animMotion>
                                      </p:childTnLst>
                                    </p:cTn>
                                  </p:par>
                                  <p:par>
                                    <p:cTn id="67" presetID="2" presetClass="entr" presetSubtype="4" fill="hold" nodeType="withEffect">
                                      <p:stCondLst>
                                        <p:cond delay="520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fill="hold"/>
                                            <p:tgtEl>
                                              <p:spTgt spid="12"/>
                                            </p:tgtEl>
                                            <p:attrNameLst>
                                              <p:attrName>ppt_x</p:attrName>
                                            </p:attrNameLst>
                                          </p:cBhvr>
                                          <p:tavLst>
                                            <p:tav tm="0">
                                              <p:val>
                                                <p:strVal val="#ppt_x"/>
                                              </p:val>
                                            </p:tav>
                                            <p:tav tm="100000">
                                              <p:val>
                                                <p:strVal val="#ppt_x"/>
                                              </p:val>
                                            </p:tav>
                                          </p:tavLst>
                                        </p:anim>
                                        <p:anim calcmode="lin" valueType="num">
                                          <p:cBhvr additive="base">
                                            <p:cTn id="7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1" animBg="1"/>
          <p:bldP spid="91" grpId="2"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fill="hold" grpId="2" nodeType="withEffect">
                                      <p:stCondLst>
                                        <p:cond delay="0"/>
                                      </p:stCondLst>
                                      <p:childTnLst>
                                        <p:animMotion origin="layout" path="M -3.32083E-6 4.70917E-6 L -3.32083E-6 -0.24996 " pathEditMode="relative" rAng="0" ptsTypes="AA">
                                          <p:cBhvr>
                                            <p:cTn id="6" dur="750" fill="hold"/>
                                            <p:tgtEl>
                                              <p:spTgt spid="91"/>
                                            </p:tgtEl>
                                            <p:attrNameLst>
                                              <p:attrName>ppt_x</p:attrName>
                                              <p:attrName>ppt_y</p:attrName>
                                            </p:attrNameLst>
                                          </p:cBhvr>
                                          <p:rCtr x="0" y="-12498"/>
                                        </p:animMotion>
                                      </p:childTnLst>
                                    </p:cTn>
                                  </p:par>
                                  <p:par>
                                    <p:cTn id="7" presetID="64" presetClass="path" presetSubtype="0" accel="50000" fill="hold" nodeType="withEffect">
                                      <p:stCondLst>
                                        <p:cond delay="0"/>
                                      </p:stCondLst>
                                      <p:childTnLst>
                                        <p:animMotion origin="layout" path="M -2.85178E-6 -2.88282E-8 L -2.85178E-6 -0.24996 " pathEditMode="relative" rAng="0" ptsTypes="AA">
                                          <p:cBhvr>
                                            <p:cTn id="8" dur="750" fill="hold"/>
                                            <p:tgtEl>
                                              <p:spTgt spid="92"/>
                                            </p:tgtEl>
                                            <p:attrNameLst>
                                              <p:attrName>ppt_x</p:attrName>
                                              <p:attrName>ppt_y</p:attrName>
                                            </p:attrNameLst>
                                          </p:cBhvr>
                                          <p:rCtr x="0" y="-12498"/>
                                        </p:animMotion>
                                      </p:childTnLst>
                                    </p:cTn>
                                  </p:par>
                                  <p:par>
                                    <p:cTn id="9" presetID="64" presetClass="path" presetSubtype="0" accel="50000" fill="hold" nodeType="withEffect">
                                      <p:stCondLst>
                                        <p:cond delay="0"/>
                                      </p:stCondLst>
                                      <p:childTnLst>
                                        <p:animMotion origin="layout" path="M -4.69043E-7 2.63863E-6 L -4.69043E-7 -0.24996 " pathEditMode="relative" rAng="0" ptsTypes="AA">
                                          <p:cBhvr>
                                            <p:cTn id="10" dur="750" fill="hold"/>
                                            <p:tgtEl>
                                              <p:spTgt spid="147"/>
                                            </p:tgtEl>
                                            <p:attrNameLst>
                                              <p:attrName>ppt_x</p:attrName>
                                              <p:attrName>ppt_y</p:attrName>
                                            </p:attrNameLst>
                                          </p:cBhvr>
                                          <p:rCtr x="0" y="-12498"/>
                                        </p:animMotion>
                                      </p:childTnLst>
                                    </p:cTn>
                                  </p:par>
                                  <p:par>
                                    <p:cTn id="11" presetID="64" presetClass="path" presetSubtype="0" accel="50000" fill="hold" nodeType="withEffect">
                                      <p:stCondLst>
                                        <p:cond delay="0"/>
                                      </p:stCondLst>
                                      <p:childTnLst>
                                        <p:animMotion origin="layout" path="M 2.94559E-6 -2.56232E-6 L 2.94559E-6 -0.24996 " pathEditMode="relative" rAng="0" ptsTypes="AA">
                                          <p:cBhvr>
                                            <p:cTn id="12" dur="750" fill="hold"/>
                                            <p:tgtEl>
                                              <p:spTgt spid="330"/>
                                            </p:tgtEl>
                                            <p:attrNameLst>
                                              <p:attrName>ppt_x</p:attrName>
                                              <p:attrName>ppt_y</p:attrName>
                                            </p:attrNameLst>
                                          </p:cBhvr>
                                          <p:rCtr x="0" y="-12498"/>
                                        </p:animMotion>
                                      </p:childTnLst>
                                    </p:cTn>
                                  </p:par>
                                  <p:par>
                                    <p:cTn id="13" presetID="64" presetClass="path" presetSubtype="0" accel="50000" fill="hold" nodeType="withEffect">
                                      <p:stCondLst>
                                        <p:cond delay="0"/>
                                      </p:stCondLst>
                                      <p:childTnLst>
                                        <p:animMotion origin="layout" path="M -3.78987E-6 4.44124E-6 L -3.78987E-6 -0.24996 " pathEditMode="relative" rAng="0" ptsTypes="AA">
                                          <p:cBhvr>
                                            <p:cTn id="14" dur="750" fill="hold"/>
                                            <p:tgtEl>
                                              <p:spTgt spid="365"/>
                                            </p:tgtEl>
                                            <p:attrNameLst>
                                              <p:attrName>ppt_x</p:attrName>
                                              <p:attrName>ppt_y</p:attrName>
                                            </p:attrNameLst>
                                          </p:cBhvr>
                                          <p:rCtr x="0" y="-12498"/>
                                        </p:animMotion>
                                      </p:childTnLst>
                                    </p:cTn>
                                  </p:par>
                                </p:childTnLst>
                              </p:cTn>
                            </p:par>
                            <p:par>
                              <p:cTn id="15" fill="hold">
                                <p:stCondLst>
                                  <p:cond delay="750"/>
                                </p:stCondLst>
                                <p:childTnLst>
                                  <p:par>
                                    <p:cTn id="16" presetID="8" presetClass="emph" presetSubtype="0" fill="hold" grpId="1" nodeType="afterEffect">
                                      <p:stCondLst>
                                        <p:cond delay="50"/>
                                      </p:stCondLst>
                                      <p:childTnLst>
                                        <p:animRot by="21600000">
                                          <p:cBhvr>
                                            <p:cTn id="17" dur="10100" fill="hold"/>
                                            <p:tgtEl>
                                              <p:spTgt spid="91"/>
                                            </p:tgtEl>
                                            <p:attrNameLst>
                                              <p:attrName>r</p:attrName>
                                            </p:attrNameLst>
                                          </p:cBhvr>
                                        </p:animRot>
                                      </p:childTnLst>
                                    </p:cTn>
                                  </p:par>
                                  <p:par>
                                    <p:cTn id="18" presetID="8" presetClass="emph" presetSubtype="0" fill="hold" nodeType="withEffect">
                                      <p:stCondLst>
                                        <p:cond delay="50"/>
                                      </p:stCondLst>
                                      <p:childTnLst>
                                        <p:animRot by="21600000">
                                          <p:cBhvr>
                                            <p:cTn id="19" dur="11700" fill="hold"/>
                                            <p:tgtEl>
                                              <p:spTgt spid="92"/>
                                            </p:tgtEl>
                                            <p:attrNameLst>
                                              <p:attrName>r</p:attrName>
                                            </p:attrNameLst>
                                          </p:cBhvr>
                                        </p:animRot>
                                      </p:childTnLst>
                                    </p:cTn>
                                  </p:par>
                                  <p:par>
                                    <p:cTn id="20" presetID="8" presetClass="emph" presetSubtype="0" fill="hold" nodeType="withEffect">
                                      <p:stCondLst>
                                        <p:cond delay="50"/>
                                      </p:stCondLst>
                                      <p:childTnLst>
                                        <p:animRot by="21600000">
                                          <p:cBhvr>
                                            <p:cTn id="21" dur="8900" fill="hold"/>
                                            <p:tgtEl>
                                              <p:spTgt spid="147"/>
                                            </p:tgtEl>
                                            <p:attrNameLst>
                                              <p:attrName>r</p:attrName>
                                            </p:attrNameLst>
                                          </p:cBhvr>
                                        </p:animRot>
                                      </p:childTnLst>
                                    </p:cTn>
                                  </p:par>
                                  <p:par>
                                    <p:cTn id="22" presetID="8" presetClass="emph" presetSubtype="0" fill="hold" nodeType="withEffect">
                                      <p:stCondLst>
                                        <p:cond delay="0"/>
                                      </p:stCondLst>
                                      <p:childTnLst>
                                        <p:animRot by="10800000">
                                          <p:cBhvr>
                                            <p:cTn id="23" dur="6750" fill="hold"/>
                                            <p:tgtEl>
                                              <p:spTgt spid="330"/>
                                            </p:tgtEl>
                                            <p:attrNameLst>
                                              <p:attrName>r</p:attrName>
                                            </p:attrNameLst>
                                          </p:cBhvr>
                                        </p:animRot>
                                      </p:childTnLst>
                                    </p:cTn>
                                  </p:par>
                                  <p:par>
                                    <p:cTn id="24" presetID="8" presetClass="emph" presetSubtype="0" fill="hold" nodeType="withEffect">
                                      <p:stCondLst>
                                        <p:cond delay="50"/>
                                      </p:stCondLst>
                                      <p:childTnLst>
                                        <p:animRot by="10800000">
                                          <p:cBhvr>
                                            <p:cTn id="25" dur="8050" fill="hold"/>
                                            <p:tgtEl>
                                              <p:spTgt spid="365"/>
                                            </p:tgtEl>
                                            <p:attrNameLst>
                                              <p:attrName>r</p:attrName>
                                            </p:attrNameLst>
                                          </p:cBhvr>
                                        </p:animRot>
                                      </p:childTnLst>
                                    </p:cTn>
                                  </p:par>
                                  <p:par>
                                    <p:cTn id="26" presetID="53" presetClass="entr" presetSubtype="16"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1" presetClass="entr" presetSubtype="0" fill="hold" nodeType="withEffect">
                                      <p:stCondLst>
                                        <p:cond delay="500"/>
                                      </p:stCondLst>
                                      <p:childTnLst>
                                        <p:set>
                                          <p:cBhvr>
                                            <p:cTn id="32" dur="1" fill="hold">
                                              <p:stCondLst>
                                                <p:cond delay="0"/>
                                              </p:stCondLst>
                                            </p:cTn>
                                            <p:tgtEl>
                                              <p:spTgt spid="2"/>
                                            </p:tgtEl>
                                            <p:attrNameLst>
                                              <p:attrName>style.visibility</p:attrName>
                                            </p:attrNameLst>
                                          </p:cBhvr>
                                          <p:to>
                                            <p:strVal val="visible"/>
                                          </p:to>
                                        </p:set>
                                      </p:childTnLst>
                                    </p:cTn>
                                  </p:par>
                                  <p:par>
                                    <p:cTn id="33" presetID="64" presetClass="path" presetSubtype="0" accel="50000" decel="50000" fill="hold" nodeType="withEffect">
                                      <p:stCondLst>
                                        <p:cond delay="500"/>
                                      </p:stCondLst>
                                      <p:childTnLst>
                                        <p:animMotion origin="layout" path="M -4.50281E-6 9.24199E-7 L 0.33237 -0.21791 " pathEditMode="relative" rAng="0" ptsTypes="AA">
                                          <p:cBhvr>
                                            <p:cTn id="34" dur="1000" spd="-100000" fill="hold"/>
                                            <p:tgtEl>
                                              <p:spTgt spid="2"/>
                                            </p:tgtEl>
                                            <p:attrNameLst>
                                              <p:attrName>ppt_x</p:attrName>
                                              <p:attrName>ppt_y</p:attrName>
                                            </p:attrNameLst>
                                          </p:cBhvr>
                                          <p:rCtr x="16614" y="-10904"/>
                                        </p:animMotion>
                                      </p:childTnLst>
                                    </p:cTn>
                                  </p:par>
                                  <p:par>
                                    <p:cTn id="35" presetID="2" presetClass="entr" presetSubtype="4" fill="hold" nodeType="withEffect">
                                      <p:stCondLst>
                                        <p:cond delay="10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1" presetClass="entr" presetSubtype="0" fill="hold" nodeType="withEffect">
                                      <p:stCondLst>
                                        <p:cond delay="1750"/>
                                      </p:stCondLst>
                                      <p:childTnLst>
                                        <p:set>
                                          <p:cBhvr>
                                            <p:cTn id="40" dur="1" fill="hold">
                                              <p:stCondLst>
                                                <p:cond delay="0"/>
                                              </p:stCondLst>
                                            </p:cTn>
                                            <p:tgtEl>
                                              <p:spTgt spid="3"/>
                                            </p:tgtEl>
                                            <p:attrNameLst>
                                              <p:attrName>style.visibility</p:attrName>
                                            </p:attrNameLst>
                                          </p:cBhvr>
                                          <p:to>
                                            <p:strVal val="visible"/>
                                          </p:to>
                                        </p:set>
                                      </p:childTnLst>
                                    </p:cTn>
                                  </p:par>
                                  <p:par>
                                    <p:cTn id="41" presetID="64" presetClass="path" presetSubtype="0" accel="50000" decel="50000" fill="hold" nodeType="withEffect">
                                      <p:stCondLst>
                                        <p:cond delay="1750"/>
                                      </p:stCondLst>
                                      <p:childTnLst>
                                        <p:animMotion origin="layout" path="M -3.22702E-6 -2.25538E-7 L 0.21633 -0.37663 " pathEditMode="relative" rAng="0" ptsTypes="AA">
                                          <p:cBhvr>
                                            <p:cTn id="42" dur="1000" spd="-100000" fill="hold"/>
                                            <p:tgtEl>
                                              <p:spTgt spid="3"/>
                                            </p:tgtEl>
                                            <p:attrNameLst>
                                              <p:attrName>ppt_x</p:attrName>
                                              <p:attrName>ppt_y</p:attrName>
                                            </p:attrNameLst>
                                          </p:cBhvr>
                                          <p:rCtr x="10816" y="-18840"/>
                                        </p:animMotion>
                                      </p:childTnLst>
                                    </p:cTn>
                                  </p:par>
                                  <p:par>
                                    <p:cTn id="43" presetID="2" presetClass="entr" presetSubtype="4" fill="hold" nodeType="withEffect">
                                      <p:stCondLst>
                                        <p:cond delay="225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par>
                                    <p:cTn id="47" presetID="1" presetClass="entr" presetSubtype="0" fill="hold" nodeType="withEffect">
                                      <p:stCondLst>
                                        <p:cond delay="2750"/>
                                      </p:stCondLst>
                                      <p:childTnLst>
                                        <p:set>
                                          <p:cBhvr>
                                            <p:cTn id="48" dur="1" fill="hold">
                                              <p:stCondLst>
                                                <p:cond delay="0"/>
                                              </p:stCondLst>
                                            </p:cTn>
                                            <p:tgtEl>
                                              <p:spTgt spid="4"/>
                                            </p:tgtEl>
                                            <p:attrNameLst>
                                              <p:attrName>style.visibility</p:attrName>
                                            </p:attrNameLst>
                                          </p:cBhvr>
                                          <p:to>
                                            <p:strVal val="visible"/>
                                          </p:to>
                                        </p:set>
                                      </p:childTnLst>
                                    </p:cTn>
                                  </p:par>
                                  <p:par>
                                    <p:cTn id="49" presetID="42" presetClass="path" presetSubtype="0" accel="50000" decel="50000" fill="hold" nodeType="withEffect">
                                      <p:stCondLst>
                                        <p:cond delay="2750"/>
                                      </p:stCondLst>
                                      <p:childTnLst>
                                        <p:animMotion origin="layout" path="M 3.05816E-6 3.4526E-6 L 0.01538 -0.43531 " pathEditMode="relative" rAng="0" ptsTypes="AA">
                                          <p:cBhvr>
                                            <p:cTn id="50" dur="1000" spd="-100000" fill="hold"/>
                                            <p:tgtEl>
                                              <p:spTgt spid="4"/>
                                            </p:tgtEl>
                                            <p:attrNameLst>
                                              <p:attrName>ppt_x</p:attrName>
                                              <p:attrName>ppt_y</p:attrName>
                                            </p:attrNameLst>
                                          </p:cBhvr>
                                          <p:rCtr x="769" y="-21774"/>
                                        </p:animMotion>
                                      </p:childTnLst>
                                    </p:cTn>
                                  </p:par>
                                  <p:par>
                                    <p:cTn id="51" presetID="2" presetClass="entr" presetSubtype="4" fill="hold" nodeType="withEffect">
                                      <p:stCondLst>
                                        <p:cond delay="325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ppt_x"/>
                                              </p:val>
                                            </p:tav>
                                            <p:tav tm="100000">
                                              <p:val>
                                                <p:strVal val="#ppt_x"/>
                                              </p:val>
                                            </p:tav>
                                          </p:tavLst>
                                        </p:anim>
                                        <p:anim calcmode="lin" valueType="num">
                                          <p:cBhvr additive="base">
                                            <p:cTn id="54" dur="500" fill="hold"/>
                                            <p:tgtEl>
                                              <p:spTgt spid="10"/>
                                            </p:tgtEl>
                                            <p:attrNameLst>
                                              <p:attrName>ppt_y</p:attrName>
                                            </p:attrNameLst>
                                          </p:cBhvr>
                                          <p:tavLst>
                                            <p:tav tm="0">
                                              <p:val>
                                                <p:strVal val="1+#ppt_h/2"/>
                                              </p:val>
                                            </p:tav>
                                            <p:tav tm="100000">
                                              <p:val>
                                                <p:strVal val="#ppt_y"/>
                                              </p:val>
                                            </p:tav>
                                          </p:tavLst>
                                        </p:anim>
                                      </p:childTnLst>
                                    </p:cTn>
                                  </p:par>
                                  <p:par>
                                    <p:cTn id="55" presetID="1" presetClass="entr" presetSubtype="0" fill="hold" nodeType="withEffect">
                                      <p:stCondLst>
                                        <p:cond delay="3750"/>
                                      </p:stCondLst>
                                      <p:childTnLst>
                                        <p:set>
                                          <p:cBhvr>
                                            <p:cTn id="56" dur="1" fill="hold">
                                              <p:stCondLst>
                                                <p:cond delay="0"/>
                                              </p:stCondLst>
                                            </p:cTn>
                                            <p:tgtEl>
                                              <p:spTgt spid="5"/>
                                            </p:tgtEl>
                                            <p:attrNameLst>
                                              <p:attrName>style.visibility</p:attrName>
                                            </p:attrNameLst>
                                          </p:cBhvr>
                                          <p:to>
                                            <p:strVal val="visible"/>
                                          </p:to>
                                        </p:set>
                                      </p:childTnLst>
                                    </p:cTn>
                                  </p:par>
                                  <p:par>
                                    <p:cTn id="57" presetID="64" presetClass="path" presetSubtype="0" accel="50000" decel="50000" fill="hold" nodeType="withEffect">
                                      <p:stCondLst>
                                        <p:cond delay="3750"/>
                                      </p:stCondLst>
                                      <p:childTnLst>
                                        <p:animMotion origin="layout" path="M 3.88368E-6 8.66542E-7 L -0.19597 -0.37612 " pathEditMode="relative" rAng="0" ptsTypes="AA">
                                          <p:cBhvr>
                                            <p:cTn id="58" dur="1000" spd="-100000" fill="hold"/>
                                            <p:tgtEl>
                                              <p:spTgt spid="5"/>
                                            </p:tgtEl>
                                            <p:attrNameLst>
                                              <p:attrName>ppt_x</p:attrName>
                                              <p:attrName>ppt_y</p:attrName>
                                            </p:attrNameLst>
                                          </p:cBhvr>
                                          <p:rCtr x="-9803" y="-18806"/>
                                        </p:animMotion>
                                      </p:childTnLst>
                                    </p:cTn>
                                  </p:par>
                                  <p:par>
                                    <p:cTn id="59" presetID="2" presetClass="entr" presetSubtype="4" fill="hold" nodeType="withEffect">
                                      <p:stCondLst>
                                        <p:cond delay="425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par>
                                    <p:cTn id="63" presetID="1" presetClass="entr" presetSubtype="0" fill="hold" nodeType="withEffect">
                                      <p:stCondLst>
                                        <p:cond delay="4750"/>
                                      </p:stCondLst>
                                      <p:childTnLst>
                                        <p:set>
                                          <p:cBhvr>
                                            <p:cTn id="64" dur="1" fill="hold">
                                              <p:stCondLst>
                                                <p:cond delay="0"/>
                                              </p:stCondLst>
                                            </p:cTn>
                                            <p:tgtEl>
                                              <p:spTgt spid="6"/>
                                            </p:tgtEl>
                                            <p:attrNameLst>
                                              <p:attrName>style.visibility</p:attrName>
                                            </p:attrNameLst>
                                          </p:cBhvr>
                                          <p:to>
                                            <p:strVal val="visible"/>
                                          </p:to>
                                        </p:set>
                                      </p:childTnLst>
                                    </p:cTn>
                                  </p:par>
                                  <p:par>
                                    <p:cTn id="65" presetID="42" presetClass="path" presetSubtype="0" accel="50000" decel="50000" fill="hold" nodeType="withEffect">
                                      <p:stCondLst>
                                        <p:cond delay="4750"/>
                                      </p:stCondLst>
                                      <p:childTnLst>
                                        <p:animMotion origin="layout" path="M 2.51407E-6 -4.15465E-7 L -0.303 -0.15296 " pathEditMode="relative" rAng="0" ptsTypes="AA">
                                          <p:cBhvr>
                                            <p:cTn id="66" dur="1000" spd="-100000" fill="hold"/>
                                            <p:tgtEl>
                                              <p:spTgt spid="6"/>
                                            </p:tgtEl>
                                            <p:attrNameLst>
                                              <p:attrName>ppt_x</p:attrName>
                                              <p:attrName>ppt_y</p:attrName>
                                            </p:attrNameLst>
                                          </p:cBhvr>
                                          <p:rCtr x="-15150" y="-7648"/>
                                        </p:animMotion>
                                      </p:childTnLst>
                                    </p:cTn>
                                  </p:par>
                                  <p:par>
                                    <p:cTn id="67" presetID="2" presetClass="entr" presetSubtype="4" fill="hold" nodeType="withEffect">
                                      <p:stCondLst>
                                        <p:cond delay="520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fill="hold"/>
                                            <p:tgtEl>
                                              <p:spTgt spid="12"/>
                                            </p:tgtEl>
                                            <p:attrNameLst>
                                              <p:attrName>ppt_x</p:attrName>
                                            </p:attrNameLst>
                                          </p:cBhvr>
                                          <p:tavLst>
                                            <p:tav tm="0">
                                              <p:val>
                                                <p:strVal val="#ppt_x"/>
                                              </p:val>
                                            </p:tav>
                                            <p:tav tm="100000">
                                              <p:val>
                                                <p:strVal val="#ppt_x"/>
                                              </p:val>
                                            </p:tav>
                                          </p:tavLst>
                                        </p:anim>
                                        <p:anim calcmode="lin" valueType="num">
                                          <p:cBhvr additive="base">
                                            <p:cTn id="7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1" animBg="1"/>
          <p:bldP spid="91" grpId="2"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地面推广方案</a:t>
            </a:r>
          </a:p>
        </p:txBody>
      </p:sp>
      <p:sp>
        <p:nvSpPr>
          <p:cNvPr id="3" name="Freeform 12"/>
          <p:cNvSpPr>
            <a:spLocks/>
          </p:cNvSpPr>
          <p:nvPr/>
        </p:nvSpPr>
        <p:spPr bwMode="auto">
          <a:xfrm>
            <a:off x="8543817" y="5104254"/>
            <a:ext cx="2622998" cy="2590847"/>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chemeClr val="accent6"/>
          </a:solidFill>
          <a:ln>
            <a:noFill/>
          </a:ln>
        </p:spPr>
        <p:txBody>
          <a:bodyPr vert="horz" wrap="square" lIns="168213" tIns="84107" rIns="168213" bIns="84107" numCol="1" anchor="t" anchorCtr="0" compatLnSpc="1">
            <a:prstTxWarp prst="textNoShape">
              <a:avLst/>
            </a:prstTxWarp>
          </a:bodyPr>
          <a:lstStyle/>
          <a:p>
            <a:endParaRPr lang="zh-CN" altLang="en-US" dirty="0"/>
          </a:p>
        </p:txBody>
      </p:sp>
      <p:sp>
        <p:nvSpPr>
          <p:cNvPr id="4" name="Freeform 13"/>
          <p:cNvSpPr>
            <a:spLocks/>
          </p:cNvSpPr>
          <p:nvPr/>
        </p:nvSpPr>
        <p:spPr bwMode="auto">
          <a:xfrm>
            <a:off x="5755937" y="5104254"/>
            <a:ext cx="2622998" cy="2590847"/>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chemeClr val="accent3"/>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5" name="Freeform 14"/>
          <p:cNvSpPr>
            <a:spLocks/>
          </p:cNvSpPr>
          <p:nvPr/>
        </p:nvSpPr>
        <p:spPr bwMode="auto">
          <a:xfrm>
            <a:off x="8543817" y="2361953"/>
            <a:ext cx="2622998" cy="2585218"/>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chemeClr val="accent2"/>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6" name="Freeform 15"/>
          <p:cNvSpPr>
            <a:spLocks/>
          </p:cNvSpPr>
          <p:nvPr/>
        </p:nvSpPr>
        <p:spPr bwMode="auto">
          <a:xfrm>
            <a:off x="5755937" y="2361953"/>
            <a:ext cx="2622998" cy="2585218"/>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chemeClr val="accent1"/>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7" name="Freeform 16"/>
          <p:cNvSpPr>
            <a:spLocks/>
          </p:cNvSpPr>
          <p:nvPr/>
        </p:nvSpPr>
        <p:spPr bwMode="auto">
          <a:xfrm>
            <a:off x="7748957" y="4321985"/>
            <a:ext cx="629978" cy="625186"/>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chemeClr val="accent1">
              <a:lumMod val="75000"/>
            </a:schemeClr>
          </a:solidFill>
          <a:ln>
            <a:noFill/>
          </a:ln>
        </p:spPr>
        <p:txBody>
          <a:bodyPr vert="horz" wrap="square" lIns="168213" tIns="84107" rIns="168213" bIns="84107" numCol="1" anchor="t" anchorCtr="0" compatLnSpc="1">
            <a:prstTxWarp prst="textNoShape">
              <a:avLst/>
            </a:prstTxWarp>
          </a:bodyPr>
          <a:lstStyle/>
          <a:p>
            <a:pPr algn="r"/>
            <a:endParaRPr lang="zh-CN" altLang="en-US" dirty="0">
              <a:latin typeface="微软雅黑" pitchFamily="34" charset="-122"/>
              <a:ea typeface="微软雅黑" pitchFamily="34" charset="-122"/>
            </a:endParaRPr>
          </a:p>
        </p:txBody>
      </p:sp>
      <p:sp>
        <p:nvSpPr>
          <p:cNvPr id="8" name="Freeform 17"/>
          <p:cNvSpPr>
            <a:spLocks/>
          </p:cNvSpPr>
          <p:nvPr/>
        </p:nvSpPr>
        <p:spPr bwMode="auto">
          <a:xfrm>
            <a:off x="8543815" y="4321985"/>
            <a:ext cx="629978" cy="625186"/>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chemeClr val="accent2">
              <a:lumMod val="75000"/>
            </a:schemeClr>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9" name="Freeform 18"/>
          <p:cNvSpPr>
            <a:spLocks/>
          </p:cNvSpPr>
          <p:nvPr/>
        </p:nvSpPr>
        <p:spPr bwMode="auto">
          <a:xfrm>
            <a:off x="7748957" y="5104255"/>
            <a:ext cx="629978" cy="625186"/>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chemeClr val="accent3">
              <a:lumMod val="75000"/>
            </a:schemeClr>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10" name="Freeform 19"/>
          <p:cNvSpPr>
            <a:spLocks/>
          </p:cNvSpPr>
          <p:nvPr/>
        </p:nvSpPr>
        <p:spPr bwMode="auto">
          <a:xfrm>
            <a:off x="8543815" y="5104255"/>
            <a:ext cx="629978" cy="625186"/>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chemeClr val="accent6">
              <a:lumMod val="75000"/>
            </a:schemeClr>
          </a:solidFill>
          <a:ln>
            <a:noFill/>
          </a:ln>
        </p:spPr>
        <p:txBody>
          <a:bodyPr vert="horz" wrap="square" lIns="168213" tIns="84107" rIns="168213" bIns="84107" numCol="1" anchor="t" anchorCtr="0" compatLnSpc="1">
            <a:prstTxWarp prst="textNoShape">
              <a:avLst/>
            </a:prstTxWarp>
          </a:bodyPr>
          <a:lstStyle/>
          <a:p>
            <a:endParaRPr lang="zh-CN" altLang="en-US"/>
          </a:p>
        </p:txBody>
      </p:sp>
      <p:sp>
        <p:nvSpPr>
          <p:cNvPr id="11" name="矩形 10"/>
          <p:cNvSpPr/>
          <p:nvPr/>
        </p:nvSpPr>
        <p:spPr>
          <a:xfrm>
            <a:off x="8047274" y="4490792"/>
            <a:ext cx="217629" cy="400110"/>
          </a:xfrm>
          <a:prstGeom prst="rect">
            <a:avLst/>
          </a:prstGeom>
        </p:spPr>
        <p:txBody>
          <a:bodyPr wrap="square" lIns="0" tIns="0" rIns="0" bIns="0">
            <a:spAutoFit/>
          </a:bodyPr>
          <a:lstStyle/>
          <a:p>
            <a:pPr algn="r"/>
            <a:r>
              <a:rPr lang="en-US" altLang="zh-CN" sz="2600" dirty="0">
                <a:solidFill>
                  <a:schemeClr val="bg1"/>
                </a:solidFill>
                <a:latin typeface="微软雅黑" pitchFamily="34" charset="-122"/>
                <a:ea typeface="微软雅黑" pitchFamily="34" charset="-122"/>
              </a:rPr>
              <a:t>1</a:t>
            </a:r>
            <a:endParaRPr lang="zh-CN" altLang="en-US" sz="2600" dirty="0">
              <a:solidFill>
                <a:schemeClr val="bg1"/>
              </a:solidFill>
              <a:latin typeface="微软雅黑" pitchFamily="34" charset="-122"/>
              <a:ea typeface="微软雅黑" pitchFamily="34" charset="-122"/>
            </a:endParaRPr>
          </a:p>
        </p:txBody>
      </p:sp>
      <p:sp>
        <p:nvSpPr>
          <p:cNvPr id="12" name="矩形 11"/>
          <p:cNvSpPr/>
          <p:nvPr/>
        </p:nvSpPr>
        <p:spPr>
          <a:xfrm>
            <a:off x="8642063" y="4490792"/>
            <a:ext cx="217629" cy="400110"/>
          </a:xfrm>
          <a:prstGeom prst="rect">
            <a:avLst/>
          </a:prstGeom>
        </p:spPr>
        <p:txBody>
          <a:bodyPr wrap="square" lIns="0" tIns="0" rIns="0" bIns="0">
            <a:spAutoFit/>
          </a:bodyPr>
          <a:lstStyle/>
          <a:p>
            <a:pPr algn="r"/>
            <a:r>
              <a:rPr lang="en-US" altLang="zh-CN" sz="2600" dirty="0">
                <a:solidFill>
                  <a:schemeClr val="bg1"/>
                </a:solidFill>
                <a:latin typeface="微软雅黑" pitchFamily="34" charset="-122"/>
                <a:ea typeface="微软雅黑" pitchFamily="34" charset="-122"/>
              </a:rPr>
              <a:t>2</a:t>
            </a:r>
            <a:endParaRPr lang="zh-CN" altLang="en-US" sz="2600" dirty="0">
              <a:solidFill>
                <a:schemeClr val="bg1"/>
              </a:solidFill>
              <a:latin typeface="微软雅黑" pitchFamily="34" charset="-122"/>
              <a:ea typeface="微软雅黑" pitchFamily="34" charset="-122"/>
            </a:endParaRPr>
          </a:p>
        </p:txBody>
      </p:sp>
      <p:sp>
        <p:nvSpPr>
          <p:cNvPr id="13" name="矩形 12"/>
          <p:cNvSpPr/>
          <p:nvPr/>
        </p:nvSpPr>
        <p:spPr>
          <a:xfrm>
            <a:off x="8047271" y="5135625"/>
            <a:ext cx="217631" cy="400110"/>
          </a:xfrm>
          <a:prstGeom prst="rect">
            <a:avLst/>
          </a:prstGeom>
        </p:spPr>
        <p:txBody>
          <a:bodyPr wrap="square" lIns="0" tIns="0" rIns="0" bIns="0">
            <a:spAutoFit/>
          </a:bodyPr>
          <a:lstStyle/>
          <a:p>
            <a:pPr algn="r"/>
            <a:r>
              <a:rPr lang="en-US" altLang="zh-CN" sz="2600" dirty="0">
                <a:solidFill>
                  <a:schemeClr val="bg1"/>
                </a:solidFill>
                <a:latin typeface="微软雅黑" pitchFamily="34" charset="-122"/>
                <a:ea typeface="微软雅黑" pitchFamily="34" charset="-122"/>
              </a:rPr>
              <a:t>3</a:t>
            </a:r>
            <a:endParaRPr lang="zh-CN" altLang="en-US" sz="2600" dirty="0">
              <a:solidFill>
                <a:schemeClr val="bg1"/>
              </a:solidFill>
              <a:latin typeface="微软雅黑" pitchFamily="34" charset="-122"/>
              <a:ea typeface="微软雅黑" pitchFamily="34" charset="-122"/>
            </a:endParaRPr>
          </a:p>
        </p:txBody>
      </p:sp>
      <p:sp>
        <p:nvSpPr>
          <p:cNvPr id="14" name="矩形 13"/>
          <p:cNvSpPr/>
          <p:nvPr/>
        </p:nvSpPr>
        <p:spPr>
          <a:xfrm>
            <a:off x="8642063" y="5135627"/>
            <a:ext cx="217629" cy="400110"/>
          </a:xfrm>
          <a:prstGeom prst="rect">
            <a:avLst/>
          </a:prstGeom>
        </p:spPr>
        <p:txBody>
          <a:bodyPr wrap="square" lIns="0" tIns="0" rIns="0" bIns="0">
            <a:spAutoFit/>
          </a:bodyPr>
          <a:lstStyle/>
          <a:p>
            <a:pPr algn="r"/>
            <a:r>
              <a:rPr lang="en-US" altLang="zh-CN" sz="2600" dirty="0">
                <a:solidFill>
                  <a:schemeClr val="bg1"/>
                </a:solidFill>
                <a:latin typeface="微软雅黑" pitchFamily="34" charset="-122"/>
                <a:ea typeface="微软雅黑" pitchFamily="34" charset="-122"/>
              </a:rPr>
              <a:t>4</a:t>
            </a:r>
            <a:endParaRPr lang="zh-CN" altLang="en-US" sz="2600" dirty="0">
              <a:solidFill>
                <a:schemeClr val="bg1"/>
              </a:solidFill>
              <a:latin typeface="微软雅黑" pitchFamily="34" charset="-122"/>
              <a:ea typeface="微软雅黑" pitchFamily="34" charset="-122"/>
            </a:endParaRPr>
          </a:p>
        </p:txBody>
      </p:sp>
      <p:sp>
        <p:nvSpPr>
          <p:cNvPr id="15" name="TextBox 14"/>
          <p:cNvSpPr txBox="1"/>
          <p:nvPr/>
        </p:nvSpPr>
        <p:spPr>
          <a:xfrm>
            <a:off x="1398477" y="2940341"/>
            <a:ext cx="3941528" cy="1197572"/>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r"/>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16" name="TextBox 15"/>
          <p:cNvSpPr txBox="1"/>
          <p:nvPr/>
        </p:nvSpPr>
        <p:spPr>
          <a:xfrm>
            <a:off x="6236328" y="2940341"/>
            <a:ext cx="1662212" cy="1428439"/>
          </a:xfrm>
          <a:prstGeom prst="rect">
            <a:avLst/>
          </a:prstGeom>
          <a:noFill/>
        </p:spPr>
        <p:txBody>
          <a:bodyPr wrap="square" lIns="0" tIns="84107" rIns="0" bIns="0" rtlCol="0">
            <a:spAutoFit/>
          </a:bodyPr>
          <a:lstStyle/>
          <a:p>
            <a:pPr algn="ctr"/>
            <a:r>
              <a:rPr lang="zh-CN" altLang="en-US" sz="4400" b="1" dirty="0">
                <a:solidFill>
                  <a:schemeClr val="bg1"/>
                </a:solidFill>
                <a:latin typeface="微软雅黑" pitchFamily="34" charset="-122"/>
                <a:ea typeface="微软雅黑" pitchFamily="34" charset="-122"/>
              </a:rPr>
              <a:t>日程安排</a:t>
            </a:r>
          </a:p>
        </p:txBody>
      </p:sp>
      <p:sp>
        <p:nvSpPr>
          <p:cNvPr id="17" name="TextBox 16"/>
          <p:cNvSpPr txBox="1"/>
          <p:nvPr/>
        </p:nvSpPr>
        <p:spPr>
          <a:xfrm>
            <a:off x="9053207" y="2940341"/>
            <a:ext cx="1604215" cy="1428439"/>
          </a:xfrm>
          <a:prstGeom prst="rect">
            <a:avLst/>
          </a:prstGeom>
          <a:noFill/>
        </p:spPr>
        <p:txBody>
          <a:bodyPr wrap="square" lIns="0" tIns="84107" rIns="0" bIns="0" rtlCol="0">
            <a:spAutoFit/>
          </a:bodyPr>
          <a:lstStyle/>
          <a:p>
            <a:pPr algn="ctr"/>
            <a:r>
              <a:rPr lang="zh-CN" altLang="en-US" sz="4400" b="1" dirty="0">
                <a:solidFill>
                  <a:schemeClr val="bg1"/>
                </a:solidFill>
                <a:latin typeface="微软雅黑" pitchFamily="34" charset="-122"/>
                <a:ea typeface="微软雅黑" pitchFamily="34" charset="-122"/>
              </a:rPr>
              <a:t>行动策略</a:t>
            </a:r>
          </a:p>
        </p:txBody>
      </p:sp>
      <p:sp>
        <p:nvSpPr>
          <p:cNvPr id="18" name="TextBox 17"/>
          <p:cNvSpPr txBox="1"/>
          <p:nvPr/>
        </p:nvSpPr>
        <p:spPr>
          <a:xfrm>
            <a:off x="6256898" y="5685458"/>
            <a:ext cx="1621071" cy="1428439"/>
          </a:xfrm>
          <a:prstGeom prst="rect">
            <a:avLst/>
          </a:prstGeom>
          <a:noFill/>
        </p:spPr>
        <p:txBody>
          <a:bodyPr wrap="square" lIns="0" tIns="84107" rIns="0" bIns="0" rtlCol="0">
            <a:spAutoFit/>
          </a:bodyPr>
          <a:lstStyle/>
          <a:p>
            <a:pPr algn="ctr"/>
            <a:r>
              <a:rPr lang="zh-CN" altLang="en-US" sz="4400" b="1" dirty="0">
                <a:solidFill>
                  <a:schemeClr val="bg1"/>
                </a:solidFill>
                <a:latin typeface="微软雅黑" pitchFamily="34" charset="-122"/>
                <a:ea typeface="微软雅黑" pitchFamily="34" charset="-122"/>
              </a:rPr>
              <a:t>后勤保障</a:t>
            </a:r>
          </a:p>
        </p:txBody>
      </p:sp>
      <p:sp>
        <p:nvSpPr>
          <p:cNvPr id="19" name="TextBox 18"/>
          <p:cNvSpPr txBox="1"/>
          <p:nvPr/>
        </p:nvSpPr>
        <p:spPr>
          <a:xfrm>
            <a:off x="9053207" y="5685458"/>
            <a:ext cx="1604215" cy="1428439"/>
          </a:xfrm>
          <a:prstGeom prst="rect">
            <a:avLst/>
          </a:prstGeom>
          <a:noFill/>
        </p:spPr>
        <p:txBody>
          <a:bodyPr wrap="square" lIns="0" tIns="84107" rIns="0" bIns="0" rtlCol="0">
            <a:spAutoFit/>
          </a:bodyPr>
          <a:lstStyle/>
          <a:p>
            <a:pPr algn="ctr"/>
            <a:r>
              <a:rPr lang="zh-CN" altLang="en-US" sz="4400" b="1" dirty="0">
                <a:solidFill>
                  <a:schemeClr val="bg1"/>
                </a:solidFill>
                <a:latin typeface="微软雅黑" pitchFamily="34" charset="-122"/>
                <a:ea typeface="微软雅黑" pitchFamily="34" charset="-122"/>
              </a:rPr>
              <a:t>客户服务</a:t>
            </a:r>
          </a:p>
        </p:txBody>
      </p:sp>
      <p:sp>
        <p:nvSpPr>
          <p:cNvPr id="20" name="TextBox 19"/>
          <p:cNvSpPr txBox="1"/>
          <p:nvPr/>
        </p:nvSpPr>
        <p:spPr>
          <a:xfrm>
            <a:off x="11659730" y="2940341"/>
            <a:ext cx="3941528" cy="1197572"/>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21" name="TextBox 20"/>
          <p:cNvSpPr txBox="1"/>
          <p:nvPr/>
        </p:nvSpPr>
        <p:spPr>
          <a:xfrm>
            <a:off x="1520501" y="5853510"/>
            <a:ext cx="3830745" cy="1197572"/>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r"/>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22" name="TextBox 21"/>
          <p:cNvSpPr txBox="1"/>
          <p:nvPr/>
        </p:nvSpPr>
        <p:spPr>
          <a:xfrm>
            <a:off x="11659730" y="5853510"/>
            <a:ext cx="3941528" cy="1197572"/>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23" name="KSO_Shape"/>
          <p:cNvSpPr>
            <a:spLocks/>
          </p:cNvSpPr>
          <p:nvPr/>
        </p:nvSpPr>
        <p:spPr bwMode="auto">
          <a:xfrm>
            <a:off x="474507" y="260041"/>
            <a:ext cx="543927" cy="52957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8405573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ppt_w</p:attrName>
                                        </p:attrNameLst>
                                      </p:cBhvr>
                                      <p:tavLst>
                                        <p:tav tm="0">
                                          <p:val>
                                            <p:fltVal val="0"/>
                                          </p:val>
                                        </p:tav>
                                        <p:tav tm="100000">
                                          <p:val>
                                            <p:strVal val="#ppt_w"/>
                                          </p:val>
                                        </p:tav>
                                      </p:tavLst>
                                    </p:anim>
                                    <p:anim calcmode="lin" valueType="num">
                                      <p:cBhvr>
                                        <p:cTn id="8" dur="400" fill="hold"/>
                                        <p:tgtEl>
                                          <p:spTgt spid="16"/>
                                        </p:tgtEl>
                                        <p:attrNameLst>
                                          <p:attrName>ppt_h</p:attrName>
                                        </p:attrNameLst>
                                      </p:cBhvr>
                                      <p:tavLst>
                                        <p:tav tm="0">
                                          <p:val>
                                            <p:fltVal val="0"/>
                                          </p:val>
                                        </p:tav>
                                        <p:tav tm="100000">
                                          <p:val>
                                            <p:strVal val="#ppt_h"/>
                                          </p:val>
                                        </p:tav>
                                      </p:tavLst>
                                    </p:anim>
                                    <p:animEffect transition="in" filter="fade">
                                      <p:cBhvr>
                                        <p:cTn id="9" dur="400"/>
                                        <p:tgtEl>
                                          <p:spTgt spid="16"/>
                                        </p:tgtEl>
                                      </p:cBhvr>
                                    </p:animEffect>
                                    <p:anim calcmode="lin" valueType="num">
                                      <p:cBhvr>
                                        <p:cTn id="10" dur="400" fill="hold"/>
                                        <p:tgtEl>
                                          <p:spTgt spid="16"/>
                                        </p:tgtEl>
                                        <p:attrNameLst>
                                          <p:attrName>ppt_x</p:attrName>
                                        </p:attrNameLst>
                                      </p:cBhvr>
                                      <p:tavLst>
                                        <p:tav tm="0">
                                          <p:val>
                                            <p:fltVal val="0.5"/>
                                          </p:val>
                                        </p:tav>
                                        <p:tav tm="100000">
                                          <p:val>
                                            <p:strVal val="#ppt_x"/>
                                          </p:val>
                                        </p:tav>
                                      </p:tavLst>
                                    </p:anim>
                                    <p:anim calcmode="lin" valueType="num">
                                      <p:cBhvr>
                                        <p:cTn id="11" dur="400" fill="hold"/>
                                        <p:tgtEl>
                                          <p:spTgt spid="16"/>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400" fill="hold"/>
                                        <p:tgtEl>
                                          <p:spTgt spid="6"/>
                                        </p:tgtEl>
                                        <p:attrNameLst>
                                          <p:attrName>ppt_w</p:attrName>
                                        </p:attrNameLst>
                                      </p:cBhvr>
                                      <p:tavLst>
                                        <p:tav tm="0">
                                          <p:val>
                                            <p:fltVal val="0"/>
                                          </p:val>
                                        </p:tav>
                                        <p:tav tm="100000">
                                          <p:val>
                                            <p:strVal val="#ppt_w"/>
                                          </p:val>
                                        </p:tav>
                                      </p:tavLst>
                                    </p:anim>
                                    <p:anim calcmode="lin" valueType="num">
                                      <p:cBhvr>
                                        <p:cTn id="15" dur="400" fill="hold"/>
                                        <p:tgtEl>
                                          <p:spTgt spid="6"/>
                                        </p:tgtEl>
                                        <p:attrNameLst>
                                          <p:attrName>ppt_h</p:attrName>
                                        </p:attrNameLst>
                                      </p:cBhvr>
                                      <p:tavLst>
                                        <p:tav tm="0">
                                          <p:val>
                                            <p:fltVal val="0"/>
                                          </p:val>
                                        </p:tav>
                                        <p:tav tm="100000">
                                          <p:val>
                                            <p:strVal val="#ppt_h"/>
                                          </p:val>
                                        </p:tav>
                                      </p:tavLst>
                                    </p:anim>
                                    <p:animEffect transition="in" filter="fade">
                                      <p:cBhvr>
                                        <p:cTn id="16" dur="400"/>
                                        <p:tgtEl>
                                          <p:spTgt spid="6"/>
                                        </p:tgtEl>
                                      </p:cBhvr>
                                    </p:animEffect>
                                    <p:anim calcmode="lin" valueType="num">
                                      <p:cBhvr>
                                        <p:cTn id="17" dur="400" fill="hold"/>
                                        <p:tgtEl>
                                          <p:spTgt spid="6"/>
                                        </p:tgtEl>
                                        <p:attrNameLst>
                                          <p:attrName>ppt_x</p:attrName>
                                        </p:attrNameLst>
                                      </p:cBhvr>
                                      <p:tavLst>
                                        <p:tav tm="0">
                                          <p:val>
                                            <p:fltVal val="0.5"/>
                                          </p:val>
                                        </p:tav>
                                        <p:tav tm="100000">
                                          <p:val>
                                            <p:strVal val="#ppt_x"/>
                                          </p:val>
                                        </p:tav>
                                      </p:tavLst>
                                    </p:anim>
                                    <p:anim calcmode="lin" valueType="num">
                                      <p:cBhvr>
                                        <p:cTn id="18" dur="400" fill="hold"/>
                                        <p:tgtEl>
                                          <p:spTgt spid="6"/>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400" fill="hold"/>
                                        <p:tgtEl>
                                          <p:spTgt spid="7"/>
                                        </p:tgtEl>
                                        <p:attrNameLst>
                                          <p:attrName>ppt_w</p:attrName>
                                        </p:attrNameLst>
                                      </p:cBhvr>
                                      <p:tavLst>
                                        <p:tav tm="0">
                                          <p:val>
                                            <p:fltVal val="0"/>
                                          </p:val>
                                        </p:tav>
                                        <p:tav tm="100000">
                                          <p:val>
                                            <p:strVal val="#ppt_w"/>
                                          </p:val>
                                        </p:tav>
                                      </p:tavLst>
                                    </p:anim>
                                    <p:anim calcmode="lin" valueType="num">
                                      <p:cBhvr>
                                        <p:cTn id="22" dur="400" fill="hold"/>
                                        <p:tgtEl>
                                          <p:spTgt spid="7"/>
                                        </p:tgtEl>
                                        <p:attrNameLst>
                                          <p:attrName>ppt_h</p:attrName>
                                        </p:attrNameLst>
                                      </p:cBhvr>
                                      <p:tavLst>
                                        <p:tav tm="0">
                                          <p:val>
                                            <p:fltVal val="0"/>
                                          </p:val>
                                        </p:tav>
                                        <p:tav tm="100000">
                                          <p:val>
                                            <p:strVal val="#ppt_h"/>
                                          </p:val>
                                        </p:tav>
                                      </p:tavLst>
                                    </p:anim>
                                    <p:animEffect transition="in" filter="fade">
                                      <p:cBhvr>
                                        <p:cTn id="23" dur="400"/>
                                        <p:tgtEl>
                                          <p:spTgt spid="7"/>
                                        </p:tgtEl>
                                      </p:cBhvr>
                                    </p:animEffect>
                                    <p:anim calcmode="lin" valueType="num">
                                      <p:cBhvr>
                                        <p:cTn id="24" dur="400" fill="hold"/>
                                        <p:tgtEl>
                                          <p:spTgt spid="7"/>
                                        </p:tgtEl>
                                        <p:attrNameLst>
                                          <p:attrName>ppt_x</p:attrName>
                                        </p:attrNameLst>
                                      </p:cBhvr>
                                      <p:tavLst>
                                        <p:tav tm="0">
                                          <p:val>
                                            <p:fltVal val="0.5"/>
                                          </p:val>
                                        </p:tav>
                                        <p:tav tm="100000">
                                          <p:val>
                                            <p:strVal val="#ppt_x"/>
                                          </p:val>
                                        </p:tav>
                                      </p:tavLst>
                                    </p:anim>
                                    <p:anim calcmode="lin" valueType="num">
                                      <p:cBhvr>
                                        <p:cTn id="25" dur="400" fill="hold"/>
                                        <p:tgtEl>
                                          <p:spTgt spid="7"/>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400" fill="hold"/>
                                        <p:tgtEl>
                                          <p:spTgt spid="11"/>
                                        </p:tgtEl>
                                        <p:attrNameLst>
                                          <p:attrName>ppt_w</p:attrName>
                                        </p:attrNameLst>
                                      </p:cBhvr>
                                      <p:tavLst>
                                        <p:tav tm="0">
                                          <p:val>
                                            <p:fltVal val="0"/>
                                          </p:val>
                                        </p:tav>
                                        <p:tav tm="100000">
                                          <p:val>
                                            <p:strVal val="#ppt_w"/>
                                          </p:val>
                                        </p:tav>
                                      </p:tavLst>
                                    </p:anim>
                                    <p:anim calcmode="lin" valueType="num">
                                      <p:cBhvr>
                                        <p:cTn id="29" dur="400" fill="hold"/>
                                        <p:tgtEl>
                                          <p:spTgt spid="11"/>
                                        </p:tgtEl>
                                        <p:attrNameLst>
                                          <p:attrName>ppt_h</p:attrName>
                                        </p:attrNameLst>
                                      </p:cBhvr>
                                      <p:tavLst>
                                        <p:tav tm="0">
                                          <p:val>
                                            <p:fltVal val="0"/>
                                          </p:val>
                                        </p:tav>
                                        <p:tav tm="100000">
                                          <p:val>
                                            <p:strVal val="#ppt_h"/>
                                          </p:val>
                                        </p:tav>
                                      </p:tavLst>
                                    </p:anim>
                                    <p:animEffect transition="in" filter="fade">
                                      <p:cBhvr>
                                        <p:cTn id="30" dur="400"/>
                                        <p:tgtEl>
                                          <p:spTgt spid="11"/>
                                        </p:tgtEl>
                                      </p:cBhvr>
                                    </p:animEffect>
                                    <p:anim calcmode="lin" valueType="num">
                                      <p:cBhvr>
                                        <p:cTn id="31" dur="400" fill="hold"/>
                                        <p:tgtEl>
                                          <p:spTgt spid="11"/>
                                        </p:tgtEl>
                                        <p:attrNameLst>
                                          <p:attrName>ppt_x</p:attrName>
                                        </p:attrNameLst>
                                      </p:cBhvr>
                                      <p:tavLst>
                                        <p:tav tm="0">
                                          <p:val>
                                            <p:fltVal val="0.5"/>
                                          </p:val>
                                        </p:tav>
                                        <p:tav tm="100000">
                                          <p:val>
                                            <p:strVal val="#ppt_x"/>
                                          </p:val>
                                        </p:tav>
                                      </p:tavLst>
                                    </p:anim>
                                    <p:anim calcmode="lin" valueType="num">
                                      <p:cBhvr>
                                        <p:cTn id="32" dur="400" fill="hold"/>
                                        <p:tgtEl>
                                          <p:spTgt spid="11"/>
                                        </p:tgtEl>
                                        <p:attrNameLst>
                                          <p:attrName>ppt_y</p:attrName>
                                        </p:attrNameLst>
                                      </p:cBhvr>
                                      <p:tavLst>
                                        <p:tav tm="0">
                                          <p:val>
                                            <p:fltVal val="0.5"/>
                                          </p:val>
                                        </p:tav>
                                        <p:tav tm="100000">
                                          <p:val>
                                            <p:strVal val="#ppt_y"/>
                                          </p:val>
                                        </p:tav>
                                      </p:tavLst>
                                    </p:anim>
                                  </p:childTnLst>
                                </p:cTn>
                              </p:par>
                            </p:childTnLst>
                          </p:cTn>
                        </p:par>
                        <p:par>
                          <p:cTn id="33" fill="hold">
                            <p:stCondLst>
                              <p:cond delay="400"/>
                            </p:stCondLst>
                            <p:childTnLst>
                              <p:par>
                                <p:cTn id="34" presetID="53" presetClass="entr" presetSubtype="528"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400" fill="hold"/>
                                        <p:tgtEl>
                                          <p:spTgt spid="17"/>
                                        </p:tgtEl>
                                        <p:attrNameLst>
                                          <p:attrName>ppt_w</p:attrName>
                                        </p:attrNameLst>
                                      </p:cBhvr>
                                      <p:tavLst>
                                        <p:tav tm="0">
                                          <p:val>
                                            <p:fltVal val="0"/>
                                          </p:val>
                                        </p:tav>
                                        <p:tav tm="100000">
                                          <p:val>
                                            <p:strVal val="#ppt_w"/>
                                          </p:val>
                                        </p:tav>
                                      </p:tavLst>
                                    </p:anim>
                                    <p:anim calcmode="lin" valueType="num">
                                      <p:cBhvr>
                                        <p:cTn id="37" dur="400" fill="hold"/>
                                        <p:tgtEl>
                                          <p:spTgt spid="17"/>
                                        </p:tgtEl>
                                        <p:attrNameLst>
                                          <p:attrName>ppt_h</p:attrName>
                                        </p:attrNameLst>
                                      </p:cBhvr>
                                      <p:tavLst>
                                        <p:tav tm="0">
                                          <p:val>
                                            <p:fltVal val="0"/>
                                          </p:val>
                                        </p:tav>
                                        <p:tav tm="100000">
                                          <p:val>
                                            <p:strVal val="#ppt_h"/>
                                          </p:val>
                                        </p:tav>
                                      </p:tavLst>
                                    </p:anim>
                                    <p:animEffect transition="in" filter="fade">
                                      <p:cBhvr>
                                        <p:cTn id="38" dur="400"/>
                                        <p:tgtEl>
                                          <p:spTgt spid="17"/>
                                        </p:tgtEl>
                                      </p:cBhvr>
                                    </p:animEffect>
                                    <p:anim calcmode="lin" valueType="num">
                                      <p:cBhvr>
                                        <p:cTn id="39" dur="400" fill="hold"/>
                                        <p:tgtEl>
                                          <p:spTgt spid="17"/>
                                        </p:tgtEl>
                                        <p:attrNameLst>
                                          <p:attrName>ppt_x</p:attrName>
                                        </p:attrNameLst>
                                      </p:cBhvr>
                                      <p:tavLst>
                                        <p:tav tm="0">
                                          <p:val>
                                            <p:fltVal val="0.5"/>
                                          </p:val>
                                        </p:tav>
                                        <p:tav tm="100000">
                                          <p:val>
                                            <p:strVal val="#ppt_x"/>
                                          </p:val>
                                        </p:tav>
                                      </p:tavLst>
                                    </p:anim>
                                    <p:anim calcmode="lin" valueType="num">
                                      <p:cBhvr>
                                        <p:cTn id="40" dur="400" fill="hold"/>
                                        <p:tgtEl>
                                          <p:spTgt spid="17"/>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400" fill="hold"/>
                                        <p:tgtEl>
                                          <p:spTgt spid="5"/>
                                        </p:tgtEl>
                                        <p:attrNameLst>
                                          <p:attrName>ppt_w</p:attrName>
                                        </p:attrNameLst>
                                      </p:cBhvr>
                                      <p:tavLst>
                                        <p:tav tm="0">
                                          <p:val>
                                            <p:fltVal val="0"/>
                                          </p:val>
                                        </p:tav>
                                        <p:tav tm="100000">
                                          <p:val>
                                            <p:strVal val="#ppt_w"/>
                                          </p:val>
                                        </p:tav>
                                      </p:tavLst>
                                    </p:anim>
                                    <p:anim calcmode="lin" valueType="num">
                                      <p:cBhvr>
                                        <p:cTn id="44" dur="400" fill="hold"/>
                                        <p:tgtEl>
                                          <p:spTgt spid="5"/>
                                        </p:tgtEl>
                                        <p:attrNameLst>
                                          <p:attrName>ppt_h</p:attrName>
                                        </p:attrNameLst>
                                      </p:cBhvr>
                                      <p:tavLst>
                                        <p:tav tm="0">
                                          <p:val>
                                            <p:fltVal val="0"/>
                                          </p:val>
                                        </p:tav>
                                        <p:tav tm="100000">
                                          <p:val>
                                            <p:strVal val="#ppt_h"/>
                                          </p:val>
                                        </p:tav>
                                      </p:tavLst>
                                    </p:anim>
                                    <p:animEffect transition="in" filter="fade">
                                      <p:cBhvr>
                                        <p:cTn id="45" dur="400"/>
                                        <p:tgtEl>
                                          <p:spTgt spid="5"/>
                                        </p:tgtEl>
                                      </p:cBhvr>
                                    </p:animEffect>
                                    <p:anim calcmode="lin" valueType="num">
                                      <p:cBhvr>
                                        <p:cTn id="46" dur="400" fill="hold"/>
                                        <p:tgtEl>
                                          <p:spTgt spid="5"/>
                                        </p:tgtEl>
                                        <p:attrNameLst>
                                          <p:attrName>ppt_x</p:attrName>
                                        </p:attrNameLst>
                                      </p:cBhvr>
                                      <p:tavLst>
                                        <p:tav tm="0">
                                          <p:val>
                                            <p:fltVal val="0.5"/>
                                          </p:val>
                                        </p:tav>
                                        <p:tav tm="100000">
                                          <p:val>
                                            <p:strVal val="#ppt_x"/>
                                          </p:val>
                                        </p:tav>
                                      </p:tavLst>
                                    </p:anim>
                                    <p:anim calcmode="lin" valueType="num">
                                      <p:cBhvr>
                                        <p:cTn id="47" dur="400" fill="hold"/>
                                        <p:tgtEl>
                                          <p:spTgt spid="5"/>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p:cTn id="50" dur="400" fill="hold"/>
                                        <p:tgtEl>
                                          <p:spTgt spid="8"/>
                                        </p:tgtEl>
                                        <p:attrNameLst>
                                          <p:attrName>ppt_w</p:attrName>
                                        </p:attrNameLst>
                                      </p:cBhvr>
                                      <p:tavLst>
                                        <p:tav tm="0">
                                          <p:val>
                                            <p:fltVal val="0"/>
                                          </p:val>
                                        </p:tav>
                                        <p:tav tm="100000">
                                          <p:val>
                                            <p:strVal val="#ppt_w"/>
                                          </p:val>
                                        </p:tav>
                                      </p:tavLst>
                                    </p:anim>
                                    <p:anim calcmode="lin" valueType="num">
                                      <p:cBhvr>
                                        <p:cTn id="51" dur="400" fill="hold"/>
                                        <p:tgtEl>
                                          <p:spTgt spid="8"/>
                                        </p:tgtEl>
                                        <p:attrNameLst>
                                          <p:attrName>ppt_h</p:attrName>
                                        </p:attrNameLst>
                                      </p:cBhvr>
                                      <p:tavLst>
                                        <p:tav tm="0">
                                          <p:val>
                                            <p:fltVal val="0"/>
                                          </p:val>
                                        </p:tav>
                                        <p:tav tm="100000">
                                          <p:val>
                                            <p:strVal val="#ppt_h"/>
                                          </p:val>
                                        </p:tav>
                                      </p:tavLst>
                                    </p:anim>
                                    <p:animEffect transition="in" filter="fade">
                                      <p:cBhvr>
                                        <p:cTn id="52" dur="400"/>
                                        <p:tgtEl>
                                          <p:spTgt spid="8"/>
                                        </p:tgtEl>
                                      </p:cBhvr>
                                    </p:animEffect>
                                    <p:anim calcmode="lin" valueType="num">
                                      <p:cBhvr>
                                        <p:cTn id="53" dur="400" fill="hold"/>
                                        <p:tgtEl>
                                          <p:spTgt spid="8"/>
                                        </p:tgtEl>
                                        <p:attrNameLst>
                                          <p:attrName>ppt_x</p:attrName>
                                        </p:attrNameLst>
                                      </p:cBhvr>
                                      <p:tavLst>
                                        <p:tav tm="0">
                                          <p:val>
                                            <p:fltVal val="0.5"/>
                                          </p:val>
                                        </p:tav>
                                        <p:tav tm="100000">
                                          <p:val>
                                            <p:strVal val="#ppt_x"/>
                                          </p:val>
                                        </p:tav>
                                      </p:tavLst>
                                    </p:anim>
                                    <p:anim calcmode="lin" valueType="num">
                                      <p:cBhvr>
                                        <p:cTn id="54" dur="400" fill="hold"/>
                                        <p:tgtEl>
                                          <p:spTgt spid="8"/>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400" fill="hold"/>
                                        <p:tgtEl>
                                          <p:spTgt spid="12"/>
                                        </p:tgtEl>
                                        <p:attrNameLst>
                                          <p:attrName>ppt_w</p:attrName>
                                        </p:attrNameLst>
                                      </p:cBhvr>
                                      <p:tavLst>
                                        <p:tav tm="0">
                                          <p:val>
                                            <p:fltVal val="0"/>
                                          </p:val>
                                        </p:tav>
                                        <p:tav tm="100000">
                                          <p:val>
                                            <p:strVal val="#ppt_w"/>
                                          </p:val>
                                        </p:tav>
                                      </p:tavLst>
                                    </p:anim>
                                    <p:anim calcmode="lin" valueType="num">
                                      <p:cBhvr>
                                        <p:cTn id="58" dur="400" fill="hold"/>
                                        <p:tgtEl>
                                          <p:spTgt spid="12"/>
                                        </p:tgtEl>
                                        <p:attrNameLst>
                                          <p:attrName>ppt_h</p:attrName>
                                        </p:attrNameLst>
                                      </p:cBhvr>
                                      <p:tavLst>
                                        <p:tav tm="0">
                                          <p:val>
                                            <p:fltVal val="0"/>
                                          </p:val>
                                        </p:tav>
                                        <p:tav tm="100000">
                                          <p:val>
                                            <p:strVal val="#ppt_h"/>
                                          </p:val>
                                        </p:tav>
                                      </p:tavLst>
                                    </p:anim>
                                    <p:animEffect transition="in" filter="fade">
                                      <p:cBhvr>
                                        <p:cTn id="59" dur="400"/>
                                        <p:tgtEl>
                                          <p:spTgt spid="12"/>
                                        </p:tgtEl>
                                      </p:cBhvr>
                                    </p:animEffect>
                                    <p:anim calcmode="lin" valueType="num">
                                      <p:cBhvr>
                                        <p:cTn id="60" dur="400" fill="hold"/>
                                        <p:tgtEl>
                                          <p:spTgt spid="12"/>
                                        </p:tgtEl>
                                        <p:attrNameLst>
                                          <p:attrName>ppt_x</p:attrName>
                                        </p:attrNameLst>
                                      </p:cBhvr>
                                      <p:tavLst>
                                        <p:tav tm="0">
                                          <p:val>
                                            <p:fltVal val="0.5"/>
                                          </p:val>
                                        </p:tav>
                                        <p:tav tm="100000">
                                          <p:val>
                                            <p:strVal val="#ppt_x"/>
                                          </p:val>
                                        </p:tav>
                                      </p:tavLst>
                                    </p:anim>
                                    <p:anim calcmode="lin" valueType="num">
                                      <p:cBhvr>
                                        <p:cTn id="61" dur="400" fill="hold"/>
                                        <p:tgtEl>
                                          <p:spTgt spid="12"/>
                                        </p:tgtEl>
                                        <p:attrNameLst>
                                          <p:attrName>ppt_y</p:attrName>
                                        </p:attrNameLst>
                                      </p:cBhvr>
                                      <p:tavLst>
                                        <p:tav tm="0">
                                          <p:val>
                                            <p:fltVal val="0.5"/>
                                          </p:val>
                                        </p:tav>
                                        <p:tav tm="100000">
                                          <p:val>
                                            <p:strVal val="#ppt_y"/>
                                          </p:val>
                                        </p:tav>
                                      </p:tavLst>
                                    </p:anim>
                                  </p:childTnLst>
                                </p:cTn>
                              </p:par>
                            </p:childTnLst>
                          </p:cTn>
                        </p:par>
                        <p:par>
                          <p:cTn id="62" fill="hold">
                            <p:stCondLst>
                              <p:cond delay="800"/>
                            </p:stCondLst>
                            <p:childTnLst>
                              <p:par>
                                <p:cTn id="63" presetID="53" presetClass="entr" presetSubtype="528"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400" fill="hold"/>
                                        <p:tgtEl>
                                          <p:spTgt spid="18"/>
                                        </p:tgtEl>
                                        <p:attrNameLst>
                                          <p:attrName>ppt_w</p:attrName>
                                        </p:attrNameLst>
                                      </p:cBhvr>
                                      <p:tavLst>
                                        <p:tav tm="0">
                                          <p:val>
                                            <p:fltVal val="0"/>
                                          </p:val>
                                        </p:tav>
                                        <p:tav tm="100000">
                                          <p:val>
                                            <p:strVal val="#ppt_w"/>
                                          </p:val>
                                        </p:tav>
                                      </p:tavLst>
                                    </p:anim>
                                    <p:anim calcmode="lin" valueType="num">
                                      <p:cBhvr>
                                        <p:cTn id="66" dur="400" fill="hold"/>
                                        <p:tgtEl>
                                          <p:spTgt spid="18"/>
                                        </p:tgtEl>
                                        <p:attrNameLst>
                                          <p:attrName>ppt_h</p:attrName>
                                        </p:attrNameLst>
                                      </p:cBhvr>
                                      <p:tavLst>
                                        <p:tav tm="0">
                                          <p:val>
                                            <p:fltVal val="0"/>
                                          </p:val>
                                        </p:tav>
                                        <p:tav tm="100000">
                                          <p:val>
                                            <p:strVal val="#ppt_h"/>
                                          </p:val>
                                        </p:tav>
                                      </p:tavLst>
                                    </p:anim>
                                    <p:animEffect transition="in" filter="fade">
                                      <p:cBhvr>
                                        <p:cTn id="67" dur="400"/>
                                        <p:tgtEl>
                                          <p:spTgt spid="18"/>
                                        </p:tgtEl>
                                      </p:cBhvr>
                                    </p:animEffect>
                                    <p:anim calcmode="lin" valueType="num">
                                      <p:cBhvr>
                                        <p:cTn id="68" dur="400" fill="hold"/>
                                        <p:tgtEl>
                                          <p:spTgt spid="18"/>
                                        </p:tgtEl>
                                        <p:attrNameLst>
                                          <p:attrName>ppt_x</p:attrName>
                                        </p:attrNameLst>
                                      </p:cBhvr>
                                      <p:tavLst>
                                        <p:tav tm="0">
                                          <p:val>
                                            <p:fltVal val="0.5"/>
                                          </p:val>
                                        </p:tav>
                                        <p:tav tm="100000">
                                          <p:val>
                                            <p:strVal val="#ppt_x"/>
                                          </p:val>
                                        </p:tav>
                                      </p:tavLst>
                                    </p:anim>
                                    <p:anim calcmode="lin" valueType="num">
                                      <p:cBhvr>
                                        <p:cTn id="69" dur="400" fill="hold"/>
                                        <p:tgtEl>
                                          <p:spTgt spid="18"/>
                                        </p:tgtEl>
                                        <p:attrNameLst>
                                          <p:attrName>ppt_y</p:attrName>
                                        </p:attrNameLst>
                                      </p:cBhvr>
                                      <p:tavLst>
                                        <p:tav tm="0">
                                          <p:val>
                                            <p:fltVal val="0.5"/>
                                          </p:val>
                                        </p:tav>
                                        <p:tav tm="100000">
                                          <p:val>
                                            <p:strVal val="#ppt_y"/>
                                          </p:val>
                                        </p:tav>
                                      </p:tavLst>
                                    </p:anim>
                                  </p:childTnLst>
                                </p:cTn>
                              </p:par>
                              <p:par>
                                <p:cTn id="70" presetID="53" presetClass="entr" presetSubtype="528" fill="hold" grpId="0" nodeType="withEffect">
                                  <p:stCondLst>
                                    <p:cond delay="0"/>
                                  </p:stCondLst>
                                  <p:childTnLst>
                                    <p:set>
                                      <p:cBhvr>
                                        <p:cTn id="71" dur="1" fill="hold">
                                          <p:stCondLst>
                                            <p:cond delay="0"/>
                                          </p:stCondLst>
                                        </p:cTn>
                                        <p:tgtEl>
                                          <p:spTgt spid="4"/>
                                        </p:tgtEl>
                                        <p:attrNameLst>
                                          <p:attrName>style.visibility</p:attrName>
                                        </p:attrNameLst>
                                      </p:cBhvr>
                                      <p:to>
                                        <p:strVal val="visible"/>
                                      </p:to>
                                    </p:set>
                                    <p:anim calcmode="lin" valueType="num">
                                      <p:cBhvr>
                                        <p:cTn id="72" dur="400" fill="hold"/>
                                        <p:tgtEl>
                                          <p:spTgt spid="4"/>
                                        </p:tgtEl>
                                        <p:attrNameLst>
                                          <p:attrName>ppt_w</p:attrName>
                                        </p:attrNameLst>
                                      </p:cBhvr>
                                      <p:tavLst>
                                        <p:tav tm="0">
                                          <p:val>
                                            <p:fltVal val="0"/>
                                          </p:val>
                                        </p:tav>
                                        <p:tav tm="100000">
                                          <p:val>
                                            <p:strVal val="#ppt_w"/>
                                          </p:val>
                                        </p:tav>
                                      </p:tavLst>
                                    </p:anim>
                                    <p:anim calcmode="lin" valueType="num">
                                      <p:cBhvr>
                                        <p:cTn id="73" dur="400" fill="hold"/>
                                        <p:tgtEl>
                                          <p:spTgt spid="4"/>
                                        </p:tgtEl>
                                        <p:attrNameLst>
                                          <p:attrName>ppt_h</p:attrName>
                                        </p:attrNameLst>
                                      </p:cBhvr>
                                      <p:tavLst>
                                        <p:tav tm="0">
                                          <p:val>
                                            <p:fltVal val="0"/>
                                          </p:val>
                                        </p:tav>
                                        <p:tav tm="100000">
                                          <p:val>
                                            <p:strVal val="#ppt_h"/>
                                          </p:val>
                                        </p:tav>
                                      </p:tavLst>
                                    </p:anim>
                                    <p:animEffect transition="in" filter="fade">
                                      <p:cBhvr>
                                        <p:cTn id="74" dur="400"/>
                                        <p:tgtEl>
                                          <p:spTgt spid="4"/>
                                        </p:tgtEl>
                                      </p:cBhvr>
                                    </p:animEffect>
                                    <p:anim calcmode="lin" valueType="num">
                                      <p:cBhvr>
                                        <p:cTn id="75" dur="400" fill="hold"/>
                                        <p:tgtEl>
                                          <p:spTgt spid="4"/>
                                        </p:tgtEl>
                                        <p:attrNameLst>
                                          <p:attrName>ppt_x</p:attrName>
                                        </p:attrNameLst>
                                      </p:cBhvr>
                                      <p:tavLst>
                                        <p:tav tm="0">
                                          <p:val>
                                            <p:fltVal val="0.5"/>
                                          </p:val>
                                        </p:tav>
                                        <p:tav tm="100000">
                                          <p:val>
                                            <p:strVal val="#ppt_x"/>
                                          </p:val>
                                        </p:tav>
                                      </p:tavLst>
                                    </p:anim>
                                    <p:anim calcmode="lin" valueType="num">
                                      <p:cBhvr>
                                        <p:cTn id="76" dur="400" fill="hold"/>
                                        <p:tgtEl>
                                          <p:spTgt spid="4"/>
                                        </p:tgtEl>
                                        <p:attrNameLst>
                                          <p:attrName>ppt_y</p:attrName>
                                        </p:attrNameLst>
                                      </p:cBhvr>
                                      <p:tavLst>
                                        <p:tav tm="0">
                                          <p:val>
                                            <p:fltVal val="0.5"/>
                                          </p:val>
                                        </p:tav>
                                        <p:tav tm="100000">
                                          <p:val>
                                            <p:strVal val="#ppt_y"/>
                                          </p:val>
                                        </p:tav>
                                      </p:tavLst>
                                    </p:anim>
                                  </p:childTnLst>
                                </p:cTn>
                              </p:par>
                              <p:par>
                                <p:cTn id="77" presetID="53" presetClass="entr" presetSubtype="528"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p:cTn id="79" dur="400" fill="hold"/>
                                        <p:tgtEl>
                                          <p:spTgt spid="9"/>
                                        </p:tgtEl>
                                        <p:attrNameLst>
                                          <p:attrName>ppt_w</p:attrName>
                                        </p:attrNameLst>
                                      </p:cBhvr>
                                      <p:tavLst>
                                        <p:tav tm="0">
                                          <p:val>
                                            <p:fltVal val="0"/>
                                          </p:val>
                                        </p:tav>
                                        <p:tav tm="100000">
                                          <p:val>
                                            <p:strVal val="#ppt_w"/>
                                          </p:val>
                                        </p:tav>
                                      </p:tavLst>
                                    </p:anim>
                                    <p:anim calcmode="lin" valueType="num">
                                      <p:cBhvr>
                                        <p:cTn id="80" dur="400" fill="hold"/>
                                        <p:tgtEl>
                                          <p:spTgt spid="9"/>
                                        </p:tgtEl>
                                        <p:attrNameLst>
                                          <p:attrName>ppt_h</p:attrName>
                                        </p:attrNameLst>
                                      </p:cBhvr>
                                      <p:tavLst>
                                        <p:tav tm="0">
                                          <p:val>
                                            <p:fltVal val="0"/>
                                          </p:val>
                                        </p:tav>
                                        <p:tav tm="100000">
                                          <p:val>
                                            <p:strVal val="#ppt_h"/>
                                          </p:val>
                                        </p:tav>
                                      </p:tavLst>
                                    </p:anim>
                                    <p:animEffect transition="in" filter="fade">
                                      <p:cBhvr>
                                        <p:cTn id="81" dur="400"/>
                                        <p:tgtEl>
                                          <p:spTgt spid="9"/>
                                        </p:tgtEl>
                                      </p:cBhvr>
                                    </p:animEffect>
                                    <p:anim calcmode="lin" valueType="num">
                                      <p:cBhvr>
                                        <p:cTn id="82" dur="400" fill="hold"/>
                                        <p:tgtEl>
                                          <p:spTgt spid="9"/>
                                        </p:tgtEl>
                                        <p:attrNameLst>
                                          <p:attrName>ppt_x</p:attrName>
                                        </p:attrNameLst>
                                      </p:cBhvr>
                                      <p:tavLst>
                                        <p:tav tm="0">
                                          <p:val>
                                            <p:fltVal val="0.5"/>
                                          </p:val>
                                        </p:tav>
                                        <p:tav tm="100000">
                                          <p:val>
                                            <p:strVal val="#ppt_x"/>
                                          </p:val>
                                        </p:tav>
                                      </p:tavLst>
                                    </p:anim>
                                    <p:anim calcmode="lin" valueType="num">
                                      <p:cBhvr>
                                        <p:cTn id="83" dur="400" fill="hold"/>
                                        <p:tgtEl>
                                          <p:spTgt spid="9"/>
                                        </p:tgtEl>
                                        <p:attrNameLst>
                                          <p:attrName>ppt_y</p:attrName>
                                        </p:attrNameLst>
                                      </p:cBhvr>
                                      <p:tavLst>
                                        <p:tav tm="0">
                                          <p:val>
                                            <p:fltVal val="0.5"/>
                                          </p:val>
                                        </p:tav>
                                        <p:tav tm="100000">
                                          <p:val>
                                            <p:strVal val="#ppt_y"/>
                                          </p:val>
                                        </p:tav>
                                      </p:tavLst>
                                    </p:anim>
                                  </p:childTnLst>
                                </p:cTn>
                              </p:par>
                              <p:par>
                                <p:cTn id="84" presetID="53" presetClass="entr" presetSubtype="528" fill="hold" grpId="0" nodeType="with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p:cTn id="86" dur="400" fill="hold"/>
                                        <p:tgtEl>
                                          <p:spTgt spid="13"/>
                                        </p:tgtEl>
                                        <p:attrNameLst>
                                          <p:attrName>ppt_w</p:attrName>
                                        </p:attrNameLst>
                                      </p:cBhvr>
                                      <p:tavLst>
                                        <p:tav tm="0">
                                          <p:val>
                                            <p:fltVal val="0"/>
                                          </p:val>
                                        </p:tav>
                                        <p:tav tm="100000">
                                          <p:val>
                                            <p:strVal val="#ppt_w"/>
                                          </p:val>
                                        </p:tav>
                                      </p:tavLst>
                                    </p:anim>
                                    <p:anim calcmode="lin" valueType="num">
                                      <p:cBhvr>
                                        <p:cTn id="87" dur="400" fill="hold"/>
                                        <p:tgtEl>
                                          <p:spTgt spid="13"/>
                                        </p:tgtEl>
                                        <p:attrNameLst>
                                          <p:attrName>ppt_h</p:attrName>
                                        </p:attrNameLst>
                                      </p:cBhvr>
                                      <p:tavLst>
                                        <p:tav tm="0">
                                          <p:val>
                                            <p:fltVal val="0"/>
                                          </p:val>
                                        </p:tav>
                                        <p:tav tm="100000">
                                          <p:val>
                                            <p:strVal val="#ppt_h"/>
                                          </p:val>
                                        </p:tav>
                                      </p:tavLst>
                                    </p:anim>
                                    <p:animEffect transition="in" filter="fade">
                                      <p:cBhvr>
                                        <p:cTn id="88" dur="400"/>
                                        <p:tgtEl>
                                          <p:spTgt spid="13"/>
                                        </p:tgtEl>
                                      </p:cBhvr>
                                    </p:animEffect>
                                    <p:anim calcmode="lin" valueType="num">
                                      <p:cBhvr>
                                        <p:cTn id="89" dur="400" fill="hold"/>
                                        <p:tgtEl>
                                          <p:spTgt spid="13"/>
                                        </p:tgtEl>
                                        <p:attrNameLst>
                                          <p:attrName>ppt_x</p:attrName>
                                        </p:attrNameLst>
                                      </p:cBhvr>
                                      <p:tavLst>
                                        <p:tav tm="0">
                                          <p:val>
                                            <p:fltVal val="0.5"/>
                                          </p:val>
                                        </p:tav>
                                        <p:tav tm="100000">
                                          <p:val>
                                            <p:strVal val="#ppt_x"/>
                                          </p:val>
                                        </p:tav>
                                      </p:tavLst>
                                    </p:anim>
                                    <p:anim calcmode="lin" valueType="num">
                                      <p:cBhvr>
                                        <p:cTn id="90" dur="400" fill="hold"/>
                                        <p:tgtEl>
                                          <p:spTgt spid="13"/>
                                        </p:tgtEl>
                                        <p:attrNameLst>
                                          <p:attrName>ppt_y</p:attrName>
                                        </p:attrNameLst>
                                      </p:cBhvr>
                                      <p:tavLst>
                                        <p:tav tm="0">
                                          <p:val>
                                            <p:fltVal val="0.5"/>
                                          </p:val>
                                        </p:tav>
                                        <p:tav tm="100000">
                                          <p:val>
                                            <p:strVal val="#ppt_y"/>
                                          </p:val>
                                        </p:tav>
                                      </p:tavLst>
                                    </p:anim>
                                  </p:childTnLst>
                                </p:cTn>
                              </p:par>
                            </p:childTnLst>
                          </p:cTn>
                        </p:par>
                        <p:par>
                          <p:cTn id="91" fill="hold">
                            <p:stCondLst>
                              <p:cond delay="1200"/>
                            </p:stCondLst>
                            <p:childTnLst>
                              <p:par>
                                <p:cTn id="92" presetID="53" presetClass="entr" presetSubtype="528"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400" fill="hold"/>
                                        <p:tgtEl>
                                          <p:spTgt spid="19"/>
                                        </p:tgtEl>
                                        <p:attrNameLst>
                                          <p:attrName>ppt_w</p:attrName>
                                        </p:attrNameLst>
                                      </p:cBhvr>
                                      <p:tavLst>
                                        <p:tav tm="0">
                                          <p:val>
                                            <p:fltVal val="0"/>
                                          </p:val>
                                        </p:tav>
                                        <p:tav tm="100000">
                                          <p:val>
                                            <p:strVal val="#ppt_w"/>
                                          </p:val>
                                        </p:tav>
                                      </p:tavLst>
                                    </p:anim>
                                    <p:anim calcmode="lin" valueType="num">
                                      <p:cBhvr>
                                        <p:cTn id="95" dur="400" fill="hold"/>
                                        <p:tgtEl>
                                          <p:spTgt spid="19"/>
                                        </p:tgtEl>
                                        <p:attrNameLst>
                                          <p:attrName>ppt_h</p:attrName>
                                        </p:attrNameLst>
                                      </p:cBhvr>
                                      <p:tavLst>
                                        <p:tav tm="0">
                                          <p:val>
                                            <p:fltVal val="0"/>
                                          </p:val>
                                        </p:tav>
                                        <p:tav tm="100000">
                                          <p:val>
                                            <p:strVal val="#ppt_h"/>
                                          </p:val>
                                        </p:tav>
                                      </p:tavLst>
                                    </p:anim>
                                    <p:animEffect transition="in" filter="fade">
                                      <p:cBhvr>
                                        <p:cTn id="96" dur="400"/>
                                        <p:tgtEl>
                                          <p:spTgt spid="19"/>
                                        </p:tgtEl>
                                      </p:cBhvr>
                                    </p:animEffect>
                                    <p:anim calcmode="lin" valueType="num">
                                      <p:cBhvr>
                                        <p:cTn id="97" dur="400" fill="hold"/>
                                        <p:tgtEl>
                                          <p:spTgt spid="19"/>
                                        </p:tgtEl>
                                        <p:attrNameLst>
                                          <p:attrName>ppt_x</p:attrName>
                                        </p:attrNameLst>
                                      </p:cBhvr>
                                      <p:tavLst>
                                        <p:tav tm="0">
                                          <p:val>
                                            <p:fltVal val="0.5"/>
                                          </p:val>
                                        </p:tav>
                                        <p:tav tm="100000">
                                          <p:val>
                                            <p:strVal val="#ppt_x"/>
                                          </p:val>
                                        </p:tav>
                                      </p:tavLst>
                                    </p:anim>
                                    <p:anim calcmode="lin" valueType="num">
                                      <p:cBhvr>
                                        <p:cTn id="98" dur="400" fill="hold"/>
                                        <p:tgtEl>
                                          <p:spTgt spid="19"/>
                                        </p:tgtEl>
                                        <p:attrNameLst>
                                          <p:attrName>ppt_y</p:attrName>
                                        </p:attrNameLst>
                                      </p:cBhvr>
                                      <p:tavLst>
                                        <p:tav tm="0">
                                          <p:val>
                                            <p:fltVal val="0.5"/>
                                          </p:val>
                                        </p:tav>
                                        <p:tav tm="100000">
                                          <p:val>
                                            <p:strVal val="#ppt_y"/>
                                          </p:val>
                                        </p:tav>
                                      </p:tavLst>
                                    </p:anim>
                                  </p:childTnLst>
                                </p:cTn>
                              </p:par>
                              <p:par>
                                <p:cTn id="99" presetID="53" presetClass="entr" presetSubtype="528" fill="hold" grpId="0" nodeType="withEffect">
                                  <p:stCondLst>
                                    <p:cond delay="0"/>
                                  </p:stCondLst>
                                  <p:childTnLst>
                                    <p:set>
                                      <p:cBhvr>
                                        <p:cTn id="100" dur="1" fill="hold">
                                          <p:stCondLst>
                                            <p:cond delay="0"/>
                                          </p:stCondLst>
                                        </p:cTn>
                                        <p:tgtEl>
                                          <p:spTgt spid="3"/>
                                        </p:tgtEl>
                                        <p:attrNameLst>
                                          <p:attrName>style.visibility</p:attrName>
                                        </p:attrNameLst>
                                      </p:cBhvr>
                                      <p:to>
                                        <p:strVal val="visible"/>
                                      </p:to>
                                    </p:set>
                                    <p:anim calcmode="lin" valueType="num">
                                      <p:cBhvr>
                                        <p:cTn id="101" dur="400" fill="hold"/>
                                        <p:tgtEl>
                                          <p:spTgt spid="3"/>
                                        </p:tgtEl>
                                        <p:attrNameLst>
                                          <p:attrName>ppt_w</p:attrName>
                                        </p:attrNameLst>
                                      </p:cBhvr>
                                      <p:tavLst>
                                        <p:tav tm="0">
                                          <p:val>
                                            <p:fltVal val="0"/>
                                          </p:val>
                                        </p:tav>
                                        <p:tav tm="100000">
                                          <p:val>
                                            <p:strVal val="#ppt_w"/>
                                          </p:val>
                                        </p:tav>
                                      </p:tavLst>
                                    </p:anim>
                                    <p:anim calcmode="lin" valueType="num">
                                      <p:cBhvr>
                                        <p:cTn id="102" dur="400" fill="hold"/>
                                        <p:tgtEl>
                                          <p:spTgt spid="3"/>
                                        </p:tgtEl>
                                        <p:attrNameLst>
                                          <p:attrName>ppt_h</p:attrName>
                                        </p:attrNameLst>
                                      </p:cBhvr>
                                      <p:tavLst>
                                        <p:tav tm="0">
                                          <p:val>
                                            <p:fltVal val="0"/>
                                          </p:val>
                                        </p:tav>
                                        <p:tav tm="100000">
                                          <p:val>
                                            <p:strVal val="#ppt_h"/>
                                          </p:val>
                                        </p:tav>
                                      </p:tavLst>
                                    </p:anim>
                                    <p:animEffect transition="in" filter="fade">
                                      <p:cBhvr>
                                        <p:cTn id="103" dur="400"/>
                                        <p:tgtEl>
                                          <p:spTgt spid="3"/>
                                        </p:tgtEl>
                                      </p:cBhvr>
                                    </p:animEffect>
                                    <p:anim calcmode="lin" valueType="num">
                                      <p:cBhvr>
                                        <p:cTn id="104" dur="400" fill="hold"/>
                                        <p:tgtEl>
                                          <p:spTgt spid="3"/>
                                        </p:tgtEl>
                                        <p:attrNameLst>
                                          <p:attrName>ppt_x</p:attrName>
                                        </p:attrNameLst>
                                      </p:cBhvr>
                                      <p:tavLst>
                                        <p:tav tm="0">
                                          <p:val>
                                            <p:fltVal val="0.5"/>
                                          </p:val>
                                        </p:tav>
                                        <p:tav tm="100000">
                                          <p:val>
                                            <p:strVal val="#ppt_x"/>
                                          </p:val>
                                        </p:tav>
                                      </p:tavLst>
                                    </p:anim>
                                    <p:anim calcmode="lin" valueType="num">
                                      <p:cBhvr>
                                        <p:cTn id="105" dur="400" fill="hold"/>
                                        <p:tgtEl>
                                          <p:spTgt spid="3"/>
                                        </p:tgtEl>
                                        <p:attrNameLst>
                                          <p:attrName>ppt_y</p:attrName>
                                        </p:attrNameLst>
                                      </p:cBhvr>
                                      <p:tavLst>
                                        <p:tav tm="0">
                                          <p:val>
                                            <p:fltVal val="0.5"/>
                                          </p:val>
                                        </p:tav>
                                        <p:tav tm="100000">
                                          <p:val>
                                            <p:strVal val="#ppt_y"/>
                                          </p:val>
                                        </p:tav>
                                      </p:tavLst>
                                    </p:anim>
                                  </p:childTnLst>
                                </p:cTn>
                              </p:par>
                              <p:par>
                                <p:cTn id="106" presetID="53" presetClass="entr" presetSubtype="528" fill="hold" grpId="0" nodeType="withEffect">
                                  <p:stCondLst>
                                    <p:cond delay="0"/>
                                  </p:stCondLst>
                                  <p:childTnLst>
                                    <p:set>
                                      <p:cBhvr>
                                        <p:cTn id="107" dur="1" fill="hold">
                                          <p:stCondLst>
                                            <p:cond delay="0"/>
                                          </p:stCondLst>
                                        </p:cTn>
                                        <p:tgtEl>
                                          <p:spTgt spid="10"/>
                                        </p:tgtEl>
                                        <p:attrNameLst>
                                          <p:attrName>style.visibility</p:attrName>
                                        </p:attrNameLst>
                                      </p:cBhvr>
                                      <p:to>
                                        <p:strVal val="visible"/>
                                      </p:to>
                                    </p:set>
                                    <p:anim calcmode="lin" valueType="num">
                                      <p:cBhvr>
                                        <p:cTn id="108" dur="400" fill="hold"/>
                                        <p:tgtEl>
                                          <p:spTgt spid="10"/>
                                        </p:tgtEl>
                                        <p:attrNameLst>
                                          <p:attrName>ppt_w</p:attrName>
                                        </p:attrNameLst>
                                      </p:cBhvr>
                                      <p:tavLst>
                                        <p:tav tm="0">
                                          <p:val>
                                            <p:fltVal val="0"/>
                                          </p:val>
                                        </p:tav>
                                        <p:tav tm="100000">
                                          <p:val>
                                            <p:strVal val="#ppt_w"/>
                                          </p:val>
                                        </p:tav>
                                      </p:tavLst>
                                    </p:anim>
                                    <p:anim calcmode="lin" valueType="num">
                                      <p:cBhvr>
                                        <p:cTn id="109" dur="400" fill="hold"/>
                                        <p:tgtEl>
                                          <p:spTgt spid="10"/>
                                        </p:tgtEl>
                                        <p:attrNameLst>
                                          <p:attrName>ppt_h</p:attrName>
                                        </p:attrNameLst>
                                      </p:cBhvr>
                                      <p:tavLst>
                                        <p:tav tm="0">
                                          <p:val>
                                            <p:fltVal val="0"/>
                                          </p:val>
                                        </p:tav>
                                        <p:tav tm="100000">
                                          <p:val>
                                            <p:strVal val="#ppt_h"/>
                                          </p:val>
                                        </p:tav>
                                      </p:tavLst>
                                    </p:anim>
                                    <p:animEffect transition="in" filter="fade">
                                      <p:cBhvr>
                                        <p:cTn id="110" dur="400"/>
                                        <p:tgtEl>
                                          <p:spTgt spid="10"/>
                                        </p:tgtEl>
                                      </p:cBhvr>
                                    </p:animEffect>
                                    <p:anim calcmode="lin" valueType="num">
                                      <p:cBhvr>
                                        <p:cTn id="111" dur="400" fill="hold"/>
                                        <p:tgtEl>
                                          <p:spTgt spid="10"/>
                                        </p:tgtEl>
                                        <p:attrNameLst>
                                          <p:attrName>ppt_x</p:attrName>
                                        </p:attrNameLst>
                                      </p:cBhvr>
                                      <p:tavLst>
                                        <p:tav tm="0">
                                          <p:val>
                                            <p:fltVal val="0.5"/>
                                          </p:val>
                                        </p:tav>
                                        <p:tav tm="100000">
                                          <p:val>
                                            <p:strVal val="#ppt_x"/>
                                          </p:val>
                                        </p:tav>
                                      </p:tavLst>
                                    </p:anim>
                                    <p:anim calcmode="lin" valueType="num">
                                      <p:cBhvr>
                                        <p:cTn id="112" dur="400" fill="hold"/>
                                        <p:tgtEl>
                                          <p:spTgt spid="10"/>
                                        </p:tgtEl>
                                        <p:attrNameLst>
                                          <p:attrName>ppt_y</p:attrName>
                                        </p:attrNameLst>
                                      </p:cBhvr>
                                      <p:tavLst>
                                        <p:tav tm="0">
                                          <p:val>
                                            <p:fltVal val="0.5"/>
                                          </p:val>
                                        </p:tav>
                                        <p:tav tm="100000">
                                          <p:val>
                                            <p:strVal val="#ppt_y"/>
                                          </p:val>
                                        </p:tav>
                                      </p:tavLst>
                                    </p:anim>
                                  </p:childTnLst>
                                </p:cTn>
                              </p:par>
                              <p:par>
                                <p:cTn id="113" presetID="53" presetClass="entr" presetSubtype="528" fill="hold" grpId="0" nodeType="withEffect">
                                  <p:stCondLst>
                                    <p:cond delay="0"/>
                                  </p:stCondLst>
                                  <p:childTnLst>
                                    <p:set>
                                      <p:cBhvr>
                                        <p:cTn id="114" dur="1" fill="hold">
                                          <p:stCondLst>
                                            <p:cond delay="0"/>
                                          </p:stCondLst>
                                        </p:cTn>
                                        <p:tgtEl>
                                          <p:spTgt spid="14"/>
                                        </p:tgtEl>
                                        <p:attrNameLst>
                                          <p:attrName>style.visibility</p:attrName>
                                        </p:attrNameLst>
                                      </p:cBhvr>
                                      <p:to>
                                        <p:strVal val="visible"/>
                                      </p:to>
                                    </p:set>
                                    <p:anim calcmode="lin" valueType="num">
                                      <p:cBhvr>
                                        <p:cTn id="115" dur="400" fill="hold"/>
                                        <p:tgtEl>
                                          <p:spTgt spid="14"/>
                                        </p:tgtEl>
                                        <p:attrNameLst>
                                          <p:attrName>ppt_w</p:attrName>
                                        </p:attrNameLst>
                                      </p:cBhvr>
                                      <p:tavLst>
                                        <p:tav tm="0">
                                          <p:val>
                                            <p:fltVal val="0"/>
                                          </p:val>
                                        </p:tav>
                                        <p:tav tm="100000">
                                          <p:val>
                                            <p:strVal val="#ppt_w"/>
                                          </p:val>
                                        </p:tav>
                                      </p:tavLst>
                                    </p:anim>
                                    <p:anim calcmode="lin" valueType="num">
                                      <p:cBhvr>
                                        <p:cTn id="116" dur="400" fill="hold"/>
                                        <p:tgtEl>
                                          <p:spTgt spid="14"/>
                                        </p:tgtEl>
                                        <p:attrNameLst>
                                          <p:attrName>ppt_h</p:attrName>
                                        </p:attrNameLst>
                                      </p:cBhvr>
                                      <p:tavLst>
                                        <p:tav tm="0">
                                          <p:val>
                                            <p:fltVal val="0"/>
                                          </p:val>
                                        </p:tav>
                                        <p:tav tm="100000">
                                          <p:val>
                                            <p:strVal val="#ppt_h"/>
                                          </p:val>
                                        </p:tav>
                                      </p:tavLst>
                                    </p:anim>
                                    <p:animEffect transition="in" filter="fade">
                                      <p:cBhvr>
                                        <p:cTn id="117" dur="400"/>
                                        <p:tgtEl>
                                          <p:spTgt spid="14"/>
                                        </p:tgtEl>
                                      </p:cBhvr>
                                    </p:animEffect>
                                    <p:anim calcmode="lin" valueType="num">
                                      <p:cBhvr>
                                        <p:cTn id="118" dur="400" fill="hold"/>
                                        <p:tgtEl>
                                          <p:spTgt spid="14"/>
                                        </p:tgtEl>
                                        <p:attrNameLst>
                                          <p:attrName>ppt_x</p:attrName>
                                        </p:attrNameLst>
                                      </p:cBhvr>
                                      <p:tavLst>
                                        <p:tav tm="0">
                                          <p:val>
                                            <p:fltVal val="0.5"/>
                                          </p:val>
                                        </p:tav>
                                        <p:tav tm="100000">
                                          <p:val>
                                            <p:strVal val="#ppt_x"/>
                                          </p:val>
                                        </p:tav>
                                      </p:tavLst>
                                    </p:anim>
                                    <p:anim calcmode="lin" valueType="num">
                                      <p:cBhvr>
                                        <p:cTn id="119" dur="400" fill="hold"/>
                                        <p:tgtEl>
                                          <p:spTgt spid="14"/>
                                        </p:tgtEl>
                                        <p:attrNameLst>
                                          <p:attrName>ppt_y</p:attrName>
                                        </p:attrNameLst>
                                      </p:cBhvr>
                                      <p:tavLst>
                                        <p:tav tm="0">
                                          <p:val>
                                            <p:fltVal val="0.5"/>
                                          </p:val>
                                        </p:tav>
                                        <p:tav tm="100000">
                                          <p:val>
                                            <p:strVal val="#ppt_y"/>
                                          </p:val>
                                        </p:tav>
                                      </p:tavLst>
                                    </p:anim>
                                  </p:childTnLst>
                                </p:cTn>
                              </p:par>
                            </p:childTnLst>
                          </p:cTn>
                        </p:par>
                        <p:par>
                          <p:cTn id="120" fill="hold">
                            <p:stCondLst>
                              <p:cond delay="1600"/>
                            </p:stCondLst>
                            <p:childTnLst>
                              <p:par>
                                <p:cTn id="121" presetID="22" presetClass="entr" presetSubtype="2" fill="hold" grpId="0" nodeType="afterEffect">
                                  <p:stCondLst>
                                    <p:cond delay="0"/>
                                  </p:stCondLst>
                                  <p:childTnLst>
                                    <p:set>
                                      <p:cBhvr>
                                        <p:cTn id="122" dur="1" fill="hold">
                                          <p:stCondLst>
                                            <p:cond delay="0"/>
                                          </p:stCondLst>
                                        </p:cTn>
                                        <p:tgtEl>
                                          <p:spTgt spid="15"/>
                                        </p:tgtEl>
                                        <p:attrNameLst>
                                          <p:attrName>style.visibility</p:attrName>
                                        </p:attrNameLst>
                                      </p:cBhvr>
                                      <p:to>
                                        <p:strVal val="visible"/>
                                      </p:to>
                                    </p:set>
                                    <p:animEffect transition="in" filter="wipe(right)">
                                      <p:cBhvr>
                                        <p:cTn id="123" dur="500"/>
                                        <p:tgtEl>
                                          <p:spTgt spid="15"/>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20"/>
                                        </p:tgtEl>
                                        <p:attrNameLst>
                                          <p:attrName>style.visibility</p:attrName>
                                        </p:attrNameLst>
                                      </p:cBhvr>
                                      <p:to>
                                        <p:strVal val="visible"/>
                                      </p:to>
                                    </p:set>
                                    <p:animEffect transition="in" filter="wipe(left)">
                                      <p:cBhvr>
                                        <p:cTn id="126" dur="500"/>
                                        <p:tgtEl>
                                          <p:spTgt spid="20"/>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21"/>
                                        </p:tgtEl>
                                        <p:attrNameLst>
                                          <p:attrName>style.visibility</p:attrName>
                                        </p:attrNameLst>
                                      </p:cBhvr>
                                      <p:to>
                                        <p:strVal val="visible"/>
                                      </p:to>
                                    </p:set>
                                    <p:animEffect transition="in" filter="wipe(right)">
                                      <p:cBhvr>
                                        <p:cTn id="129" dur="500"/>
                                        <p:tgtEl>
                                          <p:spTgt spid="21"/>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left)">
                                      <p:cBhvr>
                                        <p:cTn id="1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p:cNvSpPr/>
          <p:nvPr/>
        </p:nvSpPr>
        <p:spPr>
          <a:xfrm>
            <a:off x="2207435" y="4731971"/>
            <a:ext cx="3218359" cy="31650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
        <p:nvSpPr>
          <p:cNvPr id="2" name="标题 1"/>
          <p:cNvSpPr>
            <a:spLocks noGrp="1"/>
          </p:cNvSpPr>
          <p:nvPr>
            <p:ph type="title"/>
          </p:nvPr>
        </p:nvSpPr>
        <p:spPr/>
        <p:txBody>
          <a:bodyPr>
            <a:normAutofit fontScale="90000"/>
          </a:bodyPr>
          <a:lstStyle/>
          <a:p>
            <a:r>
              <a:rPr lang="zh-CN" altLang="en-US" dirty="0"/>
              <a:t>代理推广</a:t>
            </a:r>
          </a:p>
        </p:txBody>
      </p:sp>
      <p:sp>
        <p:nvSpPr>
          <p:cNvPr id="3" name="TextBox 2"/>
          <p:cNvSpPr txBox="1"/>
          <p:nvPr/>
        </p:nvSpPr>
        <p:spPr>
          <a:xfrm>
            <a:off x="8596185" y="2587359"/>
            <a:ext cx="6396711"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4" name="椭圆 3"/>
          <p:cNvSpPr/>
          <p:nvPr/>
        </p:nvSpPr>
        <p:spPr>
          <a:xfrm>
            <a:off x="6334133" y="2694197"/>
            <a:ext cx="399794" cy="3931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latin typeface="微软雅黑" pitchFamily="34" charset="-122"/>
                <a:ea typeface="微软雅黑" pitchFamily="34" charset="-122"/>
              </a:rPr>
              <a:t>1</a:t>
            </a:r>
            <a:endParaRPr lang="zh-CN" altLang="en-US" sz="2200" dirty="0">
              <a:latin typeface="微软雅黑" pitchFamily="34" charset="-122"/>
              <a:ea typeface="微软雅黑" pitchFamily="34" charset="-122"/>
            </a:endParaRPr>
          </a:p>
        </p:txBody>
      </p:sp>
      <p:cxnSp>
        <p:nvCxnSpPr>
          <p:cNvPr id="5" name="直接连接符 4"/>
          <p:cNvCxnSpPr/>
          <p:nvPr/>
        </p:nvCxnSpPr>
        <p:spPr>
          <a:xfrm>
            <a:off x="6733927" y="2890786"/>
            <a:ext cx="1465913"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8596185" y="3508345"/>
            <a:ext cx="6396711"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7" name="椭圆 6"/>
          <p:cNvSpPr/>
          <p:nvPr/>
        </p:nvSpPr>
        <p:spPr>
          <a:xfrm>
            <a:off x="6334133" y="3615183"/>
            <a:ext cx="399794" cy="3931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latin typeface="微软雅黑" pitchFamily="34" charset="-122"/>
                <a:ea typeface="微软雅黑" pitchFamily="34" charset="-122"/>
              </a:rPr>
              <a:t>2</a:t>
            </a:r>
            <a:endParaRPr lang="zh-CN" altLang="en-US" sz="2200" dirty="0">
              <a:latin typeface="微软雅黑" pitchFamily="34" charset="-122"/>
              <a:ea typeface="微软雅黑" pitchFamily="34" charset="-122"/>
            </a:endParaRPr>
          </a:p>
        </p:txBody>
      </p:sp>
      <p:cxnSp>
        <p:nvCxnSpPr>
          <p:cNvPr id="8" name="直接连接符 7"/>
          <p:cNvCxnSpPr/>
          <p:nvPr/>
        </p:nvCxnSpPr>
        <p:spPr>
          <a:xfrm>
            <a:off x="6733927" y="3811772"/>
            <a:ext cx="1465913" cy="0"/>
          </a:xfrm>
          <a:prstGeom prst="line">
            <a:avLst/>
          </a:prstGeom>
          <a:ln w="6350">
            <a:solidFill>
              <a:schemeClr val="accent6"/>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596185" y="4425758"/>
            <a:ext cx="6396711"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10" name="椭圆 9"/>
          <p:cNvSpPr/>
          <p:nvPr/>
        </p:nvSpPr>
        <p:spPr>
          <a:xfrm>
            <a:off x="6334133" y="4532596"/>
            <a:ext cx="399794" cy="3931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latin typeface="微软雅黑" pitchFamily="34" charset="-122"/>
                <a:ea typeface="微软雅黑" pitchFamily="34" charset="-122"/>
              </a:rPr>
              <a:t>3</a:t>
            </a:r>
            <a:endParaRPr lang="zh-CN" altLang="en-US" sz="2200" dirty="0">
              <a:latin typeface="微软雅黑" pitchFamily="34" charset="-122"/>
              <a:ea typeface="微软雅黑" pitchFamily="34" charset="-122"/>
            </a:endParaRPr>
          </a:p>
        </p:txBody>
      </p:sp>
      <p:cxnSp>
        <p:nvCxnSpPr>
          <p:cNvPr id="11" name="直接连接符 10"/>
          <p:cNvCxnSpPr/>
          <p:nvPr/>
        </p:nvCxnSpPr>
        <p:spPr>
          <a:xfrm>
            <a:off x="6733927" y="4729185"/>
            <a:ext cx="1465913"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596185" y="5343171"/>
            <a:ext cx="6396711"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13" name="椭圆 12"/>
          <p:cNvSpPr/>
          <p:nvPr/>
        </p:nvSpPr>
        <p:spPr>
          <a:xfrm>
            <a:off x="6334133" y="5450010"/>
            <a:ext cx="399794" cy="3931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latin typeface="微软雅黑" pitchFamily="34" charset="-122"/>
                <a:ea typeface="微软雅黑" pitchFamily="34" charset="-122"/>
              </a:rPr>
              <a:t>4</a:t>
            </a:r>
            <a:endParaRPr lang="zh-CN" altLang="en-US" sz="2200" dirty="0">
              <a:latin typeface="微软雅黑" pitchFamily="34" charset="-122"/>
              <a:ea typeface="微软雅黑" pitchFamily="34" charset="-122"/>
            </a:endParaRPr>
          </a:p>
        </p:txBody>
      </p:sp>
      <p:cxnSp>
        <p:nvCxnSpPr>
          <p:cNvPr id="14" name="直接连接符 13"/>
          <p:cNvCxnSpPr/>
          <p:nvPr/>
        </p:nvCxnSpPr>
        <p:spPr>
          <a:xfrm>
            <a:off x="6733927" y="5646598"/>
            <a:ext cx="1465913" cy="0"/>
          </a:xfrm>
          <a:prstGeom prst="line">
            <a:avLst/>
          </a:prstGeom>
          <a:ln w="6350">
            <a:solidFill>
              <a:schemeClr val="accent6"/>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596185" y="6260584"/>
            <a:ext cx="6396711"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16" name="椭圆 15"/>
          <p:cNvSpPr/>
          <p:nvPr/>
        </p:nvSpPr>
        <p:spPr>
          <a:xfrm>
            <a:off x="6334133" y="6367423"/>
            <a:ext cx="399794" cy="3931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latin typeface="微软雅黑" pitchFamily="34" charset="-122"/>
                <a:ea typeface="微软雅黑" pitchFamily="34" charset="-122"/>
              </a:rPr>
              <a:t>5</a:t>
            </a:r>
            <a:endParaRPr lang="zh-CN" altLang="en-US" sz="2200" dirty="0">
              <a:latin typeface="微软雅黑" pitchFamily="34" charset="-122"/>
              <a:ea typeface="微软雅黑" pitchFamily="34" charset="-122"/>
            </a:endParaRPr>
          </a:p>
        </p:txBody>
      </p:sp>
      <p:cxnSp>
        <p:nvCxnSpPr>
          <p:cNvPr id="17" name="直接连接符 16"/>
          <p:cNvCxnSpPr/>
          <p:nvPr/>
        </p:nvCxnSpPr>
        <p:spPr>
          <a:xfrm>
            <a:off x="6733927" y="6564011"/>
            <a:ext cx="1465913"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596185" y="7177997"/>
            <a:ext cx="6396711" cy="5539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1800" dirty="0">
                <a:solidFill>
                  <a:schemeClr val="tx2"/>
                </a:solidFill>
              </a:rPr>
              <a:t>点击输入简要文字内容，文字内容需概括精炼，不用多余的文字修饰，言简意赅的说明分项内容</a:t>
            </a:r>
            <a:r>
              <a:rPr lang="en-US" altLang="zh-CN" sz="1800" dirty="0">
                <a:solidFill>
                  <a:schemeClr val="tx2"/>
                </a:solidFill>
              </a:rPr>
              <a:t>……</a:t>
            </a:r>
          </a:p>
        </p:txBody>
      </p:sp>
      <p:sp>
        <p:nvSpPr>
          <p:cNvPr id="19" name="椭圆 18"/>
          <p:cNvSpPr/>
          <p:nvPr/>
        </p:nvSpPr>
        <p:spPr>
          <a:xfrm>
            <a:off x="6334133" y="7284836"/>
            <a:ext cx="399794" cy="39317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r>
              <a:rPr lang="en-US" altLang="zh-CN" sz="2200" dirty="0">
                <a:latin typeface="微软雅黑" pitchFamily="34" charset="-122"/>
                <a:ea typeface="微软雅黑" pitchFamily="34" charset="-122"/>
              </a:rPr>
              <a:t>6</a:t>
            </a:r>
            <a:endParaRPr lang="zh-CN" altLang="en-US" sz="2200" dirty="0">
              <a:latin typeface="微软雅黑" pitchFamily="34" charset="-122"/>
              <a:ea typeface="微软雅黑" pitchFamily="34" charset="-122"/>
            </a:endParaRPr>
          </a:p>
        </p:txBody>
      </p:sp>
      <p:cxnSp>
        <p:nvCxnSpPr>
          <p:cNvPr id="20" name="直接连接符 19"/>
          <p:cNvCxnSpPr/>
          <p:nvPr/>
        </p:nvCxnSpPr>
        <p:spPr>
          <a:xfrm>
            <a:off x="6733927" y="7481424"/>
            <a:ext cx="1465913" cy="0"/>
          </a:xfrm>
          <a:prstGeom prst="line">
            <a:avLst/>
          </a:prstGeom>
          <a:ln w="6350">
            <a:solidFill>
              <a:schemeClr val="accent6"/>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520380" y="6200427"/>
            <a:ext cx="2592469" cy="56938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3700" b="1" dirty="0">
                <a:solidFill>
                  <a:schemeClr val="bg1"/>
                </a:solidFill>
              </a:rPr>
              <a:t>代理商推广</a:t>
            </a:r>
            <a:endParaRPr lang="en-US" altLang="zh-CN" sz="3700" b="1" dirty="0">
              <a:solidFill>
                <a:schemeClr val="bg1"/>
              </a:solidFill>
            </a:endParaRPr>
          </a:p>
        </p:txBody>
      </p:sp>
      <p:sp>
        <p:nvSpPr>
          <p:cNvPr id="24" name="椭圆 23"/>
          <p:cNvSpPr/>
          <p:nvPr/>
        </p:nvSpPr>
        <p:spPr>
          <a:xfrm>
            <a:off x="2207435" y="2452742"/>
            <a:ext cx="3218359" cy="31650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
        <p:nvSpPr>
          <p:cNvPr id="27" name="KSO_Shape"/>
          <p:cNvSpPr>
            <a:spLocks/>
          </p:cNvSpPr>
          <p:nvPr/>
        </p:nvSpPr>
        <p:spPr bwMode="auto">
          <a:xfrm>
            <a:off x="2749484" y="3302409"/>
            <a:ext cx="2134258" cy="1465754"/>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lIns="168213" tIns="84107" rIns="168213" bIns="84107"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6" name="KSO_Shape"/>
          <p:cNvSpPr>
            <a:spLocks/>
          </p:cNvSpPr>
          <p:nvPr/>
        </p:nvSpPr>
        <p:spPr bwMode="auto">
          <a:xfrm>
            <a:off x="474507" y="260041"/>
            <a:ext cx="543927" cy="52957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8908524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anim calcmode="lin" valueType="num">
                                      <p:cBhvr>
                                        <p:cTn id="10" dur="500" fill="hold"/>
                                        <p:tgtEl>
                                          <p:spTgt spid="27"/>
                                        </p:tgtEl>
                                        <p:attrNameLst>
                                          <p:attrName>ppt_x</p:attrName>
                                        </p:attrNameLst>
                                      </p:cBhvr>
                                      <p:tavLst>
                                        <p:tav tm="0">
                                          <p:val>
                                            <p:fltVal val="0.5"/>
                                          </p:val>
                                        </p:tav>
                                        <p:tav tm="100000">
                                          <p:val>
                                            <p:strVal val="#ppt_x"/>
                                          </p:val>
                                        </p:tav>
                                      </p:tavLst>
                                    </p:anim>
                                    <p:anim calcmode="lin" valueType="num">
                                      <p:cBhvr>
                                        <p:cTn id="11" dur="500" fill="hold"/>
                                        <p:tgtEl>
                                          <p:spTgt spid="27"/>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anim calcmode="lin" valueType="num">
                                      <p:cBhvr>
                                        <p:cTn id="24" dur="500" fill="hold"/>
                                        <p:tgtEl>
                                          <p:spTgt spid="22"/>
                                        </p:tgtEl>
                                        <p:attrNameLst>
                                          <p:attrName>ppt_x</p:attrName>
                                        </p:attrNameLst>
                                      </p:cBhvr>
                                      <p:tavLst>
                                        <p:tav tm="0">
                                          <p:val>
                                            <p:fltVal val="0.5"/>
                                          </p:val>
                                        </p:tav>
                                        <p:tav tm="100000">
                                          <p:val>
                                            <p:strVal val="#ppt_x"/>
                                          </p:val>
                                        </p:tav>
                                      </p:tavLst>
                                    </p:anim>
                                    <p:anim calcmode="lin" valueType="num">
                                      <p:cBhvr>
                                        <p:cTn id="25" dur="500" fill="hold"/>
                                        <p:tgtEl>
                                          <p:spTgt spid="22"/>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anim calcmode="lin" valueType="num">
                                      <p:cBhvr>
                                        <p:cTn id="31" dur="500" fill="hold"/>
                                        <p:tgtEl>
                                          <p:spTgt spid="25"/>
                                        </p:tgtEl>
                                        <p:attrNameLst>
                                          <p:attrName>ppt_x</p:attrName>
                                        </p:attrNameLst>
                                      </p:cBhvr>
                                      <p:tavLst>
                                        <p:tav tm="0">
                                          <p:val>
                                            <p:fltVal val="0.5"/>
                                          </p:val>
                                        </p:tav>
                                        <p:tav tm="100000">
                                          <p:val>
                                            <p:strVal val="#ppt_x"/>
                                          </p:val>
                                        </p:tav>
                                      </p:tavLst>
                                    </p:anim>
                                    <p:anim calcmode="lin" valueType="num">
                                      <p:cBhvr>
                                        <p:cTn id="32" dur="500" fill="hold"/>
                                        <p:tgtEl>
                                          <p:spTgt spid="25"/>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par>
                                <p:cTn id="37" presetID="10" presetClass="entr" presetSubtype="0" fill="hold" grpId="0" nodeType="withEffect">
                                  <p:stCondLst>
                                    <p:cond delay="20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4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80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2250"/>
                            </p:stCondLst>
                            <p:childTnLst>
                              <p:par>
                                <p:cTn id="53" presetID="22" presetClass="entr" presetSubtype="8"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500"/>
                                        <p:tgtEl>
                                          <p:spTgt spid="5"/>
                                        </p:tgtEl>
                                      </p:cBhvr>
                                    </p:animEffect>
                                  </p:childTnLst>
                                </p:cTn>
                              </p:par>
                              <p:par>
                                <p:cTn id="56" presetID="22" presetClass="entr" presetSubtype="8" fill="hold" nodeType="withEffect">
                                  <p:stCondLst>
                                    <p:cond delay="20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par>
                                <p:cTn id="59" presetID="22" presetClass="entr" presetSubtype="8" fill="hold" nodeType="withEffect">
                                  <p:stCondLst>
                                    <p:cond delay="400"/>
                                  </p:stCondLst>
                                  <p:childTnLst>
                                    <p:set>
                                      <p:cBhvr>
                                        <p:cTn id="60" dur="1" fill="hold">
                                          <p:stCondLst>
                                            <p:cond delay="0"/>
                                          </p:stCondLst>
                                        </p:cTn>
                                        <p:tgtEl>
                                          <p:spTgt spid="11"/>
                                        </p:tgtEl>
                                        <p:attrNameLst>
                                          <p:attrName>style.visibility</p:attrName>
                                        </p:attrNameLst>
                                      </p:cBhvr>
                                      <p:to>
                                        <p:strVal val="visible"/>
                                      </p:to>
                                    </p:set>
                                    <p:animEffect transition="in" filter="wipe(left)">
                                      <p:cBhvr>
                                        <p:cTn id="61" dur="500"/>
                                        <p:tgtEl>
                                          <p:spTgt spid="11"/>
                                        </p:tgtEl>
                                      </p:cBhvr>
                                    </p:animEffect>
                                  </p:childTnLst>
                                </p:cTn>
                              </p:par>
                              <p:par>
                                <p:cTn id="62" presetID="22" presetClass="entr" presetSubtype="8" fill="hold" nodeType="withEffect">
                                  <p:stCondLst>
                                    <p:cond delay="60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par>
                                <p:cTn id="65" presetID="22" presetClass="entr" presetSubtype="8" fill="hold" nodeType="withEffect">
                                  <p:stCondLst>
                                    <p:cond delay="800"/>
                                  </p:stCondLst>
                                  <p:childTnLst>
                                    <p:set>
                                      <p:cBhvr>
                                        <p:cTn id="66" dur="1" fill="hold">
                                          <p:stCondLst>
                                            <p:cond delay="0"/>
                                          </p:stCondLst>
                                        </p:cTn>
                                        <p:tgtEl>
                                          <p:spTgt spid="17"/>
                                        </p:tgtEl>
                                        <p:attrNameLst>
                                          <p:attrName>style.visibility</p:attrName>
                                        </p:attrNameLst>
                                      </p:cBhvr>
                                      <p:to>
                                        <p:strVal val="visible"/>
                                      </p:to>
                                    </p:set>
                                    <p:animEffect transition="in" filter="wipe(left)">
                                      <p:cBhvr>
                                        <p:cTn id="67" dur="500"/>
                                        <p:tgtEl>
                                          <p:spTgt spid="17"/>
                                        </p:tgtEl>
                                      </p:cBhvr>
                                    </p:animEffect>
                                  </p:childTnLst>
                                </p:cTn>
                              </p:par>
                              <p:par>
                                <p:cTn id="68" presetID="22" presetClass="entr" presetSubtype="8" fill="hold" nodeType="withEffect">
                                  <p:stCondLst>
                                    <p:cond delay="100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500"/>
                                        <p:tgtEl>
                                          <p:spTgt spid="20"/>
                                        </p:tgtEl>
                                      </p:cBhvr>
                                    </p:animEffect>
                                  </p:childTnLst>
                                </p:cTn>
                              </p:par>
                            </p:childTnLst>
                          </p:cTn>
                        </p:par>
                        <p:par>
                          <p:cTn id="71" fill="hold">
                            <p:stCondLst>
                              <p:cond delay="3750"/>
                            </p:stCondLst>
                            <p:childTnLst>
                              <p:par>
                                <p:cTn id="72" presetID="22" presetClass="entr" presetSubtype="8"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Effect transition="in" filter="wipe(left)">
                                      <p:cBhvr>
                                        <p:cTn id="74" dur="500"/>
                                        <p:tgtEl>
                                          <p:spTgt spid="3"/>
                                        </p:tgtEl>
                                      </p:cBhvr>
                                    </p:animEffect>
                                  </p:childTnLst>
                                </p:cTn>
                              </p:par>
                              <p:par>
                                <p:cTn id="75" presetID="22" presetClass="entr" presetSubtype="8" fill="hold" grpId="0" nodeType="withEffect">
                                  <p:stCondLst>
                                    <p:cond delay="200"/>
                                  </p:stCondLst>
                                  <p:childTnLst>
                                    <p:set>
                                      <p:cBhvr>
                                        <p:cTn id="76" dur="1" fill="hold">
                                          <p:stCondLst>
                                            <p:cond delay="0"/>
                                          </p:stCondLst>
                                        </p:cTn>
                                        <p:tgtEl>
                                          <p:spTgt spid="6"/>
                                        </p:tgtEl>
                                        <p:attrNameLst>
                                          <p:attrName>style.visibility</p:attrName>
                                        </p:attrNameLst>
                                      </p:cBhvr>
                                      <p:to>
                                        <p:strVal val="visible"/>
                                      </p:to>
                                    </p:set>
                                    <p:animEffect transition="in" filter="wipe(left)">
                                      <p:cBhvr>
                                        <p:cTn id="77" dur="500"/>
                                        <p:tgtEl>
                                          <p:spTgt spid="6"/>
                                        </p:tgtEl>
                                      </p:cBhvr>
                                    </p:animEffect>
                                  </p:childTnLst>
                                </p:cTn>
                              </p:par>
                              <p:par>
                                <p:cTn id="78" presetID="22" presetClass="entr" presetSubtype="8" fill="hold" grpId="0" nodeType="withEffect">
                                  <p:stCondLst>
                                    <p:cond delay="400"/>
                                  </p:stCondLst>
                                  <p:childTnLst>
                                    <p:set>
                                      <p:cBhvr>
                                        <p:cTn id="79" dur="1" fill="hold">
                                          <p:stCondLst>
                                            <p:cond delay="0"/>
                                          </p:stCondLst>
                                        </p:cTn>
                                        <p:tgtEl>
                                          <p:spTgt spid="9"/>
                                        </p:tgtEl>
                                        <p:attrNameLst>
                                          <p:attrName>style.visibility</p:attrName>
                                        </p:attrNameLst>
                                      </p:cBhvr>
                                      <p:to>
                                        <p:strVal val="visible"/>
                                      </p:to>
                                    </p:set>
                                    <p:animEffect transition="in" filter="wipe(left)">
                                      <p:cBhvr>
                                        <p:cTn id="80" dur="500"/>
                                        <p:tgtEl>
                                          <p:spTgt spid="9"/>
                                        </p:tgtEl>
                                      </p:cBhvr>
                                    </p:animEffect>
                                  </p:childTnLst>
                                </p:cTn>
                              </p:par>
                              <p:par>
                                <p:cTn id="81" presetID="22" presetClass="entr" presetSubtype="8" fill="hold" grpId="0" nodeType="withEffect">
                                  <p:stCondLst>
                                    <p:cond delay="600"/>
                                  </p:stCondLst>
                                  <p:childTnLst>
                                    <p:set>
                                      <p:cBhvr>
                                        <p:cTn id="82" dur="1" fill="hold">
                                          <p:stCondLst>
                                            <p:cond delay="0"/>
                                          </p:stCondLst>
                                        </p:cTn>
                                        <p:tgtEl>
                                          <p:spTgt spid="12"/>
                                        </p:tgtEl>
                                        <p:attrNameLst>
                                          <p:attrName>style.visibility</p:attrName>
                                        </p:attrNameLst>
                                      </p:cBhvr>
                                      <p:to>
                                        <p:strVal val="visible"/>
                                      </p:to>
                                    </p:set>
                                    <p:animEffect transition="in" filter="wipe(left)">
                                      <p:cBhvr>
                                        <p:cTn id="83" dur="500"/>
                                        <p:tgtEl>
                                          <p:spTgt spid="12"/>
                                        </p:tgtEl>
                                      </p:cBhvr>
                                    </p:animEffect>
                                  </p:childTnLst>
                                </p:cTn>
                              </p:par>
                              <p:par>
                                <p:cTn id="84" presetID="22" presetClass="entr" presetSubtype="8" fill="hold" grpId="0" nodeType="withEffect">
                                  <p:stCondLst>
                                    <p:cond delay="800"/>
                                  </p:stCondLst>
                                  <p:childTnLst>
                                    <p:set>
                                      <p:cBhvr>
                                        <p:cTn id="85" dur="1" fill="hold">
                                          <p:stCondLst>
                                            <p:cond delay="0"/>
                                          </p:stCondLst>
                                        </p:cTn>
                                        <p:tgtEl>
                                          <p:spTgt spid="15"/>
                                        </p:tgtEl>
                                        <p:attrNameLst>
                                          <p:attrName>style.visibility</p:attrName>
                                        </p:attrNameLst>
                                      </p:cBhvr>
                                      <p:to>
                                        <p:strVal val="visible"/>
                                      </p:to>
                                    </p:set>
                                    <p:animEffect transition="in" filter="wipe(left)">
                                      <p:cBhvr>
                                        <p:cTn id="86" dur="500"/>
                                        <p:tgtEl>
                                          <p:spTgt spid="15"/>
                                        </p:tgtEl>
                                      </p:cBhvr>
                                    </p:animEffect>
                                  </p:childTnLst>
                                </p:cTn>
                              </p:par>
                              <p:par>
                                <p:cTn id="87" presetID="22" presetClass="entr" presetSubtype="8" fill="hold" grpId="0" nodeType="withEffect">
                                  <p:stCondLst>
                                    <p:cond delay="1000"/>
                                  </p:stCondLst>
                                  <p:childTnLst>
                                    <p:set>
                                      <p:cBhvr>
                                        <p:cTn id="88" dur="1" fill="hold">
                                          <p:stCondLst>
                                            <p:cond delay="0"/>
                                          </p:stCondLst>
                                        </p:cTn>
                                        <p:tgtEl>
                                          <p:spTgt spid="18"/>
                                        </p:tgtEl>
                                        <p:attrNameLst>
                                          <p:attrName>style.visibility</p:attrName>
                                        </p:attrNameLst>
                                      </p:cBhvr>
                                      <p:to>
                                        <p:strVal val="visible"/>
                                      </p:to>
                                    </p:set>
                                    <p:animEffect transition="in" filter="wipe(left)">
                                      <p:cBhvr>
                                        <p:cTn id="8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 grpId="0"/>
      <p:bldP spid="4" grpId="0" animBg="1"/>
      <p:bldP spid="6" grpId="0"/>
      <p:bldP spid="7" grpId="0" animBg="1"/>
      <p:bldP spid="9" grpId="0"/>
      <p:bldP spid="10" grpId="0" animBg="1"/>
      <p:bldP spid="12" grpId="0"/>
      <p:bldP spid="13" grpId="0" animBg="1"/>
      <p:bldP spid="15" grpId="0"/>
      <p:bldP spid="16" grpId="0" animBg="1"/>
      <p:bldP spid="18" grpId="0"/>
      <p:bldP spid="19" grpId="0" animBg="1"/>
      <p:bldP spid="22" grpId="0"/>
      <p:bldP spid="24" grpId="0" animBg="1"/>
      <p:bldP spid="2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利润分析</a:t>
            </a:r>
          </a:p>
        </p:txBody>
      </p:sp>
      <p:sp>
        <p:nvSpPr>
          <p:cNvPr id="34" name="TextBox 33"/>
          <p:cNvSpPr txBox="1"/>
          <p:nvPr/>
        </p:nvSpPr>
        <p:spPr>
          <a:xfrm>
            <a:off x="10453337" y="2609788"/>
            <a:ext cx="4531003" cy="1308050"/>
          </a:xfrm>
          <a:prstGeom prst="rect">
            <a:avLst/>
          </a:prstGeom>
          <a:noFill/>
        </p:spPr>
        <p:txBody>
          <a:bodyPr wrap="square" lIns="0" tIns="0" rIns="0" bIns="0" rtlCol="0">
            <a:spAutoFit/>
          </a:bodyPr>
          <a:lstStyle/>
          <a:p>
            <a:pPr algn="just"/>
            <a:r>
              <a:rPr lang="zh-CN" altLang="en-US" sz="1700" dirty="0">
                <a:solidFill>
                  <a:schemeClr val="tx2"/>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5" name="TextBox 34"/>
          <p:cNvSpPr txBox="1"/>
          <p:nvPr/>
        </p:nvSpPr>
        <p:spPr>
          <a:xfrm>
            <a:off x="10453338" y="1728416"/>
            <a:ext cx="3811215" cy="569387"/>
          </a:xfrm>
          <a:prstGeom prst="rect">
            <a:avLst/>
          </a:prstGeom>
          <a:noFill/>
        </p:spPr>
        <p:txBody>
          <a:bodyPr wrap="square" lIns="0" tIns="0" rIns="0" bIns="0" rtlCol="0">
            <a:spAutoFit/>
          </a:bodyPr>
          <a:lstStyle/>
          <a:p>
            <a:r>
              <a:rPr lang="zh-CN" altLang="en-US" sz="3700" b="1" dirty="0">
                <a:solidFill>
                  <a:schemeClr val="tx2"/>
                </a:solidFill>
                <a:latin typeface="微软雅黑" pitchFamily="34" charset="-122"/>
                <a:ea typeface="微软雅黑" pitchFamily="34" charset="-122"/>
              </a:rPr>
              <a:t>点击输入标题文本</a:t>
            </a:r>
          </a:p>
        </p:txBody>
      </p:sp>
      <p:sp>
        <p:nvSpPr>
          <p:cNvPr id="36" name="TextBox 35"/>
          <p:cNvSpPr txBox="1"/>
          <p:nvPr/>
        </p:nvSpPr>
        <p:spPr>
          <a:xfrm>
            <a:off x="10405591" y="4637435"/>
            <a:ext cx="3940564" cy="2492990"/>
          </a:xfrm>
          <a:prstGeom prst="rect">
            <a:avLst/>
          </a:prstGeom>
          <a:noFill/>
        </p:spPr>
        <p:txBody>
          <a:bodyPr wrap="square" lIns="0" tIns="0" rIns="0" bIns="0" rtlCol="0">
            <a:spAutoFit/>
          </a:bodyPr>
          <a:lstStyle/>
          <a:p>
            <a:r>
              <a:rPr lang="en-US" altLang="zh-CN" sz="8100" dirty="0">
                <a:solidFill>
                  <a:schemeClr val="accent2"/>
                </a:solidFill>
                <a:latin typeface="Swiss911 XCm BT" pitchFamily="34" charset="0"/>
                <a:ea typeface="微软雅黑" pitchFamily="34" charset="-122"/>
              </a:rPr>
              <a:t>13,648,</a:t>
            </a:r>
            <a:r>
              <a:rPr lang="en-US" altLang="zh-CN" sz="8100" dirty="0">
                <a:solidFill>
                  <a:schemeClr val="accent6"/>
                </a:solidFill>
                <a:latin typeface="Swiss911 XCm BT" pitchFamily="34" charset="0"/>
                <a:ea typeface="微软雅黑" pitchFamily="34" charset="-122"/>
              </a:rPr>
              <a:t>258</a:t>
            </a:r>
            <a:endParaRPr lang="zh-CN" altLang="en-US" sz="8100" dirty="0">
              <a:solidFill>
                <a:schemeClr val="accent6"/>
              </a:solidFill>
              <a:latin typeface="Swiss911 XCm BT" pitchFamily="34" charset="0"/>
              <a:ea typeface="微软雅黑" pitchFamily="34" charset="-122"/>
            </a:endParaRPr>
          </a:p>
        </p:txBody>
      </p:sp>
      <p:sp>
        <p:nvSpPr>
          <p:cNvPr id="37" name="TextBox 36"/>
          <p:cNvSpPr txBox="1"/>
          <p:nvPr/>
        </p:nvSpPr>
        <p:spPr>
          <a:xfrm>
            <a:off x="10453337" y="4183551"/>
            <a:ext cx="2665296" cy="400110"/>
          </a:xfrm>
          <a:prstGeom prst="rect">
            <a:avLst/>
          </a:prstGeom>
          <a:noFill/>
        </p:spPr>
        <p:txBody>
          <a:bodyPr wrap="square" lIns="0" tIns="0" rIns="0" bIns="0" rtlCol="0">
            <a:spAutoFit/>
          </a:bodyPr>
          <a:lstStyle/>
          <a:p>
            <a:r>
              <a:rPr lang="zh-CN" altLang="en-US" sz="2600" b="1" dirty="0">
                <a:solidFill>
                  <a:schemeClr val="tx2"/>
                </a:solidFill>
                <a:latin typeface="微软雅黑" pitchFamily="34" charset="-122"/>
                <a:ea typeface="微软雅黑" pitchFamily="34" charset="-122"/>
              </a:rPr>
              <a:t>全年总额：</a:t>
            </a:r>
          </a:p>
        </p:txBody>
      </p:sp>
      <p:sp>
        <p:nvSpPr>
          <p:cNvPr id="41" name="TextBox 40"/>
          <p:cNvSpPr txBox="1"/>
          <p:nvPr/>
        </p:nvSpPr>
        <p:spPr>
          <a:xfrm>
            <a:off x="12204509" y="6421761"/>
            <a:ext cx="1175058" cy="400110"/>
          </a:xfrm>
          <a:prstGeom prst="rect">
            <a:avLst/>
          </a:prstGeom>
          <a:noFill/>
        </p:spPr>
        <p:txBody>
          <a:bodyPr wrap="square" lIns="0" tIns="0" rIns="0" bIns="0" rtlCol="0">
            <a:spAutoFit/>
          </a:bodyPr>
          <a:lstStyle/>
          <a:p>
            <a:r>
              <a:rPr lang="zh-CN" altLang="en-US" sz="2600" b="1" dirty="0">
                <a:solidFill>
                  <a:schemeClr val="tx2"/>
                </a:solidFill>
                <a:latin typeface="微软雅黑" pitchFamily="34" charset="-122"/>
                <a:ea typeface="微软雅黑" pitchFamily="34" charset="-122"/>
              </a:rPr>
              <a:t>纯利润</a:t>
            </a:r>
          </a:p>
        </p:txBody>
      </p:sp>
      <p:grpSp>
        <p:nvGrpSpPr>
          <p:cNvPr id="14" name="组合 13"/>
          <p:cNvGrpSpPr/>
          <p:nvPr/>
        </p:nvGrpSpPr>
        <p:grpSpPr>
          <a:xfrm>
            <a:off x="1576509" y="1775737"/>
            <a:ext cx="7899281" cy="4495098"/>
            <a:chOff x="1126939" y="1350372"/>
            <a:chExt cx="4464496" cy="2583287"/>
          </a:xfrm>
        </p:grpSpPr>
        <p:cxnSp>
          <p:nvCxnSpPr>
            <p:cNvPr id="16" name="直接连接符 15"/>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1066878" y="1639630"/>
            <a:ext cx="382223" cy="4756074"/>
            <a:chOff x="1066878" y="1639630"/>
            <a:chExt cx="382223" cy="4756074"/>
          </a:xfrm>
        </p:grpSpPr>
        <p:sp>
          <p:nvSpPr>
            <p:cNvPr id="4" name="TextBox 3"/>
            <p:cNvSpPr txBox="1"/>
            <p:nvPr/>
          </p:nvSpPr>
          <p:spPr>
            <a:xfrm>
              <a:off x="1066878" y="5503435"/>
              <a:ext cx="382223" cy="250112"/>
            </a:xfrm>
            <a:prstGeom prst="rect">
              <a:avLst/>
            </a:prstGeom>
            <a:noFill/>
          </p:spPr>
          <p:txBody>
            <a:bodyPr wrap="square" lIns="0" tIns="0" rIns="0" bIns="0" rtlCol="0">
              <a:spAutoFit/>
            </a:bodyPr>
            <a:lstStyle/>
            <a:p>
              <a:pPr algn="just"/>
              <a:r>
                <a:rPr lang="en-US" altLang="zh-CN" sz="1700" dirty="0">
                  <a:latin typeface="微软雅黑" pitchFamily="34" charset="-122"/>
                  <a:ea typeface="微软雅黑" pitchFamily="34" charset="-122"/>
                </a:rPr>
                <a:t>100</a:t>
              </a:r>
              <a:endParaRPr lang="zh-CN" altLang="en-US" sz="1700" dirty="0">
                <a:latin typeface="微软雅黑" pitchFamily="34" charset="-122"/>
                <a:ea typeface="微软雅黑" pitchFamily="34" charset="-122"/>
              </a:endParaRPr>
            </a:p>
          </p:txBody>
        </p:sp>
        <p:sp>
          <p:nvSpPr>
            <p:cNvPr id="8" name="TextBox 7"/>
            <p:cNvSpPr txBox="1"/>
            <p:nvPr/>
          </p:nvSpPr>
          <p:spPr>
            <a:xfrm>
              <a:off x="1066878" y="4861278"/>
              <a:ext cx="382223" cy="250112"/>
            </a:xfrm>
            <a:prstGeom prst="rect">
              <a:avLst/>
            </a:prstGeom>
            <a:noFill/>
          </p:spPr>
          <p:txBody>
            <a:bodyPr wrap="square" lIns="0" tIns="0" rIns="0" bIns="0" rtlCol="0">
              <a:spAutoFit/>
            </a:bodyPr>
            <a:lstStyle/>
            <a:p>
              <a:pPr algn="just"/>
              <a:r>
                <a:rPr lang="en-US" altLang="zh-CN" sz="1700" dirty="0">
                  <a:latin typeface="微软雅黑" pitchFamily="34" charset="-122"/>
                  <a:ea typeface="微软雅黑" pitchFamily="34" charset="-122"/>
                </a:rPr>
                <a:t>200</a:t>
              </a:r>
              <a:endParaRPr lang="zh-CN" altLang="en-US" sz="1700" dirty="0">
                <a:latin typeface="微软雅黑" pitchFamily="34" charset="-122"/>
                <a:ea typeface="微软雅黑" pitchFamily="34" charset="-122"/>
              </a:endParaRPr>
            </a:p>
          </p:txBody>
        </p:sp>
        <p:sp>
          <p:nvSpPr>
            <p:cNvPr id="9" name="TextBox 8"/>
            <p:cNvSpPr txBox="1"/>
            <p:nvPr/>
          </p:nvSpPr>
          <p:spPr>
            <a:xfrm>
              <a:off x="1066878" y="4219121"/>
              <a:ext cx="382223" cy="250112"/>
            </a:xfrm>
            <a:prstGeom prst="rect">
              <a:avLst/>
            </a:prstGeom>
            <a:noFill/>
          </p:spPr>
          <p:txBody>
            <a:bodyPr wrap="square" lIns="0" tIns="0" rIns="0" bIns="0" rtlCol="0">
              <a:spAutoFit/>
            </a:bodyPr>
            <a:lstStyle/>
            <a:p>
              <a:pPr algn="just"/>
              <a:r>
                <a:rPr lang="en-US" altLang="zh-CN" sz="1700" dirty="0">
                  <a:latin typeface="微软雅黑" pitchFamily="34" charset="-122"/>
                  <a:ea typeface="微软雅黑" pitchFamily="34" charset="-122"/>
                </a:rPr>
                <a:t>300</a:t>
              </a:r>
              <a:endParaRPr lang="zh-CN" altLang="en-US" sz="1700" dirty="0">
                <a:latin typeface="微软雅黑" pitchFamily="34" charset="-122"/>
                <a:ea typeface="微软雅黑" pitchFamily="34" charset="-122"/>
              </a:endParaRPr>
            </a:p>
          </p:txBody>
        </p:sp>
        <p:sp>
          <p:nvSpPr>
            <p:cNvPr id="10" name="TextBox 9"/>
            <p:cNvSpPr txBox="1"/>
            <p:nvPr/>
          </p:nvSpPr>
          <p:spPr>
            <a:xfrm>
              <a:off x="1066878" y="3576964"/>
              <a:ext cx="382223" cy="250112"/>
            </a:xfrm>
            <a:prstGeom prst="rect">
              <a:avLst/>
            </a:prstGeom>
            <a:noFill/>
          </p:spPr>
          <p:txBody>
            <a:bodyPr wrap="square" lIns="0" tIns="0" rIns="0" bIns="0" rtlCol="0">
              <a:spAutoFit/>
            </a:bodyPr>
            <a:lstStyle/>
            <a:p>
              <a:pPr algn="just"/>
              <a:r>
                <a:rPr lang="en-US" altLang="zh-CN" sz="1700" dirty="0">
                  <a:latin typeface="微软雅黑" pitchFamily="34" charset="-122"/>
                  <a:ea typeface="微软雅黑" pitchFamily="34" charset="-122"/>
                </a:rPr>
                <a:t>400</a:t>
              </a:r>
              <a:endParaRPr lang="zh-CN" altLang="en-US" sz="1700" dirty="0">
                <a:latin typeface="微软雅黑" pitchFamily="34" charset="-122"/>
                <a:ea typeface="微软雅黑" pitchFamily="34" charset="-122"/>
              </a:endParaRPr>
            </a:p>
          </p:txBody>
        </p:sp>
        <p:sp>
          <p:nvSpPr>
            <p:cNvPr id="11" name="TextBox 10"/>
            <p:cNvSpPr txBox="1"/>
            <p:nvPr/>
          </p:nvSpPr>
          <p:spPr>
            <a:xfrm>
              <a:off x="1066878" y="2934807"/>
              <a:ext cx="382223" cy="250112"/>
            </a:xfrm>
            <a:prstGeom prst="rect">
              <a:avLst/>
            </a:prstGeom>
            <a:noFill/>
          </p:spPr>
          <p:txBody>
            <a:bodyPr wrap="square" lIns="0" tIns="0" rIns="0" bIns="0" rtlCol="0">
              <a:spAutoFit/>
            </a:bodyPr>
            <a:lstStyle/>
            <a:p>
              <a:pPr algn="just"/>
              <a:r>
                <a:rPr lang="en-US" altLang="zh-CN" sz="1700" dirty="0">
                  <a:latin typeface="微软雅黑" pitchFamily="34" charset="-122"/>
                  <a:ea typeface="微软雅黑" pitchFamily="34" charset="-122"/>
                </a:rPr>
                <a:t>500</a:t>
              </a:r>
              <a:endParaRPr lang="zh-CN" altLang="en-US" sz="1700" dirty="0">
                <a:latin typeface="微软雅黑" pitchFamily="34" charset="-122"/>
                <a:ea typeface="微软雅黑" pitchFamily="34" charset="-122"/>
              </a:endParaRPr>
            </a:p>
          </p:txBody>
        </p:sp>
        <p:sp>
          <p:nvSpPr>
            <p:cNvPr id="12" name="TextBox 11"/>
            <p:cNvSpPr txBox="1"/>
            <p:nvPr/>
          </p:nvSpPr>
          <p:spPr>
            <a:xfrm>
              <a:off x="1066878" y="2292650"/>
              <a:ext cx="382223" cy="250112"/>
            </a:xfrm>
            <a:prstGeom prst="rect">
              <a:avLst/>
            </a:prstGeom>
            <a:noFill/>
          </p:spPr>
          <p:txBody>
            <a:bodyPr wrap="square" lIns="0" tIns="0" rIns="0" bIns="0" rtlCol="0">
              <a:spAutoFit/>
            </a:bodyPr>
            <a:lstStyle/>
            <a:p>
              <a:pPr algn="just"/>
              <a:r>
                <a:rPr lang="en-US" altLang="zh-CN" sz="1700" dirty="0">
                  <a:latin typeface="微软雅黑" pitchFamily="34" charset="-122"/>
                  <a:ea typeface="微软雅黑" pitchFamily="34" charset="-122"/>
                </a:rPr>
                <a:t>600</a:t>
              </a:r>
              <a:endParaRPr lang="zh-CN" altLang="en-US" sz="1700" dirty="0">
                <a:latin typeface="微软雅黑" pitchFamily="34" charset="-122"/>
                <a:ea typeface="微软雅黑" pitchFamily="34" charset="-122"/>
              </a:endParaRPr>
            </a:p>
          </p:txBody>
        </p:sp>
        <p:sp>
          <p:nvSpPr>
            <p:cNvPr id="13" name="TextBox 12"/>
            <p:cNvSpPr txBox="1"/>
            <p:nvPr/>
          </p:nvSpPr>
          <p:spPr>
            <a:xfrm>
              <a:off x="1066878" y="1639630"/>
              <a:ext cx="382223" cy="250112"/>
            </a:xfrm>
            <a:prstGeom prst="rect">
              <a:avLst/>
            </a:prstGeom>
            <a:noFill/>
          </p:spPr>
          <p:txBody>
            <a:bodyPr wrap="square" lIns="0" tIns="0" rIns="0" bIns="0" rtlCol="0">
              <a:spAutoFit/>
            </a:bodyPr>
            <a:lstStyle/>
            <a:p>
              <a:pPr algn="just"/>
              <a:r>
                <a:rPr lang="en-US" altLang="zh-CN" sz="1700" dirty="0">
                  <a:latin typeface="微软雅黑" pitchFamily="34" charset="-122"/>
                  <a:ea typeface="微软雅黑" pitchFamily="34" charset="-122"/>
                </a:rPr>
                <a:t>700</a:t>
              </a:r>
              <a:endParaRPr lang="zh-CN" altLang="en-US" sz="1700" dirty="0">
                <a:latin typeface="微软雅黑" pitchFamily="34" charset="-122"/>
                <a:ea typeface="微软雅黑" pitchFamily="34" charset="-122"/>
              </a:endParaRPr>
            </a:p>
          </p:txBody>
        </p:sp>
        <p:sp>
          <p:nvSpPr>
            <p:cNvPr id="25" name="TextBox 24"/>
            <p:cNvSpPr txBox="1"/>
            <p:nvPr/>
          </p:nvSpPr>
          <p:spPr>
            <a:xfrm>
              <a:off x="1066878" y="6145592"/>
              <a:ext cx="382223" cy="250112"/>
            </a:xfrm>
            <a:prstGeom prst="rect">
              <a:avLst/>
            </a:prstGeom>
            <a:noFill/>
          </p:spPr>
          <p:txBody>
            <a:bodyPr wrap="square" lIns="0" tIns="0" rIns="0" bIns="0" rtlCol="0">
              <a:spAutoFit/>
            </a:bodyPr>
            <a:lstStyle/>
            <a:p>
              <a:pPr algn="just"/>
              <a:r>
                <a:rPr lang="en-US" altLang="zh-CN" sz="1700" dirty="0">
                  <a:latin typeface="微软雅黑" pitchFamily="34" charset="-122"/>
                  <a:ea typeface="微软雅黑" pitchFamily="34" charset="-122"/>
                </a:rPr>
                <a:t>0</a:t>
              </a:r>
              <a:endParaRPr lang="zh-CN" altLang="en-US" sz="1700" dirty="0">
                <a:latin typeface="微软雅黑" pitchFamily="34" charset="-122"/>
                <a:ea typeface="微软雅黑" pitchFamily="34" charset="-122"/>
              </a:endParaRPr>
            </a:p>
          </p:txBody>
        </p:sp>
      </p:grpSp>
      <p:sp>
        <p:nvSpPr>
          <p:cNvPr id="50" name="KSO_Shape"/>
          <p:cNvSpPr>
            <a:spLocks/>
          </p:cNvSpPr>
          <p:nvPr/>
        </p:nvSpPr>
        <p:spPr bwMode="auto">
          <a:xfrm>
            <a:off x="474507" y="260041"/>
            <a:ext cx="543927" cy="52957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52" name="组合 51"/>
          <p:cNvGrpSpPr/>
          <p:nvPr/>
        </p:nvGrpSpPr>
        <p:grpSpPr>
          <a:xfrm>
            <a:off x="1828777" y="3020646"/>
            <a:ext cx="937721" cy="3755578"/>
            <a:chOff x="2613025" y="4325937"/>
            <a:chExt cx="1339850" cy="5378450"/>
          </a:xfrm>
        </p:grpSpPr>
        <p:sp>
          <p:nvSpPr>
            <p:cNvPr id="53" name="AutoShape 5"/>
            <p:cNvSpPr>
              <a:spLocks/>
            </p:cNvSpPr>
            <p:nvPr/>
          </p:nvSpPr>
          <p:spPr bwMode="auto">
            <a:xfrm>
              <a:off x="2797175" y="4325937"/>
              <a:ext cx="950913"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45%</a:t>
              </a:r>
              <a:endParaRPr lang="es-ES">
                <a:latin typeface="微软雅黑" pitchFamily="34" charset="-122"/>
                <a:ea typeface="微软雅黑" pitchFamily="34" charset="-122"/>
                <a:cs typeface="Gill Sans" charset="0"/>
              </a:endParaRPr>
            </a:p>
          </p:txBody>
        </p:sp>
        <p:sp>
          <p:nvSpPr>
            <p:cNvPr id="54" name="AutoShape 10"/>
            <p:cNvSpPr>
              <a:spLocks/>
            </p:cNvSpPr>
            <p:nvPr/>
          </p:nvSpPr>
          <p:spPr bwMode="auto">
            <a:xfrm>
              <a:off x="2613025"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dirty="0">
                  <a:solidFill>
                    <a:srgbClr val="444444"/>
                  </a:solidFill>
                  <a:latin typeface="微软雅黑" pitchFamily="34" charset="-122"/>
                  <a:ea typeface="微软雅黑" pitchFamily="34" charset="-122"/>
                  <a:cs typeface="Lato" charset="0"/>
                  <a:sym typeface="Lato" charset="0"/>
                </a:rPr>
                <a:t>Data Here</a:t>
              </a:r>
              <a:endParaRPr lang="es-ES" sz="3800" dirty="0">
                <a:latin typeface="微软雅黑" pitchFamily="34" charset="-122"/>
                <a:ea typeface="微软雅黑" pitchFamily="34" charset="-122"/>
                <a:cs typeface="Gill Sans" charset="0"/>
              </a:endParaRPr>
            </a:p>
          </p:txBody>
        </p:sp>
        <p:sp>
          <p:nvSpPr>
            <p:cNvPr id="55" name="AutoShape 16"/>
            <p:cNvSpPr>
              <a:spLocks/>
            </p:cNvSpPr>
            <p:nvPr/>
          </p:nvSpPr>
          <p:spPr bwMode="auto">
            <a:xfrm>
              <a:off x="2857500" y="5222875"/>
              <a:ext cx="823913" cy="3738562"/>
            </a:xfrm>
            <a:prstGeom prst="roundRect">
              <a:avLst>
                <a:gd name="adj" fmla="val 50000"/>
              </a:avLst>
            </a:pr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56" name="组合 55"/>
          <p:cNvGrpSpPr/>
          <p:nvPr/>
        </p:nvGrpSpPr>
        <p:grpSpPr>
          <a:xfrm>
            <a:off x="2915377" y="1907718"/>
            <a:ext cx="937721" cy="4868506"/>
            <a:chOff x="4165600" y="2732087"/>
            <a:chExt cx="1339850" cy="6972300"/>
          </a:xfrm>
        </p:grpSpPr>
        <p:sp>
          <p:nvSpPr>
            <p:cNvPr id="57" name="AutoShape 4"/>
            <p:cNvSpPr>
              <a:spLocks/>
            </p:cNvSpPr>
            <p:nvPr/>
          </p:nvSpPr>
          <p:spPr bwMode="auto">
            <a:xfrm>
              <a:off x="4373563" y="273208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80%</a:t>
              </a:r>
              <a:endParaRPr lang="es-ES">
                <a:latin typeface="微软雅黑" pitchFamily="34" charset="-122"/>
                <a:ea typeface="微软雅黑" pitchFamily="34" charset="-122"/>
                <a:cs typeface="Gill Sans" charset="0"/>
              </a:endParaRPr>
            </a:p>
          </p:txBody>
        </p:sp>
        <p:sp>
          <p:nvSpPr>
            <p:cNvPr id="58" name="AutoShape 9"/>
            <p:cNvSpPr>
              <a:spLocks/>
            </p:cNvSpPr>
            <p:nvPr/>
          </p:nvSpPr>
          <p:spPr bwMode="auto">
            <a:xfrm>
              <a:off x="4165600"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59" name="AutoShape 17"/>
            <p:cNvSpPr>
              <a:spLocks/>
            </p:cNvSpPr>
            <p:nvPr/>
          </p:nvSpPr>
          <p:spPr bwMode="auto">
            <a:xfrm>
              <a:off x="4435475" y="3411537"/>
              <a:ext cx="823913" cy="5549900"/>
            </a:xfrm>
            <a:prstGeom prst="roundRect">
              <a:avLst>
                <a:gd name="adj" fmla="val 50000"/>
              </a:avLst>
            </a:pr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60" name="组合 59"/>
          <p:cNvGrpSpPr/>
          <p:nvPr/>
        </p:nvGrpSpPr>
        <p:grpSpPr>
          <a:xfrm>
            <a:off x="4018644" y="3702370"/>
            <a:ext cx="937721" cy="3073853"/>
            <a:chOff x="5741988" y="5302250"/>
            <a:chExt cx="1339850" cy="4402137"/>
          </a:xfrm>
        </p:grpSpPr>
        <p:sp>
          <p:nvSpPr>
            <p:cNvPr id="61" name="AutoShape 6"/>
            <p:cNvSpPr>
              <a:spLocks/>
            </p:cNvSpPr>
            <p:nvPr/>
          </p:nvSpPr>
          <p:spPr bwMode="auto">
            <a:xfrm>
              <a:off x="5951538" y="530225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25%</a:t>
              </a:r>
              <a:endParaRPr lang="es-ES">
                <a:latin typeface="微软雅黑" pitchFamily="34" charset="-122"/>
                <a:ea typeface="微软雅黑" pitchFamily="34" charset="-122"/>
                <a:cs typeface="Gill Sans" charset="0"/>
              </a:endParaRPr>
            </a:p>
          </p:txBody>
        </p:sp>
        <p:sp>
          <p:nvSpPr>
            <p:cNvPr id="62" name="AutoShape 11"/>
            <p:cNvSpPr>
              <a:spLocks/>
            </p:cNvSpPr>
            <p:nvPr/>
          </p:nvSpPr>
          <p:spPr bwMode="auto">
            <a:xfrm>
              <a:off x="5741988"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63" name="AutoShape 18"/>
            <p:cNvSpPr>
              <a:spLocks/>
            </p:cNvSpPr>
            <p:nvPr/>
          </p:nvSpPr>
          <p:spPr bwMode="auto">
            <a:xfrm>
              <a:off x="6013450" y="6197600"/>
              <a:ext cx="823913" cy="2763837"/>
            </a:xfrm>
            <a:prstGeom prst="roundRect">
              <a:avLst>
                <a:gd name="adj" fmla="val 50000"/>
              </a:avLst>
            </a:pr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8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64" name="组合 63"/>
          <p:cNvGrpSpPr/>
          <p:nvPr/>
        </p:nvGrpSpPr>
        <p:grpSpPr>
          <a:xfrm>
            <a:off x="5117465" y="2425385"/>
            <a:ext cx="937721" cy="4350839"/>
            <a:chOff x="7312025" y="3473450"/>
            <a:chExt cx="1339850" cy="6230937"/>
          </a:xfrm>
        </p:grpSpPr>
        <p:sp>
          <p:nvSpPr>
            <p:cNvPr id="65" name="AutoShape 7"/>
            <p:cNvSpPr>
              <a:spLocks/>
            </p:cNvSpPr>
            <p:nvPr/>
          </p:nvSpPr>
          <p:spPr bwMode="auto">
            <a:xfrm>
              <a:off x="7648575" y="3473450"/>
              <a:ext cx="952500" cy="690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70%</a:t>
              </a:r>
              <a:endParaRPr lang="es-ES">
                <a:latin typeface="微软雅黑" pitchFamily="34" charset="-122"/>
                <a:ea typeface="微软雅黑" pitchFamily="34" charset="-122"/>
                <a:cs typeface="Gill Sans" charset="0"/>
              </a:endParaRPr>
            </a:p>
          </p:txBody>
        </p:sp>
        <p:sp>
          <p:nvSpPr>
            <p:cNvPr id="66" name="AutoShape 12"/>
            <p:cNvSpPr>
              <a:spLocks/>
            </p:cNvSpPr>
            <p:nvPr/>
          </p:nvSpPr>
          <p:spPr bwMode="auto">
            <a:xfrm>
              <a:off x="7312025"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67" name="AutoShape 19"/>
            <p:cNvSpPr>
              <a:spLocks/>
            </p:cNvSpPr>
            <p:nvPr/>
          </p:nvSpPr>
          <p:spPr bwMode="auto">
            <a:xfrm>
              <a:off x="7591425" y="4316412"/>
              <a:ext cx="823913" cy="4645025"/>
            </a:xfrm>
            <a:prstGeom prst="roundRect">
              <a:avLst>
                <a:gd name="adj" fmla="val 50000"/>
              </a:avLst>
            </a:pr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68" name="组合 67"/>
          <p:cNvGrpSpPr/>
          <p:nvPr/>
        </p:nvGrpSpPr>
        <p:grpSpPr>
          <a:xfrm>
            <a:off x="6227398" y="3109325"/>
            <a:ext cx="937721" cy="3666898"/>
            <a:chOff x="8897938" y="4452937"/>
            <a:chExt cx="1339850" cy="5251450"/>
          </a:xfrm>
        </p:grpSpPr>
        <p:sp>
          <p:nvSpPr>
            <p:cNvPr id="69" name="AutoShape 8"/>
            <p:cNvSpPr>
              <a:spLocks/>
            </p:cNvSpPr>
            <p:nvPr/>
          </p:nvSpPr>
          <p:spPr bwMode="auto">
            <a:xfrm>
              <a:off x="9105900" y="445293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35%</a:t>
              </a:r>
              <a:endParaRPr lang="es-ES">
                <a:latin typeface="微软雅黑" pitchFamily="34" charset="-122"/>
                <a:ea typeface="微软雅黑" pitchFamily="34" charset="-122"/>
                <a:cs typeface="Gill Sans" charset="0"/>
              </a:endParaRPr>
            </a:p>
          </p:txBody>
        </p:sp>
        <p:sp>
          <p:nvSpPr>
            <p:cNvPr id="70" name="AutoShape 13"/>
            <p:cNvSpPr>
              <a:spLocks/>
            </p:cNvSpPr>
            <p:nvPr/>
          </p:nvSpPr>
          <p:spPr bwMode="auto">
            <a:xfrm>
              <a:off x="8897938" y="9213850"/>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71" name="AutoShape 20"/>
            <p:cNvSpPr>
              <a:spLocks/>
            </p:cNvSpPr>
            <p:nvPr/>
          </p:nvSpPr>
          <p:spPr bwMode="auto">
            <a:xfrm>
              <a:off x="9170988" y="5222875"/>
              <a:ext cx="822325" cy="3738562"/>
            </a:xfrm>
            <a:prstGeom prst="roundRect">
              <a:avLst>
                <a:gd name="adj" fmla="val 50000"/>
              </a:avLst>
            </a:pr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72" name="组合 71"/>
          <p:cNvGrpSpPr/>
          <p:nvPr/>
        </p:nvGrpSpPr>
        <p:grpSpPr>
          <a:xfrm>
            <a:off x="7307332" y="2420951"/>
            <a:ext cx="936609" cy="4349730"/>
            <a:chOff x="10440988" y="3467100"/>
            <a:chExt cx="1338262" cy="6229350"/>
          </a:xfrm>
        </p:grpSpPr>
        <p:sp>
          <p:nvSpPr>
            <p:cNvPr id="73" name="AutoShape 14"/>
            <p:cNvSpPr>
              <a:spLocks/>
            </p:cNvSpPr>
            <p:nvPr/>
          </p:nvSpPr>
          <p:spPr bwMode="auto">
            <a:xfrm>
              <a:off x="10601325" y="34671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70%</a:t>
              </a:r>
              <a:endParaRPr lang="es-ES">
                <a:latin typeface="微软雅黑" pitchFamily="34" charset="-122"/>
                <a:ea typeface="微软雅黑" pitchFamily="34" charset="-122"/>
                <a:cs typeface="Gill Sans" charset="0"/>
              </a:endParaRPr>
            </a:p>
          </p:txBody>
        </p:sp>
        <p:sp>
          <p:nvSpPr>
            <p:cNvPr id="74" name="AutoShape 15"/>
            <p:cNvSpPr>
              <a:spLocks/>
            </p:cNvSpPr>
            <p:nvPr/>
          </p:nvSpPr>
          <p:spPr bwMode="auto">
            <a:xfrm>
              <a:off x="10440988" y="9205912"/>
              <a:ext cx="1338262"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sp>
          <p:nvSpPr>
            <p:cNvPr id="75" name="AutoShape 21"/>
            <p:cNvSpPr>
              <a:spLocks/>
            </p:cNvSpPr>
            <p:nvPr/>
          </p:nvSpPr>
          <p:spPr bwMode="auto">
            <a:xfrm>
              <a:off x="10669588" y="4292600"/>
              <a:ext cx="822325" cy="4645025"/>
            </a:xfrm>
            <a:prstGeom prst="roundRect">
              <a:avLst>
                <a:gd name="adj" fmla="val 50000"/>
              </a:avLst>
            </a:pr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grpSp>
        <p:nvGrpSpPr>
          <p:cNvPr id="76" name="组合 75"/>
          <p:cNvGrpSpPr/>
          <p:nvPr/>
        </p:nvGrpSpPr>
        <p:grpSpPr>
          <a:xfrm>
            <a:off x="8516147" y="3109326"/>
            <a:ext cx="936609" cy="3661356"/>
            <a:chOff x="12168188" y="4452937"/>
            <a:chExt cx="1338262" cy="5243513"/>
          </a:xfrm>
        </p:grpSpPr>
        <p:sp>
          <p:nvSpPr>
            <p:cNvPr id="77" name="AutoShape 22"/>
            <p:cNvSpPr>
              <a:spLocks/>
            </p:cNvSpPr>
            <p:nvPr/>
          </p:nvSpPr>
          <p:spPr bwMode="auto">
            <a:xfrm>
              <a:off x="12398375" y="5222875"/>
              <a:ext cx="822325" cy="3738562"/>
            </a:xfrm>
            <a:prstGeom prst="roundRect">
              <a:avLst>
                <a:gd name="adj" fmla="val 50000"/>
              </a:avLst>
            </a:pr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5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8" name="AutoShape 23"/>
            <p:cNvSpPr>
              <a:spLocks/>
            </p:cNvSpPr>
            <p:nvPr/>
          </p:nvSpPr>
          <p:spPr bwMode="auto">
            <a:xfrm>
              <a:off x="12331700" y="4452937"/>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微软雅黑" pitchFamily="34" charset="-122"/>
                  <a:ea typeface="微软雅黑" pitchFamily="34" charset="-122"/>
                  <a:cs typeface="Lato" charset="0"/>
                  <a:sym typeface="Lato" charset="0"/>
                </a:rPr>
                <a:t>35%</a:t>
              </a:r>
              <a:endParaRPr lang="es-ES">
                <a:latin typeface="微软雅黑" pitchFamily="34" charset="-122"/>
                <a:ea typeface="微软雅黑" pitchFamily="34" charset="-122"/>
                <a:cs typeface="Gill Sans" charset="0"/>
              </a:endParaRPr>
            </a:p>
          </p:txBody>
        </p:sp>
        <p:sp>
          <p:nvSpPr>
            <p:cNvPr id="79" name="AutoShape 24"/>
            <p:cNvSpPr>
              <a:spLocks/>
            </p:cNvSpPr>
            <p:nvPr/>
          </p:nvSpPr>
          <p:spPr bwMode="auto">
            <a:xfrm>
              <a:off x="12168188" y="9205912"/>
              <a:ext cx="1338262"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400" b="1">
                  <a:solidFill>
                    <a:srgbClr val="444444"/>
                  </a:solidFill>
                  <a:latin typeface="微软雅黑" pitchFamily="34" charset="-122"/>
                  <a:ea typeface="微软雅黑" pitchFamily="34" charset="-122"/>
                  <a:cs typeface="Lato" charset="0"/>
                  <a:sym typeface="Lato" charset="0"/>
                </a:rPr>
                <a:t>Data Here</a:t>
              </a:r>
              <a:endParaRPr lang="es-ES" sz="3800">
                <a:latin typeface="微软雅黑" pitchFamily="34" charset="-122"/>
                <a:ea typeface="微软雅黑" pitchFamily="34" charset="-122"/>
                <a:cs typeface="Gill Sans" charset="0"/>
              </a:endParaRPr>
            </a:p>
          </p:txBody>
        </p:sp>
      </p:grpSp>
      <p:grpSp>
        <p:nvGrpSpPr>
          <p:cNvPr id="83" name="组合 82"/>
          <p:cNvGrpSpPr/>
          <p:nvPr/>
        </p:nvGrpSpPr>
        <p:grpSpPr>
          <a:xfrm>
            <a:off x="1286588" y="7179715"/>
            <a:ext cx="13936927" cy="1296938"/>
            <a:chOff x="1838325" y="10282237"/>
            <a:chExt cx="19913600" cy="1857375"/>
          </a:xfrm>
        </p:grpSpPr>
        <p:sp>
          <p:nvSpPr>
            <p:cNvPr id="84" name="AutoShape 27"/>
            <p:cNvSpPr>
              <a:spLocks/>
            </p:cNvSpPr>
            <p:nvPr/>
          </p:nvSpPr>
          <p:spPr bwMode="auto">
            <a:xfrm>
              <a:off x="1838325" y="11187112"/>
              <a:ext cx="199136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1700" dirty="0">
                  <a:solidFill>
                    <a:schemeClr val="tx2"/>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charset="0"/>
                  <a:sym typeface="Lato" charset="0"/>
                </a:rPr>
                <a:t>.</a:t>
              </a:r>
              <a:r>
                <a:rPr lang="zh-CN" altLang="en-US" sz="1700" dirty="0">
                  <a:solidFill>
                    <a:schemeClr val="tx2"/>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 入您的内容输入您的内容输入您的内容</a:t>
              </a:r>
              <a:endParaRPr lang="es-ES" sz="1700" dirty="0">
                <a:solidFill>
                  <a:schemeClr val="tx2"/>
                </a:solidFill>
                <a:latin typeface="微软雅黑" pitchFamily="34" charset="-122"/>
                <a:ea typeface="微软雅黑" pitchFamily="34" charset="-122"/>
                <a:cs typeface="Gill Sans" charset="0"/>
              </a:endParaRPr>
            </a:p>
          </p:txBody>
        </p:sp>
        <p:sp>
          <p:nvSpPr>
            <p:cNvPr id="85" name="AutoShape 28"/>
            <p:cNvSpPr>
              <a:spLocks/>
            </p:cNvSpPr>
            <p:nvPr/>
          </p:nvSpPr>
          <p:spPr bwMode="auto">
            <a:xfrm>
              <a:off x="8963025" y="10282237"/>
              <a:ext cx="6316422" cy="9048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zh-CN" altLang="en-US" sz="2800" b="1" dirty="0">
                  <a:solidFill>
                    <a:schemeClr val="tx2"/>
                  </a:solidFill>
                  <a:latin typeface="微软雅黑" pitchFamily="34" charset="-122"/>
                  <a:ea typeface="微软雅黑" pitchFamily="34" charset="-122"/>
                  <a:cs typeface="Gill Sans" charset="0"/>
                </a:rPr>
                <a:t>输入简短的标题文字</a:t>
              </a:r>
              <a:endParaRPr lang="es-ES" sz="2800" b="1" dirty="0">
                <a:solidFill>
                  <a:schemeClr val="tx2"/>
                </a:solidFill>
                <a:latin typeface="微软雅黑" pitchFamily="34" charset="-122"/>
                <a:ea typeface="微软雅黑" pitchFamily="34" charset="-122"/>
                <a:cs typeface="Gill Sans" charset="0"/>
              </a:endParaRPr>
            </a:p>
          </p:txBody>
        </p:sp>
      </p:grpSp>
    </p:spTree>
    <p:extLst>
      <p:ext uri="{BB962C8B-B14F-4D97-AF65-F5344CB8AC3E}">
        <p14:creationId xmlns:p14="http://schemas.microsoft.com/office/powerpoint/2010/main" val="358967160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300" fill="hold"/>
                                        <p:tgtEl>
                                          <p:spTgt spid="35"/>
                                        </p:tgtEl>
                                        <p:attrNameLst>
                                          <p:attrName>ppt_x</p:attrName>
                                        </p:attrNameLst>
                                      </p:cBhvr>
                                      <p:tavLst>
                                        <p:tav tm="0">
                                          <p:val>
                                            <p:strVal val="1+#ppt_w/2"/>
                                          </p:val>
                                        </p:tav>
                                        <p:tav tm="100000">
                                          <p:val>
                                            <p:strVal val="#ppt_x"/>
                                          </p:val>
                                        </p:tav>
                                      </p:tavLst>
                                    </p:anim>
                                    <p:anim calcmode="lin" valueType="num">
                                      <p:cBhvr additive="base">
                                        <p:cTn id="8" dur="3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300" fill="hold"/>
                                        <p:tgtEl>
                                          <p:spTgt spid="34"/>
                                        </p:tgtEl>
                                        <p:attrNameLst>
                                          <p:attrName>ppt_x</p:attrName>
                                        </p:attrNameLst>
                                      </p:cBhvr>
                                      <p:tavLst>
                                        <p:tav tm="0">
                                          <p:val>
                                            <p:strVal val="1+#ppt_w/2"/>
                                          </p:val>
                                        </p:tav>
                                        <p:tav tm="100000">
                                          <p:val>
                                            <p:strVal val="#ppt_x"/>
                                          </p:val>
                                        </p:tav>
                                      </p:tavLst>
                                    </p:anim>
                                    <p:anim calcmode="lin" valueType="num">
                                      <p:cBhvr additive="base">
                                        <p:cTn id="13" dur="300" fill="hold"/>
                                        <p:tgtEl>
                                          <p:spTgt spid="34"/>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par>
                          <p:cTn id="18" fill="hold">
                            <p:stCondLst>
                              <p:cond delay="1100"/>
                            </p:stCondLst>
                            <p:childTnLst>
                              <p:par>
                                <p:cTn id="19" presetID="22" presetClass="entr" presetSubtype="8"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left)">
                                      <p:cBhvr>
                                        <p:cTn id="25" dur="500"/>
                                        <p:tgtEl>
                                          <p:spTgt spid="41"/>
                                        </p:tgtEl>
                                      </p:cBhvr>
                                    </p:animEffect>
                                  </p:childTnLst>
                                </p:cTn>
                              </p:par>
                            </p:childTnLst>
                          </p:cTn>
                        </p:par>
                        <p:par>
                          <p:cTn id="26" fill="hold">
                            <p:stCondLst>
                              <p:cond delay="2100"/>
                            </p:stCondLst>
                            <p:childTnLst>
                              <p:par>
                                <p:cTn id="27" presetID="2" presetClass="entr" presetSubtype="4" fill="hold" nodeType="afterEffect">
                                  <p:stCondLst>
                                    <p:cond delay="0"/>
                                  </p:stCondLst>
                                  <p:childTnLst>
                                    <p:set>
                                      <p:cBhvr>
                                        <p:cTn id="28" dur="1" fill="hold">
                                          <p:stCondLst>
                                            <p:cond delay="0"/>
                                          </p:stCondLst>
                                        </p:cTn>
                                        <p:tgtEl>
                                          <p:spTgt spid="83"/>
                                        </p:tgtEl>
                                        <p:attrNameLst>
                                          <p:attrName>style.visibility</p:attrName>
                                        </p:attrNameLst>
                                      </p:cBhvr>
                                      <p:to>
                                        <p:strVal val="visible"/>
                                      </p:to>
                                    </p:set>
                                    <p:anim calcmode="lin" valueType="num">
                                      <p:cBhvr additive="base">
                                        <p:cTn id="29" dur="500" fill="hold"/>
                                        <p:tgtEl>
                                          <p:spTgt spid="83"/>
                                        </p:tgtEl>
                                        <p:attrNameLst>
                                          <p:attrName>ppt_x</p:attrName>
                                        </p:attrNameLst>
                                      </p:cBhvr>
                                      <p:tavLst>
                                        <p:tav tm="0">
                                          <p:val>
                                            <p:strVal val="#ppt_x"/>
                                          </p:val>
                                        </p:tav>
                                        <p:tav tm="100000">
                                          <p:val>
                                            <p:strVal val="#ppt_x"/>
                                          </p:val>
                                        </p:tav>
                                      </p:tavLst>
                                    </p:anim>
                                    <p:anim calcmode="lin" valueType="num">
                                      <p:cBhvr additive="base">
                                        <p:cTn id="30" dur="500" fill="hold"/>
                                        <p:tgtEl>
                                          <p:spTgt spid="83"/>
                                        </p:tgtEl>
                                        <p:attrNameLst>
                                          <p:attrName>ppt_y</p:attrName>
                                        </p:attrNameLst>
                                      </p:cBhvr>
                                      <p:tavLst>
                                        <p:tav tm="0">
                                          <p:val>
                                            <p:strVal val="1+#ppt_h/2"/>
                                          </p:val>
                                        </p:tav>
                                        <p:tav tm="100000">
                                          <p:val>
                                            <p:strVal val="#ppt_y"/>
                                          </p:val>
                                        </p:tav>
                                      </p:tavLst>
                                    </p:anim>
                                  </p:childTnLst>
                                </p:cTn>
                              </p:par>
                              <p:par>
                                <p:cTn id="31" presetID="47" presetClass="entr" presetSubtype="0" fill="hold" nodeType="withEffect">
                                  <p:stCondLst>
                                    <p:cond delay="50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1000"/>
                                        <p:tgtEl>
                                          <p:spTgt spid="52"/>
                                        </p:tgtEl>
                                      </p:cBhvr>
                                    </p:animEffect>
                                    <p:anim calcmode="lin" valueType="num">
                                      <p:cBhvr>
                                        <p:cTn id="34" dur="1000" fill="hold"/>
                                        <p:tgtEl>
                                          <p:spTgt spid="52"/>
                                        </p:tgtEl>
                                        <p:attrNameLst>
                                          <p:attrName>ppt_x</p:attrName>
                                        </p:attrNameLst>
                                      </p:cBhvr>
                                      <p:tavLst>
                                        <p:tav tm="0">
                                          <p:val>
                                            <p:strVal val="#ppt_x"/>
                                          </p:val>
                                        </p:tav>
                                        <p:tav tm="100000">
                                          <p:val>
                                            <p:strVal val="#ppt_x"/>
                                          </p:val>
                                        </p:tav>
                                      </p:tavLst>
                                    </p:anim>
                                    <p:anim calcmode="lin" valueType="num">
                                      <p:cBhvr>
                                        <p:cTn id="35" dur="1000" fill="hold"/>
                                        <p:tgtEl>
                                          <p:spTgt spid="5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50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1000"/>
                                        <p:tgtEl>
                                          <p:spTgt spid="56"/>
                                        </p:tgtEl>
                                      </p:cBhvr>
                                    </p:animEffect>
                                    <p:anim calcmode="lin" valueType="num">
                                      <p:cBhvr>
                                        <p:cTn id="39" dur="1000" fill="hold"/>
                                        <p:tgtEl>
                                          <p:spTgt spid="56"/>
                                        </p:tgtEl>
                                        <p:attrNameLst>
                                          <p:attrName>ppt_x</p:attrName>
                                        </p:attrNameLst>
                                      </p:cBhvr>
                                      <p:tavLst>
                                        <p:tav tm="0">
                                          <p:val>
                                            <p:strVal val="#ppt_x"/>
                                          </p:val>
                                        </p:tav>
                                        <p:tav tm="100000">
                                          <p:val>
                                            <p:strVal val="#ppt_x"/>
                                          </p:val>
                                        </p:tav>
                                      </p:tavLst>
                                    </p:anim>
                                    <p:anim calcmode="lin" valueType="num">
                                      <p:cBhvr>
                                        <p:cTn id="40" dur="1000" fill="hold"/>
                                        <p:tgtEl>
                                          <p:spTgt spid="56"/>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50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1000"/>
                                        <p:tgtEl>
                                          <p:spTgt spid="60"/>
                                        </p:tgtEl>
                                      </p:cBhvr>
                                    </p:animEffect>
                                    <p:anim calcmode="lin" valueType="num">
                                      <p:cBhvr>
                                        <p:cTn id="44" dur="1000" fill="hold"/>
                                        <p:tgtEl>
                                          <p:spTgt spid="60"/>
                                        </p:tgtEl>
                                        <p:attrNameLst>
                                          <p:attrName>ppt_x</p:attrName>
                                        </p:attrNameLst>
                                      </p:cBhvr>
                                      <p:tavLst>
                                        <p:tav tm="0">
                                          <p:val>
                                            <p:strVal val="#ppt_x"/>
                                          </p:val>
                                        </p:tav>
                                        <p:tav tm="100000">
                                          <p:val>
                                            <p:strVal val="#ppt_x"/>
                                          </p:val>
                                        </p:tav>
                                      </p:tavLst>
                                    </p:anim>
                                    <p:anim calcmode="lin" valueType="num">
                                      <p:cBhvr>
                                        <p:cTn id="45" dur="1000" fill="hold"/>
                                        <p:tgtEl>
                                          <p:spTgt spid="6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500"/>
                                  </p:stCondLst>
                                  <p:childTnLst>
                                    <p:set>
                                      <p:cBhvr>
                                        <p:cTn id="47" dur="1" fill="hold">
                                          <p:stCondLst>
                                            <p:cond delay="0"/>
                                          </p:stCondLst>
                                        </p:cTn>
                                        <p:tgtEl>
                                          <p:spTgt spid="64"/>
                                        </p:tgtEl>
                                        <p:attrNameLst>
                                          <p:attrName>style.visibility</p:attrName>
                                        </p:attrNameLst>
                                      </p:cBhvr>
                                      <p:to>
                                        <p:strVal val="visible"/>
                                      </p:to>
                                    </p:set>
                                    <p:animEffect transition="in" filter="fade">
                                      <p:cBhvr>
                                        <p:cTn id="48" dur="1000"/>
                                        <p:tgtEl>
                                          <p:spTgt spid="64"/>
                                        </p:tgtEl>
                                      </p:cBhvr>
                                    </p:animEffect>
                                    <p:anim calcmode="lin" valueType="num">
                                      <p:cBhvr>
                                        <p:cTn id="49" dur="1000" fill="hold"/>
                                        <p:tgtEl>
                                          <p:spTgt spid="64"/>
                                        </p:tgtEl>
                                        <p:attrNameLst>
                                          <p:attrName>ppt_x</p:attrName>
                                        </p:attrNameLst>
                                      </p:cBhvr>
                                      <p:tavLst>
                                        <p:tav tm="0">
                                          <p:val>
                                            <p:strVal val="#ppt_x"/>
                                          </p:val>
                                        </p:tav>
                                        <p:tav tm="100000">
                                          <p:val>
                                            <p:strVal val="#ppt_x"/>
                                          </p:val>
                                        </p:tav>
                                      </p:tavLst>
                                    </p:anim>
                                    <p:anim calcmode="lin" valueType="num">
                                      <p:cBhvr>
                                        <p:cTn id="50" dur="1000" fill="hold"/>
                                        <p:tgtEl>
                                          <p:spTgt spid="64"/>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500"/>
                                  </p:stCondLst>
                                  <p:childTnLst>
                                    <p:set>
                                      <p:cBhvr>
                                        <p:cTn id="52" dur="1" fill="hold">
                                          <p:stCondLst>
                                            <p:cond delay="0"/>
                                          </p:stCondLst>
                                        </p:cTn>
                                        <p:tgtEl>
                                          <p:spTgt spid="68"/>
                                        </p:tgtEl>
                                        <p:attrNameLst>
                                          <p:attrName>style.visibility</p:attrName>
                                        </p:attrNameLst>
                                      </p:cBhvr>
                                      <p:to>
                                        <p:strVal val="visible"/>
                                      </p:to>
                                    </p:set>
                                    <p:animEffect transition="in" filter="fade">
                                      <p:cBhvr>
                                        <p:cTn id="53" dur="1000"/>
                                        <p:tgtEl>
                                          <p:spTgt spid="68"/>
                                        </p:tgtEl>
                                      </p:cBhvr>
                                    </p:animEffect>
                                    <p:anim calcmode="lin" valueType="num">
                                      <p:cBhvr>
                                        <p:cTn id="54" dur="1000" fill="hold"/>
                                        <p:tgtEl>
                                          <p:spTgt spid="68"/>
                                        </p:tgtEl>
                                        <p:attrNameLst>
                                          <p:attrName>ppt_x</p:attrName>
                                        </p:attrNameLst>
                                      </p:cBhvr>
                                      <p:tavLst>
                                        <p:tav tm="0">
                                          <p:val>
                                            <p:strVal val="#ppt_x"/>
                                          </p:val>
                                        </p:tav>
                                        <p:tav tm="100000">
                                          <p:val>
                                            <p:strVal val="#ppt_x"/>
                                          </p:val>
                                        </p:tav>
                                      </p:tavLst>
                                    </p:anim>
                                    <p:anim calcmode="lin" valueType="num">
                                      <p:cBhvr>
                                        <p:cTn id="55" dur="1000" fill="hold"/>
                                        <p:tgtEl>
                                          <p:spTgt spid="6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500"/>
                                  </p:stCondLst>
                                  <p:childTnLst>
                                    <p:set>
                                      <p:cBhvr>
                                        <p:cTn id="57" dur="1" fill="hold">
                                          <p:stCondLst>
                                            <p:cond delay="0"/>
                                          </p:stCondLst>
                                        </p:cTn>
                                        <p:tgtEl>
                                          <p:spTgt spid="72"/>
                                        </p:tgtEl>
                                        <p:attrNameLst>
                                          <p:attrName>style.visibility</p:attrName>
                                        </p:attrNameLst>
                                      </p:cBhvr>
                                      <p:to>
                                        <p:strVal val="visible"/>
                                      </p:to>
                                    </p:set>
                                    <p:animEffect transition="in" filter="fade">
                                      <p:cBhvr>
                                        <p:cTn id="58" dur="1000"/>
                                        <p:tgtEl>
                                          <p:spTgt spid="72"/>
                                        </p:tgtEl>
                                      </p:cBhvr>
                                    </p:animEffect>
                                    <p:anim calcmode="lin" valueType="num">
                                      <p:cBhvr>
                                        <p:cTn id="59" dur="1000" fill="hold"/>
                                        <p:tgtEl>
                                          <p:spTgt spid="72"/>
                                        </p:tgtEl>
                                        <p:attrNameLst>
                                          <p:attrName>ppt_x</p:attrName>
                                        </p:attrNameLst>
                                      </p:cBhvr>
                                      <p:tavLst>
                                        <p:tav tm="0">
                                          <p:val>
                                            <p:strVal val="#ppt_x"/>
                                          </p:val>
                                        </p:tav>
                                        <p:tav tm="100000">
                                          <p:val>
                                            <p:strVal val="#ppt_x"/>
                                          </p:val>
                                        </p:tav>
                                      </p:tavLst>
                                    </p:anim>
                                    <p:anim calcmode="lin" valueType="num">
                                      <p:cBhvr>
                                        <p:cTn id="60" dur="1000" fill="hold"/>
                                        <p:tgtEl>
                                          <p:spTgt spid="72"/>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500"/>
                                  </p:stCondLst>
                                  <p:childTnLst>
                                    <p:set>
                                      <p:cBhvr>
                                        <p:cTn id="62" dur="1" fill="hold">
                                          <p:stCondLst>
                                            <p:cond delay="0"/>
                                          </p:stCondLst>
                                        </p:cTn>
                                        <p:tgtEl>
                                          <p:spTgt spid="76"/>
                                        </p:tgtEl>
                                        <p:attrNameLst>
                                          <p:attrName>style.visibility</p:attrName>
                                        </p:attrNameLst>
                                      </p:cBhvr>
                                      <p:to>
                                        <p:strVal val="visible"/>
                                      </p:to>
                                    </p:set>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strVal val="#ppt_x"/>
                                          </p:val>
                                        </p:tav>
                                        <p:tav tm="100000">
                                          <p:val>
                                            <p:strVal val="#ppt_x"/>
                                          </p:val>
                                        </p:tav>
                                      </p:tavLst>
                                    </p:anim>
                                    <p:anim calcmode="lin" valueType="num">
                                      <p:cBhvr>
                                        <p:cTn id="65" dur="1000" fill="hold"/>
                                        <p:tgtEl>
                                          <p:spTgt spid="76"/>
                                        </p:tgtEl>
                                        <p:attrNameLst>
                                          <p:attrName>ppt_y</p:attrName>
                                        </p:attrNameLst>
                                      </p:cBhvr>
                                      <p:tavLst>
                                        <p:tav tm="0">
                                          <p:val>
                                            <p:strVal val="#ppt_y-.1"/>
                                          </p:val>
                                        </p:tav>
                                        <p:tav tm="100000">
                                          <p:val>
                                            <p:strVal val="#ppt_y"/>
                                          </p:val>
                                        </p:tav>
                                      </p:tavLst>
                                    </p:anim>
                                  </p:childTnLst>
                                </p:cTn>
                              </p:par>
                              <p:par>
                                <p:cTn id="66" presetID="2" presetClass="entr" presetSubtype="8" fill="hold" nodeType="with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additive="base">
                                        <p:cTn id="68" dur="500" fill="hold"/>
                                        <p:tgtEl>
                                          <p:spTgt spid="3"/>
                                        </p:tgtEl>
                                        <p:attrNameLst>
                                          <p:attrName>ppt_x</p:attrName>
                                        </p:attrNameLst>
                                      </p:cBhvr>
                                      <p:tavLst>
                                        <p:tav tm="0">
                                          <p:val>
                                            <p:strVal val="0-#ppt_w/2"/>
                                          </p:val>
                                        </p:tav>
                                        <p:tav tm="100000">
                                          <p:val>
                                            <p:strVal val="#ppt_x"/>
                                          </p:val>
                                        </p:tav>
                                      </p:tavLst>
                                    </p:anim>
                                    <p:anim calcmode="lin" valueType="num">
                                      <p:cBhvr additive="base">
                                        <p:cTn id="69" dur="500" fill="hold"/>
                                        <p:tgtEl>
                                          <p:spTgt spid="3"/>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fill="hold"/>
                                        <p:tgtEl>
                                          <p:spTgt spid="14"/>
                                        </p:tgtEl>
                                        <p:attrNameLst>
                                          <p:attrName>ppt_x</p:attrName>
                                        </p:attrNameLst>
                                      </p:cBhvr>
                                      <p:tavLst>
                                        <p:tav tm="0">
                                          <p:val>
                                            <p:strVal val="0-#ppt_w/2"/>
                                          </p:val>
                                        </p:tav>
                                        <p:tav tm="100000">
                                          <p:val>
                                            <p:strVal val="#ppt_x"/>
                                          </p:val>
                                        </p:tav>
                                      </p:tavLst>
                                    </p:anim>
                                    <p:anim calcmode="lin" valueType="num">
                                      <p:cBhvr additive="base">
                                        <p:cTn id="7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rot="16200000">
            <a:off x="3657013" y="283516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3" name="圆角矩形 12"/>
          <p:cNvSpPr/>
          <p:nvPr/>
        </p:nvSpPr>
        <p:spPr>
          <a:xfrm rot="16200000">
            <a:off x="3657013" y="548692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5" name="圆角矩形 14"/>
          <p:cNvSpPr/>
          <p:nvPr/>
        </p:nvSpPr>
        <p:spPr>
          <a:xfrm rot="10800000">
            <a:off x="2300653" y="4161044"/>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6" name="圆角矩形 15"/>
          <p:cNvSpPr/>
          <p:nvPr/>
        </p:nvSpPr>
        <p:spPr>
          <a:xfrm rot="10800000">
            <a:off x="4952413" y="4161044"/>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7" name="圆角矩形 16"/>
          <p:cNvSpPr/>
          <p:nvPr/>
        </p:nvSpPr>
        <p:spPr>
          <a:xfrm rot="2700000">
            <a:off x="4565123" y="5159542"/>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8" name="圆角矩形 17"/>
          <p:cNvSpPr/>
          <p:nvPr/>
        </p:nvSpPr>
        <p:spPr>
          <a:xfrm rot="2700000">
            <a:off x="2690045" y="3284464"/>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6" name="圆角矩形 25"/>
          <p:cNvSpPr/>
          <p:nvPr/>
        </p:nvSpPr>
        <p:spPr>
          <a:xfrm rot="18900000" flipH="1">
            <a:off x="2780434" y="5135186"/>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7" name="圆角矩形 26"/>
          <p:cNvSpPr/>
          <p:nvPr/>
        </p:nvSpPr>
        <p:spPr>
          <a:xfrm rot="18900000" flipH="1">
            <a:off x="4611774" y="3255170"/>
            <a:ext cx="1167476" cy="13179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8" name="任意多边形 27"/>
          <p:cNvSpPr/>
          <p:nvPr/>
        </p:nvSpPr>
        <p:spPr>
          <a:xfrm>
            <a:off x="3652711" y="3638202"/>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0" name="任意多边形 29"/>
          <p:cNvSpPr/>
          <p:nvPr/>
        </p:nvSpPr>
        <p:spPr>
          <a:xfrm flipH="1">
            <a:off x="4225647" y="3638202"/>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1" name="任意多边形 30"/>
          <p:cNvSpPr/>
          <p:nvPr/>
        </p:nvSpPr>
        <p:spPr>
          <a:xfrm>
            <a:off x="3898492" y="3889837"/>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2" name="任意多边形 31"/>
          <p:cNvSpPr/>
          <p:nvPr/>
        </p:nvSpPr>
        <p:spPr>
          <a:xfrm flipH="1">
            <a:off x="4231500" y="3889837"/>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3" name="文本框 9"/>
          <p:cNvSpPr txBox="1"/>
          <p:nvPr/>
        </p:nvSpPr>
        <p:spPr>
          <a:xfrm>
            <a:off x="7957319" y="2619139"/>
            <a:ext cx="4104456" cy="1143055"/>
          </a:xfrm>
          <a:prstGeom prst="rect">
            <a:avLst/>
          </a:prstGeom>
          <a:noFill/>
        </p:spPr>
        <p:txBody>
          <a:bodyPr wrap="square" lIns="126160" tIns="63080" rIns="126160" bIns="63080" rtlCol="0">
            <a:spAutoFit/>
          </a:bodyPr>
          <a:lstStyle/>
          <a:p>
            <a:pPr marL="0" lvl="1"/>
            <a:r>
              <a:rPr lang="zh-CN" altLang="en-US" sz="6600" b="1" spc="552" dirty="0">
                <a:solidFill>
                  <a:schemeClr val="bg2"/>
                </a:solidFill>
                <a:latin typeface="微软雅黑" pitchFamily="34" charset="-122"/>
                <a:ea typeface="微软雅黑" pitchFamily="34" charset="-122"/>
              </a:rPr>
              <a:t>发展计划</a:t>
            </a:r>
          </a:p>
        </p:txBody>
      </p:sp>
      <p:sp>
        <p:nvSpPr>
          <p:cNvPr id="34" name="Freeform 5"/>
          <p:cNvSpPr>
            <a:spLocks/>
          </p:cNvSpPr>
          <p:nvPr/>
        </p:nvSpPr>
        <p:spPr bwMode="auto">
          <a:xfrm>
            <a:off x="2343249" y="2548233"/>
            <a:ext cx="3813870" cy="338172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endParaRPr>
          </a:p>
        </p:txBody>
      </p:sp>
      <p:sp>
        <p:nvSpPr>
          <p:cNvPr id="35" name="文本框 9"/>
          <p:cNvSpPr txBox="1"/>
          <p:nvPr/>
        </p:nvSpPr>
        <p:spPr>
          <a:xfrm>
            <a:off x="8100117" y="3959007"/>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公司战略目标</a:t>
            </a:r>
          </a:p>
        </p:txBody>
      </p:sp>
      <p:sp>
        <p:nvSpPr>
          <p:cNvPr id="36" name="文本框 9"/>
          <p:cNvSpPr txBox="1"/>
          <p:nvPr/>
        </p:nvSpPr>
        <p:spPr>
          <a:xfrm>
            <a:off x="8100115" y="4367184"/>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短期盈利计划</a:t>
            </a:r>
          </a:p>
        </p:txBody>
      </p:sp>
      <p:sp>
        <p:nvSpPr>
          <p:cNvPr id="37" name="文本框 9"/>
          <p:cNvSpPr txBox="1"/>
          <p:nvPr/>
        </p:nvSpPr>
        <p:spPr>
          <a:xfrm>
            <a:off x="8100117" y="4775360"/>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五年发展规划</a:t>
            </a:r>
          </a:p>
        </p:txBody>
      </p:sp>
      <p:sp>
        <p:nvSpPr>
          <p:cNvPr id="38" name="文本框 9"/>
          <p:cNvSpPr txBox="1"/>
          <p:nvPr/>
        </p:nvSpPr>
        <p:spPr>
          <a:xfrm>
            <a:off x="10332584" y="3959007"/>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产品开发计划</a:t>
            </a:r>
          </a:p>
        </p:txBody>
      </p:sp>
      <p:sp>
        <p:nvSpPr>
          <p:cNvPr id="39" name="文本框 9"/>
          <p:cNvSpPr txBox="1"/>
          <p:nvPr/>
        </p:nvSpPr>
        <p:spPr>
          <a:xfrm>
            <a:off x="10332584" y="4370151"/>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市场拓展计划</a:t>
            </a:r>
          </a:p>
        </p:txBody>
      </p:sp>
      <p:sp>
        <p:nvSpPr>
          <p:cNvPr id="40" name="KSO_Shape"/>
          <p:cNvSpPr>
            <a:spLocks/>
          </p:cNvSpPr>
          <p:nvPr/>
        </p:nvSpPr>
        <p:spPr bwMode="auto">
          <a:xfrm>
            <a:off x="3578422" y="3636564"/>
            <a:ext cx="1343523" cy="1123091"/>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chemeClr val="bg2"/>
              </a:solidFill>
              <a:ea typeface="宋体" panose="02010600030101010101" pitchFamily="2" charset="-122"/>
            </a:endParaRPr>
          </a:p>
        </p:txBody>
      </p:sp>
      <p:sp>
        <p:nvSpPr>
          <p:cNvPr id="41" name="Freeform 35"/>
          <p:cNvSpPr>
            <a:spLocks noEditPoints="1"/>
          </p:cNvSpPr>
          <p:nvPr/>
        </p:nvSpPr>
        <p:spPr bwMode="auto">
          <a:xfrm>
            <a:off x="6620373" y="2912333"/>
            <a:ext cx="1008970" cy="1594893"/>
          </a:xfrm>
          <a:custGeom>
            <a:avLst/>
            <a:gdLst>
              <a:gd name="T0" fmla="*/ 68 w 77"/>
              <a:gd name="T1" fmla="*/ 121 h 121"/>
              <a:gd name="T2" fmla="*/ 45 w 77"/>
              <a:gd name="T3" fmla="*/ 121 h 121"/>
              <a:gd name="T4" fmla="*/ 45 w 77"/>
              <a:gd name="T5" fmla="*/ 102 h 121"/>
              <a:gd name="T6" fmla="*/ 0 w 77"/>
              <a:gd name="T7" fmla="*/ 102 h 121"/>
              <a:gd name="T8" fmla="*/ 0 w 77"/>
              <a:gd name="T9" fmla="*/ 79 h 121"/>
              <a:gd name="T10" fmla="*/ 48 w 77"/>
              <a:gd name="T11" fmla="*/ 0 h 121"/>
              <a:gd name="T12" fmla="*/ 68 w 77"/>
              <a:gd name="T13" fmla="*/ 0 h 121"/>
              <a:gd name="T14" fmla="*/ 68 w 77"/>
              <a:gd name="T15" fmla="*/ 79 h 121"/>
              <a:gd name="T16" fmla="*/ 77 w 77"/>
              <a:gd name="T17" fmla="*/ 79 h 121"/>
              <a:gd name="T18" fmla="*/ 77 w 77"/>
              <a:gd name="T19" fmla="*/ 102 h 121"/>
              <a:gd name="T20" fmla="*/ 68 w 77"/>
              <a:gd name="T21" fmla="*/ 102 h 121"/>
              <a:gd name="T22" fmla="*/ 68 w 77"/>
              <a:gd name="T23" fmla="*/ 121 h 121"/>
              <a:gd name="T24" fmla="*/ 45 w 77"/>
              <a:gd name="T25" fmla="*/ 44 h 121"/>
              <a:gd name="T26" fmla="*/ 23 w 77"/>
              <a:gd name="T27" fmla="*/ 79 h 121"/>
              <a:gd name="T28" fmla="*/ 45 w 77"/>
              <a:gd name="T29" fmla="*/ 79 h 121"/>
              <a:gd name="T30" fmla="*/ 45 w 77"/>
              <a:gd name="T31" fmla="*/ 4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121">
                <a:moveTo>
                  <a:pt x="68" y="121"/>
                </a:moveTo>
                <a:lnTo>
                  <a:pt x="45" y="121"/>
                </a:lnTo>
                <a:lnTo>
                  <a:pt x="45" y="102"/>
                </a:lnTo>
                <a:lnTo>
                  <a:pt x="0" y="102"/>
                </a:lnTo>
                <a:lnTo>
                  <a:pt x="0" y="79"/>
                </a:lnTo>
                <a:lnTo>
                  <a:pt x="48" y="0"/>
                </a:lnTo>
                <a:lnTo>
                  <a:pt x="68" y="0"/>
                </a:lnTo>
                <a:lnTo>
                  <a:pt x="68" y="79"/>
                </a:lnTo>
                <a:lnTo>
                  <a:pt x="77" y="79"/>
                </a:lnTo>
                <a:lnTo>
                  <a:pt x="77" y="102"/>
                </a:lnTo>
                <a:lnTo>
                  <a:pt x="68" y="102"/>
                </a:lnTo>
                <a:lnTo>
                  <a:pt x="68" y="121"/>
                </a:lnTo>
                <a:close/>
                <a:moveTo>
                  <a:pt x="45" y="44"/>
                </a:moveTo>
                <a:lnTo>
                  <a:pt x="23" y="79"/>
                </a:lnTo>
                <a:lnTo>
                  <a:pt x="45" y="79"/>
                </a:lnTo>
                <a:lnTo>
                  <a:pt x="45" y="4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bg2"/>
              </a:solidFill>
              <a:latin typeface="方正中等线简体" panose="02010601030101010101" pitchFamily="2" charset="-122"/>
              <a:ea typeface="方正中等线简体" panose="02010601030101010101" pitchFamily="2" charset="-122"/>
            </a:endParaRPr>
          </a:p>
        </p:txBody>
      </p:sp>
      <p:cxnSp>
        <p:nvCxnSpPr>
          <p:cNvPr id="42" name="直接连接符 41"/>
          <p:cNvCxnSpPr/>
          <p:nvPr/>
        </p:nvCxnSpPr>
        <p:spPr>
          <a:xfrm>
            <a:off x="7813303" y="2619139"/>
            <a:ext cx="0" cy="3503399"/>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1721531"/>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300"/>
                                        <p:tgtEl>
                                          <p:spTgt spid="27"/>
                                        </p:tgtEl>
                                      </p:cBhvr>
                                    </p:animEffect>
                                  </p:childTnLst>
                                </p:cTn>
                              </p:par>
                              <p:par>
                                <p:cTn id="8" presetID="22" presetClass="exit" presetSubtype="4" fill="hold" grpId="1" nodeType="withEffect">
                                  <p:stCondLst>
                                    <p:cond delay="200"/>
                                  </p:stCondLst>
                                  <p:childTnLst>
                                    <p:animEffect transition="out" filter="wipe(down)">
                                      <p:cBhvr>
                                        <p:cTn id="9" dur="300"/>
                                        <p:tgtEl>
                                          <p:spTgt spid="27"/>
                                        </p:tgtEl>
                                      </p:cBhvr>
                                    </p:animEffect>
                                    <p:set>
                                      <p:cBhvr>
                                        <p:cTn id="10" dur="1" fill="hold">
                                          <p:stCondLst>
                                            <p:cond delay="299"/>
                                          </p:stCondLst>
                                        </p:cTn>
                                        <p:tgtEl>
                                          <p:spTgt spid="27"/>
                                        </p:tgtEl>
                                        <p:attrNameLst>
                                          <p:attrName>style.visibility</p:attrName>
                                        </p:attrNameLst>
                                      </p:cBhvr>
                                      <p:to>
                                        <p:strVal val="hidden"/>
                                      </p:to>
                                    </p:set>
                                  </p:childTnLst>
                                </p:cTn>
                              </p:par>
                              <p:par>
                                <p:cTn id="11" presetID="64" presetClass="path" presetSubtype="0" accel="50000" decel="50000" fill="hold" grpId="2" nodeType="withEffect">
                                  <p:stCondLst>
                                    <p:cond delay="0"/>
                                  </p:stCondLst>
                                  <p:childTnLst>
                                    <p:animMotion origin="layout" path="M -1.83865E-6 3.34407E-6 L 0.05497 -0.09632 " pathEditMode="relative" rAng="0" ptsTypes="AA">
                                      <p:cBhvr>
                                        <p:cTn id="12" dur="600" fill="hold"/>
                                        <p:tgtEl>
                                          <p:spTgt spid="27"/>
                                        </p:tgtEl>
                                        <p:attrNameLst>
                                          <p:attrName>ppt_x</p:attrName>
                                          <p:attrName>ppt_y</p:attrName>
                                        </p:attrNameLst>
                                      </p:cBhvr>
                                      <p:rCtr x="2749" y="-4816"/>
                                    </p:animMotion>
                                  </p:childTnLst>
                                </p:cTn>
                              </p:par>
                              <p:par>
                                <p:cTn id="13" presetID="2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300"/>
                                        <p:tgtEl>
                                          <p:spTgt spid="16"/>
                                        </p:tgtEl>
                                      </p:cBhvr>
                                    </p:animEffect>
                                  </p:childTnLst>
                                </p:cTn>
                              </p:par>
                              <p:par>
                                <p:cTn id="16" presetID="22" presetClass="exit" presetSubtype="8" fill="hold" grpId="1" nodeType="withEffect">
                                  <p:stCondLst>
                                    <p:cond delay="200"/>
                                  </p:stCondLst>
                                  <p:childTnLst>
                                    <p:animEffect transition="out" filter="wipe(left)">
                                      <p:cBhvr>
                                        <p:cTn id="17" dur="300"/>
                                        <p:tgtEl>
                                          <p:spTgt spid="16"/>
                                        </p:tgtEl>
                                      </p:cBhvr>
                                    </p:animEffect>
                                    <p:set>
                                      <p:cBhvr>
                                        <p:cTn id="18" dur="1" fill="hold">
                                          <p:stCondLst>
                                            <p:cond delay="299"/>
                                          </p:stCondLst>
                                        </p:cTn>
                                        <p:tgtEl>
                                          <p:spTgt spid="16"/>
                                        </p:tgtEl>
                                        <p:attrNameLst>
                                          <p:attrName>style.visibility</p:attrName>
                                        </p:attrNameLst>
                                      </p:cBhvr>
                                      <p:to>
                                        <p:strVal val="hidden"/>
                                      </p:to>
                                    </p:set>
                                  </p:childTnLst>
                                </p:cTn>
                              </p:par>
                              <p:par>
                                <p:cTn id="19" presetID="64" presetClass="path" presetSubtype="0" accel="50000" decel="50000" fill="hold" grpId="2" nodeType="withEffect">
                                  <p:stCondLst>
                                    <p:cond delay="0"/>
                                  </p:stCondLst>
                                  <p:childTnLst>
                                    <p:animMotion origin="layout" path="M 2.13884E-6 2.75903E-6 L 0.05966 0.00068 " pathEditMode="relative" rAng="0" ptsTypes="AA">
                                      <p:cBhvr>
                                        <p:cTn id="20" dur="600" fill="hold"/>
                                        <p:tgtEl>
                                          <p:spTgt spid="16"/>
                                        </p:tgtEl>
                                        <p:attrNameLst>
                                          <p:attrName>ppt_x</p:attrName>
                                          <p:attrName>ppt_y</p:attrName>
                                        </p:attrNameLst>
                                      </p:cBhvr>
                                      <p:rCtr x="2983" y="34"/>
                                    </p:animMotion>
                                  </p:childTnLst>
                                </p:cTn>
                              </p:par>
                              <p:par>
                                <p:cTn id="21" presetID="22" presetClass="entr" presetSubtype="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300"/>
                                        <p:tgtEl>
                                          <p:spTgt spid="17"/>
                                        </p:tgtEl>
                                      </p:cBhvr>
                                    </p:animEffect>
                                  </p:childTnLst>
                                </p:cTn>
                              </p:par>
                              <p:par>
                                <p:cTn id="24" presetID="22" presetClass="exit" presetSubtype="1" fill="hold" grpId="1" nodeType="withEffect">
                                  <p:stCondLst>
                                    <p:cond delay="200"/>
                                  </p:stCondLst>
                                  <p:childTnLst>
                                    <p:animEffect transition="out" filter="wipe(up)">
                                      <p:cBhvr>
                                        <p:cTn id="25" dur="300"/>
                                        <p:tgtEl>
                                          <p:spTgt spid="17"/>
                                        </p:tgtEl>
                                      </p:cBhvr>
                                    </p:animEffect>
                                    <p:set>
                                      <p:cBhvr>
                                        <p:cTn id="26" dur="1" fill="hold">
                                          <p:stCondLst>
                                            <p:cond delay="299"/>
                                          </p:stCondLst>
                                        </p:cTn>
                                        <p:tgtEl>
                                          <p:spTgt spid="17"/>
                                        </p:tgtEl>
                                        <p:attrNameLst>
                                          <p:attrName>style.visibility</p:attrName>
                                        </p:attrNameLst>
                                      </p:cBhvr>
                                      <p:to>
                                        <p:strVal val="hidden"/>
                                      </p:to>
                                    </p:set>
                                  </p:childTnLst>
                                </p:cTn>
                              </p:par>
                              <p:par>
                                <p:cTn id="27" presetID="64" presetClass="path" presetSubtype="0" accel="50000" decel="50000" fill="hold" grpId="2" nodeType="withEffect">
                                  <p:stCondLst>
                                    <p:cond delay="0"/>
                                  </p:stCondLst>
                                  <p:childTnLst>
                                    <p:animMotion origin="layout" path="M 1.44465E-6 -1.6466E-6 L 0.03799 0.06919 " pathEditMode="relative" rAng="0" ptsTypes="AA">
                                      <p:cBhvr>
                                        <p:cTn id="28" dur="600" fill="hold"/>
                                        <p:tgtEl>
                                          <p:spTgt spid="17"/>
                                        </p:tgtEl>
                                        <p:attrNameLst>
                                          <p:attrName>ppt_x</p:attrName>
                                          <p:attrName>ppt_y</p:attrName>
                                        </p:attrNameLst>
                                      </p:cBhvr>
                                      <p:rCtr x="1895" y="3459"/>
                                    </p:animMotion>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300"/>
                                        <p:tgtEl>
                                          <p:spTgt spid="13"/>
                                        </p:tgtEl>
                                      </p:cBhvr>
                                    </p:animEffect>
                                  </p:childTnLst>
                                </p:cTn>
                              </p:par>
                              <p:par>
                                <p:cTn id="32" presetID="22" presetClass="exit" presetSubtype="1" fill="hold" grpId="1" nodeType="withEffect">
                                  <p:stCondLst>
                                    <p:cond delay="200"/>
                                  </p:stCondLst>
                                  <p:childTnLst>
                                    <p:animEffect transition="out" filter="wipe(up)">
                                      <p:cBhvr>
                                        <p:cTn id="33" dur="300"/>
                                        <p:tgtEl>
                                          <p:spTgt spid="13"/>
                                        </p:tgtEl>
                                      </p:cBhvr>
                                    </p:animEffect>
                                    <p:set>
                                      <p:cBhvr>
                                        <p:cTn id="34" dur="1" fill="hold">
                                          <p:stCondLst>
                                            <p:cond delay="299"/>
                                          </p:stCondLst>
                                        </p:cTn>
                                        <p:tgtEl>
                                          <p:spTgt spid="13"/>
                                        </p:tgtEl>
                                        <p:attrNameLst>
                                          <p:attrName>style.visibility</p:attrName>
                                        </p:attrNameLst>
                                      </p:cBhvr>
                                      <p:to>
                                        <p:strVal val="hidden"/>
                                      </p:to>
                                    </p:set>
                                  </p:childTnLst>
                                </p:cTn>
                              </p:par>
                              <p:par>
                                <p:cTn id="35" presetID="64" presetClass="path" presetSubtype="0" accel="50000" decel="50000" fill="hold" grpId="2" nodeType="withEffect">
                                  <p:stCondLst>
                                    <p:cond delay="0"/>
                                  </p:stCondLst>
                                  <p:childTnLst>
                                    <p:animMotion origin="layout" path="M -1.87617E-8 -4.66339E-6 L 0.00028 0.10226 " pathEditMode="relative" rAng="0" ptsTypes="AA">
                                      <p:cBhvr>
                                        <p:cTn id="36" dur="600" fill="hold"/>
                                        <p:tgtEl>
                                          <p:spTgt spid="13"/>
                                        </p:tgtEl>
                                        <p:attrNameLst>
                                          <p:attrName>ppt_x</p:attrName>
                                          <p:attrName>ppt_y</p:attrName>
                                        </p:attrNameLst>
                                      </p:cBhvr>
                                      <p:rCtr x="9" y="5104"/>
                                    </p:animMotion>
                                  </p:childTnLst>
                                </p:cTn>
                              </p:par>
                              <p:par>
                                <p:cTn id="37" presetID="22" presetClass="entr" presetSubtype="1"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up)">
                                      <p:cBhvr>
                                        <p:cTn id="39" dur="300"/>
                                        <p:tgtEl>
                                          <p:spTgt spid="26"/>
                                        </p:tgtEl>
                                      </p:cBhvr>
                                    </p:animEffect>
                                  </p:childTnLst>
                                </p:cTn>
                              </p:par>
                              <p:par>
                                <p:cTn id="40" presetID="22" presetClass="exit" presetSubtype="1" fill="hold" grpId="1" nodeType="withEffect">
                                  <p:stCondLst>
                                    <p:cond delay="200"/>
                                  </p:stCondLst>
                                  <p:childTnLst>
                                    <p:animEffect transition="out" filter="wipe(up)">
                                      <p:cBhvr>
                                        <p:cTn id="41" dur="300"/>
                                        <p:tgtEl>
                                          <p:spTgt spid="26"/>
                                        </p:tgtEl>
                                      </p:cBhvr>
                                    </p:animEffect>
                                    <p:set>
                                      <p:cBhvr>
                                        <p:cTn id="42" dur="1" fill="hold">
                                          <p:stCondLst>
                                            <p:cond delay="299"/>
                                          </p:stCondLst>
                                        </p:cTn>
                                        <p:tgtEl>
                                          <p:spTgt spid="26"/>
                                        </p:tgtEl>
                                        <p:attrNameLst>
                                          <p:attrName>style.visibility</p:attrName>
                                        </p:attrNameLst>
                                      </p:cBhvr>
                                      <p:to>
                                        <p:strVal val="hidden"/>
                                      </p:to>
                                    </p:set>
                                  </p:childTnLst>
                                </p:cTn>
                              </p:par>
                              <p:par>
                                <p:cTn id="43" presetID="64" presetClass="path" presetSubtype="0" accel="50000" decel="50000" fill="hold" grpId="2" nodeType="withEffect">
                                  <p:stCondLst>
                                    <p:cond delay="0"/>
                                  </p:stCondLst>
                                  <p:childTnLst>
                                    <p:animMotion origin="layout" path="M -3.84615E-6 2.01967E-6 L -0.03893 0.06952 " pathEditMode="relative" rAng="0" ptsTypes="AA">
                                      <p:cBhvr>
                                        <p:cTn id="44" dur="600" fill="hold"/>
                                        <p:tgtEl>
                                          <p:spTgt spid="26"/>
                                        </p:tgtEl>
                                        <p:attrNameLst>
                                          <p:attrName>ppt_x</p:attrName>
                                          <p:attrName>ppt_y</p:attrName>
                                        </p:attrNameLst>
                                      </p:cBhvr>
                                      <p:rCtr x="-1951" y="3476"/>
                                    </p:animMotion>
                                  </p:childTnLst>
                                </p:cTn>
                              </p:par>
                              <p:par>
                                <p:cTn id="45" presetID="22" presetClass="entr" presetSubtype="2"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right)">
                                      <p:cBhvr>
                                        <p:cTn id="47" dur="300"/>
                                        <p:tgtEl>
                                          <p:spTgt spid="15"/>
                                        </p:tgtEl>
                                      </p:cBhvr>
                                    </p:animEffect>
                                  </p:childTnLst>
                                </p:cTn>
                              </p:par>
                              <p:par>
                                <p:cTn id="48" presetID="22" presetClass="exit" presetSubtype="2" fill="hold" grpId="1" nodeType="withEffect">
                                  <p:stCondLst>
                                    <p:cond delay="200"/>
                                  </p:stCondLst>
                                  <p:childTnLst>
                                    <p:animEffect transition="out" filter="wipe(right)">
                                      <p:cBhvr>
                                        <p:cTn id="49" dur="300"/>
                                        <p:tgtEl>
                                          <p:spTgt spid="15"/>
                                        </p:tgtEl>
                                      </p:cBhvr>
                                    </p:animEffect>
                                    <p:set>
                                      <p:cBhvr>
                                        <p:cTn id="50" dur="1" fill="hold">
                                          <p:stCondLst>
                                            <p:cond delay="299"/>
                                          </p:stCondLst>
                                        </p:cTn>
                                        <p:tgtEl>
                                          <p:spTgt spid="15"/>
                                        </p:tgtEl>
                                        <p:attrNameLst>
                                          <p:attrName>style.visibility</p:attrName>
                                        </p:attrNameLst>
                                      </p:cBhvr>
                                      <p:to>
                                        <p:strVal val="hidden"/>
                                      </p:to>
                                    </p:set>
                                  </p:childTnLst>
                                </p:cTn>
                              </p:par>
                              <p:par>
                                <p:cTn id="51" presetID="64" presetClass="path" presetSubtype="0" accel="50000" decel="50000" fill="hold" grpId="2" nodeType="withEffect">
                                  <p:stCondLst>
                                    <p:cond delay="0"/>
                                  </p:stCondLst>
                                  <p:childTnLst>
                                    <p:animMotion origin="layout" path="M -3.63977E-6 2.75903E-6 L -0.05469 0.00118 " pathEditMode="relative" rAng="0" ptsTypes="AA">
                                      <p:cBhvr>
                                        <p:cTn id="52" dur="600" fill="hold"/>
                                        <p:tgtEl>
                                          <p:spTgt spid="15"/>
                                        </p:tgtEl>
                                        <p:attrNameLst>
                                          <p:attrName>ppt_x</p:attrName>
                                          <p:attrName>ppt_y</p:attrName>
                                        </p:attrNameLst>
                                      </p:cBhvr>
                                      <p:rCtr x="-2739" y="51"/>
                                    </p:animMotion>
                                  </p:childTnLst>
                                </p:cTn>
                              </p:par>
                              <p:par>
                                <p:cTn id="53" presetID="22" presetClass="entr" presetSubtype="4"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down)">
                                      <p:cBhvr>
                                        <p:cTn id="55" dur="300"/>
                                        <p:tgtEl>
                                          <p:spTgt spid="18"/>
                                        </p:tgtEl>
                                      </p:cBhvr>
                                    </p:animEffect>
                                  </p:childTnLst>
                                </p:cTn>
                              </p:par>
                              <p:par>
                                <p:cTn id="56" presetID="22" presetClass="exit" presetSubtype="4" fill="hold" grpId="1" nodeType="withEffect">
                                  <p:stCondLst>
                                    <p:cond delay="200"/>
                                  </p:stCondLst>
                                  <p:childTnLst>
                                    <p:animEffect transition="out" filter="wipe(down)">
                                      <p:cBhvr>
                                        <p:cTn id="57" dur="300"/>
                                        <p:tgtEl>
                                          <p:spTgt spid="18"/>
                                        </p:tgtEl>
                                      </p:cBhvr>
                                    </p:animEffect>
                                    <p:set>
                                      <p:cBhvr>
                                        <p:cTn id="58" dur="1" fill="hold">
                                          <p:stCondLst>
                                            <p:cond delay="299"/>
                                          </p:stCondLst>
                                        </p:cTn>
                                        <p:tgtEl>
                                          <p:spTgt spid="18"/>
                                        </p:tgtEl>
                                        <p:attrNameLst>
                                          <p:attrName>style.visibility</p:attrName>
                                        </p:attrNameLst>
                                      </p:cBhvr>
                                      <p:to>
                                        <p:strVal val="hidden"/>
                                      </p:to>
                                    </p:set>
                                  </p:childTnLst>
                                </p:cTn>
                              </p:par>
                              <p:par>
                                <p:cTn id="59" presetID="64" presetClass="path" presetSubtype="0" accel="50000" decel="50000" fill="hold" grpId="2" nodeType="withEffect">
                                  <p:stCondLst>
                                    <p:cond delay="0"/>
                                  </p:stCondLst>
                                  <p:childTnLst>
                                    <p:animMotion origin="layout" path="M -5.62852E-7 -3.22198E-7 L -0.04137 -0.07037 " pathEditMode="relative" rAng="0" ptsTypes="AA">
                                      <p:cBhvr>
                                        <p:cTn id="60" dur="600" fill="hold"/>
                                        <p:tgtEl>
                                          <p:spTgt spid="18"/>
                                        </p:tgtEl>
                                        <p:attrNameLst>
                                          <p:attrName>ppt_x</p:attrName>
                                          <p:attrName>ppt_y</p:attrName>
                                        </p:attrNameLst>
                                      </p:cBhvr>
                                      <p:rCtr x="-2073" y="-3527"/>
                                    </p:animMotion>
                                  </p:childTnLst>
                                </p:cTn>
                              </p:par>
                              <p:par>
                                <p:cTn id="61" presetID="22" presetClass="entr" presetSubtype="4"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300"/>
                                        <p:tgtEl>
                                          <p:spTgt spid="12"/>
                                        </p:tgtEl>
                                      </p:cBhvr>
                                    </p:animEffect>
                                  </p:childTnLst>
                                </p:cTn>
                              </p:par>
                              <p:par>
                                <p:cTn id="64" presetID="22" presetClass="exit" presetSubtype="4" fill="hold" grpId="1" nodeType="withEffect">
                                  <p:stCondLst>
                                    <p:cond delay="200"/>
                                  </p:stCondLst>
                                  <p:childTnLst>
                                    <p:animEffect transition="out" filter="wipe(down)">
                                      <p:cBhvr>
                                        <p:cTn id="65" dur="300"/>
                                        <p:tgtEl>
                                          <p:spTgt spid="12"/>
                                        </p:tgtEl>
                                      </p:cBhvr>
                                    </p:animEffect>
                                    <p:set>
                                      <p:cBhvr>
                                        <p:cTn id="66" dur="1" fill="hold">
                                          <p:stCondLst>
                                            <p:cond delay="299"/>
                                          </p:stCondLst>
                                        </p:cTn>
                                        <p:tgtEl>
                                          <p:spTgt spid="12"/>
                                        </p:tgtEl>
                                        <p:attrNameLst>
                                          <p:attrName>style.visibility</p:attrName>
                                        </p:attrNameLst>
                                      </p:cBhvr>
                                      <p:to>
                                        <p:strVal val="hidden"/>
                                      </p:to>
                                    </p:set>
                                  </p:childTnLst>
                                </p:cTn>
                              </p:par>
                              <p:par>
                                <p:cTn id="67" presetID="64" presetClass="path" presetSubtype="0" accel="50000" decel="50000" fill="hold" grpId="2" nodeType="withEffect">
                                  <p:stCondLst>
                                    <p:cond delay="0"/>
                                  </p:stCondLst>
                                  <p:childTnLst>
                                    <p:animMotion origin="layout" path="M -1.87617E-8 1.81448E-7 L 0.00028 -0.10904 " pathEditMode="relative" rAng="0" ptsTypes="AA">
                                      <p:cBhvr>
                                        <p:cTn id="68" dur="600" fill="hold"/>
                                        <p:tgtEl>
                                          <p:spTgt spid="12"/>
                                        </p:tgtEl>
                                        <p:attrNameLst>
                                          <p:attrName>ppt_x</p:attrName>
                                          <p:attrName>ppt_y</p:attrName>
                                        </p:attrNameLst>
                                      </p:cBhvr>
                                      <p:rCtr x="9" y="-5460"/>
                                    </p:animMotion>
                                  </p:childTnLst>
                                </p:cTn>
                              </p:par>
                              <p:par>
                                <p:cTn id="69" presetID="22" presetClass="entr" presetSubtype="4"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down)">
                                      <p:cBhvr>
                                        <p:cTn id="71" dur="300"/>
                                        <p:tgtEl>
                                          <p:spTgt spid="30"/>
                                        </p:tgtEl>
                                      </p:cBhvr>
                                    </p:animEffect>
                                  </p:childTnLst>
                                </p:cTn>
                              </p:par>
                              <p:par>
                                <p:cTn id="72" presetID="22" presetClass="exit" presetSubtype="4" fill="hold" grpId="1" nodeType="withEffect">
                                  <p:stCondLst>
                                    <p:cond delay="200"/>
                                  </p:stCondLst>
                                  <p:childTnLst>
                                    <p:animEffect transition="out" filter="wipe(down)">
                                      <p:cBhvr>
                                        <p:cTn id="73" dur="300"/>
                                        <p:tgtEl>
                                          <p:spTgt spid="30"/>
                                        </p:tgtEl>
                                      </p:cBhvr>
                                    </p:animEffect>
                                    <p:set>
                                      <p:cBhvr>
                                        <p:cTn id="74" dur="1" fill="hold">
                                          <p:stCondLst>
                                            <p:cond delay="299"/>
                                          </p:stCondLst>
                                        </p:cTn>
                                        <p:tgtEl>
                                          <p:spTgt spid="30"/>
                                        </p:tgtEl>
                                        <p:attrNameLst>
                                          <p:attrName>style.visibility</p:attrName>
                                        </p:attrNameLst>
                                      </p:cBhvr>
                                      <p:to>
                                        <p:strVal val="hidden"/>
                                      </p:to>
                                    </p:set>
                                  </p:childTnLst>
                                </p:cTn>
                              </p:par>
                              <p:par>
                                <p:cTn id="75" presetID="22" presetClass="entr" presetSubtype="1" fill="hold" grpId="0" nodeType="withEffect">
                                  <p:stCondLst>
                                    <p:cond delay="200"/>
                                  </p:stCondLst>
                                  <p:childTnLst>
                                    <p:set>
                                      <p:cBhvr>
                                        <p:cTn id="76" dur="1" fill="hold">
                                          <p:stCondLst>
                                            <p:cond delay="0"/>
                                          </p:stCondLst>
                                        </p:cTn>
                                        <p:tgtEl>
                                          <p:spTgt spid="28"/>
                                        </p:tgtEl>
                                        <p:attrNameLst>
                                          <p:attrName>style.visibility</p:attrName>
                                        </p:attrNameLst>
                                      </p:cBhvr>
                                      <p:to>
                                        <p:strVal val="visible"/>
                                      </p:to>
                                    </p:set>
                                    <p:animEffect transition="in" filter="wipe(up)">
                                      <p:cBhvr>
                                        <p:cTn id="77" dur="300"/>
                                        <p:tgtEl>
                                          <p:spTgt spid="28"/>
                                        </p:tgtEl>
                                      </p:cBhvr>
                                    </p:animEffect>
                                  </p:childTnLst>
                                </p:cTn>
                              </p:par>
                              <p:par>
                                <p:cTn id="78" presetID="22" presetClass="exit" presetSubtype="1" fill="hold" grpId="1" nodeType="withEffect">
                                  <p:stCondLst>
                                    <p:cond delay="400"/>
                                  </p:stCondLst>
                                  <p:childTnLst>
                                    <p:animEffect transition="out" filter="wipe(up)">
                                      <p:cBhvr>
                                        <p:cTn id="79" dur="300"/>
                                        <p:tgtEl>
                                          <p:spTgt spid="28"/>
                                        </p:tgtEl>
                                      </p:cBhvr>
                                    </p:animEffect>
                                    <p:set>
                                      <p:cBhvr>
                                        <p:cTn id="80" dur="1" fill="hold">
                                          <p:stCondLst>
                                            <p:cond delay="299"/>
                                          </p:stCondLst>
                                        </p:cTn>
                                        <p:tgtEl>
                                          <p:spTgt spid="28"/>
                                        </p:tgtEl>
                                        <p:attrNameLst>
                                          <p:attrName>style.visibility</p:attrName>
                                        </p:attrNameLst>
                                      </p:cBhvr>
                                      <p:to>
                                        <p:strVal val="hidden"/>
                                      </p:to>
                                    </p:set>
                                  </p:childTnLst>
                                </p:cTn>
                              </p:par>
                              <p:par>
                                <p:cTn id="81" presetID="22" presetClass="entr" presetSubtype="4" fill="hold" grpId="0" nodeType="withEffect">
                                  <p:stCondLst>
                                    <p:cond delay="10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300"/>
                                        <p:tgtEl>
                                          <p:spTgt spid="32"/>
                                        </p:tgtEl>
                                      </p:cBhvr>
                                    </p:animEffect>
                                  </p:childTnLst>
                                </p:cTn>
                              </p:par>
                              <p:par>
                                <p:cTn id="84" presetID="22" presetClass="exit" presetSubtype="4" fill="hold" grpId="1" nodeType="withEffect">
                                  <p:stCondLst>
                                    <p:cond delay="300"/>
                                  </p:stCondLst>
                                  <p:childTnLst>
                                    <p:animEffect transition="out" filter="wipe(down)">
                                      <p:cBhvr>
                                        <p:cTn id="85" dur="300"/>
                                        <p:tgtEl>
                                          <p:spTgt spid="32"/>
                                        </p:tgtEl>
                                      </p:cBhvr>
                                    </p:animEffect>
                                    <p:set>
                                      <p:cBhvr>
                                        <p:cTn id="86" dur="1" fill="hold">
                                          <p:stCondLst>
                                            <p:cond delay="299"/>
                                          </p:stCondLst>
                                        </p:cTn>
                                        <p:tgtEl>
                                          <p:spTgt spid="32"/>
                                        </p:tgtEl>
                                        <p:attrNameLst>
                                          <p:attrName>style.visibility</p:attrName>
                                        </p:attrNameLst>
                                      </p:cBhvr>
                                      <p:to>
                                        <p:strVal val="hidden"/>
                                      </p:to>
                                    </p:set>
                                  </p:childTnLst>
                                </p:cTn>
                              </p:par>
                              <p:par>
                                <p:cTn id="87" presetID="22" presetClass="entr" presetSubtype="1" fill="hold" grpId="0" nodeType="withEffect">
                                  <p:stCondLst>
                                    <p:cond delay="300"/>
                                  </p:stCondLst>
                                  <p:childTnLst>
                                    <p:set>
                                      <p:cBhvr>
                                        <p:cTn id="88" dur="1" fill="hold">
                                          <p:stCondLst>
                                            <p:cond delay="0"/>
                                          </p:stCondLst>
                                        </p:cTn>
                                        <p:tgtEl>
                                          <p:spTgt spid="31"/>
                                        </p:tgtEl>
                                        <p:attrNameLst>
                                          <p:attrName>style.visibility</p:attrName>
                                        </p:attrNameLst>
                                      </p:cBhvr>
                                      <p:to>
                                        <p:strVal val="visible"/>
                                      </p:to>
                                    </p:set>
                                    <p:animEffect transition="in" filter="wipe(up)">
                                      <p:cBhvr>
                                        <p:cTn id="89" dur="300"/>
                                        <p:tgtEl>
                                          <p:spTgt spid="31"/>
                                        </p:tgtEl>
                                      </p:cBhvr>
                                    </p:animEffect>
                                  </p:childTnLst>
                                </p:cTn>
                              </p:par>
                              <p:par>
                                <p:cTn id="90" presetID="22" presetClass="exit" presetSubtype="1" fill="hold" grpId="1" nodeType="withEffect">
                                  <p:stCondLst>
                                    <p:cond delay="500"/>
                                  </p:stCondLst>
                                  <p:childTnLst>
                                    <p:animEffect transition="out" filter="wipe(up)">
                                      <p:cBhvr>
                                        <p:cTn id="91" dur="300"/>
                                        <p:tgtEl>
                                          <p:spTgt spid="31"/>
                                        </p:tgtEl>
                                      </p:cBhvr>
                                    </p:animEffect>
                                    <p:set>
                                      <p:cBhvr>
                                        <p:cTn id="92" dur="1" fill="hold">
                                          <p:stCondLst>
                                            <p:cond delay="299"/>
                                          </p:stCondLst>
                                        </p:cTn>
                                        <p:tgtEl>
                                          <p:spTgt spid="31"/>
                                        </p:tgtEl>
                                        <p:attrNameLst>
                                          <p:attrName>style.visibility</p:attrName>
                                        </p:attrNameLst>
                                      </p:cBhvr>
                                      <p:to>
                                        <p:strVal val="hidden"/>
                                      </p:to>
                                    </p:set>
                                  </p:childTnLst>
                                </p:cTn>
                              </p:par>
                              <p:par>
                                <p:cTn id="93" presetID="53" presetClass="entr" presetSubtype="16" fill="hold" grpId="0" nodeType="with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750" fill="hold"/>
                                        <p:tgtEl>
                                          <p:spTgt spid="34"/>
                                        </p:tgtEl>
                                        <p:attrNameLst>
                                          <p:attrName>ppt_w</p:attrName>
                                        </p:attrNameLst>
                                      </p:cBhvr>
                                      <p:tavLst>
                                        <p:tav tm="0">
                                          <p:val>
                                            <p:fltVal val="0"/>
                                          </p:val>
                                        </p:tav>
                                        <p:tav tm="100000">
                                          <p:val>
                                            <p:strVal val="#ppt_w"/>
                                          </p:val>
                                        </p:tav>
                                      </p:tavLst>
                                    </p:anim>
                                    <p:anim calcmode="lin" valueType="num">
                                      <p:cBhvr>
                                        <p:cTn id="96" dur="750" fill="hold"/>
                                        <p:tgtEl>
                                          <p:spTgt spid="34"/>
                                        </p:tgtEl>
                                        <p:attrNameLst>
                                          <p:attrName>ppt_h</p:attrName>
                                        </p:attrNameLst>
                                      </p:cBhvr>
                                      <p:tavLst>
                                        <p:tav tm="0">
                                          <p:val>
                                            <p:fltVal val="0"/>
                                          </p:val>
                                        </p:tav>
                                        <p:tav tm="100000">
                                          <p:val>
                                            <p:strVal val="#ppt_h"/>
                                          </p:val>
                                        </p:tav>
                                      </p:tavLst>
                                    </p:anim>
                                    <p:animEffect transition="in" filter="fade">
                                      <p:cBhvr>
                                        <p:cTn id="97" dur="750"/>
                                        <p:tgtEl>
                                          <p:spTgt spid="34"/>
                                        </p:tgtEl>
                                      </p:cBhvr>
                                    </p:animEffect>
                                  </p:childTnLst>
                                </p:cTn>
                              </p:par>
                              <p:par>
                                <p:cTn id="98" presetID="53" presetClass="entr" presetSubtype="528" fill="hold" grpId="0" nodeType="withEffect">
                                  <p:stCondLst>
                                    <p:cond delay="400"/>
                                  </p:stCondLst>
                                  <p:childTnLst>
                                    <p:set>
                                      <p:cBhvr>
                                        <p:cTn id="99" dur="1" fill="hold">
                                          <p:stCondLst>
                                            <p:cond delay="0"/>
                                          </p:stCondLst>
                                        </p:cTn>
                                        <p:tgtEl>
                                          <p:spTgt spid="40"/>
                                        </p:tgtEl>
                                        <p:attrNameLst>
                                          <p:attrName>style.visibility</p:attrName>
                                        </p:attrNameLst>
                                      </p:cBhvr>
                                      <p:to>
                                        <p:strVal val="visible"/>
                                      </p:to>
                                    </p:set>
                                    <p:anim calcmode="lin" valueType="num">
                                      <p:cBhvr>
                                        <p:cTn id="100" dur="750" fill="hold"/>
                                        <p:tgtEl>
                                          <p:spTgt spid="40"/>
                                        </p:tgtEl>
                                        <p:attrNameLst>
                                          <p:attrName>ppt_w</p:attrName>
                                        </p:attrNameLst>
                                      </p:cBhvr>
                                      <p:tavLst>
                                        <p:tav tm="0">
                                          <p:val>
                                            <p:fltVal val="0"/>
                                          </p:val>
                                        </p:tav>
                                        <p:tav tm="100000">
                                          <p:val>
                                            <p:strVal val="#ppt_w"/>
                                          </p:val>
                                        </p:tav>
                                      </p:tavLst>
                                    </p:anim>
                                    <p:anim calcmode="lin" valueType="num">
                                      <p:cBhvr>
                                        <p:cTn id="101" dur="750" fill="hold"/>
                                        <p:tgtEl>
                                          <p:spTgt spid="40"/>
                                        </p:tgtEl>
                                        <p:attrNameLst>
                                          <p:attrName>ppt_h</p:attrName>
                                        </p:attrNameLst>
                                      </p:cBhvr>
                                      <p:tavLst>
                                        <p:tav tm="0">
                                          <p:val>
                                            <p:fltVal val="0"/>
                                          </p:val>
                                        </p:tav>
                                        <p:tav tm="100000">
                                          <p:val>
                                            <p:strVal val="#ppt_h"/>
                                          </p:val>
                                        </p:tav>
                                      </p:tavLst>
                                    </p:anim>
                                    <p:animEffect transition="in" filter="fade">
                                      <p:cBhvr>
                                        <p:cTn id="102" dur="750"/>
                                        <p:tgtEl>
                                          <p:spTgt spid="40"/>
                                        </p:tgtEl>
                                      </p:cBhvr>
                                    </p:animEffect>
                                    <p:anim calcmode="lin" valueType="num">
                                      <p:cBhvr>
                                        <p:cTn id="103" dur="750" fill="hold"/>
                                        <p:tgtEl>
                                          <p:spTgt spid="40"/>
                                        </p:tgtEl>
                                        <p:attrNameLst>
                                          <p:attrName>ppt_x</p:attrName>
                                        </p:attrNameLst>
                                      </p:cBhvr>
                                      <p:tavLst>
                                        <p:tav tm="0">
                                          <p:val>
                                            <p:fltVal val="0.5"/>
                                          </p:val>
                                        </p:tav>
                                        <p:tav tm="100000">
                                          <p:val>
                                            <p:strVal val="#ppt_x"/>
                                          </p:val>
                                        </p:tav>
                                      </p:tavLst>
                                    </p:anim>
                                    <p:anim calcmode="lin" valueType="num">
                                      <p:cBhvr>
                                        <p:cTn id="104" dur="750" fill="hold"/>
                                        <p:tgtEl>
                                          <p:spTgt spid="40"/>
                                        </p:tgtEl>
                                        <p:attrNameLst>
                                          <p:attrName>ppt_y</p:attrName>
                                        </p:attrNameLst>
                                      </p:cBhvr>
                                      <p:tavLst>
                                        <p:tav tm="0">
                                          <p:val>
                                            <p:fltVal val="0.5"/>
                                          </p:val>
                                        </p:tav>
                                        <p:tav tm="100000">
                                          <p:val>
                                            <p:strVal val="#ppt_y"/>
                                          </p:val>
                                        </p:tav>
                                      </p:tavLst>
                                    </p:anim>
                                  </p:childTnLst>
                                </p:cTn>
                              </p:par>
                              <p:par>
                                <p:cTn id="105" presetID="26" presetClass="entr" presetSubtype="0" fill="hold" grpId="0" nodeType="withEffect">
                                  <p:stCondLst>
                                    <p:cond delay="1100"/>
                                  </p:stCondLst>
                                  <p:childTnLst>
                                    <p:set>
                                      <p:cBhvr>
                                        <p:cTn id="106" dur="1" fill="hold">
                                          <p:stCondLst>
                                            <p:cond delay="0"/>
                                          </p:stCondLst>
                                        </p:cTn>
                                        <p:tgtEl>
                                          <p:spTgt spid="41"/>
                                        </p:tgtEl>
                                        <p:attrNameLst>
                                          <p:attrName>style.visibility</p:attrName>
                                        </p:attrNameLst>
                                      </p:cBhvr>
                                      <p:to>
                                        <p:strVal val="visible"/>
                                      </p:to>
                                    </p:set>
                                    <p:animEffect transition="in" filter="wipe(down)">
                                      <p:cBhvr>
                                        <p:cTn id="107" dur="232">
                                          <p:stCondLst>
                                            <p:cond delay="0"/>
                                          </p:stCondLst>
                                        </p:cTn>
                                        <p:tgtEl>
                                          <p:spTgt spid="41"/>
                                        </p:tgtEl>
                                      </p:cBhvr>
                                    </p:animEffect>
                                    <p:anim calcmode="lin" valueType="num">
                                      <p:cBhvr>
                                        <p:cTn id="108" dur="729"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109" dur="265"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110" dur="265" tmFilter="0, 0; 0.125,0.2665; 0.25,0.4; 0.375,0.465; 0.5,0.5;  0.625,0.535; 0.75,0.6; 0.875,0.7335; 1,1">
                                          <p:stCondLst>
                                            <p:cond delay="265"/>
                                          </p:stCondLst>
                                        </p:cTn>
                                        <p:tgtEl>
                                          <p:spTgt spid="41"/>
                                        </p:tgtEl>
                                        <p:attrNameLst>
                                          <p:attrName>ppt_y</p:attrName>
                                        </p:attrNameLst>
                                      </p:cBhvr>
                                      <p:tavLst>
                                        <p:tav tm="0" fmla="#ppt_y-sin(pi*$)/9">
                                          <p:val>
                                            <p:fltVal val="0"/>
                                          </p:val>
                                        </p:tav>
                                        <p:tav tm="100000">
                                          <p:val>
                                            <p:fltVal val="1"/>
                                          </p:val>
                                        </p:tav>
                                      </p:tavLst>
                                    </p:anim>
                                    <p:anim calcmode="lin" valueType="num">
                                      <p:cBhvr>
                                        <p:cTn id="111" dur="133" tmFilter="0, 0; 0.125,0.2665; 0.25,0.4; 0.375,0.465; 0.5,0.5;  0.625,0.535; 0.75,0.6; 0.875,0.7335; 1,1">
                                          <p:stCondLst>
                                            <p:cond delay="529"/>
                                          </p:stCondLst>
                                        </p:cTn>
                                        <p:tgtEl>
                                          <p:spTgt spid="41"/>
                                        </p:tgtEl>
                                        <p:attrNameLst>
                                          <p:attrName>ppt_y</p:attrName>
                                        </p:attrNameLst>
                                      </p:cBhvr>
                                      <p:tavLst>
                                        <p:tav tm="0" fmla="#ppt_y-sin(pi*$)/27">
                                          <p:val>
                                            <p:fltVal val="0"/>
                                          </p:val>
                                        </p:tav>
                                        <p:tav tm="100000">
                                          <p:val>
                                            <p:fltVal val="1"/>
                                          </p:val>
                                        </p:tav>
                                      </p:tavLst>
                                    </p:anim>
                                    <p:anim calcmode="lin" valueType="num">
                                      <p:cBhvr>
                                        <p:cTn id="112" dur="65" tmFilter="0, 0; 0.125,0.2665; 0.25,0.4; 0.375,0.465; 0.5,0.5;  0.625,0.535; 0.75,0.6; 0.875,0.7335; 1,1">
                                          <p:stCondLst>
                                            <p:cond delay="663"/>
                                          </p:stCondLst>
                                        </p:cTn>
                                        <p:tgtEl>
                                          <p:spTgt spid="41"/>
                                        </p:tgtEl>
                                        <p:attrNameLst>
                                          <p:attrName>ppt_y</p:attrName>
                                        </p:attrNameLst>
                                      </p:cBhvr>
                                      <p:tavLst>
                                        <p:tav tm="0" fmla="#ppt_y-sin(pi*$)/81">
                                          <p:val>
                                            <p:fltVal val="0"/>
                                          </p:val>
                                        </p:tav>
                                        <p:tav tm="100000">
                                          <p:val>
                                            <p:fltVal val="1"/>
                                          </p:val>
                                        </p:tav>
                                      </p:tavLst>
                                    </p:anim>
                                    <p:animScale>
                                      <p:cBhvr>
                                        <p:cTn id="113" dur="10">
                                          <p:stCondLst>
                                            <p:cond delay="260"/>
                                          </p:stCondLst>
                                        </p:cTn>
                                        <p:tgtEl>
                                          <p:spTgt spid="41"/>
                                        </p:tgtEl>
                                      </p:cBhvr>
                                      <p:to x="100000" y="60000"/>
                                    </p:animScale>
                                    <p:animScale>
                                      <p:cBhvr>
                                        <p:cTn id="114" dur="66" decel="50000">
                                          <p:stCondLst>
                                            <p:cond delay="271"/>
                                          </p:stCondLst>
                                        </p:cTn>
                                        <p:tgtEl>
                                          <p:spTgt spid="41"/>
                                        </p:tgtEl>
                                      </p:cBhvr>
                                      <p:to x="100000" y="100000"/>
                                    </p:animScale>
                                    <p:animScale>
                                      <p:cBhvr>
                                        <p:cTn id="115" dur="10">
                                          <p:stCondLst>
                                            <p:cond delay="525"/>
                                          </p:stCondLst>
                                        </p:cTn>
                                        <p:tgtEl>
                                          <p:spTgt spid="41"/>
                                        </p:tgtEl>
                                      </p:cBhvr>
                                      <p:to x="100000" y="80000"/>
                                    </p:animScale>
                                    <p:animScale>
                                      <p:cBhvr>
                                        <p:cTn id="116" dur="66" decel="50000">
                                          <p:stCondLst>
                                            <p:cond delay="535"/>
                                          </p:stCondLst>
                                        </p:cTn>
                                        <p:tgtEl>
                                          <p:spTgt spid="41"/>
                                        </p:tgtEl>
                                      </p:cBhvr>
                                      <p:to x="100000" y="100000"/>
                                    </p:animScale>
                                    <p:animScale>
                                      <p:cBhvr>
                                        <p:cTn id="117" dur="10">
                                          <p:stCondLst>
                                            <p:cond delay="657"/>
                                          </p:stCondLst>
                                        </p:cTn>
                                        <p:tgtEl>
                                          <p:spTgt spid="41"/>
                                        </p:tgtEl>
                                      </p:cBhvr>
                                      <p:to x="100000" y="90000"/>
                                    </p:animScale>
                                    <p:animScale>
                                      <p:cBhvr>
                                        <p:cTn id="118" dur="66" decel="50000">
                                          <p:stCondLst>
                                            <p:cond delay="667"/>
                                          </p:stCondLst>
                                        </p:cTn>
                                        <p:tgtEl>
                                          <p:spTgt spid="41"/>
                                        </p:tgtEl>
                                      </p:cBhvr>
                                      <p:to x="100000" y="100000"/>
                                    </p:animScale>
                                    <p:animScale>
                                      <p:cBhvr>
                                        <p:cTn id="119" dur="10">
                                          <p:stCondLst>
                                            <p:cond delay="723"/>
                                          </p:stCondLst>
                                        </p:cTn>
                                        <p:tgtEl>
                                          <p:spTgt spid="41"/>
                                        </p:tgtEl>
                                      </p:cBhvr>
                                      <p:to x="100000" y="95000"/>
                                    </p:animScale>
                                    <p:animScale>
                                      <p:cBhvr>
                                        <p:cTn id="120" dur="66" decel="50000">
                                          <p:stCondLst>
                                            <p:cond delay="734"/>
                                          </p:stCondLst>
                                        </p:cTn>
                                        <p:tgtEl>
                                          <p:spTgt spid="41"/>
                                        </p:tgtEl>
                                      </p:cBhvr>
                                      <p:to x="100000" y="100000"/>
                                    </p:animScale>
                                  </p:childTnLst>
                                </p:cTn>
                              </p:par>
                              <p:par>
                                <p:cTn id="121" presetID="2" presetClass="entr" presetSubtype="2" fill="hold" nodeType="withEffect">
                                  <p:stCondLst>
                                    <p:cond delay="1900"/>
                                  </p:stCondLst>
                                  <p:childTnLst>
                                    <p:set>
                                      <p:cBhvr>
                                        <p:cTn id="122" dur="1" fill="hold">
                                          <p:stCondLst>
                                            <p:cond delay="0"/>
                                          </p:stCondLst>
                                        </p:cTn>
                                        <p:tgtEl>
                                          <p:spTgt spid="42"/>
                                        </p:tgtEl>
                                        <p:attrNameLst>
                                          <p:attrName>style.visibility</p:attrName>
                                        </p:attrNameLst>
                                      </p:cBhvr>
                                      <p:to>
                                        <p:strVal val="visible"/>
                                      </p:to>
                                    </p:set>
                                    <p:anim calcmode="lin" valueType="num">
                                      <p:cBhvr additive="base">
                                        <p:cTn id="123" dur="500" fill="hold"/>
                                        <p:tgtEl>
                                          <p:spTgt spid="42"/>
                                        </p:tgtEl>
                                        <p:attrNameLst>
                                          <p:attrName>ppt_x</p:attrName>
                                        </p:attrNameLst>
                                      </p:cBhvr>
                                      <p:tavLst>
                                        <p:tav tm="0">
                                          <p:val>
                                            <p:strVal val="1+#ppt_w/2"/>
                                          </p:val>
                                        </p:tav>
                                        <p:tav tm="100000">
                                          <p:val>
                                            <p:strVal val="#ppt_x"/>
                                          </p:val>
                                        </p:tav>
                                      </p:tavLst>
                                    </p:anim>
                                    <p:anim calcmode="lin" valueType="num">
                                      <p:cBhvr additive="base">
                                        <p:cTn id="124" dur="500" fill="hold"/>
                                        <p:tgtEl>
                                          <p:spTgt spid="42"/>
                                        </p:tgtEl>
                                        <p:attrNameLst>
                                          <p:attrName>ppt_y</p:attrName>
                                        </p:attrNameLst>
                                      </p:cBhvr>
                                      <p:tavLst>
                                        <p:tav tm="0">
                                          <p:val>
                                            <p:strVal val="#ppt_y"/>
                                          </p:val>
                                        </p:tav>
                                        <p:tav tm="100000">
                                          <p:val>
                                            <p:strVal val="#ppt_y"/>
                                          </p:val>
                                        </p:tav>
                                      </p:tavLst>
                                    </p:anim>
                                  </p:childTnLst>
                                </p:cTn>
                              </p:par>
                            </p:childTnLst>
                          </p:cTn>
                        </p:par>
                        <p:par>
                          <p:cTn id="125" fill="hold">
                            <p:stCondLst>
                              <p:cond delay="2400"/>
                            </p:stCondLst>
                            <p:childTnLst>
                              <p:par>
                                <p:cTn id="126" presetID="16" presetClass="entr" presetSubtype="21"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barn(inVertical)">
                                      <p:cBhvr>
                                        <p:cTn id="128" dur="500"/>
                                        <p:tgtEl>
                                          <p:spTgt spid="33"/>
                                        </p:tgtEl>
                                      </p:cBhvr>
                                    </p:animEffect>
                                  </p:childTnLst>
                                </p:cTn>
                              </p:par>
                            </p:childTnLst>
                          </p:cTn>
                        </p:par>
                        <p:par>
                          <p:cTn id="129" fill="hold">
                            <p:stCondLst>
                              <p:cond delay="2900"/>
                            </p:stCondLst>
                            <p:childTnLst>
                              <p:par>
                                <p:cTn id="130" presetID="2" presetClass="entr" presetSubtype="4" fill="hold" grpId="0" nodeType="afterEffect">
                                  <p:stCondLst>
                                    <p:cond delay="0"/>
                                  </p:stCondLst>
                                  <p:childTnLst>
                                    <p:set>
                                      <p:cBhvr>
                                        <p:cTn id="131" dur="1" fill="hold">
                                          <p:stCondLst>
                                            <p:cond delay="0"/>
                                          </p:stCondLst>
                                        </p:cTn>
                                        <p:tgtEl>
                                          <p:spTgt spid="35"/>
                                        </p:tgtEl>
                                        <p:attrNameLst>
                                          <p:attrName>style.visibility</p:attrName>
                                        </p:attrNameLst>
                                      </p:cBhvr>
                                      <p:to>
                                        <p:strVal val="visible"/>
                                      </p:to>
                                    </p:set>
                                    <p:anim calcmode="lin" valueType="num">
                                      <p:cBhvr additive="base">
                                        <p:cTn id="132" dur="500" fill="hold"/>
                                        <p:tgtEl>
                                          <p:spTgt spid="35"/>
                                        </p:tgtEl>
                                        <p:attrNameLst>
                                          <p:attrName>ppt_x</p:attrName>
                                        </p:attrNameLst>
                                      </p:cBhvr>
                                      <p:tavLst>
                                        <p:tav tm="0">
                                          <p:val>
                                            <p:strVal val="#ppt_x"/>
                                          </p:val>
                                        </p:tav>
                                        <p:tav tm="100000">
                                          <p:val>
                                            <p:strVal val="#ppt_x"/>
                                          </p:val>
                                        </p:tav>
                                      </p:tavLst>
                                    </p:anim>
                                    <p:anim calcmode="lin" valueType="num">
                                      <p:cBhvr additive="base">
                                        <p:cTn id="133" dur="500" fill="hold"/>
                                        <p:tgtEl>
                                          <p:spTgt spid="35"/>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200"/>
                                  </p:stCondLst>
                                  <p:childTnLst>
                                    <p:set>
                                      <p:cBhvr>
                                        <p:cTn id="135" dur="1" fill="hold">
                                          <p:stCondLst>
                                            <p:cond delay="0"/>
                                          </p:stCondLst>
                                        </p:cTn>
                                        <p:tgtEl>
                                          <p:spTgt spid="36"/>
                                        </p:tgtEl>
                                        <p:attrNameLst>
                                          <p:attrName>style.visibility</p:attrName>
                                        </p:attrNameLst>
                                      </p:cBhvr>
                                      <p:to>
                                        <p:strVal val="visible"/>
                                      </p:to>
                                    </p:set>
                                    <p:anim calcmode="lin" valueType="num">
                                      <p:cBhvr additive="base">
                                        <p:cTn id="136" dur="500" fill="hold"/>
                                        <p:tgtEl>
                                          <p:spTgt spid="36"/>
                                        </p:tgtEl>
                                        <p:attrNameLst>
                                          <p:attrName>ppt_x</p:attrName>
                                        </p:attrNameLst>
                                      </p:cBhvr>
                                      <p:tavLst>
                                        <p:tav tm="0">
                                          <p:val>
                                            <p:strVal val="#ppt_x"/>
                                          </p:val>
                                        </p:tav>
                                        <p:tav tm="100000">
                                          <p:val>
                                            <p:strVal val="#ppt_x"/>
                                          </p:val>
                                        </p:tav>
                                      </p:tavLst>
                                    </p:anim>
                                    <p:anim calcmode="lin" valueType="num">
                                      <p:cBhvr additive="base">
                                        <p:cTn id="137" dur="500" fill="hold"/>
                                        <p:tgtEl>
                                          <p:spTgt spid="36"/>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400"/>
                                  </p:stCondLst>
                                  <p:childTnLst>
                                    <p:set>
                                      <p:cBhvr>
                                        <p:cTn id="139" dur="1" fill="hold">
                                          <p:stCondLst>
                                            <p:cond delay="0"/>
                                          </p:stCondLst>
                                        </p:cTn>
                                        <p:tgtEl>
                                          <p:spTgt spid="37"/>
                                        </p:tgtEl>
                                        <p:attrNameLst>
                                          <p:attrName>style.visibility</p:attrName>
                                        </p:attrNameLst>
                                      </p:cBhvr>
                                      <p:to>
                                        <p:strVal val="visible"/>
                                      </p:to>
                                    </p:set>
                                    <p:anim calcmode="lin" valueType="num">
                                      <p:cBhvr additive="base">
                                        <p:cTn id="140" dur="500" fill="hold"/>
                                        <p:tgtEl>
                                          <p:spTgt spid="37"/>
                                        </p:tgtEl>
                                        <p:attrNameLst>
                                          <p:attrName>ppt_x</p:attrName>
                                        </p:attrNameLst>
                                      </p:cBhvr>
                                      <p:tavLst>
                                        <p:tav tm="0">
                                          <p:val>
                                            <p:strVal val="#ppt_x"/>
                                          </p:val>
                                        </p:tav>
                                        <p:tav tm="100000">
                                          <p:val>
                                            <p:strVal val="#ppt_x"/>
                                          </p:val>
                                        </p:tav>
                                      </p:tavLst>
                                    </p:anim>
                                    <p:anim calcmode="lin" valueType="num">
                                      <p:cBhvr additive="base">
                                        <p:cTn id="141" dur="500" fill="hold"/>
                                        <p:tgtEl>
                                          <p:spTgt spid="37"/>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600"/>
                                  </p:stCondLst>
                                  <p:childTnLst>
                                    <p:set>
                                      <p:cBhvr>
                                        <p:cTn id="143" dur="1" fill="hold">
                                          <p:stCondLst>
                                            <p:cond delay="0"/>
                                          </p:stCondLst>
                                        </p:cTn>
                                        <p:tgtEl>
                                          <p:spTgt spid="38"/>
                                        </p:tgtEl>
                                        <p:attrNameLst>
                                          <p:attrName>style.visibility</p:attrName>
                                        </p:attrNameLst>
                                      </p:cBhvr>
                                      <p:to>
                                        <p:strVal val="visible"/>
                                      </p:to>
                                    </p:set>
                                    <p:anim calcmode="lin" valueType="num">
                                      <p:cBhvr additive="base">
                                        <p:cTn id="144" dur="500" fill="hold"/>
                                        <p:tgtEl>
                                          <p:spTgt spid="38"/>
                                        </p:tgtEl>
                                        <p:attrNameLst>
                                          <p:attrName>ppt_x</p:attrName>
                                        </p:attrNameLst>
                                      </p:cBhvr>
                                      <p:tavLst>
                                        <p:tav tm="0">
                                          <p:val>
                                            <p:strVal val="#ppt_x"/>
                                          </p:val>
                                        </p:tav>
                                        <p:tav tm="100000">
                                          <p:val>
                                            <p:strVal val="#ppt_x"/>
                                          </p:val>
                                        </p:tav>
                                      </p:tavLst>
                                    </p:anim>
                                    <p:anim calcmode="lin" valueType="num">
                                      <p:cBhvr additive="base">
                                        <p:cTn id="145" dur="500" fill="hold"/>
                                        <p:tgtEl>
                                          <p:spTgt spid="38"/>
                                        </p:tgtEl>
                                        <p:attrNameLst>
                                          <p:attrName>ppt_y</p:attrName>
                                        </p:attrNameLst>
                                      </p:cBhvr>
                                      <p:tavLst>
                                        <p:tav tm="0">
                                          <p:val>
                                            <p:strVal val="1+#ppt_h/2"/>
                                          </p:val>
                                        </p:tav>
                                        <p:tav tm="100000">
                                          <p:val>
                                            <p:strVal val="#ppt_y"/>
                                          </p:val>
                                        </p:tav>
                                      </p:tavLst>
                                    </p:anim>
                                  </p:childTnLst>
                                </p:cTn>
                              </p:par>
                              <p:par>
                                <p:cTn id="146" presetID="2" presetClass="entr" presetSubtype="4" fill="hold" grpId="0" nodeType="withEffect">
                                  <p:stCondLst>
                                    <p:cond delay="800"/>
                                  </p:stCondLst>
                                  <p:childTnLst>
                                    <p:set>
                                      <p:cBhvr>
                                        <p:cTn id="147" dur="1" fill="hold">
                                          <p:stCondLst>
                                            <p:cond delay="0"/>
                                          </p:stCondLst>
                                        </p:cTn>
                                        <p:tgtEl>
                                          <p:spTgt spid="39"/>
                                        </p:tgtEl>
                                        <p:attrNameLst>
                                          <p:attrName>style.visibility</p:attrName>
                                        </p:attrNameLst>
                                      </p:cBhvr>
                                      <p:to>
                                        <p:strVal val="visible"/>
                                      </p:to>
                                    </p:set>
                                    <p:anim calcmode="lin" valueType="num">
                                      <p:cBhvr additive="base">
                                        <p:cTn id="148" dur="500" fill="hold"/>
                                        <p:tgtEl>
                                          <p:spTgt spid="39"/>
                                        </p:tgtEl>
                                        <p:attrNameLst>
                                          <p:attrName>ppt_x</p:attrName>
                                        </p:attrNameLst>
                                      </p:cBhvr>
                                      <p:tavLst>
                                        <p:tav tm="0">
                                          <p:val>
                                            <p:strVal val="#ppt_x"/>
                                          </p:val>
                                        </p:tav>
                                        <p:tav tm="100000">
                                          <p:val>
                                            <p:strVal val="#ppt_x"/>
                                          </p:val>
                                        </p:tav>
                                      </p:tavLst>
                                    </p:anim>
                                    <p:anim calcmode="lin" valueType="num">
                                      <p:cBhvr additive="base">
                                        <p:cTn id="14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3" grpId="0" animBg="1"/>
      <p:bldP spid="13" grpId="1" animBg="1"/>
      <p:bldP spid="13"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26" grpId="0" animBg="1"/>
      <p:bldP spid="26" grpId="1" animBg="1"/>
      <p:bldP spid="26" grpId="2" animBg="1"/>
      <p:bldP spid="27" grpId="0" animBg="1"/>
      <p:bldP spid="27" grpId="1" animBg="1"/>
      <p:bldP spid="27" grpId="2" animBg="1"/>
      <p:bldP spid="28" grpId="0" animBg="1"/>
      <p:bldP spid="28" grpId="1" animBg="1"/>
      <p:bldP spid="30" grpId="0" animBg="1"/>
      <p:bldP spid="30" grpId="1" animBg="1"/>
      <p:bldP spid="31" grpId="0" animBg="1"/>
      <p:bldP spid="31" grpId="1" animBg="1"/>
      <p:bldP spid="32" grpId="0" animBg="1"/>
      <p:bldP spid="32" grpId="1" animBg="1"/>
      <p:bldP spid="33" grpId="0"/>
      <p:bldP spid="34" grpId="0" animBg="1"/>
      <p:bldP spid="35" grpId="0"/>
      <p:bldP spid="36" grpId="0"/>
      <p:bldP spid="37" grpId="0"/>
      <p:bldP spid="38" grpId="0"/>
      <p:bldP spid="39" grpId="0"/>
      <p:bldP spid="40" grpId="0" animBg="1"/>
      <p:bldP spid="4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ouliqiang\Desktop\DAimG_2013051400013549DZKH (2).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1368376"/>
            <a:ext cx="16922750" cy="8547149"/>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normAutofit fontScale="90000"/>
          </a:bodyPr>
          <a:lstStyle/>
          <a:p>
            <a:r>
              <a:rPr lang="zh-CN" altLang="en-US" dirty="0"/>
              <a:t>公司战略目标</a:t>
            </a:r>
          </a:p>
        </p:txBody>
      </p:sp>
      <p:sp>
        <p:nvSpPr>
          <p:cNvPr id="5" name="TextBox 4"/>
          <p:cNvSpPr txBox="1"/>
          <p:nvPr/>
        </p:nvSpPr>
        <p:spPr>
          <a:xfrm>
            <a:off x="3072210" y="2416542"/>
            <a:ext cx="3038501" cy="846386"/>
          </a:xfrm>
          <a:prstGeom prst="rect">
            <a:avLst/>
          </a:prstGeom>
          <a:noFill/>
        </p:spPr>
        <p:txBody>
          <a:bodyPr wrap="square" lIns="0" tIns="0" rIns="0" bIns="0" rtlCol="0">
            <a:spAutoFit/>
          </a:bodyPr>
          <a:lstStyle>
            <a:defPPr>
              <a:defRPr lang="zh-CN"/>
            </a:defPPr>
            <a:lvl1pPr>
              <a:lnSpc>
                <a:spcPts val="1600"/>
              </a:lnSpc>
              <a:defRPr sz="1200" b="0">
                <a:solidFill>
                  <a:schemeClr val="tx1">
                    <a:lumMod val="65000"/>
                    <a:lumOff val="35000"/>
                  </a:schemeClr>
                </a:solidFill>
                <a:latin typeface="微软雅黑" pitchFamily="34" charset="-122"/>
                <a:ea typeface="微软雅黑" pitchFamily="34" charset="-122"/>
              </a:defRPr>
            </a:lvl1pPr>
          </a:lstStyle>
          <a:p>
            <a:pPr>
              <a:lnSpc>
                <a:spcPts val="3311"/>
              </a:lnSpc>
            </a:pPr>
            <a:r>
              <a:rPr lang="zh-CN" altLang="en-US" sz="2000" dirty="0">
                <a:solidFill>
                  <a:schemeClr val="tx2"/>
                </a:solidFill>
              </a:rPr>
              <a:t>无论一小步还是一大步</a:t>
            </a:r>
            <a:endParaRPr lang="en-US" altLang="zh-CN" sz="2000" dirty="0">
              <a:solidFill>
                <a:schemeClr val="tx2"/>
              </a:solidFill>
            </a:endParaRPr>
          </a:p>
          <a:p>
            <a:pPr>
              <a:lnSpc>
                <a:spcPts val="3311"/>
              </a:lnSpc>
            </a:pPr>
            <a:r>
              <a:rPr lang="zh-CN" altLang="en-US" sz="2000" dirty="0">
                <a:solidFill>
                  <a:schemeClr val="tx2"/>
                </a:solidFill>
              </a:rPr>
              <a:t>都要带动人类的进步</a:t>
            </a:r>
            <a:endParaRPr lang="en-US" altLang="zh-CN" sz="2000" dirty="0">
              <a:solidFill>
                <a:schemeClr val="tx2"/>
              </a:solidFill>
            </a:endParaRPr>
          </a:p>
        </p:txBody>
      </p:sp>
      <p:sp>
        <p:nvSpPr>
          <p:cNvPr id="6" name="TextBox 5"/>
          <p:cNvSpPr txBox="1"/>
          <p:nvPr/>
        </p:nvSpPr>
        <p:spPr>
          <a:xfrm>
            <a:off x="5446908" y="3777159"/>
            <a:ext cx="2798443" cy="615553"/>
          </a:xfrm>
          <a:prstGeom prst="rect">
            <a:avLst/>
          </a:prstGeom>
          <a:noFill/>
        </p:spPr>
        <p:txBody>
          <a:bodyPr wrap="square" lIns="0" tIns="0" rIns="0" bIns="0" rtlCol="0">
            <a:spAutoFit/>
          </a:bodyPr>
          <a:lstStyle>
            <a:defPPr>
              <a:defRPr lang="zh-CN"/>
            </a:defPPr>
            <a:lvl1pPr>
              <a:lnSpc>
                <a:spcPts val="1800"/>
              </a:lnSpc>
              <a:defRPr sz="1600" b="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2000" dirty="0">
                <a:solidFill>
                  <a:schemeClr val="tx2"/>
                </a:solidFill>
              </a:rPr>
              <a:t>发展员工  成就客户</a:t>
            </a:r>
            <a:endParaRPr lang="en-US" altLang="zh-CN" sz="2000" dirty="0">
              <a:solidFill>
                <a:schemeClr val="tx2"/>
              </a:solidFill>
            </a:endParaRPr>
          </a:p>
          <a:p>
            <a:pPr>
              <a:lnSpc>
                <a:spcPct val="100000"/>
              </a:lnSpc>
            </a:pPr>
            <a:r>
              <a:rPr lang="zh-CN" altLang="en-US" sz="2000" dirty="0">
                <a:solidFill>
                  <a:schemeClr val="tx2"/>
                </a:solidFill>
              </a:rPr>
              <a:t>回报股东  强大国家</a:t>
            </a:r>
            <a:endParaRPr lang="en-US" altLang="zh-CN" sz="2000" dirty="0">
              <a:solidFill>
                <a:schemeClr val="tx2"/>
              </a:solidFill>
            </a:endParaRPr>
          </a:p>
        </p:txBody>
      </p:sp>
      <p:sp>
        <p:nvSpPr>
          <p:cNvPr id="7" name="TextBox 6"/>
          <p:cNvSpPr txBox="1"/>
          <p:nvPr/>
        </p:nvSpPr>
        <p:spPr>
          <a:xfrm>
            <a:off x="9956697" y="2566001"/>
            <a:ext cx="2499188" cy="234167"/>
          </a:xfrm>
          <a:prstGeom prst="rect">
            <a:avLst/>
          </a:prstGeom>
          <a:noFill/>
        </p:spPr>
        <p:txBody>
          <a:bodyPr wrap="square" lIns="0" tIns="0" rIns="0" bIns="0" rtlCol="0">
            <a:spAutoFit/>
          </a:bodyPr>
          <a:lstStyle>
            <a:defPPr>
              <a:defRPr lang="zh-CN"/>
            </a:defPPr>
            <a:lvl1pPr>
              <a:lnSpc>
                <a:spcPts val="1800"/>
              </a:lnSpc>
              <a:defRPr sz="1400" b="0">
                <a:solidFill>
                  <a:schemeClr val="tx1">
                    <a:lumMod val="65000"/>
                    <a:lumOff val="35000"/>
                  </a:schemeClr>
                </a:solidFill>
                <a:latin typeface="微软雅黑" pitchFamily="34" charset="-122"/>
                <a:ea typeface="微软雅黑" pitchFamily="34" charset="-122"/>
              </a:defRPr>
            </a:lvl1pPr>
          </a:lstStyle>
          <a:p>
            <a:r>
              <a:rPr lang="zh-CN" altLang="en-US" sz="2000" dirty="0">
                <a:solidFill>
                  <a:schemeClr val="tx2"/>
                </a:solidFill>
              </a:rPr>
              <a:t>合作共赢  务实创新</a:t>
            </a:r>
            <a:endParaRPr lang="en-US" altLang="zh-CN" sz="2000" dirty="0">
              <a:solidFill>
                <a:schemeClr val="tx2"/>
              </a:solidFill>
            </a:endParaRPr>
          </a:p>
        </p:txBody>
      </p:sp>
      <p:sp>
        <p:nvSpPr>
          <p:cNvPr id="8" name="Oval 13"/>
          <p:cNvSpPr>
            <a:spLocks noChangeArrowheads="1"/>
          </p:cNvSpPr>
          <p:nvPr/>
        </p:nvSpPr>
        <p:spPr bwMode="auto">
          <a:xfrm>
            <a:off x="1966490" y="2356816"/>
            <a:ext cx="975870" cy="959713"/>
          </a:xfrm>
          <a:prstGeom prst="ellipse">
            <a:avLst/>
          </a:prstGeom>
          <a:solidFill>
            <a:schemeClr val="accent1"/>
          </a:solidFill>
          <a:ln w="19050">
            <a:noFill/>
          </a:ln>
        </p:spPr>
        <p:txBody>
          <a:bodyPr vert="horz" wrap="square" lIns="0" tIns="0" rIns="0" bIns="0" numCol="1" anchor="t" anchorCtr="0" compatLnSpc="1">
            <a:prstTxWarp prst="textNoShape">
              <a:avLst/>
            </a:prstTxWarp>
          </a:bodyPr>
          <a:lstStyle/>
          <a:p>
            <a:pPr algn="ctr"/>
            <a:r>
              <a:rPr lang="zh-CN" altLang="en-US" sz="2400" b="1" dirty="0">
                <a:solidFill>
                  <a:schemeClr val="bg1"/>
                </a:solidFill>
                <a:latin typeface="微软雅黑" pitchFamily="34" charset="-122"/>
                <a:ea typeface="微软雅黑" pitchFamily="34" charset="-122"/>
              </a:rPr>
              <a:t>企业使命</a:t>
            </a:r>
            <a:endParaRPr lang="en-US" altLang="zh-CN" sz="2400" b="1" dirty="0">
              <a:solidFill>
                <a:schemeClr val="bg1"/>
              </a:solidFill>
              <a:latin typeface="微软雅黑" pitchFamily="34" charset="-122"/>
              <a:ea typeface="微软雅黑" pitchFamily="34" charset="-122"/>
            </a:endParaRPr>
          </a:p>
        </p:txBody>
      </p:sp>
      <p:sp>
        <p:nvSpPr>
          <p:cNvPr id="9" name="Oval 13"/>
          <p:cNvSpPr>
            <a:spLocks noChangeArrowheads="1"/>
          </p:cNvSpPr>
          <p:nvPr/>
        </p:nvSpPr>
        <p:spPr bwMode="auto">
          <a:xfrm>
            <a:off x="4212904" y="3560349"/>
            <a:ext cx="1080120" cy="1062236"/>
          </a:xfrm>
          <a:prstGeom prst="ellipse">
            <a:avLst/>
          </a:prstGeom>
          <a:solidFill>
            <a:schemeClr val="accent2"/>
          </a:solidFill>
          <a:ln w="19050">
            <a:noFill/>
          </a:ln>
        </p:spPr>
        <p:txBody>
          <a:bodyPr vert="horz" wrap="square" lIns="0" tIns="0" rIns="0" bIns="0" numCol="1" anchor="t" anchorCtr="0" compatLnSpc="1">
            <a:prstTxWarp prst="textNoShape">
              <a:avLst/>
            </a:prstTxWarp>
          </a:bodyPr>
          <a:lstStyle/>
          <a:p>
            <a:pPr algn="ctr"/>
            <a:r>
              <a:rPr lang="zh-CN" altLang="en-US" sz="2400" b="1" dirty="0">
                <a:solidFill>
                  <a:schemeClr val="bg1"/>
                </a:solidFill>
                <a:latin typeface="微软雅黑" pitchFamily="34" charset="-122"/>
                <a:ea typeface="微软雅黑" pitchFamily="34" charset="-122"/>
              </a:rPr>
              <a:t>企业宗旨</a:t>
            </a:r>
            <a:endParaRPr lang="en-US" altLang="zh-CN" sz="2400" b="1" dirty="0">
              <a:solidFill>
                <a:schemeClr val="bg1"/>
              </a:solidFill>
              <a:latin typeface="微软雅黑" pitchFamily="34" charset="-122"/>
              <a:ea typeface="微软雅黑" pitchFamily="34" charset="-122"/>
            </a:endParaRPr>
          </a:p>
        </p:txBody>
      </p:sp>
      <p:sp>
        <p:nvSpPr>
          <p:cNvPr id="10" name="Oval 13"/>
          <p:cNvSpPr>
            <a:spLocks noChangeArrowheads="1"/>
          </p:cNvSpPr>
          <p:nvPr/>
        </p:nvSpPr>
        <p:spPr bwMode="auto">
          <a:xfrm>
            <a:off x="9007175" y="2170338"/>
            <a:ext cx="866535" cy="852188"/>
          </a:xfrm>
          <a:prstGeom prst="ellipse">
            <a:avLst/>
          </a:prstGeom>
          <a:solidFill>
            <a:schemeClr val="accent6"/>
          </a:solidFill>
          <a:ln w="19050">
            <a:noFill/>
          </a:ln>
        </p:spPr>
        <p:txBody>
          <a:bodyPr vert="horz" wrap="square" lIns="0" tIns="0" rIns="0" bIns="0" numCol="1" anchor="t" anchorCtr="0" compatLnSpc="1">
            <a:prstTxWarp prst="textNoShape">
              <a:avLst/>
            </a:prstTxWarp>
          </a:bodyPr>
          <a:lstStyle/>
          <a:p>
            <a:pPr algn="ctr"/>
            <a:r>
              <a:rPr lang="zh-CN" altLang="en-US" sz="2000" b="1" dirty="0">
                <a:solidFill>
                  <a:schemeClr val="bg1"/>
                </a:solidFill>
                <a:latin typeface="微软雅黑" pitchFamily="34" charset="-122"/>
                <a:ea typeface="微软雅黑" pitchFamily="34" charset="-122"/>
              </a:rPr>
              <a:t>核心价值</a:t>
            </a:r>
            <a:endParaRPr lang="en-US" altLang="zh-CN" sz="2000" b="1" dirty="0">
              <a:solidFill>
                <a:schemeClr val="bg1"/>
              </a:solidFill>
              <a:latin typeface="微软雅黑" pitchFamily="34" charset="-122"/>
              <a:ea typeface="微软雅黑" pitchFamily="34" charset="-122"/>
            </a:endParaRPr>
          </a:p>
        </p:txBody>
      </p:sp>
      <p:sp>
        <p:nvSpPr>
          <p:cNvPr id="15" name="Oval 13"/>
          <p:cNvSpPr>
            <a:spLocks noChangeArrowheads="1"/>
          </p:cNvSpPr>
          <p:nvPr/>
        </p:nvSpPr>
        <p:spPr bwMode="auto">
          <a:xfrm>
            <a:off x="13479896" y="3336484"/>
            <a:ext cx="1074010" cy="1056228"/>
          </a:xfrm>
          <a:prstGeom prst="ellipse">
            <a:avLst/>
          </a:prstGeom>
          <a:solidFill>
            <a:schemeClr val="accent3"/>
          </a:solidFill>
          <a:ln w="19050">
            <a:noFill/>
          </a:ln>
        </p:spPr>
        <p:txBody>
          <a:bodyPr vert="horz" wrap="square" lIns="0" tIns="0" rIns="0" bIns="0" numCol="1" anchor="t" anchorCtr="0" compatLnSpc="1">
            <a:prstTxWarp prst="textNoShape">
              <a:avLst/>
            </a:prstTxWarp>
          </a:bodyPr>
          <a:lstStyle/>
          <a:p>
            <a:pPr algn="ctr"/>
            <a:r>
              <a:rPr lang="zh-CN" altLang="en-US" sz="2400" b="1" dirty="0">
                <a:solidFill>
                  <a:schemeClr val="bg1"/>
                </a:solidFill>
                <a:latin typeface="微软雅黑" pitchFamily="34" charset="-122"/>
                <a:ea typeface="微软雅黑" pitchFamily="34" charset="-122"/>
              </a:rPr>
              <a:t>经营理念</a:t>
            </a:r>
            <a:endParaRPr lang="en-US" altLang="zh-CN" sz="2400" b="1" dirty="0">
              <a:solidFill>
                <a:schemeClr val="bg1"/>
              </a:solidFill>
              <a:latin typeface="微软雅黑" pitchFamily="34" charset="-122"/>
              <a:ea typeface="微软雅黑" pitchFamily="34" charset="-122"/>
            </a:endParaRPr>
          </a:p>
        </p:txBody>
      </p:sp>
      <p:sp>
        <p:nvSpPr>
          <p:cNvPr id="31" name="TextBox 30"/>
          <p:cNvSpPr txBox="1"/>
          <p:nvPr/>
        </p:nvSpPr>
        <p:spPr>
          <a:xfrm>
            <a:off x="14726071" y="3560349"/>
            <a:ext cx="1745249" cy="615553"/>
          </a:xfrm>
          <a:prstGeom prst="rect">
            <a:avLst/>
          </a:prstGeom>
          <a:noFill/>
        </p:spPr>
        <p:txBody>
          <a:bodyPr wrap="square" lIns="0" tIns="0" rIns="0" bIns="0" rtlCol="0">
            <a:spAutoFit/>
          </a:bodyPr>
          <a:lstStyle>
            <a:defPPr>
              <a:defRPr lang="zh-CN"/>
            </a:defPPr>
            <a:lvl1pPr>
              <a:lnSpc>
                <a:spcPts val="1800"/>
              </a:lnSpc>
              <a:defRPr sz="1400" b="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2000" dirty="0">
                <a:solidFill>
                  <a:schemeClr val="tx2"/>
                </a:solidFill>
              </a:rPr>
              <a:t>诚信  务实 </a:t>
            </a:r>
            <a:endParaRPr lang="en-US" altLang="zh-CN" sz="2000" dirty="0">
              <a:solidFill>
                <a:schemeClr val="tx2"/>
              </a:solidFill>
            </a:endParaRPr>
          </a:p>
          <a:p>
            <a:pPr>
              <a:lnSpc>
                <a:spcPct val="100000"/>
              </a:lnSpc>
            </a:pPr>
            <a:r>
              <a:rPr lang="zh-CN" altLang="en-US" sz="2000" dirty="0">
                <a:solidFill>
                  <a:schemeClr val="tx2"/>
                </a:solidFill>
              </a:rPr>
              <a:t>敬业  创新</a:t>
            </a:r>
            <a:endParaRPr lang="en-US" altLang="zh-CN" sz="2000" dirty="0">
              <a:solidFill>
                <a:schemeClr val="tx2"/>
              </a:solidFill>
            </a:endParaRPr>
          </a:p>
        </p:txBody>
      </p:sp>
      <p:grpSp>
        <p:nvGrpSpPr>
          <p:cNvPr id="13" name="组合 12"/>
          <p:cNvGrpSpPr/>
          <p:nvPr/>
        </p:nvGrpSpPr>
        <p:grpSpPr>
          <a:xfrm>
            <a:off x="324471" y="114300"/>
            <a:ext cx="746572" cy="661016"/>
            <a:chOff x="2098676" y="7219950"/>
            <a:chExt cx="1163637" cy="1030288"/>
          </a:xfrm>
          <a:solidFill>
            <a:schemeClr val="accent5"/>
          </a:solidFill>
        </p:grpSpPr>
        <p:sp>
          <p:nvSpPr>
            <p:cNvPr id="14" name="Freeform 13"/>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4"/>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5"/>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6"/>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Line 17"/>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Line 18"/>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19"/>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20"/>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1"/>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07640195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1000"/>
                                        <p:tgtEl>
                                          <p:spTgt spid="8194"/>
                                        </p:tgtEl>
                                      </p:cBhvr>
                                    </p:animEffect>
                                    <p:anim calcmode="lin" valueType="num">
                                      <p:cBhvr>
                                        <p:cTn id="8" dur="1000" fill="hold"/>
                                        <p:tgtEl>
                                          <p:spTgt spid="8194"/>
                                        </p:tgtEl>
                                        <p:attrNameLst>
                                          <p:attrName>ppt_x</p:attrName>
                                        </p:attrNameLst>
                                      </p:cBhvr>
                                      <p:tavLst>
                                        <p:tav tm="0">
                                          <p:val>
                                            <p:strVal val="#ppt_x"/>
                                          </p:val>
                                        </p:tav>
                                        <p:tav tm="100000">
                                          <p:val>
                                            <p:strVal val="#ppt_x"/>
                                          </p:val>
                                        </p:tav>
                                      </p:tavLst>
                                    </p:anim>
                                    <p:anim calcmode="lin" valueType="num">
                                      <p:cBhvr>
                                        <p:cTn id="9" dur="1000" fill="hold"/>
                                        <p:tgtEl>
                                          <p:spTgt spid="819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par>
                                <p:cTn id="16" presetID="53" presetClass="entr" presetSubtype="16" fill="hold" grpId="0" nodeType="withEffect">
                                  <p:stCondLst>
                                    <p:cond delay="30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16" fill="hold" grpId="0" nodeType="withEffect">
                                  <p:stCondLst>
                                    <p:cond delay="6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9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childTnLst>
                          </p:cTn>
                        </p:par>
                        <p:par>
                          <p:cTn id="31" fill="hold">
                            <p:stCondLst>
                              <p:cond delay="2400"/>
                            </p:stCondLst>
                            <p:childTnLst>
                              <p:par>
                                <p:cTn id="32" presetID="2" presetClass="entr" presetSubtype="2"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1+#ppt_w/2"/>
                                          </p:val>
                                        </p:tav>
                                        <p:tav tm="100000">
                                          <p:val>
                                            <p:strVal val="#ppt_x"/>
                                          </p:val>
                                        </p:tav>
                                      </p:tavLst>
                                    </p:anim>
                                    <p:anim calcmode="lin" valueType="num">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900"/>
                            </p:stCondLst>
                            <p:childTnLst>
                              <p:par>
                                <p:cTn id="37" presetID="2" presetClass="entr" presetSubtype="2"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1+#ppt_w/2"/>
                                          </p:val>
                                        </p:tav>
                                        <p:tav tm="100000">
                                          <p:val>
                                            <p:strVal val="#ppt_x"/>
                                          </p:val>
                                        </p:tav>
                                      </p:tavLst>
                                    </p:anim>
                                    <p:anim calcmode="lin" valueType="num">
                                      <p:cBhvr additive="base">
                                        <p:cTn id="40" dur="500" fill="hold"/>
                                        <p:tgtEl>
                                          <p:spTgt spid="6"/>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2" presetClass="entr" presetSubtype="2"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1+#ppt_w/2"/>
                                          </p:val>
                                        </p:tav>
                                        <p:tav tm="100000">
                                          <p:val>
                                            <p:strVal val="#ppt_x"/>
                                          </p:val>
                                        </p:tav>
                                      </p:tavLst>
                                    </p:anim>
                                    <p:anim calcmode="lin" valueType="num">
                                      <p:cBhvr additive="base">
                                        <p:cTn id="45" dur="500" fill="hold"/>
                                        <p:tgtEl>
                                          <p:spTgt spid="7"/>
                                        </p:tgtEl>
                                        <p:attrNameLst>
                                          <p:attrName>ppt_y</p:attrName>
                                        </p:attrNameLst>
                                      </p:cBhvr>
                                      <p:tavLst>
                                        <p:tav tm="0">
                                          <p:val>
                                            <p:strVal val="#ppt_y"/>
                                          </p:val>
                                        </p:tav>
                                        <p:tav tm="100000">
                                          <p:val>
                                            <p:strVal val="#ppt_y"/>
                                          </p:val>
                                        </p:tav>
                                      </p:tavLst>
                                    </p:anim>
                                  </p:childTnLst>
                                </p:cTn>
                              </p:par>
                            </p:childTnLst>
                          </p:cTn>
                        </p:par>
                        <p:par>
                          <p:cTn id="46" fill="hold">
                            <p:stCondLst>
                              <p:cond delay="3900"/>
                            </p:stCondLst>
                            <p:childTnLst>
                              <p:par>
                                <p:cTn id="47" presetID="2" presetClass="entr" presetSubtype="2"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P spid="9" grpId="0" animBg="1"/>
      <p:bldP spid="10" grpId="0" animBg="1"/>
      <p:bldP spid="15" grpId="0" animBg="1"/>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五年发展规划</a:t>
            </a:r>
          </a:p>
        </p:txBody>
      </p:sp>
      <p:sp>
        <p:nvSpPr>
          <p:cNvPr id="3" name="TextBox 2"/>
          <p:cNvSpPr txBox="1"/>
          <p:nvPr/>
        </p:nvSpPr>
        <p:spPr>
          <a:xfrm>
            <a:off x="2057592" y="7993112"/>
            <a:ext cx="11955890" cy="868956"/>
          </a:xfrm>
          <a:prstGeom prst="rect">
            <a:avLst/>
          </a:prstGeom>
          <a:noFill/>
        </p:spPr>
        <p:txBody>
          <a:bodyPr wrap="square" lIns="0" tIns="0" rIns="0" bIns="0" rtlCol="0">
            <a:spAutoFit/>
          </a:bodyPr>
          <a:lstStyle/>
          <a:p>
            <a:pPr algn="just">
              <a:lnSpc>
                <a:spcPct val="150000"/>
              </a:lnSpc>
            </a:pPr>
            <a:r>
              <a:rPr lang="zh-CN" altLang="en-US" sz="2000" dirty="0">
                <a:solidFill>
                  <a:schemeClr val="tx2"/>
                </a:solidFill>
                <a:latin typeface="微软雅黑" pitchFamily="34" charset="-122"/>
                <a:ea typeface="微软雅黑"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2000" dirty="0">
                <a:solidFill>
                  <a:schemeClr val="tx2"/>
                </a:solidFill>
                <a:latin typeface="微软雅黑" pitchFamily="34" charset="-122"/>
                <a:ea typeface="微软雅黑" pitchFamily="34" charset="-122"/>
              </a:rPr>
              <a:t>……</a:t>
            </a:r>
          </a:p>
        </p:txBody>
      </p:sp>
      <p:grpSp>
        <p:nvGrpSpPr>
          <p:cNvPr id="7" name="组合 6"/>
          <p:cNvGrpSpPr/>
          <p:nvPr/>
        </p:nvGrpSpPr>
        <p:grpSpPr>
          <a:xfrm>
            <a:off x="4619094" y="1411544"/>
            <a:ext cx="2453636" cy="2288542"/>
            <a:chOff x="4619094" y="1411544"/>
            <a:chExt cx="2453636" cy="2288542"/>
          </a:xfrm>
        </p:grpSpPr>
        <p:grpSp>
          <p:nvGrpSpPr>
            <p:cNvPr id="5" name="组合 4"/>
            <p:cNvGrpSpPr/>
            <p:nvPr/>
          </p:nvGrpSpPr>
          <p:grpSpPr>
            <a:xfrm rot="18586338">
              <a:off x="4701641" y="1328997"/>
              <a:ext cx="2288542" cy="2453636"/>
              <a:chOff x="3525634" y="1664807"/>
              <a:chExt cx="2288542" cy="2453636"/>
            </a:xfrm>
          </p:grpSpPr>
          <p:sp>
            <p:nvSpPr>
              <p:cNvPr id="28" name="椭圆 27"/>
              <p:cNvSpPr/>
              <p:nvPr/>
            </p:nvSpPr>
            <p:spPr>
              <a:xfrm rot="17646361">
                <a:off x="3506375" y="1684066"/>
                <a:ext cx="2327059" cy="228854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 name="等腰三角形 3"/>
              <p:cNvSpPr/>
              <p:nvPr/>
            </p:nvSpPr>
            <p:spPr>
              <a:xfrm flipV="1">
                <a:off x="4522690" y="3934017"/>
                <a:ext cx="294430" cy="18442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1" name="TextBox 30"/>
            <p:cNvSpPr txBox="1"/>
            <p:nvPr/>
          </p:nvSpPr>
          <p:spPr>
            <a:xfrm>
              <a:off x="4776040" y="2029804"/>
              <a:ext cx="2094220"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dirty="0"/>
                <a:t>销售额突破</a:t>
              </a:r>
              <a:endParaRPr lang="en-US" altLang="zh-CN" sz="2400" dirty="0"/>
            </a:p>
            <a:p>
              <a:r>
                <a:rPr lang="en-US" altLang="zh-CN" sz="4800" dirty="0"/>
                <a:t>5</a:t>
              </a:r>
              <a:r>
                <a:rPr lang="zh-CN" altLang="en-US" sz="4800" dirty="0"/>
                <a:t>个亿</a:t>
              </a:r>
            </a:p>
          </p:txBody>
        </p:sp>
      </p:grpSp>
      <p:grpSp>
        <p:nvGrpSpPr>
          <p:cNvPr id="8" name="组合 7"/>
          <p:cNvGrpSpPr/>
          <p:nvPr/>
        </p:nvGrpSpPr>
        <p:grpSpPr>
          <a:xfrm>
            <a:off x="9236532" y="1527632"/>
            <a:ext cx="2376264" cy="2494342"/>
            <a:chOff x="9236532" y="1527632"/>
            <a:chExt cx="2376264" cy="2494342"/>
          </a:xfrm>
        </p:grpSpPr>
        <p:grpSp>
          <p:nvGrpSpPr>
            <p:cNvPr id="9" name="组合 8"/>
            <p:cNvGrpSpPr/>
            <p:nvPr/>
          </p:nvGrpSpPr>
          <p:grpSpPr>
            <a:xfrm rot="1619302">
              <a:off x="9236532" y="1527632"/>
              <a:ext cx="2376264" cy="2494342"/>
              <a:chOff x="9236532" y="1527632"/>
              <a:chExt cx="2376264" cy="2494342"/>
            </a:xfrm>
          </p:grpSpPr>
          <p:sp>
            <p:nvSpPr>
              <p:cNvPr id="29" name="椭圆 28"/>
              <p:cNvSpPr/>
              <p:nvPr/>
            </p:nvSpPr>
            <p:spPr>
              <a:xfrm>
                <a:off x="9236532" y="1527632"/>
                <a:ext cx="2376264" cy="233693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2" name="等腰三角形 41"/>
              <p:cNvSpPr/>
              <p:nvPr/>
            </p:nvSpPr>
            <p:spPr>
              <a:xfrm flipV="1">
                <a:off x="10286322" y="3833648"/>
                <a:ext cx="300655" cy="188326"/>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32" name="TextBox 31"/>
            <p:cNvSpPr txBox="1"/>
            <p:nvPr/>
          </p:nvSpPr>
          <p:spPr>
            <a:xfrm>
              <a:off x="9514742" y="2196617"/>
              <a:ext cx="1819844" cy="126188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800" dirty="0"/>
                <a:t>加盟店超过</a:t>
              </a:r>
              <a:endParaRPr lang="en-US" altLang="zh-CN" sz="2800" dirty="0"/>
            </a:p>
            <a:p>
              <a:r>
                <a:rPr lang="en-US" altLang="zh-CN" sz="5400" dirty="0"/>
                <a:t>5</a:t>
              </a:r>
              <a:r>
                <a:rPr lang="zh-CN" altLang="en-US" sz="5400" dirty="0"/>
                <a:t>千家</a:t>
              </a:r>
            </a:p>
          </p:txBody>
        </p:sp>
      </p:grpSp>
      <p:grpSp>
        <p:nvGrpSpPr>
          <p:cNvPr id="6" name="组合 5"/>
          <p:cNvGrpSpPr/>
          <p:nvPr/>
        </p:nvGrpSpPr>
        <p:grpSpPr>
          <a:xfrm>
            <a:off x="2265918" y="3271609"/>
            <a:ext cx="2519207" cy="2409035"/>
            <a:chOff x="2265918" y="3271609"/>
            <a:chExt cx="2519207" cy="2409035"/>
          </a:xfrm>
        </p:grpSpPr>
        <p:grpSp>
          <p:nvGrpSpPr>
            <p:cNvPr id="10" name="组合 9"/>
            <p:cNvGrpSpPr/>
            <p:nvPr/>
          </p:nvGrpSpPr>
          <p:grpSpPr>
            <a:xfrm rot="18429150">
              <a:off x="2321004" y="3216523"/>
              <a:ext cx="2409035" cy="2519207"/>
              <a:chOff x="1466371" y="3723599"/>
              <a:chExt cx="2829897" cy="2959316"/>
            </a:xfrm>
          </p:grpSpPr>
          <p:sp>
            <p:nvSpPr>
              <p:cNvPr id="30" name="椭圆 29"/>
              <p:cNvSpPr/>
              <p:nvPr/>
            </p:nvSpPr>
            <p:spPr>
              <a:xfrm>
                <a:off x="1466371" y="3723599"/>
                <a:ext cx="2829897" cy="27830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3" name="等腰三角形 42"/>
              <p:cNvSpPr/>
              <p:nvPr/>
            </p:nvSpPr>
            <p:spPr>
              <a:xfrm flipV="1">
                <a:off x="2701750" y="6458637"/>
                <a:ext cx="358051" cy="22427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33" name="TextBox 32"/>
            <p:cNvSpPr txBox="1"/>
            <p:nvPr/>
          </p:nvSpPr>
          <p:spPr>
            <a:xfrm>
              <a:off x="2340695" y="3932788"/>
              <a:ext cx="2178429"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dirty="0"/>
                <a:t>产品销售覆盖</a:t>
              </a:r>
              <a:endParaRPr lang="en-US" altLang="zh-CN" sz="2400" dirty="0"/>
            </a:p>
            <a:p>
              <a:r>
                <a:rPr lang="en-US" altLang="zh-CN" sz="4800" dirty="0"/>
                <a:t>5</a:t>
              </a:r>
              <a:r>
                <a:rPr lang="zh-CN" altLang="en-US" sz="4800" dirty="0"/>
                <a:t>大洲</a:t>
              </a:r>
            </a:p>
          </p:txBody>
        </p:sp>
      </p:grpSp>
      <p:grpSp>
        <p:nvGrpSpPr>
          <p:cNvPr id="24" name="Group 9"/>
          <p:cNvGrpSpPr/>
          <p:nvPr/>
        </p:nvGrpSpPr>
        <p:grpSpPr>
          <a:xfrm>
            <a:off x="5561490" y="1614477"/>
            <a:ext cx="5043572" cy="6198828"/>
            <a:chOff x="1114247" y="1961702"/>
            <a:chExt cx="3290888" cy="4044683"/>
          </a:xfrm>
          <a:effectLst>
            <a:outerShdw blurRad="381000" dir="18900000" sy="23000" kx="-1200000" algn="bl" rotWithShape="0">
              <a:prstClr val="black">
                <a:alpha val="20000"/>
              </a:prstClr>
            </a:outerShdw>
          </a:effectLst>
        </p:grpSpPr>
        <p:sp>
          <p:nvSpPr>
            <p:cNvPr id="25" name="Freeform 19"/>
            <p:cNvSpPr>
              <a:spLocks/>
            </p:cNvSpPr>
            <p:nvPr/>
          </p:nvSpPr>
          <p:spPr bwMode="auto">
            <a:xfrm>
              <a:off x="1114247" y="4763372"/>
              <a:ext cx="1647825" cy="1243013"/>
            </a:xfrm>
            <a:custGeom>
              <a:avLst/>
              <a:gdLst>
                <a:gd name="T0" fmla="*/ 1038 w 1038"/>
                <a:gd name="T1" fmla="*/ 783 h 783"/>
                <a:gd name="T2" fmla="*/ 0 w 1038"/>
                <a:gd name="T3" fmla="*/ 488 h 783"/>
                <a:gd name="T4" fmla="*/ 0 w 1038"/>
                <a:gd name="T5" fmla="*/ 0 h 783"/>
                <a:gd name="T6" fmla="*/ 1038 w 1038"/>
                <a:gd name="T7" fmla="*/ 294 h 783"/>
                <a:gd name="T8" fmla="*/ 1038 w 1038"/>
                <a:gd name="T9" fmla="*/ 783 h 783"/>
              </a:gdLst>
              <a:ahLst/>
              <a:cxnLst>
                <a:cxn ang="0">
                  <a:pos x="T0" y="T1"/>
                </a:cxn>
                <a:cxn ang="0">
                  <a:pos x="T2" y="T3"/>
                </a:cxn>
                <a:cxn ang="0">
                  <a:pos x="T4" y="T5"/>
                </a:cxn>
                <a:cxn ang="0">
                  <a:pos x="T6" y="T7"/>
                </a:cxn>
                <a:cxn ang="0">
                  <a:pos x="T8" y="T9"/>
                </a:cxn>
              </a:cxnLst>
              <a:rect l="0" t="0" r="r" b="b"/>
              <a:pathLst>
                <a:path w="1038" h="783">
                  <a:moveTo>
                    <a:pt x="1038" y="783"/>
                  </a:moveTo>
                  <a:lnTo>
                    <a:pt x="0" y="488"/>
                  </a:lnTo>
                  <a:lnTo>
                    <a:pt x="0" y="0"/>
                  </a:lnTo>
                  <a:lnTo>
                    <a:pt x="1038" y="294"/>
                  </a:lnTo>
                  <a:lnTo>
                    <a:pt x="1038" y="783"/>
                  </a:lnTo>
                  <a:close/>
                </a:path>
              </a:pathLst>
            </a:custGeom>
            <a:solidFill>
              <a:schemeClr val="accent6"/>
            </a:solidFill>
            <a:ln>
              <a:noFill/>
            </a:ln>
            <a:extLst/>
          </p:spPr>
          <p:txBody>
            <a:bodyPr/>
            <a:lstStyle/>
            <a:p>
              <a:pPr eaLnBrk="1" fontAlgn="auto" hangingPunct="1">
                <a:spcBef>
                  <a:spcPts val="0"/>
                </a:spcBef>
                <a:spcAft>
                  <a:spcPts val="0"/>
                </a:spcAft>
                <a:defRPr/>
              </a:pPr>
              <a:endParaRPr lang="en-US">
                <a:latin typeface="+mn-lt"/>
              </a:endParaRPr>
            </a:p>
          </p:txBody>
        </p:sp>
        <p:sp>
          <p:nvSpPr>
            <p:cNvPr id="26" name="Freeform 20"/>
            <p:cNvSpPr>
              <a:spLocks/>
            </p:cNvSpPr>
            <p:nvPr/>
          </p:nvSpPr>
          <p:spPr bwMode="auto">
            <a:xfrm>
              <a:off x="2758897" y="4763372"/>
              <a:ext cx="1646238" cy="1243013"/>
            </a:xfrm>
            <a:custGeom>
              <a:avLst/>
              <a:gdLst>
                <a:gd name="T0" fmla="*/ 1037 w 1037"/>
                <a:gd name="T1" fmla="*/ 488 h 783"/>
                <a:gd name="T2" fmla="*/ 0 w 1037"/>
                <a:gd name="T3" fmla="*/ 783 h 783"/>
                <a:gd name="T4" fmla="*/ 0 w 1037"/>
                <a:gd name="T5" fmla="*/ 294 h 783"/>
                <a:gd name="T6" fmla="*/ 1037 w 1037"/>
                <a:gd name="T7" fmla="*/ 0 h 783"/>
                <a:gd name="T8" fmla="*/ 1037 w 1037"/>
                <a:gd name="T9" fmla="*/ 488 h 783"/>
              </a:gdLst>
              <a:ahLst/>
              <a:cxnLst>
                <a:cxn ang="0">
                  <a:pos x="T0" y="T1"/>
                </a:cxn>
                <a:cxn ang="0">
                  <a:pos x="T2" y="T3"/>
                </a:cxn>
                <a:cxn ang="0">
                  <a:pos x="T4" y="T5"/>
                </a:cxn>
                <a:cxn ang="0">
                  <a:pos x="T6" y="T7"/>
                </a:cxn>
                <a:cxn ang="0">
                  <a:pos x="T8" y="T9"/>
                </a:cxn>
              </a:cxnLst>
              <a:rect l="0" t="0" r="r" b="b"/>
              <a:pathLst>
                <a:path w="1037" h="783">
                  <a:moveTo>
                    <a:pt x="1037" y="488"/>
                  </a:moveTo>
                  <a:lnTo>
                    <a:pt x="0" y="783"/>
                  </a:lnTo>
                  <a:lnTo>
                    <a:pt x="0" y="294"/>
                  </a:lnTo>
                  <a:lnTo>
                    <a:pt x="1037" y="0"/>
                  </a:lnTo>
                  <a:lnTo>
                    <a:pt x="1037" y="488"/>
                  </a:lnTo>
                  <a:close/>
                </a:path>
              </a:pathLst>
            </a:custGeom>
            <a:solidFill>
              <a:schemeClr val="accent2"/>
            </a:solidFill>
            <a:ln>
              <a:noFill/>
            </a:ln>
            <a:extLst/>
          </p:spPr>
          <p:txBody>
            <a:bodyPr/>
            <a:lstStyle/>
            <a:p>
              <a:pPr eaLnBrk="1" fontAlgn="auto" hangingPunct="1">
                <a:spcBef>
                  <a:spcPts val="0"/>
                </a:spcBef>
                <a:spcAft>
                  <a:spcPts val="0"/>
                </a:spcAft>
                <a:defRPr/>
              </a:pPr>
              <a:endParaRPr lang="en-US">
                <a:latin typeface="+mn-lt"/>
              </a:endParaRPr>
            </a:p>
          </p:txBody>
        </p:sp>
        <p:sp>
          <p:nvSpPr>
            <p:cNvPr id="27" name="Freeform 21"/>
            <p:cNvSpPr>
              <a:spLocks/>
            </p:cNvSpPr>
            <p:nvPr/>
          </p:nvSpPr>
          <p:spPr bwMode="auto">
            <a:xfrm>
              <a:off x="1114247" y="4285534"/>
              <a:ext cx="3290888" cy="944563"/>
            </a:xfrm>
            <a:custGeom>
              <a:avLst/>
              <a:gdLst>
                <a:gd name="T0" fmla="*/ 2073 w 2073"/>
                <a:gd name="T1" fmla="*/ 301 h 595"/>
                <a:gd name="T2" fmla="*/ 1036 w 2073"/>
                <a:gd name="T3" fmla="*/ 595 h 595"/>
                <a:gd name="T4" fmla="*/ 0 w 2073"/>
                <a:gd name="T5" fmla="*/ 301 h 595"/>
                <a:gd name="T6" fmla="*/ 0 w 2073"/>
                <a:gd name="T7" fmla="*/ 295 h 595"/>
                <a:gd name="T8" fmla="*/ 1038 w 2073"/>
                <a:gd name="T9" fmla="*/ 0 h 595"/>
                <a:gd name="T10" fmla="*/ 2073 w 2073"/>
                <a:gd name="T11" fmla="*/ 295 h 595"/>
                <a:gd name="T12" fmla="*/ 2073 w 2073"/>
                <a:gd name="T13" fmla="*/ 301 h 595"/>
              </a:gdLst>
              <a:ahLst/>
              <a:cxnLst>
                <a:cxn ang="0">
                  <a:pos x="T0" y="T1"/>
                </a:cxn>
                <a:cxn ang="0">
                  <a:pos x="T2" y="T3"/>
                </a:cxn>
                <a:cxn ang="0">
                  <a:pos x="T4" y="T5"/>
                </a:cxn>
                <a:cxn ang="0">
                  <a:pos x="T6" y="T7"/>
                </a:cxn>
                <a:cxn ang="0">
                  <a:pos x="T8" y="T9"/>
                </a:cxn>
                <a:cxn ang="0">
                  <a:pos x="T10" y="T11"/>
                </a:cxn>
                <a:cxn ang="0">
                  <a:pos x="T12" y="T13"/>
                </a:cxn>
              </a:cxnLst>
              <a:rect l="0" t="0" r="r" b="b"/>
              <a:pathLst>
                <a:path w="2073" h="595">
                  <a:moveTo>
                    <a:pt x="2073" y="301"/>
                  </a:moveTo>
                  <a:lnTo>
                    <a:pt x="1036" y="595"/>
                  </a:lnTo>
                  <a:lnTo>
                    <a:pt x="0" y="301"/>
                  </a:lnTo>
                  <a:lnTo>
                    <a:pt x="0" y="295"/>
                  </a:lnTo>
                  <a:lnTo>
                    <a:pt x="1038" y="0"/>
                  </a:lnTo>
                  <a:lnTo>
                    <a:pt x="2073" y="295"/>
                  </a:lnTo>
                  <a:lnTo>
                    <a:pt x="2073" y="301"/>
                  </a:lnTo>
                  <a:close/>
                </a:path>
              </a:pathLst>
            </a:custGeom>
            <a:solidFill>
              <a:schemeClr val="accent6"/>
            </a:solidFill>
            <a:ln>
              <a:noFill/>
            </a:ln>
            <a:extLst/>
          </p:spPr>
          <p:txBody>
            <a:bodyPr/>
            <a:lstStyle/>
            <a:p>
              <a:pPr eaLnBrk="1" fontAlgn="auto" hangingPunct="1">
                <a:spcBef>
                  <a:spcPts val="0"/>
                </a:spcBef>
                <a:spcAft>
                  <a:spcPts val="0"/>
                </a:spcAft>
                <a:defRPr/>
              </a:pPr>
              <a:endParaRPr lang="en-US">
                <a:latin typeface="+mn-lt"/>
              </a:endParaRPr>
            </a:p>
          </p:txBody>
        </p:sp>
        <p:sp>
          <p:nvSpPr>
            <p:cNvPr id="34" name="Freeform 22"/>
            <p:cNvSpPr>
              <a:spLocks/>
            </p:cNvSpPr>
            <p:nvPr/>
          </p:nvSpPr>
          <p:spPr bwMode="auto">
            <a:xfrm>
              <a:off x="1503185" y="4118847"/>
              <a:ext cx="1255713" cy="949325"/>
            </a:xfrm>
            <a:custGeom>
              <a:avLst/>
              <a:gdLst>
                <a:gd name="T0" fmla="*/ 791 w 791"/>
                <a:gd name="T1" fmla="*/ 598 h 598"/>
                <a:gd name="T2" fmla="*/ 0 w 791"/>
                <a:gd name="T3" fmla="*/ 373 h 598"/>
                <a:gd name="T4" fmla="*/ 0 w 791"/>
                <a:gd name="T5" fmla="*/ 0 h 598"/>
                <a:gd name="T6" fmla="*/ 791 w 791"/>
                <a:gd name="T7" fmla="*/ 224 h 598"/>
                <a:gd name="T8" fmla="*/ 791 w 791"/>
                <a:gd name="T9" fmla="*/ 598 h 598"/>
              </a:gdLst>
              <a:ahLst/>
              <a:cxnLst>
                <a:cxn ang="0">
                  <a:pos x="T0" y="T1"/>
                </a:cxn>
                <a:cxn ang="0">
                  <a:pos x="T2" y="T3"/>
                </a:cxn>
                <a:cxn ang="0">
                  <a:pos x="T4" y="T5"/>
                </a:cxn>
                <a:cxn ang="0">
                  <a:pos x="T6" y="T7"/>
                </a:cxn>
                <a:cxn ang="0">
                  <a:pos x="T8" y="T9"/>
                </a:cxn>
              </a:cxnLst>
              <a:rect l="0" t="0" r="r" b="b"/>
              <a:pathLst>
                <a:path w="791" h="598">
                  <a:moveTo>
                    <a:pt x="791" y="598"/>
                  </a:moveTo>
                  <a:lnTo>
                    <a:pt x="0" y="373"/>
                  </a:lnTo>
                  <a:lnTo>
                    <a:pt x="0" y="0"/>
                  </a:lnTo>
                  <a:lnTo>
                    <a:pt x="791" y="224"/>
                  </a:lnTo>
                  <a:lnTo>
                    <a:pt x="791" y="598"/>
                  </a:lnTo>
                  <a:close/>
                </a:path>
              </a:pathLst>
            </a:custGeom>
            <a:solidFill>
              <a:schemeClr val="accent5"/>
            </a:solidFill>
            <a:ln>
              <a:noFill/>
            </a:ln>
            <a:extLst/>
          </p:spPr>
          <p:txBody>
            <a:bodyPr/>
            <a:lstStyle/>
            <a:p>
              <a:pPr eaLnBrk="1" fontAlgn="auto" hangingPunct="1">
                <a:spcBef>
                  <a:spcPts val="0"/>
                </a:spcBef>
                <a:spcAft>
                  <a:spcPts val="0"/>
                </a:spcAft>
                <a:defRPr/>
              </a:pPr>
              <a:endParaRPr lang="en-US">
                <a:latin typeface="+mn-lt"/>
              </a:endParaRPr>
            </a:p>
          </p:txBody>
        </p:sp>
        <p:sp>
          <p:nvSpPr>
            <p:cNvPr id="35" name="Freeform 23"/>
            <p:cNvSpPr>
              <a:spLocks/>
            </p:cNvSpPr>
            <p:nvPr/>
          </p:nvSpPr>
          <p:spPr bwMode="auto">
            <a:xfrm>
              <a:off x="2758897" y="4118847"/>
              <a:ext cx="1257300" cy="949325"/>
            </a:xfrm>
            <a:custGeom>
              <a:avLst/>
              <a:gdLst>
                <a:gd name="T0" fmla="*/ 792 w 792"/>
                <a:gd name="T1" fmla="*/ 373 h 598"/>
                <a:gd name="T2" fmla="*/ 0 w 792"/>
                <a:gd name="T3" fmla="*/ 598 h 598"/>
                <a:gd name="T4" fmla="*/ 0 w 792"/>
                <a:gd name="T5" fmla="*/ 224 h 598"/>
                <a:gd name="T6" fmla="*/ 792 w 792"/>
                <a:gd name="T7" fmla="*/ 0 h 598"/>
                <a:gd name="T8" fmla="*/ 792 w 792"/>
                <a:gd name="T9" fmla="*/ 373 h 598"/>
              </a:gdLst>
              <a:ahLst/>
              <a:cxnLst>
                <a:cxn ang="0">
                  <a:pos x="T0" y="T1"/>
                </a:cxn>
                <a:cxn ang="0">
                  <a:pos x="T2" y="T3"/>
                </a:cxn>
                <a:cxn ang="0">
                  <a:pos x="T4" y="T5"/>
                </a:cxn>
                <a:cxn ang="0">
                  <a:pos x="T6" y="T7"/>
                </a:cxn>
                <a:cxn ang="0">
                  <a:pos x="T8" y="T9"/>
                </a:cxn>
              </a:cxnLst>
              <a:rect l="0" t="0" r="r" b="b"/>
              <a:pathLst>
                <a:path w="792" h="598">
                  <a:moveTo>
                    <a:pt x="792" y="373"/>
                  </a:moveTo>
                  <a:lnTo>
                    <a:pt x="0" y="598"/>
                  </a:lnTo>
                  <a:lnTo>
                    <a:pt x="0" y="224"/>
                  </a:lnTo>
                  <a:lnTo>
                    <a:pt x="792" y="0"/>
                  </a:lnTo>
                  <a:lnTo>
                    <a:pt x="792" y="373"/>
                  </a:lnTo>
                  <a:close/>
                </a:path>
              </a:pathLst>
            </a:custGeom>
            <a:solidFill>
              <a:schemeClr val="accent2"/>
            </a:solidFill>
            <a:ln>
              <a:noFill/>
            </a:ln>
            <a:extLst/>
          </p:spPr>
          <p:txBody>
            <a:bodyPr/>
            <a:lstStyle/>
            <a:p>
              <a:pPr eaLnBrk="1" fontAlgn="auto" hangingPunct="1">
                <a:spcBef>
                  <a:spcPts val="0"/>
                </a:spcBef>
                <a:spcAft>
                  <a:spcPts val="0"/>
                </a:spcAft>
                <a:defRPr/>
              </a:pPr>
              <a:endParaRPr lang="en-US">
                <a:latin typeface="+mn-lt"/>
              </a:endParaRPr>
            </a:p>
          </p:txBody>
        </p:sp>
        <p:sp>
          <p:nvSpPr>
            <p:cNvPr id="36" name="Freeform 24"/>
            <p:cNvSpPr>
              <a:spLocks/>
            </p:cNvSpPr>
            <p:nvPr/>
          </p:nvSpPr>
          <p:spPr bwMode="auto">
            <a:xfrm>
              <a:off x="1503185" y="3753722"/>
              <a:ext cx="2513013" cy="720725"/>
            </a:xfrm>
            <a:custGeom>
              <a:avLst/>
              <a:gdLst>
                <a:gd name="T0" fmla="*/ 1583 w 1583"/>
                <a:gd name="T1" fmla="*/ 230 h 454"/>
                <a:gd name="T2" fmla="*/ 791 w 1583"/>
                <a:gd name="T3" fmla="*/ 454 h 454"/>
                <a:gd name="T4" fmla="*/ 0 w 1583"/>
                <a:gd name="T5" fmla="*/ 230 h 454"/>
                <a:gd name="T6" fmla="*/ 0 w 1583"/>
                <a:gd name="T7" fmla="*/ 225 h 454"/>
                <a:gd name="T8" fmla="*/ 791 w 1583"/>
                <a:gd name="T9" fmla="*/ 0 h 454"/>
                <a:gd name="T10" fmla="*/ 1583 w 1583"/>
                <a:gd name="T11" fmla="*/ 225 h 454"/>
                <a:gd name="T12" fmla="*/ 1583 w 1583"/>
                <a:gd name="T13" fmla="*/ 230 h 454"/>
              </a:gdLst>
              <a:ahLst/>
              <a:cxnLst>
                <a:cxn ang="0">
                  <a:pos x="T0" y="T1"/>
                </a:cxn>
                <a:cxn ang="0">
                  <a:pos x="T2" y="T3"/>
                </a:cxn>
                <a:cxn ang="0">
                  <a:pos x="T4" y="T5"/>
                </a:cxn>
                <a:cxn ang="0">
                  <a:pos x="T6" y="T7"/>
                </a:cxn>
                <a:cxn ang="0">
                  <a:pos x="T8" y="T9"/>
                </a:cxn>
                <a:cxn ang="0">
                  <a:pos x="T10" y="T11"/>
                </a:cxn>
                <a:cxn ang="0">
                  <a:pos x="T12" y="T13"/>
                </a:cxn>
              </a:cxnLst>
              <a:rect l="0" t="0" r="r" b="b"/>
              <a:pathLst>
                <a:path w="1583" h="454">
                  <a:moveTo>
                    <a:pt x="1583" y="230"/>
                  </a:moveTo>
                  <a:lnTo>
                    <a:pt x="791" y="454"/>
                  </a:lnTo>
                  <a:lnTo>
                    <a:pt x="0" y="230"/>
                  </a:lnTo>
                  <a:lnTo>
                    <a:pt x="0" y="225"/>
                  </a:lnTo>
                  <a:lnTo>
                    <a:pt x="791" y="0"/>
                  </a:lnTo>
                  <a:lnTo>
                    <a:pt x="1583" y="225"/>
                  </a:lnTo>
                  <a:lnTo>
                    <a:pt x="1583" y="230"/>
                  </a:lnTo>
                  <a:close/>
                </a:path>
              </a:pathLst>
            </a:custGeom>
            <a:solidFill>
              <a:schemeClr val="accent6">
                <a:lumMod val="50000"/>
              </a:schemeClr>
            </a:solidFill>
            <a:ln>
              <a:noFill/>
            </a:ln>
            <a:extLst/>
          </p:spPr>
          <p:txBody>
            <a:bodyPr/>
            <a:lstStyle/>
            <a:p>
              <a:pPr eaLnBrk="1" fontAlgn="auto" hangingPunct="1">
                <a:spcBef>
                  <a:spcPts val="0"/>
                </a:spcBef>
                <a:spcAft>
                  <a:spcPts val="0"/>
                </a:spcAft>
                <a:defRPr/>
              </a:pPr>
              <a:endParaRPr lang="en-US">
                <a:latin typeface="+mn-lt"/>
              </a:endParaRPr>
            </a:p>
          </p:txBody>
        </p:sp>
        <p:sp>
          <p:nvSpPr>
            <p:cNvPr id="37" name="Freeform 25"/>
            <p:cNvSpPr>
              <a:spLocks/>
            </p:cNvSpPr>
            <p:nvPr/>
          </p:nvSpPr>
          <p:spPr bwMode="auto">
            <a:xfrm>
              <a:off x="1809572" y="3602909"/>
              <a:ext cx="957263" cy="722313"/>
            </a:xfrm>
            <a:custGeom>
              <a:avLst/>
              <a:gdLst>
                <a:gd name="T0" fmla="*/ 603 w 603"/>
                <a:gd name="T1" fmla="*/ 455 h 455"/>
                <a:gd name="T2" fmla="*/ 0 w 603"/>
                <a:gd name="T3" fmla="*/ 284 h 455"/>
                <a:gd name="T4" fmla="*/ 0 w 603"/>
                <a:gd name="T5" fmla="*/ 0 h 455"/>
                <a:gd name="T6" fmla="*/ 603 w 603"/>
                <a:gd name="T7" fmla="*/ 171 h 455"/>
                <a:gd name="T8" fmla="*/ 603 w 603"/>
                <a:gd name="T9" fmla="*/ 455 h 455"/>
              </a:gdLst>
              <a:ahLst/>
              <a:cxnLst>
                <a:cxn ang="0">
                  <a:pos x="T0" y="T1"/>
                </a:cxn>
                <a:cxn ang="0">
                  <a:pos x="T2" y="T3"/>
                </a:cxn>
                <a:cxn ang="0">
                  <a:pos x="T4" y="T5"/>
                </a:cxn>
                <a:cxn ang="0">
                  <a:pos x="T6" y="T7"/>
                </a:cxn>
                <a:cxn ang="0">
                  <a:pos x="T8" y="T9"/>
                </a:cxn>
              </a:cxnLst>
              <a:rect l="0" t="0" r="r" b="b"/>
              <a:pathLst>
                <a:path w="603" h="455">
                  <a:moveTo>
                    <a:pt x="603" y="455"/>
                  </a:moveTo>
                  <a:lnTo>
                    <a:pt x="0" y="284"/>
                  </a:lnTo>
                  <a:lnTo>
                    <a:pt x="0" y="0"/>
                  </a:lnTo>
                  <a:lnTo>
                    <a:pt x="603" y="171"/>
                  </a:lnTo>
                  <a:lnTo>
                    <a:pt x="603" y="455"/>
                  </a:lnTo>
                  <a:close/>
                </a:path>
              </a:pathLst>
            </a:custGeom>
            <a:solidFill>
              <a:schemeClr val="accent2">
                <a:lumMod val="75000"/>
              </a:schemeClr>
            </a:solidFill>
            <a:ln>
              <a:noFill/>
            </a:ln>
            <a:extLst/>
          </p:spPr>
          <p:txBody>
            <a:bodyPr/>
            <a:lstStyle/>
            <a:p>
              <a:pPr eaLnBrk="1" fontAlgn="auto" hangingPunct="1">
                <a:spcBef>
                  <a:spcPts val="0"/>
                </a:spcBef>
                <a:spcAft>
                  <a:spcPts val="0"/>
                </a:spcAft>
                <a:defRPr/>
              </a:pPr>
              <a:endParaRPr lang="en-US">
                <a:latin typeface="+mn-lt"/>
              </a:endParaRPr>
            </a:p>
          </p:txBody>
        </p:sp>
        <p:sp>
          <p:nvSpPr>
            <p:cNvPr id="38" name="Freeform 26"/>
            <p:cNvSpPr>
              <a:spLocks/>
            </p:cNvSpPr>
            <p:nvPr/>
          </p:nvSpPr>
          <p:spPr bwMode="auto">
            <a:xfrm>
              <a:off x="2765247" y="3602909"/>
              <a:ext cx="957263" cy="722313"/>
            </a:xfrm>
            <a:custGeom>
              <a:avLst/>
              <a:gdLst>
                <a:gd name="T0" fmla="*/ 603 w 603"/>
                <a:gd name="T1" fmla="*/ 284 h 455"/>
                <a:gd name="T2" fmla="*/ 0 w 603"/>
                <a:gd name="T3" fmla="*/ 455 h 455"/>
                <a:gd name="T4" fmla="*/ 0 w 603"/>
                <a:gd name="T5" fmla="*/ 171 h 455"/>
                <a:gd name="T6" fmla="*/ 603 w 603"/>
                <a:gd name="T7" fmla="*/ 0 h 455"/>
                <a:gd name="T8" fmla="*/ 603 w 603"/>
                <a:gd name="T9" fmla="*/ 284 h 455"/>
              </a:gdLst>
              <a:ahLst/>
              <a:cxnLst>
                <a:cxn ang="0">
                  <a:pos x="T0" y="T1"/>
                </a:cxn>
                <a:cxn ang="0">
                  <a:pos x="T2" y="T3"/>
                </a:cxn>
                <a:cxn ang="0">
                  <a:pos x="T4" y="T5"/>
                </a:cxn>
                <a:cxn ang="0">
                  <a:pos x="T6" y="T7"/>
                </a:cxn>
                <a:cxn ang="0">
                  <a:pos x="T8" y="T9"/>
                </a:cxn>
              </a:cxnLst>
              <a:rect l="0" t="0" r="r" b="b"/>
              <a:pathLst>
                <a:path w="603" h="455">
                  <a:moveTo>
                    <a:pt x="603" y="284"/>
                  </a:moveTo>
                  <a:lnTo>
                    <a:pt x="0" y="455"/>
                  </a:lnTo>
                  <a:lnTo>
                    <a:pt x="0" y="171"/>
                  </a:lnTo>
                  <a:lnTo>
                    <a:pt x="603" y="0"/>
                  </a:lnTo>
                  <a:lnTo>
                    <a:pt x="603" y="284"/>
                  </a:lnTo>
                  <a:close/>
                </a:path>
              </a:pathLst>
            </a:custGeom>
            <a:solidFill>
              <a:schemeClr val="accent2"/>
            </a:solidFill>
            <a:ln>
              <a:noFill/>
            </a:ln>
            <a:extLst/>
          </p:spPr>
          <p:txBody>
            <a:bodyPr/>
            <a:lstStyle/>
            <a:p>
              <a:pPr eaLnBrk="1" fontAlgn="auto" hangingPunct="1">
                <a:spcBef>
                  <a:spcPts val="0"/>
                </a:spcBef>
                <a:spcAft>
                  <a:spcPts val="0"/>
                </a:spcAft>
                <a:defRPr/>
              </a:pPr>
              <a:endParaRPr lang="en-US">
                <a:latin typeface="+mn-lt"/>
              </a:endParaRPr>
            </a:p>
          </p:txBody>
        </p:sp>
        <p:sp>
          <p:nvSpPr>
            <p:cNvPr id="39" name="Freeform 27"/>
            <p:cNvSpPr>
              <a:spLocks/>
            </p:cNvSpPr>
            <p:nvPr/>
          </p:nvSpPr>
          <p:spPr bwMode="auto">
            <a:xfrm>
              <a:off x="1809572" y="3325097"/>
              <a:ext cx="1912938" cy="549275"/>
            </a:xfrm>
            <a:custGeom>
              <a:avLst/>
              <a:gdLst>
                <a:gd name="T0" fmla="*/ 1205 w 1205"/>
                <a:gd name="T1" fmla="*/ 175 h 346"/>
                <a:gd name="T2" fmla="*/ 602 w 1205"/>
                <a:gd name="T3" fmla="*/ 346 h 346"/>
                <a:gd name="T4" fmla="*/ 0 w 1205"/>
                <a:gd name="T5" fmla="*/ 175 h 346"/>
                <a:gd name="T6" fmla="*/ 0 w 1205"/>
                <a:gd name="T7" fmla="*/ 171 h 346"/>
                <a:gd name="T8" fmla="*/ 603 w 1205"/>
                <a:gd name="T9" fmla="*/ 0 h 346"/>
                <a:gd name="T10" fmla="*/ 1205 w 1205"/>
                <a:gd name="T11" fmla="*/ 171 h 346"/>
                <a:gd name="T12" fmla="*/ 1205 w 1205"/>
                <a:gd name="T13" fmla="*/ 175 h 346"/>
              </a:gdLst>
              <a:ahLst/>
              <a:cxnLst>
                <a:cxn ang="0">
                  <a:pos x="T0" y="T1"/>
                </a:cxn>
                <a:cxn ang="0">
                  <a:pos x="T2" y="T3"/>
                </a:cxn>
                <a:cxn ang="0">
                  <a:pos x="T4" y="T5"/>
                </a:cxn>
                <a:cxn ang="0">
                  <a:pos x="T6" y="T7"/>
                </a:cxn>
                <a:cxn ang="0">
                  <a:pos x="T8" y="T9"/>
                </a:cxn>
                <a:cxn ang="0">
                  <a:pos x="T10" y="T11"/>
                </a:cxn>
                <a:cxn ang="0">
                  <a:pos x="T12" y="T13"/>
                </a:cxn>
              </a:cxnLst>
              <a:rect l="0" t="0" r="r" b="b"/>
              <a:pathLst>
                <a:path w="1205" h="346">
                  <a:moveTo>
                    <a:pt x="1205" y="175"/>
                  </a:moveTo>
                  <a:lnTo>
                    <a:pt x="602" y="346"/>
                  </a:lnTo>
                  <a:lnTo>
                    <a:pt x="0" y="175"/>
                  </a:lnTo>
                  <a:lnTo>
                    <a:pt x="0" y="171"/>
                  </a:lnTo>
                  <a:lnTo>
                    <a:pt x="603" y="0"/>
                  </a:lnTo>
                  <a:lnTo>
                    <a:pt x="1205" y="171"/>
                  </a:lnTo>
                  <a:lnTo>
                    <a:pt x="1205" y="175"/>
                  </a:lnTo>
                  <a:close/>
                </a:path>
              </a:pathLst>
            </a:custGeom>
            <a:solidFill>
              <a:schemeClr val="accent2">
                <a:lumMod val="50000"/>
              </a:schemeClr>
            </a:solidFill>
            <a:ln>
              <a:noFill/>
            </a:ln>
            <a:extLst/>
          </p:spPr>
          <p:txBody>
            <a:bodyPr/>
            <a:lstStyle/>
            <a:p>
              <a:pPr eaLnBrk="1" fontAlgn="auto" hangingPunct="1">
                <a:spcBef>
                  <a:spcPts val="0"/>
                </a:spcBef>
                <a:spcAft>
                  <a:spcPts val="0"/>
                </a:spcAft>
                <a:defRPr/>
              </a:pPr>
              <a:endParaRPr lang="en-US">
                <a:latin typeface="+mn-lt"/>
              </a:endParaRPr>
            </a:p>
          </p:txBody>
        </p:sp>
        <p:sp>
          <p:nvSpPr>
            <p:cNvPr id="40" name="Freeform 28"/>
            <p:cNvSpPr>
              <a:spLocks/>
            </p:cNvSpPr>
            <p:nvPr/>
          </p:nvSpPr>
          <p:spPr bwMode="auto">
            <a:xfrm>
              <a:off x="2090560" y="3233022"/>
              <a:ext cx="676275" cy="509588"/>
            </a:xfrm>
            <a:custGeom>
              <a:avLst/>
              <a:gdLst>
                <a:gd name="T0" fmla="*/ 426 w 426"/>
                <a:gd name="T1" fmla="*/ 321 h 321"/>
                <a:gd name="T2" fmla="*/ 0 w 426"/>
                <a:gd name="T3" fmla="*/ 201 h 321"/>
                <a:gd name="T4" fmla="*/ 0 w 426"/>
                <a:gd name="T5" fmla="*/ 0 h 321"/>
                <a:gd name="T6" fmla="*/ 426 w 426"/>
                <a:gd name="T7" fmla="*/ 121 h 321"/>
                <a:gd name="T8" fmla="*/ 426 w 426"/>
                <a:gd name="T9" fmla="*/ 321 h 321"/>
              </a:gdLst>
              <a:ahLst/>
              <a:cxnLst>
                <a:cxn ang="0">
                  <a:pos x="T0" y="T1"/>
                </a:cxn>
                <a:cxn ang="0">
                  <a:pos x="T2" y="T3"/>
                </a:cxn>
                <a:cxn ang="0">
                  <a:pos x="T4" y="T5"/>
                </a:cxn>
                <a:cxn ang="0">
                  <a:pos x="T6" y="T7"/>
                </a:cxn>
                <a:cxn ang="0">
                  <a:pos x="T8" y="T9"/>
                </a:cxn>
              </a:cxnLst>
              <a:rect l="0" t="0" r="r" b="b"/>
              <a:pathLst>
                <a:path w="426" h="321">
                  <a:moveTo>
                    <a:pt x="426" y="321"/>
                  </a:moveTo>
                  <a:lnTo>
                    <a:pt x="0" y="201"/>
                  </a:lnTo>
                  <a:lnTo>
                    <a:pt x="0" y="0"/>
                  </a:lnTo>
                  <a:lnTo>
                    <a:pt x="426" y="121"/>
                  </a:lnTo>
                  <a:lnTo>
                    <a:pt x="426" y="321"/>
                  </a:lnTo>
                  <a:close/>
                </a:path>
              </a:pathLst>
            </a:custGeom>
            <a:solidFill>
              <a:schemeClr val="accent2"/>
            </a:solidFill>
            <a:ln>
              <a:noFill/>
            </a:ln>
            <a:extLst/>
          </p:spPr>
          <p:txBody>
            <a:bodyPr/>
            <a:lstStyle/>
            <a:p>
              <a:pPr eaLnBrk="1" fontAlgn="auto" hangingPunct="1">
                <a:spcBef>
                  <a:spcPts val="0"/>
                </a:spcBef>
                <a:spcAft>
                  <a:spcPts val="0"/>
                </a:spcAft>
                <a:defRPr/>
              </a:pPr>
              <a:endParaRPr lang="en-US">
                <a:latin typeface="+mn-lt"/>
              </a:endParaRPr>
            </a:p>
          </p:txBody>
        </p:sp>
        <p:sp>
          <p:nvSpPr>
            <p:cNvPr id="41" name="Freeform 29"/>
            <p:cNvSpPr>
              <a:spLocks/>
            </p:cNvSpPr>
            <p:nvPr/>
          </p:nvSpPr>
          <p:spPr bwMode="auto">
            <a:xfrm>
              <a:off x="2766835" y="3233022"/>
              <a:ext cx="674688" cy="509588"/>
            </a:xfrm>
            <a:custGeom>
              <a:avLst/>
              <a:gdLst>
                <a:gd name="T0" fmla="*/ 425 w 425"/>
                <a:gd name="T1" fmla="*/ 201 h 321"/>
                <a:gd name="T2" fmla="*/ 0 w 425"/>
                <a:gd name="T3" fmla="*/ 321 h 321"/>
                <a:gd name="T4" fmla="*/ 0 w 425"/>
                <a:gd name="T5" fmla="*/ 121 h 321"/>
                <a:gd name="T6" fmla="*/ 425 w 425"/>
                <a:gd name="T7" fmla="*/ 0 h 321"/>
                <a:gd name="T8" fmla="*/ 425 w 425"/>
                <a:gd name="T9" fmla="*/ 201 h 321"/>
              </a:gdLst>
              <a:ahLst/>
              <a:cxnLst>
                <a:cxn ang="0">
                  <a:pos x="T0" y="T1"/>
                </a:cxn>
                <a:cxn ang="0">
                  <a:pos x="T2" y="T3"/>
                </a:cxn>
                <a:cxn ang="0">
                  <a:pos x="T4" y="T5"/>
                </a:cxn>
                <a:cxn ang="0">
                  <a:pos x="T6" y="T7"/>
                </a:cxn>
                <a:cxn ang="0">
                  <a:pos x="T8" y="T9"/>
                </a:cxn>
              </a:cxnLst>
              <a:rect l="0" t="0" r="r" b="b"/>
              <a:pathLst>
                <a:path w="425" h="321">
                  <a:moveTo>
                    <a:pt x="425" y="201"/>
                  </a:moveTo>
                  <a:lnTo>
                    <a:pt x="0" y="321"/>
                  </a:lnTo>
                  <a:lnTo>
                    <a:pt x="0" y="121"/>
                  </a:lnTo>
                  <a:lnTo>
                    <a:pt x="425" y="0"/>
                  </a:lnTo>
                  <a:lnTo>
                    <a:pt x="425" y="201"/>
                  </a:lnTo>
                  <a:close/>
                </a:path>
              </a:pathLst>
            </a:custGeom>
            <a:solidFill>
              <a:schemeClr val="accent1"/>
            </a:solidFill>
            <a:ln>
              <a:noFill/>
            </a:ln>
            <a:extLst/>
          </p:spPr>
          <p:txBody>
            <a:bodyPr/>
            <a:lstStyle/>
            <a:p>
              <a:pPr eaLnBrk="1" fontAlgn="auto" hangingPunct="1">
                <a:spcBef>
                  <a:spcPts val="0"/>
                </a:spcBef>
                <a:spcAft>
                  <a:spcPts val="0"/>
                </a:spcAft>
                <a:defRPr/>
              </a:pPr>
              <a:endParaRPr lang="en-US">
                <a:latin typeface="+mn-lt"/>
              </a:endParaRPr>
            </a:p>
          </p:txBody>
        </p:sp>
        <p:sp>
          <p:nvSpPr>
            <p:cNvPr id="44" name="Freeform 30"/>
            <p:cNvSpPr>
              <a:spLocks/>
            </p:cNvSpPr>
            <p:nvPr/>
          </p:nvSpPr>
          <p:spPr bwMode="auto">
            <a:xfrm>
              <a:off x="2090560" y="3037759"/>
              <a:ext cx="1350963" cy="387350"/>
            </a:xfrm>
            <a:custGeom>
              <a:avLst/>
              <a:gdLst>
                <a:gd name="T0" fmla="*/ 851 w 851"/>
                <a:gd name="T1" fmla="*/ 123 h 244"/>
                <a:gd name="T2" fmla="*/ 426 w 851"/>
                <a:gd name="T3" fmla="*/ 244 h 244"/>
                <a:gd name="T4" fmla="*/ 0 w 851"/>
                <a:gd name="T5" fmla="*/ 123 h 244"/>
                <a:gd name="T6" fmla="*/ 0 w 851"/>
                <a:gd name="T7" fmla="*/ 120 h 244"/>
                <a:gd name="T8" fmla="*/ 426 w 851"/>
                <a:gd name="T9" fmla="*/ 0 h 244"/>
                <a:gd name="T10" fmla="*/ 851 w 851"/>
                <a:gd name="T11" fmla="*/ 120 h 244"/>
                <a:gd name="T12" fmla="*/ 851 w 851"/>
                <a:gd name="T13" fmla="*/ 123 h 244"/>
              </a:gdLst>
              <a:ahLst/>
              <a:cxnLst>
                <a:cxn ang="0">
                  <a:pos x="T0" y="T1"/>
                </a:cxn>
                <a:cxn ang="0">
                  <a:pos x="T2" y="T3"/>
                </a:cxn>
                <a:cxn ang="0">
                  <a:pos x="T4" y="T5"/>
                </a:cxn>
                <a:cxn ang="0">
                  <a:pos x="T6" y="T7"/>
                </a:cxn>
                <a:cxn ang="0">
                  <a:pos x="T8" y="T9"/>
                </a:cxn>
                <a:cxn ang="0">
                  <a:pos x="T10" y="T11"/>
                </a:cxn>
                <a:cxn ang="0">
                  <a:pos x="T12" y="T13"/>
                </a:cxn>
              </a:cxnLst>
              <a:rect l="0" t="0" r="r" b="b"/>
              <a:pathLst>
                <a:path w="851" h="244">
                  <a:moveTo>
                    <a:pt x="851" y="123"/>
                  </a:moveTo>
                  <a:lnTo>
                    <a:pt x="426" y="244"/>
                  </a:lnTo>
                  <a:lnTo>
                    <a:pt x="0" y="123"/>
                  </a:lnTo>
                  <a:lnTo>
                    <a:pt x="0" y="120"/>
                  </a:lnTo>
                  <a:lnTo>
                    <a:pt x="426" y="0"/>
                  </a:lnTo>
                  <a:lnTo>
                    <a:pt x="851" y="120"/>
                  </a:lnTo>
                  <a:lnTo>
                    <a:pt x="851" y="123"/>
                  </a:lnTo>
                  <a:close/>
                </a:path>
              </a:pathLst>
            </a:custGeom>
            <a:solidFill>
              <a:schemeClr val="accent1">
                <a:lumMod val="50000"/>
              </a:schemeClr>
            </a:solidFill>
            <a:ln>
              <a:noFill/>
            </a:ln>
            <a:extLst/>
          </p:spPr>
          <p:txBody>
            <a:bodyPr/>
            <a:lstStyle/>
            <a:p>
              <a:pPr eaLnBrk="1" fontAlgn="auto" hangingPunct="1">
                <a:spcBef>
                  <a:spcPts val="0"/>
                </a:spcBef>
                <a:spcAft>
                  <a:spcPts val="0"/>
                </a:spcAft>
                <a:defRPr/>
              </a:pPr>
              <a:endParaRPr lang="en-US">
                <a:latin typeface="+mn-lt"/>
              </a:endParaRPr>
            </a:p>
          </p:txBody>
        </p:sp>
        <p:grpSp>
          <p:nvGrpSpPr>
            <p:cNvPr id="45" name="Group 41"/>
            <p:cNvGrpSpPr>
              <a:grpSpLocks noChangeAspect="1"/>
            </p:cNvGrpSpPr>
            <p:nvPr/>
          </p:nvGrpSpPr>
          <p:grpSpPr>
            <a:xfrm>
              <a:off x="2536294" y="1961702"/>
              <a:ext cx="445205" cy="1352282"/>
              <a:chOff x="4830763" y="469901"/>
              <a:chExt cx="593725" cy="1803400"/>
            </a:xfrm>
            <a:solidFill>
              <a:schemeClr val="bg1">
                <a:lumMod val="50000"/>
              </a:schemeClr>
            </a:solidFill>
          </p:grpSpPr>
          <p:sp>
            <p:nvSpPr>
              <p:cNvPr id="49" name="Freeform 12"/>
              <p:cNvSpPr>
                <a:spLocks/>
              </p:cNvSpPr>
              <p:nvPr/>
            </p:nvSpPr>
            <p:spPr bwMode="auto">
              <a:xfrm>
                <a:off x="4999038" y="469901"/>
                <a:ext cx="176213" cy="268288"/>
              </a:xfrm>
              <a:custGeom>
                <a:avLst/>
                <a:gdLst>
                  <a:gd name="T0" fmla="*/ 18 w 110"/>
                  <a:gd name="T1" fmla="*/ 157 h 167"/>
                  <a:gd name="T2" fmla="*/ 59 w 110"/>
                  <a:gd name="T3" fmla="*/ 166 h 167"/>
                  <a:gd name="T4" fmla="*/ 81 w 110"/>
                  <a:gd name="T5" fmla="*/ 157 h 167"/>
                  <a:gd name="T6" fmla="*/ 94 w 110"/>
                  <a:gd name="T7" fmla="*/ 148 h 167"/>
                  <a:gd name="T8" fmla="*/ 105 w 110"/>
                  <a:gd name="T9" fmla="*/ 101 h 167"/>
                  <a:gd name="T10" fmla="*/ 110 w 110"/>
                  <a:gd name="T11" fmla="*/ 62 h 167"/>
                  <a:gd name="T12" fmla="*/ 38 w 110"/>
                  <a:gd name="T13" fmla="*/ 9 h 167"/>
                  <a:gd name="T14" fmla="*/ 3 w 110"/>
                  <a:gd name="T15" fmla="*/ 84 h 167"/>
                  <a:gd name="T16" fmla="*/ 8 w 110"/>
                  <a:gd name="T17" fmla="*/ 113 h 167"/>
                  <a:gd name="T18" fmla="*/ 13 w 110"/>
                  <a:gd name="T19" fmla="*/ 125 h 167"/>
                  <a:gd name="T20" fmla="*/ 18 w 110"/>
                  <a:gd name="T21" fmla="*/ 157 h 167"/>
                  <a:gd name="T22" fmla="*/ 18 w 110"/>
                  <a:gd name="T23" fmla="*/ 15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167">
                    <a:moveTo>
                      <a:pt x="18" y="157"/>
                    </a:moveTo>
                    <a:cubicBezTo>
                      <a:pt x="15" y="164"/>
                      <a:pt x="55" y="167"/>
                      <a:pt x="59" y="166"/>
                    </a:cubicBezTo>
                    <a:cubicBezTo>
                      <a:pt x="67" y="164"/>
                      <a:pt x="75" y="161"/>
                      <a:pt x="81" y="157"/>
                    </a:cubicBezTo>
                    <a:cubicBezTo>
                      <a:pt x="85" y="155"/>
                      <a:pt x="90" y="149"/>
                      <a:pt x="94" y="148"/>
                    </a:cubicBezTo>
                    <a:cubicBezTo>
                      <a:pt x="86" y="141"/>
                      <a:pt x="102" y="109"/>
                      <a:pt x="105" y="101"/>
                    </a:cubicBezTo>
                    <a:cubicBezTo>
                      <a:pt x="109" y="88"/>
                      <a:pt x="110" y="76"/>
                      <a:pt x="110" y="62"/>
                    </a:cubicBezTo>
                    <a:cubicBezTo>
                      <a:pt x="108" y="23"/>
                      <a:pt x="77" y="0"/>
                      <a:pt x="38" y="9"/>
                    </a:cubicBezTo>
                    <a:cubicBezTo>
                      <a:pt x="3" y="17"/>
                      <a:pt x="0" y="55"/>
                      <a:pt x="3" y="84"/>
                    </a:cubicBezTo>
                    <a:cubicBezTo>
                      <a:pt x="4" y="94"/>
                      <a:pt x="7" y="103"/>
                      <a:pt x="8" y="113"/>
                    </a:cubicBezTo>
                    <a:cubicBezTo>
                      <a:pt x="8" y="118"/>
                      <a:pt x="10" y="121"/>
                      <a:pt x="13" y="125"/>
                    </a:cubicBezTo>
                    <a:cubicBezTo>
                      <a:pt x="20" y="135"/>
                      <a:pt x="21" y="145"/>
                      <a:pt x="18" y="157"/>
                    </a:cubicBezTo>
                    <a:cubicBezTo>
                      <a:pt x="18" y="157"/>
                      <a:pt x="26" y="131"/>
                      <a:pt x="18" y="15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50" name="Freeform 13"/>
              <p:cNvSpPr>
                <a:spLocks/>
              </p:cNvSpPr>
              <p:nvPr/>
            </p:nvSpPr>
            <p:spPr bwMode="auto">
              <a:xfrm>
                <a:off x="4830763" y="715963"/>
                <a:ext cx="593725" cy="1557338"/>
              </a:xfrm>
              <a:custGeom>
                <a:avLst/>
                <a:gdLst>
                  <a:gd name="T0" fmla="*/ 356 w 369"/>
                  <a:gd name="T1" fmla="*/ 203 h 968"/>
                  <a:gd name="T2" fmla="*/ 311 w 369"/>
                  <a:gd name="T3" fmla="*/ 42 h 968"/>
                  <a:gd name="T4" fmla="*/ 282 w 369"/>
                  <a:gd name="T5" fmla="*/ 26 h 968"/>
                  <a:gd name="T6" fmla="*/ 193 w 369"/>
                  <a:gd name="T7" fmla="*/ 47 h 968"/>
                  <a:gd name="T8" fmla="*/ 211 w 369"/>
                  <a:gd name="T9" fmla="*/ 184 h 968"/>
                  <a:gd name="T10" fmla="*/ 246 w 369"/>
                  <a:gd name="T11" fmla="*/ 325 h 968"/>
                  <a:gd name="T12" fmla="*/ 89 w 369"/>
                  <a:gd name="T13" fmla="*/ 364 h 968"/>
                  <a:gd name="T14" fmla="*/ 74 w 369"/>
                  <a:gd name="T15" fmla="*/ 327 h 968"/>
                  <a:gd name="T16" fmla="*/ 109 w 369"/>
                  <a:gd name="T17" fmla="*/ 132 h 968"/>
                  <a:gd name="T18" fmla="*/ 114 w 369"/>
                  <a:gd name="T19" fmla="*/ 15 h 968"/>
                  <a:gd name="T20" fmla="*/ 20 w 369"/>
                  <a:gd name="T21" fmla="*/ 81 h 968"/>
                  <a:gd name="T22" fmla="*/ 3 w 369"/>
                  <a:gd name="T23" fmla="*/ 444 h 968"/>
                  <a:gd name="T24" fmla="*/ 17 w 369"/>
                  <a:gd name="T25" fmla="*/ 514 h 968"/>
                  <a:gd name="T26" fmla="*/ 40 w 369"/>
                  <a:gd name="T27" fmla="*/ 530 h 968"/>
                  <a:gd name="T28" fmla="*/ 35 w 369"/>
                  <a:gd name="T29" fmla="*/ 500 h 968"/>
                  <a:gd name="T30" fmla="*/ 44 w 369"/>
                  <a:gd name="T31" fmla="*/ 502 h 968"/>
                  <a:gd name="T32" fmla="*/ 55 w 369"/>
                  <a:gd name="T33" fmla="*/ 503 h 968"/>
                  <a:gd name="T34" fmla="*/ 54 w 369"/>
                  <a:gd name="T35" fmla="*/ 470 h 968"/>
                  <a:gd name="T36" fmla="*/ 60 w 369"/>
                  <a:gd name="T37" fmla="*/ 444 h 968"/>
                  <a:gd name="T38" fmla="*/ 69 w 369"/>
                  <a:gd name="T39" fmla="*/ 534 h 968"/>
                  <a:gd name="T40" fmla="*/ 86 w 369"/>
                  <a:gd name="T41" fmla="*/ 773 h 968"/>
                  <a:gd name="T42" fmla="*/ 118 w 369"/>
                  <a:gd name="T43" fmla="*/ 871 h 968"/>
                  <a:gd name="T44" fmla="*/ 89 w 369"/>
                  <a:gd name="T45" fmla="*/ 928 h 968"/>
                  <a:gd name="T46" fmla="*/ 151 w 369"/>
                  <a:gd name="T47" fmla="*/ 916 h 968"/>
                  <a:gd name="T48" fmla="*/ 177 w 369"/>
                  <a:gd name="T49" fmla="*/ 873 h 968"/>
                  <a:gd name="T50" fmla="*/ 176 w 369"/>
                  <a:gd name="T51" fmla="*/ 824 h 968"/>
                  <a:gd name="T52" fmla="*/ 170 w 369"/>
                  <a:gd name="T53" fmla="*/ 706 h 968"/>
                  <a:gd name="T54" fmla="*/ 171 w 369"/>
                  <a:gd name="T55" fmla="*/ 499 h 968"/>
                  <a:gd name="T56" fmla="*/ 241 w 369"/>
                  <a:gd name="T57" fmla="*/ 837 h 968"/>
                  <a:gd name="T58" fmla="*/ 268 w 369"/>
                  <a:gd name="T59" fmla="*/ 894 h 968"/>
                  <a:gd name="T60" fmla="*/ 262 w 369"/>
                  <a:gd name="T61" fmla="*/ 922 h 968"/>
                  <a:gd name="T62" fmla="*/ 355 w 369"/>
                  <a:gd name="T63" fmla="*/ 949 h 968"/>
                  <a:gd name="T64" fmla="*/ 334 w 369"/>
                  <a:gd name="T65" fmla="*/ 877 h 968"/>
                  <a:gd name="T66" fmla="*/ 329 w 369"/>
                  <a:gd name="T67" fmla="*/ 738 h 968"/>
                  <a:gd name="T68" fmla="*/ 308 w 369"/>
                  <a:gd name="T69" fmla="*/ 622 h 968"/>
                  <a:gd name="T70" fmla="*/ 296 w 369"/>
                  <a:gd name="T71" fmla="*/ 484 h 968"/>
                  <a:gd name="T72" fmla="*/ 281 w 369"/>
                  <a:gd name="T73" fmla="*/ 399 h 968"/>
                  <a:gd name="T74" fmla="*/ 284 w 369"/>
                  <a:gd name="T75" fmla="*/ 405 h 968"/>
                  <a:gd name="T76" fmla="*/ 316 w 369"/>
                  <a:gd name="T77" fmla="*/ 343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9" h="968">
                    <a:moveTo>
                      <a:pt x="316" y="343"/>
                    </a:moveTo>
                    <a:cubicBezTo>
                      <a:pt x="338" y="301"/>
                      <a:pt x="358" y="252"/>
                      <a:pt x="356" y="203"/>
                    </a:cubicBezTo>
                    <a:cubicBezTo>
                      <a:pt x="356" y="183"/>
                      <a:pt x="350" y="164"/>
                      <a:pt x="344" y="145"/>
                    </a:cubicBezTo>
                    <a:cubicBezTo>
                      <a:pt x="334" y="110"/>
                      <a:pt x="323" y="76"/>
                      <a:pt x="311" y="42"/>
                    </a:cubicBezTo>
                    <a:cubicBezTo>
                      <a:pt x="310" y="38"/>
                      <a:pt x="309" y="34"/>
                      <a:pt x="307" y="30"/>
                    </a:cubicBezTo>
                    <a:cubicBezTo>
                      <a:pt x="305" y="28"/>
                      <a:pt x="285" y="27"/>
                      <a:pt x="282" y="26"/>
                    </a:cubicBezTo>
                    <a:cubicBezTo>
                      <a:pt x="256" y="21"/>
                      <a:pt x="231" y="11"/>
                      <a:pt x="207" y="0"/>
                    </a:cubicBezTo>
                    <a:cubicBezTo>
                      <a:pt x="213" y="7"/>
                      <a:pt x="192" y="37"/>
                      <a:pt x="193" y="47"/>
                    </a:cubicBezTo>
                    <a:cubicBezTo>
                      <a:pt x="194" y="55"/>
                      <a:pt x="195" y="64"/>
                      <a:pt x="197" y="73"/>
                    </a:cubicBezTo>
                    <a:cubicBezTo>
                      <a:pt x="201" y="110"/>
                      <a:pt x="206" y="147"/>
                      <a:pt x="211" y="184"/>
                    </a:cubicBezTo>
                    <a:cubicBezTo>
                      <a:pt x="214" y="212"/>
                      <a:pt x="218" y="239"/>
                      <a:pt x="226" y="266"/>
                    </a:cubicBezTo>
                    <a:cubicBezTo>
                      <a:pt x="232" y="286"/>
                      <a:pt x="239" y="305"/>
                      <a:pt x="246" y="325"/>
                    </a:cubicBezTo>
                    <a:cubicBezTo>
                      <a:pt x="248" y="331"/>
                      <a:pt x="254" y="355"/>
                      <a:pt x="261" y="357"/>
                    </a:cubicBezTo>
                    <a:cubicBezTo>
                      <a:pt x="212" y="385"/>
                      <a:pt x="139" y="393"/>
                      <a:pt x="89" y="364"/>
                    </a:cubicBezTo>
                    <a:cubicBezTo>
                      <a:pt x="84" y="361"/>
                      <a:pt x="71" y="356"/>
                      <a:pt x="72" y="349"/>
                    </a:cubicBezTo>
                    <a:cubicBezTo>
                      <a:pt x="73" y="341"/>
                      <a:pt x="73" y="334"/>
                      <a:pt x="74" y="327"/>
                    </a:cubicBezTo>
                    <a:cubicBezTo>
                      <a:pt x="78" y="302"/>
                      <a:pt x="81" y="278"/>
                      <a:pt x="85" y="254"/>
                    </a:cubicBezTo>
                    <a:cubicBezTo>
                      <a:pt x="92" y="213"/>
                      <a:pt x="104" y="173"/>
                      <a:pt x="109" y="132"/>
                    </a:cubicBezTo>
                    <a:cubicBezTo>
                      <a:pt x="113" y="107"/>
                      <a:pt x="116" y="82"/>
                      <a:pt x="119" y="58"/>
                    </a:cubicBezTo>
                    <a:cubicBezTo>
                      <a:pt x="120" y="41"/>
                      <a:pt x="118" y="31"/>
                      <a:pt x="114" y="15"/>
                    </a:cubicBezTo>
                    <a:cubicBezTo>
                      <a:pt x="94" y="36"/>
                      <a:pt x="64" y="49"/>
                      <a:pt x="39" y="62"/>
                    </a:cubicBezTo>
                    <a:cubicBezTo>
                      <a:pt x="24" y="69"/>
                      <a:pt x="21" y="67"/>
                      <a:pt x="20" y="81"/>
                    </a:cubicBezTo>
                    <a:cubicBezTo>
                      <a:pt x="15" y="130"/>
                      <a:pt x="11" y="178"/>
                      <a:pt x="7" y="226"/>
                    </a:cubicBezTo>
                    <a:cubicBezTo>
                      <a:pt x="0" y="298"/>
                      <a:pt x="3" y="372"/>
                      <a:pt x="3" y="444"/>
                    </a:cubicBezTo>
                    <a:cubicBezTo>
                      <a:pt x="7" y="444"/>
                      <a:pt x="11" y="444"/>
                      <a:pt x="15" y="444"/>
                    </a:cubicBezTo>
                    <a:cubicBezTo>
                      <a:pt x="12" y="467"/>
                      <a:pt x="5" y="492"/>
                      <a:pt x="17" y="514"/>
                    </a:cubicBezTo>
                    <a:cubicBezTo>
                      <a:pt x="21" y="521"/>
                      <a:pt x="25" y="529"/>
                      <a:pt x="32" y="535"/>
                    </a:cubicBezTo>
                    <a:cubicBezTo>
                      <a:pt x="39" y="541"/>
                      <a:pt x="44" y="539"/>
                      <a:pt x="40" y="530"/>
                    </a:cubicBezTo>
                    <a:cubicBezTo>
                      <a:pt x="41" y="532"/>
                      <a:pt x="60" y="531"/>
                      <a:pt x="48" y="521"/>
                    </a:cubicBezTo>
                    <a:cubicBezTo>
                      <a:pt x="40" y="514"/>
                      <a:pt x="36" y="511"/>
                      <a:pt x="35" y="500"/>
                    </a:cubicBezTo>
                    <a:cubicBezTo>
                      <a:pt x="34" y="496"/>
                      <a:pt x="33" y="488"/>
                      <a:pt x="36" y="485"/>
                    </a:cubicBezTo>
                    <a:cubicBezTo>
                      <a:pt x="40" y="482"/>
                      <a:pt x="42" y="499"/>
                      <a:pt x="44" y="502"/>
                    </a:cubicBezTo>
                    <a:cubicBezTo>
                      <a:pt x="45" y="505"/>
                      <a:pt x="60" y="519"/>
                      <a:pt x="59" y="507"/>
                    </a:cubicBezTo>
                    <a:cubicBezTo>
                      <a:pt x="59" y="506"/>
                      <a:pt x="56" y="504"/>
                      <a:pt x="55" y="503"/>
                    </a:cubicBezTo>
                    <a:cubicBezTo>
                      <a:pt x="53" y="499"/>
                      <a:pt x="52" y="494"/>
                      <a:pt x="52" y="490"/>
                    </a:cubicBezTo>
                    <a:cubicBezTo>
                      <a:pt x="52" y="484"/>
                      <a:pt x="54" y="477"/>
                      <a:pt x="54" y="470"/>
                    </a:cubicBezTo>
                    <a:cubicBezTo>
                      <a:pt x="54" y="460"/>
                      <a:pt x="49" y="452"/>
                      <a:pt x="48" y="442"/>
                    </a:cubicBezTo>
                    <a:cubicBezTo>
                      <a:pt x="53" y="442"/>
                      <a:pt x="60" y="439"/>
                      <a:pt x="60" y="444"/>
                    </a:cubicBezTo>
                    <a:cubicBezTo>
                      <a:pt x="61" y="450"/>
                      <a:pt x="62" y="457"/>
                      <a:pt x="62" y="463"/>
                    </a:cubicBezTo>
                    <a:cubicBezTo>
                      <a:pt x="65" y="487"/>
                      <a:pt x="67" y="511"/>
                      <a:pt x="69" y="534"/>
                    </a:cubicBezTo>
                    <a:cubicBezTo>
                      <a:pt x="73" y="574"/>
                      <a:pt x="77" y="614"/>
                      <a:pt x="80" y="653"/>
                    </a:cubicBezTo>
                    <a:cubicBezTo>
                      <a:pt x="84" y="693"/>
                      <a:pt x="84" y="733"/>
                      <a:pt x="86" y="773"/>
                    </a:cubicBezTo>
                    <a:cubicBezTo>
                      <a:pt x="87" y="785"/>
                      <a:pt x="86" y="797"/>
                      <a:pt x="90" y="808"/>
                    </a:cubicBezTo>
                    <a:cubicBezTo>
                      <a:pt x="99" y="829"/>
                      <a:pt x="109" y="850"/>
                      <a:pt x="118" y="871"/>
                    </a:cubicBezTo>
                    <a:cubicBezTo>
                      <a:pt x="120" y="876"/>
                      <a:pt x="112" y="881"/>
                      <a:pt x="109" y="885"/>
                    </a:cubicBezTo>
                    <a:cubicBezTo>
                      <a:pt x="100" y="897"/>
                      <a:pt x="89" y="912"/>
                      <a:pt x="89" y="928"/>
                    </a:cubicBezTo>
                    <a:cubicBezTo>
                      <a:pt x="90" y="952"/>
                      <a:pt x="132" y="946"/>
                      <a:pt x="145" y="936"/>
                    </a:cubicBezTo>
                    <a:cubicBezTo>
                      <a:pt x="150" y="932"/>
                      <a:pt x="149" y="921"/>
                      <a:pt x="151" y="916"/>
                    </a:cubicBezTo>
                    <a:cubicBezTo>
                      <a:pt x="154" y="908"/>
                      <a:pt x="159" y="908"/>
                      <a:pt x="167" y="908"/>
                    </a:cubicBezTo>
                    <a:cubicBezTo>
                      <a:pt x="185" y="907"/>
                      <a:pt x="179" y="885"/>
                      <a:pt x="177" y="873"/>
                    </a:cubicBezTo>
                    <a:cubicBezTo>
                      <a:pt x="175" y="862"/>
                      <a:pt x="181" y="856"/>
                      <a:pt x="187" y="847"/>
                    </a:cubicBezTo>
                    <a:cubicBezTo>
                      <a:pt x="192" y="840"/>
                      <a:pt x="181" y="831"/>
                      <a:pt x="176" y="824"/>
                    </a:cubicBezTo>
                    <a:cubicBezTo>
                      <a:pt x="170" y="815"/>
                      <a:pt x="173" y="796"/>
                      <a:pt x="173" y="786"/>
                    </a:cubicBezTo>
                    <a:cubicBezTo>
                      <a:pt x="172" y="759"/>
                      <a:pt x="171" y="733"/>
                      <a:pt x="170" y="706"/>
                    </a:cubicBezTo>
                    <a:cubicBezTo>
                      <a:pt x="169" y="676"/>
                      <a:pt x="169" y="647"/>
                      <a:pt x="169" y="618"/>
                    </a:cubicBezTo>
                    <a:cubicBezTo>
                      <a:pt x="170" y="578"/>
                      <a:pt x="171" y="539"/>
                      <a:pt x="171" y="499"/>
                    </a:cubicBezTo>
                    <a:cubicBezTo>
                      <a:pt x="191" y="565"/>
                      <a:pt x="217" y="632"/>
                      <a:pt x="226" y="699"/>
                    </a:cubicBezTo>
                    <a:cubicBezTo>
                      <a:pt x="232" y="745"/>
                      <a:pt x="236" y="791"/>
                      <a:pt x="241" y="837"/>
                    </a:cubicBezTo>
                    <a:cubicBezTo>
                      <a:pt x="242" y="848"/>
                      <a:pt x="241" y="861"/>
                      <a:pt x="248" y="870"/>
                    </a:cubicBezTo>
                    <a:cubicBezTo>
                      <a:pt x="255" y="878"/>
                      <a:pt x="264" y="885"/>
                      <a:pt x="268" y="894"/>
                    </a:cubicBezTo>
                    <a:cubicBezTo>
                      <a:pt x="272" y="902"/>
                      <a:pt x="268" y="915"/>
                      <a:pt x="267" y="923"/>
                    </a:cubicBezTo>
                    <a:cubicBezTo>
                      <a:pt x="265" y="923"/>
                      <a:pt x="264" y="922"/>
                      <a:pt x="262" y="922"/>
                    </a:cubicBezTo>
                    <a:cubicBezTo>
                      <a:pt x="285" y="928"/>
                      <a:pt x="298" y="961"/>
                      <a:pt x="322" y="964"/>
                    </a:cubicBezTo>
                    <a:cubicBezTo>
                      <a:pt x="338" y="967"/>
                      <a:pt x="353" y="968"/>
                      <a:pt x="355" y="949"/>
                    </a:cubicBezTo>
                    <a:cubicBezTo>
                      <a:pt x="358" y="928"/>
                      <a:pt x="346" y="917"/>
                      <a:pt x="335" y="900"/>
                    </a:cubicBezTo>
                    <a:cubicBezTo>
                      <a:pt x="330" y="891"/>
                      <a:pt x="332" y="887"/>
                      <a:pt x="334" y="877"/>
                    </a:cubicBezTo>
                    <a:cubicBezTo>
                      <a:pt x="336" y="863"/>
                      <a:pt x="337" y="849"/>
                      <a:pt x="337" y="835"/>
                    </a:cubicBezTo>
                    <a:cubicBezTo>
                      <a:pt x="337" y="802"/>
                      <a:pt x="333" y="770"/>
                      <a:pt x="329" y="738"/>
                    </a:cubicBezTo>
                    <a:cubicBezTo>
                      <a:pt x="325" y="713"/>
                      <a:pt x="321" y="687"/>
                      <a:pt x="316" y="662"/>
                    </a:cubicBezTo>
                    <a:cubicBezTo>
                      <a:pt x="313" y="649"/>
                      <a:pt x="305" y="636"/>
                      <a:pt x="308" y="622"/>
                    </a:cubicBezTo>
                    <a:cubicBezTo>
                      <a:pt x="312" y="604"/>
                      <a:pt x="310" y="586"/>
                      <a:pt x="308" y="568"/>
                    </a:cubicBezTo>
                    <a:cubicBezTo>
                      <a:pt x="305" y="540"/>
                      <a:pt x="300" y="512"/>
                      <a:pt x="296" y="484"/>
                    </a:cubicBezTo>
                    <a:cubicBezTo>
                      <a:pt x="292" y="462"/>
                      <a:pt x="288" y="440"/>
                      <a:pt x="284" y="417"/>
                    </a:cubicBezTo>
                    <a:cubicBezTo>
                      <a:pt x="283" y="411"/>
                      <a:pt x="282" y="405"/>
                      <a:pt x="281" y="399"/>
                    </a:cubicBezTo>
                    <a:cubicBezTo>
                      <a:pt x="280" y="394"/>
                      <a:pt x="287" y="393"/>
                      <a:pt x="291" y="391"/>
                    </a:cubicBezTo>
                    <a:cubicBezTo>
                      <a:pt x="289" y="396"/>
                      <a:pt x="286" y="400"/>
                      <a:pt x="284" y="405"/>
                    </a:cubicBezTo>
                    <a:cubicBezTo>
                      <a:pt x="294" y="384"/>
                      <a:pt x="306" y="364"/>
                      <a:pt x="316" y="343"/>
                    </a:cubicBezTo>
                    <a:cubicBezTo>
                      <a:pt x="369" y="242"/>
                      <a:pt x="264" y="444"/>
                      <a:pt x="316" y="3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grpSp>
      </p:grpSp>
      <p:grpSp>
        <p:nvGrpSpPr>
          <p:cNvPr id="51" name="Group 10"/>
          <p:cNvGrpSpPr/>
          <p:nvPr/>
        </p:nvGrpSpPr>
        <p:grpSpPr>
          <a:xfrm>
            <a:off x="4952349" y="4976241"/>
            <a:ext cx="609141" cy="2447943"/>
            <a:chOff x="4895850" y="2720976"/>
            <a:chExt cx="423863" cy="1736725"/>
          </a:xfrm>
          <a:solidFill>
            <a:schemeClr val="bg1">
              <a:lumMod val="50000"/>
            </a:schemeClr>
          </a:solidFill>
        </p:grpSpPr>
        <p:sp>
          <p:nvSpPr>
            <p:cNvPr id="52" name="Freeform 7"/>
            <p:cNvSpPr>
              <a:spLocks/>
            </p:cNvSpPr>
            <p:nvPr/>
          </p:nvSpPr>
          <p:spPr bwMode="auto">
            <a:xfrm>
              <a:off x="4962525" y="2720976"/>
              <a:ext cx="207963" cy="268288"/>
            </a:xfrm>
            <a:custGeom>
              <a:avLst/>
              <a:gdLst>
                <a:gd name="T0" fmla="*/ 0 w 129"/>
                <a:gd name="T1" fmla="*/ 127 h 167"/>
                <a:gd name="T2" fmla="*/ 26 w 129"/>
                <a:gd name="T3" fmla="*/ 143 h 167"/>
                <a:gd name="T4" fmla="*/ 68 w 129"/>
                <a:gd name="T5" fmla="*/ 167 h 167"/>
                <a:gd name="T6" fmla="*/ 95 w 129"/>
                <a:gd name="T7" fmla="*/ 156 h 167"/>
                <a:gd name="T8" fmla="*/ 114 w 129"/>
                <a:gd name="T9" fmla="*/ 101 h 167"/>
                <a:gd name="T10" fmla="*/ 128 w 129"/>
                <a:gd name="T11" fmla="*/ 73 h 167"/>
                <a:gd name="T12" fmla="*/ 125 w 129"/>
                <a:gd name="T13" fmla="*/ 51 h 167"/>
                <a:gd name="T14" fmla="*/ 98 w 129"/>
                <a:gd name="T15" fmla="*/ 18 h 167"/>
                <a:gd name="T16" fmla="*/ 21 w 129"/>
                <a:gd name="T17" fmla="*/ 44 h 167"/>
                <a:gd name="T18" fmla="*/ 8 w 129"/>
                <a:gd name="T19" fmla="*/ 93 h 167"/>
                <a:gd name="T20" fmla="*/ 0 w 129"/>
                <a:gd name="T21" fmla="*/ 127 h 167"/>
                <a:gd name="T22" fmla="*/ 0 w 129"/>
                <a:gd name="T23" fmla="*/ 12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9" h="167">
                  <a:moveTo>
                    <a:pt x="0" y="127"/>
                  </a:moveTo>
                  <a:cubicBezTo>
                    <a:pt x="11" y="127"/>
                    <a:pt x="18" y="138"/>
                    <a:pt x="26" y="143"/>
                  </a:cubicBezTo>
                  <a:cubicBezTo>
                    <a:pt x="40" y="151"/>
                    <a:pt x="54" y="159"/>
                    <a:pt x="68" y="167"/>
                  </a:cubicBezTo>
                  <a:cubicBezTo>
                    <a:pt x="65" y="153"/>
                    <a:pt x="89" y="164"/>
                    <a:pt x="95" y="156"/>
                  </a:cubicBezTo>
                  <a:cubicBezTo>
                    <a:pt x="108" y="142"/>
                    <a:pt x="110" y="118"/>
                    <a:pt x="114" y="101"/>
                  </a:cubicBezTo>
                  <a:cubicBezTo>
                    <a:pt x="117" y="91"/>
                    <a:pt x="121" y="81"/>
                    <a:pt x="128" y="73"/>
                  </a:cubicBezTo>
                  <a:cubicBezTo>
                    <a:pt x="129" y="66"/>
                    <a:pt x="128" y="58"/>
                    <a:pt x="125" y="51"/>
                  </a:cubicBezTo>
                  <a:cubicBezTo>
                    <a:pt x="120" y="37"/>
                    <a:pt x="110" y="26"/>
                    <a:pt x="98" y="18"/>
                  </a:cubicBezTo>
                  <a:cubicBezTo>
                    <a:pt x="68" y="0"/>
                    <a:pt x="37" y="16"/>
                    <a:pt x="21" y="44"/>
                  </a:cubicBezTo>
                  <a:cubicBezTo>
                    <a:pt x="15" y="60"/>
                    <a:pt x="10" y="76"/>
                    <a:pt x="8" y="93"/>
                  </a:cubicBezTo>
                  <a:cubicBezTo>
                    <a:pt x="7" y="104"/>
                    <a:pt x="15" y="123"/>
                    <a:pt x="0" y="127"/>
                  </a:cubicBezTo>
                  <a:cubicBezTo>
                    <a:pt x="11" y="127"/>
                    <a:pt x="17" y="122"/>
                    <a:pt x="0" y="1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53" name="Freeform 8"/>
            <p:cNvSpPr>
              <a:spLocks noEditPoints="1"/>
            </p:cNvSpPr>
            <p:nvPr/>
          </p:nvSpPr>
          <p:spPr bwMode="auto">
            <a:xfrm>
              <a:off x="4895850" y="2947988"/>
              <a:ext cx="423863" cy="1509713"/>
            </a:xfrm>
            <a:custGeom>
              <a:avLst/>
              <a:gdLst>
                <a:gd name="T0" fmla="*/ 190 w 264"/>
                <a:gd name="T1" fmla="*/ 104 h 939"/>
                <a:gd name="T2" fmla="*/ 116 w 264"/>
                <a:gd name="T3" fmla="*/ 33 h 939"/>
                <a:gd name="T4" fmla="*/ 88 w 264"/>
                <a:gd name="T5" fmla="*/ 30 h 939"/>
                <a:gd name="T6" fmla="*/ 11 w 264"/>
                <a:gd name="T7" fmla="*/ 63 h 939"/>
                <a:gd name="T8" fmla="*/ 50 w 264"/>
                <a:gd name="T9" fmla="*/ 243 h 939"/>
                <a:gd name="T10" fmla="*/ 52 w 264"/>
                <a:gd name="T11" fmla="*/ 397 h 939"/>
                <a:gd name="T12" fmla="*/ 77 w 264"/>
                <a:gd name="T13" fmla="*/ 426 h 939"/>
                <a:gd name="T14" fmla="*/ 77 w 264"/>
                <a:gd name="T15" fmla="*/ 630 h 939"/>
                <a:gd name="T16" fmla="*/ 51 w 264"/>
                <a:gd name="T17" fmla="*/ 739 h 939"/>
                <a:gd name="T18" fmla="*/ 46 w 264"/>
                <a:gd name="T19" fmla="*/ 806 h 939"/>
                <a:gd name="T20" fmla="*/ 45 w 264"/>
                <a:gd name="T21" fmla="*/ 810 h 939"/>
                <a:gd name="T22" fmla="*/ 42 w 264"/>
                <a:gd name="T23" fmla="*/ 850 h 939"/>
                <a:gd name="T24" fmla="*/ 44 w 264"/>
                <a:gd name="T25" fmla="*/ 910 h 939"/>
                <a:gd name="T26" fmla="*/ 145 w 264"/>
                <a:gd name="T27" fmla="*/ 935 h 939"/>
                <a:gd name="T28" fmla="*/ 152 w 264"/>
                <a:gd name="T29" fmla="*/ 896 h 939"/>
                <a:gd name="T30" fmla="*/ 148 w 264"/>
                <a:gd name="T31" fmla="*/ 851 h 939"/>
                <a:gd name="T32" fmla="*/ 221 w 264"/>
                <a:gd name="T33" fmla="*/ 848 h 939"/>
                <a:gd name="T34" fmla="*/ 156 w 264"/>
                <a:gd name="T35" fmla="*/ 808 h 939"/>
                <a:gd name="T36" fmla="*/ 151 w 264"/>
                <a:gd name="T37" fmla="*/ 770 h 939"/>
                <a:gd name="T38" fmla="*/ 151 w 264"/>
                <a:gd name="T39" fmla="*/ 712 h 939"/>
                <a:gd name="T40" fmla="*/ 203 w 264"/>
                <a:gd name="T41" fmla="*/ 496 h 939"/>
                <a:gd name="T42" fmla="*/ 238 w 264"/>
                <a:gd name="T43" fmla="*/ 393 h 939"/>
                <a:gd name="T44" fmla="*/ 223 w 264"/>
                <a:gd name="T45" fmla="*/ 298 h 939"/>
                <a:gd name="T46" fmla="*/ 207 w 264"/>
                <a:gd name="T47" fmla="*/ 213 h 939"/>
                <a:gd name="T48" fmla="*/ 263 w 264"/>
                <a:gd name="T49" fmla="*/ 174 h 939"/>
                <a:gd name="T50" fmla="*/ 237 w 264"/>
                <a:gd name="T51" fmla="*/ 145 h 939"/>
                <a:gd name="T52" fmla="*/ 124 w 264"/>
                <a:gd name="T53" fmla="*/ 43 h 939"/>
                <a:gd name="T54" fmla="*/ 168 w 264"/>
                <a:gd name="T55" fmla="*/ 129 h 939"/>
                <a:gd name="T56" fmla="*/ 105 w 264"/>
                <a:gd name="T57" fmla="*/ 43 h 939"/>
                <a:gd name="T58" fmla="*/ 163 w 264"/>
                <a:gd name="T59" fmla="*/ 104 h 939"/>
                <a:gd name="T60" fmla="*/ 168 w 264"/>
                <a:gd name="T61" fmla="*/ 129 h 939"/>
                <a:gd name="T62" fmla="*/ 127 w 264"/>
                <a:gd name="T63" fmla="*/ 45 h 939"/>
                <a:gd name="T64" fmla="*/ 167 w 264"/>
                <a:gd name="T65" fmla="*/ 92 h 939"/>
                <a:gd name="T66" fmla="*/ 188 w 264"/>
                <a:gd name="T67" fmla="*/ 338 h 939"/>
                <a:gd name="T68" fmla="*/ 188 w 264"/>
                <a:gd name="T69" fmla="*/ 338 h 939"/>
                <a:gd name="T70" fmla="*/ 192 w 264"/>
                <a:gd name="T71" fmla="*/ 309 h 939"/>
                <a:gd name="T72" fmla="*/ 198 w 264"/>
                <a:gd name="T73" fmla="*/ 219 h 939"/>
                <a:gd name="T74" fmla="*/ 212 w 264"/>
                <a:gd name="T75" fmla="*/ 31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4" h="939">
                  <a:moveTo>
                    <a:pt x="237" y="145"/>
                  </a:moveTo>
                  <a:cubicBezTo>
                    <a:pt x="220" y="133"/>
                    <a:pt x="200" y="124"/>
                    <a:pt x="190" y="104"/>
                  </a:cubicBezTo>
                  <a:cubicBezTo>
                    <a:pt x="181" y="85"/>
                    <a:pt x="173" y="63"/>
                    <a:pt x="152" y="53"/>
                  </a:cubicBezTo>
                  <a:cubicBezTo>
                    <a:pt x="140" y="46"/>
                    <a:pt x="128" y="40"/>
                    <a:pt x="116" y="33"/>
                  </a:cubicBezTo>
                  <a:cubicBezTo>
                    <a:pt x="108" y="29"/>
                    <a:pt x="109" y="40"/>
                    <a:pt x="101" y="39"/>
                  </a:cubicBezTo>
                  <a:cubicBezTo>
                    <a:pt x="97" y="39"/>
                    <a:pt x="92" y="32"/>
                    <a:pt x="88" y="30"/>
                  </a:cubicBezTo>
                  <a:cubicBezTo>
                    <a:pt x="82" y="25"/>
                    <a:pt x="75" y="21"/>
                    <a:pt x="68" y="17"/>
                  </a:cubicBezTo>
                  <a:cubicBezTo>
                    <a:pt x="36" y="0"/>
                    <a:pt x="18" y="36"/>
                    <a:pt x="11" y="63"/>
                  </a:cubicBezTo>
                  <a:cubicBezTo>
                    <a:pt x="0" y="102"/>
                    <a:pt x="11" y="146"/>
                    <a:pt x="27" y="182"/>
                  </a:cubicBezTo>
                  <a:cubicBezTo>
                    <a:pt x="35" y="202"/>
                    <a:pt x="48" y="221"/>
                    <a:pt x="50" y="243"/>
                  </a:cubicBezTo>
                  <a:cubicBezTo>
                    <a:pt x="53" y="270"/>
                    <a:pt x="51" y="298"/>
                    <a:pt x="51" y="324"/>
                  </a:cubicBezTo>
                  <a:cubicBezTo>
                    <a:pt x="51" y="347"/>
                    <a:pt x="48" y="374"/>
                    <a:pt x="52" y="397"/>
                  </a:cubicBezTo>
                  <a:cubicBezTo>
                    <a:pt x="53" y="403"/>
                    <a:pt x="63" y="401"/>
                    <a:pt x="67" y="401"/>
                  </a:cubicBezTo>
                  <a:cubicBezTo>
                    <a:pt x="82" y="400"/>
                    <a:pt x="77" y="415"/>
                    <a:pt x="77" y="426"/>
                  </a:cubicBezTo>
                  <a:cubicBezTo>
                    <a:pt x="77" y="482"/>
                    <a:pt x="77" y="537"/>
                    <a:pt x="78" y="592"/>
                  </a:cubicBezTo>
                  <a:cubicBezTo>
                    <a:pt x="78" y="604"/>
                    <a:pt x="80" y="618"/>
                    <a:pt x="77" y="630"/>
                  </a:cubicBezTo>
                  <a:cubicBezTo>
                    <a:pt x="75" y="640"/>
                    <a:pt x="70" y="650"/>
                    <a:pt x="67" y="660"/>
                  </a:cubicBezTo>
                  <a:cubicBezTo>
                    <a:pt x="59" y="686"/>
                    <a:pt x="54" y="713"/>
                    <a:pt x="51" y="739"/>
                  </a:cubicBezTo>
                  <a:cubicBezTo>
                    <a:pt x="48" y="762"/>
                    <a:pt x="46" y="786"/>
                    <a:pt x="45" y="809"/>
                  </a:cubicBezTo>
                  <a:cubicBezTo>
                    <a:pt x="46" y="808"/>
                    <a:pt x="46" y="807"/>
                    <a:pt x="46" y="806"/>
                  </a:cubicBezTo>
                  <a:cubicBezTo>
                    <a:pt x="45" y="810"/>
                    <a:pt x="46" y="817"/>
                    <a:pt x="43" y="821"/>
                  </a:cubicBezTo>
                  <a:cubicBezTo>
                    <a:pt x="43" y="817"/>
                    <a:pt x="44" y="814"/>
                    <a:pt x="45" y="810"/>
                  </a:cubicBezTo>
                  <a:cubicBezTo>
                    <a:pt x="43" y="817"/>
                    <a:pt x="33" y="834"/>
                    <a:pt x="36" y="842"/>
                  </a:cubicBezTo>
                  <a:cubicBezTo>
                    <a:pt x="38" y="845"/>
                    <a:pt x="41" y="847"/>
                    <a:pt x="42" y="850"/>
                  </a:cubicBezTo>
                  <a:cubicBezTo>
                    <a:pt x="43" y="856"/>
                    <a:pt x="39" y="864"/>
                    <a:pt x="38" y="870"/>
                  </a:cubicBezTo>
                  <a:cubicBezTo>
                    <a:pt x="36" y="882"/>
                    <a:pt x="34" y="901"/>
                    <a:pt x="44" y="910"/>
                  </a:cubicBezTo>
                  <a:cubicBezTo>
                    <a:pt x="54" y="921"/>
                    <a:pt x="56" y="911"/>
                    <a:pt x="65" y="907"/>
                  </a:cubicBezTo>
                  <a:cubicBezTo>
                    <a:pt x="75" y="936"/>
                    <a:pt x="121" y="935"/>
                    <a:pt x="145" y="935"/>
                  </a:cubicBezTo>
                  <a:cubicBezTo>
                    <a:pt x="154" y="935"/>
                    <a:pt x="189" y="939"/>
                    <a:pt x="183" y="924"/>
                  </a:cubicBezTo>
                  <a:cubicBezTo>
                    <a:pt x="177" y="909"/>
                    <a:pt x="166" y="903"/>
                    <a:pt x="152" y="896"/>
                  </a:cubicBezTo>
                  <a:cubicBezTo>
                    <a:pt x="138" y="889"/>
                    <a:pt x="129" y="880"/>
                    <a:pt x="126" y="864"/>
                  </a:cubicBezTo>
                  <a:cubicBezTo>
                    <a:pt x="123" y="847"/>
                    <a:pt x="135" y="840"/>
                    <a:pt x="148" y="851"/>
                  </a:cubicBezTo>
                  <a:cubicBezTo>
                    <a:pt x="162" y="863"/>
                    <a:pt x="187" y="861"/>
                    <a:pt x="204" y="858"/>
                  </a:cubicBezTo>
                  <a:cubicBezTo>
                    <a:pt x="210" y="857"/>
                    <a:pt x="222" y="856"/>
                    <a:pt x="221" y="848"/>
                  </a:cubicBezTo>
                  <a:cubicBezTo>
                    <a:pt x="221" y="838"/>
                    <a:pt x="216" y="838"/>
                    <a:pt x="208" y="836"/>
                  </a:cubicBezTo>
                  <a:cubicBezTo>
                    <a:pt x="193" y="832"/>
                    <a:pt x="156" y="827"/>
                    <a:pt x="156" y="808"/>
                  </a:cubicBezTo>
                  <a:cubicBezTo>
                    <a:pt x="156" y="800"/>
                    <a:pt x="150" y="798"/>
                    <a:pt x="148" y="792"/>
                  </a:cubicBezTo>
                  <a:cubicBezTo>
                    <a:pt x="145" y="786"/>
                    <a:pt x="154" y="778"/>
                    <a:pt x="151" y="770"/>
                  </a:cubicBezTo>
                  <a:cubicBezTo>
                    <a:pt x="147" y="761"/>
                    <a:pt x="141" y="754"/>
                    <a:pt x="143" y="744"/>
                  </a:cubicBezTo>
                  <a:cubicBezTo>
                    <a:pt x="146" y="733"/>
                    <a:pt x="148" y="723"/>
                    <a:pt x="151" y="712"/>
                  </a:cubicBezTo>
                  <a:cubicBezTo>
                    <a:pt x="158" y="689"/>
                    <a:pt x="171" y="668"/>
                    <a:pt x="177" y="645"/>
                  </a:cubicBezTo>
                  <a:cubicBezTo>
                    <a:pt x="190" y="597"/>
                    <a:pt x="197" y="545"/>
                    <a:pt x="203" y="496"/>
                  </a:cubicBezTo>
                  <a:cubicBezTo>
                    <a:pt x="206" y="472"/>
                    <a:pt x="210" y="447"/>
                    <a:pt x="208" y="423"/>
                  </a:cubicBezTo>
                  <a:cubicBezTo>
                    <a:pt x="207" y="398"/>
                    <a:pt x="213" y="389"/>
                    <a:pt x="238" y="393"/>
                  </a:cubicBezTo>
                  <a:cubicBezTo>
                    <a:pt x="242" y="393"/>
                    <a:pt x="245" y="394"/>
                    <a:pt x="249" y="394"/>
                  </a:cubicBezTo>
                  <a:cubicBezTo>
                    <a:pt x="245" y="361"/>
                    <a:pt x="234" y="329"/>
                    <a:pt x="223" y="298"/>
                  </a:cubicBezTo>
                  <a:cubicBezTo>
                    <a:pt x="219" y="283"/>
                    <a:pt x="214" y="268"/>
                    <a:pt x="210" y="253"/>
                  </a:cubicBezTo>
                  <a:cubicBezTo>
                    <a:pt x="209" y="246"/>
                    <a:pt x="199" y="218"/>
                    <a:pt x="207" y="213"/>
                  </a:cubicBezTo>
                  <a:cubicBezTo>
                    <a:pt x="222" y="204"/>
                    <a:pt x="243" y="220"/>
                    <a:pt x="256" y="205"/>
                  </a:cubicBezTo>
                  <a:cubicBezTo>
                    <a:pt x="263" y="198"/>
                    <a:pt x="264" y="184"/>
                    <a:pt x="263" y="174"/>
                  </a:cubicBezTo>
                  <a:cubicBezTo>
                    <a:pt x="261" y="160"/>
                    <a:pt x="248" y="152"/>
                    <a:pt x="237" y="145"/>
                  </a:cubicBezTo>
                  <a:cubicBezTo>
                    <a:pt x="227" y="139"/>
                    <a:pt x="250" y="154"/>
                    <a:pt x="237" y="145"/>
                  </a:cubicBezTo>
                  <a:moveTo>
                    <a:pt x="127" y="45"/>
                  </a:moveTo>
                  <a:cubicBezTo>
                    <a:pt x="125" y="45"/>
                    <a:pt x="124" y="44"/>
                    <a:pt x="124" y="43"/>
                  </a:cubicBezTo>
                  <a:lnTo>
                    <a:pt x="127" y="45"/>
                  </a:lnTo>
                  <a:close/>
                  <a:moveTo>
                    <a:pt x="168" y="129"/>
                  </a:moveTo>
                  <a:cubicBezTo>
                    <a:pt x="149" y="132"/>
                    <a:pt x="155" y="113"/>
                    <a:pt x="149" y="98"/>
                  </a:cubicBezTo>
                  <a:cubicBezTo>
                    <a:pt x="140" y="76"/>
                    <a:pt x="123" y="59"/>
                    <a:pt x="105" y="43"/>
                  </a:cubicBezTo>
                  <a:cubicBezTo>
                    <a:pt x="122" y="48"/>
                    <a:pt x="132" y="52"/>
                    <a:pt x="145" y="67"/>
                  </a:cubicBezTo>
                  <a:cubicBezTo>
                    <a:pt x="153" y="78"/>
                    <a:pt x="160" y="90"/>
                    <a:pt x="163" y="104"/>
                  </a:cubicBezTo>
                  <a:cubicBezTo>
                    <a:pt x="165" y="109"/>
                    <a:pt x="171" y="125"/>
                    <a:pt x="168" y="129"/>
                  </a:cubicBezTo>
                  <a:cubicBezTo>
                    <a:pt x="158" y="131"/>
                    <a:pt x="169" y="127"/>
                    <a:pt x="168" y="129"/>
                  </a:cubicBezTo>
                  <a:moveTo>
                    <a:pt x="167" y="92"/>
                  </a:moveTo>
                  <a:cubicBezTo>
                    <a:pt x="157" y="74"/>
                    <a:pt x="142" y="60"/>
                    <a:pt x="127" y="45"/>
                  </a:cubicBezTo>
                  <a:cubicBezTo>
                    <a:pt x="154" y="66"/>
                    <a:pt x="186" y="95"/>
                    <a:pt x="190" y="131"/>
                  </a:cubicBezTo>
                  <a:cubicBezTo>
                    <a:pt x="176" y="133"/>
                    <a:pt x="172" y="100"/>
                    <a:pt x="167" y="92"/>
                  </a:cubicBezTo>
                  <a:cubicBezTo>
                    <a:pt x="157" y="74"/>
                    <a:pt x="172" y="100"/>
                    <a:pt x="167" y="92"/>
                  </a:cubicBezTo>
                  <a:moveTo>
                    <a:pt x="188" y="338"/>
                  </a:moveTo>
                  <a:cubicBezTo>
                    <a:pt x="189" y="329"/>
                    <a:pt x="187" y="315"/>
                    <a:pt x="200" y="319"/>
                  </a:cubicBezTo>
                  <a:cubicBezTo>
                    <a:pt x="200" y="333"/>
                    <a:pt x="203" y="338"/>
                    <a:pt x="188" y="338"/>
                  </a:cubicBezTo>
                  <a:moveTo>
                    <a:pt x="212" y="314"/>
                  </a:moveTo>
                  <a:cubicBezTo>
                    <a:pt x="202" y="317"/>
                    <a:pt x="194" y="319"/>
                    <a:pt x="192" y="309"/>
                  </a:cubicBezTo>
                  <a:cubicBezTo>
                    <a:pt x="188" y="297"/>
                    <a:pt x="192" y="284"/>
                    <a:pt x="192" y="272"/>
                  </a:cubicBezTo>
                  <a:cubicBezTo>
                    <a:pt x="191" y="263"/>
                    <a:pt x="186" y="222"/>
                    <a:pt x="198" y="219"/>
                  </a:cubicBezTo>
                  <a:cubicBezTo>
                    <a:pt x="201" y="251"/>
                    <a:pt x="208" y="282"/>
                    <a:pt x="212" y="314"/>
                  </a:cubicBezTo>
                  <a:cubicBezTo>
                    <a:pt x="209" y="315"/>
                    <a:pt x="208" y="283"/>
                    <a:pt x="212" y="3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grpSp>
      <p:grpSp>
        <p:nvGrpSpPr>
          <p:cNvPr id="12" name="组合 11"/>
          <p:cNvGrpSpPr/>
          <p:nvPr/>
        </p:nvGrpSpPr>
        <p:grpSpPr>
          <a:xfrm>
            <a:off x="10844867" y="3667130"/>
            <a:ext cx="2409035" cy="2519207"/>
            <a:chOff x="10844867" y="3667130"/>
            <a:chExt cx="2409035" cy="2519207"/>
          </a:xfrm>
        </p:grpSpPr>
        <p:grpSp>
          <p:nvGrpSpPr>
            <p:cNvPr id="54" name="组合 53"/>
            <p:cNvGrpSpPr/>
            <p:nvPr/>
          </p:nvGrpSpPr>
          <p:grpSpPr>
            <a:xfrm rot="2680965">
              <a:off x="10844867" y="3667130"/>
              <a:ext cx="2409035" cy="2519207"/>
              <a:chOff x="1466371" y="3723599"/>
              <a:chExt cx="2829897" cy="2959316"/>
            </a:xfrm>
            <a:solidFill>
              <a:schemeClr val="accent3"/>
            </a:solidFill>
          </p:grpSpPr>
          <p:sp>
            <p:nvSpPr>
              <p:cNvPr id="55" name="椭圆 54"/>
              <p:cNvSpPr/>
              <p:nvPr/>
            </p:nvSpPr>
            <p:spPr>
              <a:xfrm>
                <a:off x="1466371" y="3723599"/>
                <a:ext cx="2829897" cy="2783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6" name="等腰三角形 55"/>
              <p:cNvSpPr/>
              <p:nvPr/>
            </p:nvSpPr>
            <p:spPr>
              <a:xfrm flipV="1">
                <a:off x="2701750" y="6458637"/>
                <a:ext cx="358051" cy="22427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57" name="TextBox 56"/>
            <p:cNvSpPr txBox="1"/>
            <p:nvPr/>
          </p:nvSpPr>
          <p:spPr>
            <a:xfrm>
              <a:off x="11192217" y="4282956"/>
              <a:ext cx="1819844" cy="126188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800" dirty="0"/>
                <a:t>五年内</a:t>
              </a:r>
              <a:endParaRPr lang="en-US" altLang="zh-CN" sz="2800" dirty="0"/>
            </a:p>
            <a:p>
              <a:r>
                <a:rPr lang="zh-CN" altLang="en-US" sz="5400" dirty="0"/>
                <a:t>上市</a:t>
              </a:r>
            </a:p>
          </p:txBody>
        </p:sp>
      </p:grpSp>
      <p:grpSp>
        <p:nvGrpSpPr>
          <p:cNvPr id="46" name="组合 45"/>
          <p:cNvGrpSpPr/>
          <p:nvPr/>
        </p:nvGrpSpPr>
        <p:grpSpPr>
          <a:xfrm>
            <a:off x="324471" y="114300"/>
            <a:ext cx="746572" cy="661016"/>
            <a:chOff x="2098676" y="7219950"/>
            <a:chExt cx="1163637" cy="1030288"/>
          </a:xfrm>
          <a:solidFill>
            <a:schemeClr val="accent5"/>
          </a:solidFill>
        </p:grpSpPr>
        <p:sp>
          <p:nvSpPr>
            <p:cNvPr id="47" name="Freeform 13"/>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4"/>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5"/>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6"/>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Line 17"/>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Line 18"/>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19"/>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Rectangle 20"/>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1"/>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82509394"/>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110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2" presetClass="entr" presetSubtype="4" fill="hold" nodeType="withEffect">
                                  <p:stCondLst>
                                    <p:cond delay="1500"/>
                                  </p:stCondLst>
                                  <p:childTnLst>
                                    <p:set>
                                      <p:cBhvr>
                                        <p:cTn id="9" dur="1" fill="hold">
                                          <p:stCondLst>
                                            <p:cond delay="0"/>
                                          </p:stCondLst>
                                        </p:cTn>
                                        <p:tgtEl>
                                          <p:spTgt spid="51"/>
                                        </p:tgtEl>
                                        <p:attrNameLst>
                                          <p:attrName>style.visibility</p:attrName>
                                        </p:attrNameLst>
                                      </p:cBhvr>
                                      <p:to>
                                        <p:strVal val="visible"/>
                                      </p:to>
                                    </p:set>
                                    <p:animEffect transition="in" filter="wipe(down)">
                                      <p:cBhvr>
                                        <p:cTn id="10" dur="500"/>
                                        <p:tgtEl>
                                          <p:spTgt spid="51"/>
                                        </p:tgtEl>
                                      </p:cBhvr>
                                    </p:animEffect>
                                  </p:childTnLst>
                                </p:cTn>
                              </p:par>
                              <p:par>
                                <p:cTn id="11" presetID="53" presetClass="entr" presetSubtype="528" fill="hold" nodeType="withEffect">
                                  <p:stCondLst>
                                    <p:cond delay="200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anim calcmode="lin" valueType="num">
                                      <p:cBhvr>
                                        <p:cTn id="16" dur="500" fill="hold"/>
                                        <p:tgtEl>
                                          <p:spTgt spid="6"/>
                                        </p:tgtEl>
                                        <p:attrNameLst>
                                          <p:attrName>ppt_x</p:attrName>
                                        </p:attrNameLst>
                                      </p:cBhvr>
                                      <p:tavLst>
                                        <p:tav tm="0">
                                          <p:val>
                                            <p:fltVal val="0.5"/>
                                          </p:val>
                                        </p:tav>
                                        <p:tav tm="100000">
                                          <p:val>
                                            <p:strVal val="#ppt_x"/>
                                          </p:val>
                                        </p:tav>
                                      </p:tavLst>
                                    </p:anim>
                                    <p:anim calcmode="lin" valueType="num">
                                      <p:cBhvr>
                                        <p:cTn id="17" dur="500" fill="hold"/>
                                        <p:tgtEl>
                                          <p:spTgt spid="6"/>
                                        </p:tgtEl>
                                        <p:attrNameLst>
                                          <p:attrName>ppt_y</p:attrName>
                                        </p:attrNameLst>
                                      </p:cBhvr>
                                      <p:tavLst>
                                        <p:tav tm="0">
                                          <p:val>
                                            <p:fltVal val="0.5"/>
                                          </p:val>
                                        </p:tav>
                                        <p:tav tm="100000">
                                          <p:val>
                                            <p:strVal val="#ppt_y"/>
                                          </p:val>
                                        </p:tav>
                                      </p:tavLst>
                                    </p:anim>
                                  </p:childTnLst>
                                </p:cTn>
                              </p:par>
                              <p:par>
                                <p:cTn id="18" presetID="53" presetClass="entr" presetSubtype="528" fill="hold" nodeType="withEffect">
                                  <p:stCondLst>
                                    <p:cond delay="250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anim calcmode="lin" valueType="num">
                                      <p:cBhvr>
                                        <p:cTn id="23" dur="500" fill="hold"/>
                                        <p:tgtEl>
                                          <p:spTgt spid="7"/>
                                        </p:tgtEl>
                                        <p:attrNameLst>
                                          <p:attrName>ppt_x</p:attrName>
                                        </p:attrNameLst>
                                      </p:cBhvr>
                                      <p:tavLst>
                                        <p:tav tm="0">
                                          <p:val>
                                            <p:fltVal val="0.5"/>
                                          </p:val>
                                        </p:tav>
                                        <p:tav tm="100000">
                                          <p:val>
                                            <p:strVal val="#ppt_x"/>
                                          </p:val>
                                        </p:tav>
                                      </p:tavLst>
                                    </p:anim>
                                    <p:anim calcmode="lin" valueType="num">
                                      <p:cBhvr>
                                        <p:cTn id="24" dur="500" fill="hold"/>
                                        <p:tgtEl>
                                          <p:spTgt spid="7"/>
                                        </p:tgtEl>
                                        <p:attrNameLst>
                                          <p:attrName>ppt_y</p:attrName>
                                        </p:attrNameLst>
                                      </p:cBhvr>
                                      <p:tavLst>
                                        <p:tav tm="0">
                                          <p:val>
                                            <p:fltVal val="0.5"/>
                                          </p:val>
                                        </p:tav>
                                        <p:tav tm="100000">
                                          <p:val>
                                            <p:strVal val="#ppt_y"/>
                                          </p:val>
                                        </p:tav>
                                      </p:tavLst>
                                    </p:anim>
                                  </p:childTnLst>
                                </p:cTn>
                              </p:par>
                              <p:par>
                                <p:cTn id="25" presetID="53" presetClass="entr" presetSubtype="528" fill="hold" nodeType="withEffect">
                                  <p:stCondLst>
                                    <p:cond delay="23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par>
                                <p:cTn id="32" presetID="53" presetClass="entr" presetSubtype="528" fill="hold" nodeType="withEffect">
                                  <p:stCondLst>
                                    <p:cond delay="290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anim calcmode="lin" valueType="num">
                                      <p:cBhvr>
                                        <p:cTn id="37" dur="500" fill="hold"/>
                                        <p:tgtEl>
                                          <p:spTgt spid="12"/>
                                        </p:tgtEl>
                                        <p:attrNameLst>
                                          <p:attrName>ppt_x</p:attrName>
                                        </p:attrNameLst>
                                      </p:cBhvr>
                                      <p:tavLst>
                                        <p:tav tm="0">
                                          <p:val>
                                            <p:fltVal val="0.5"/>
                                          </p:val>
                                        </p:tav>
                                        <p:tav tm="100000">
                                          <p:val>
                                            <p:strVal val="#ppt_x"/>
                                          </p:val>
                                        </p:tav>
                                      </p:tavLst>
                                    </p:anim>
                                    <p:anim calcmode="lin" valueType="num">
                                      <p:cBhvr>
                                        <p:cTn id="38" dur="500" fill="hold"/>
                                        <p:tgtEl>
                                          <p:spTgt spid="12"/>
                                        </p:tgtEl>
                                        <p:attrNameLst>
                                          <p:attrName>ppt_y</p:attrName>
                                        </p:attrNameLst>
                                      </p:cBhvr>
                                      <p:tavLst>
                                        <p:tav tm="0">
                                          <p:val>
                                            <p:fltVal val="0.5"/>
                                          </p:val>
                                        </p:tav>
                                        <p:tav tm="100000">
                                          <p:val>
                                            <p:strVal val="#ppt_y"/>
                                          </p:val>
                                        </p:tav>
                                      </p:tavLst>
                                    </p:anim>
                                  </p:childTnLst>
                                </p:cTn>
                              </p:par>
                            </p:childTnLst>
                          </p:cTn>
                        </p:par>
                        <p:par>
                          <p:cTn id="39" fill="hold">
                            <p:stCondLst>
                              <p:cond delay="3400"/>
                            </p:stCondLst>
                            <p:childTnLst>
                              <p:par>
                                <p:cTn id="40" presetID="2" presetClass="entr" presetSubtype="2"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1+#ppt_w/2"/>
                                          </p:val>
                                        </p:tav>
                                        <p:tav tm="100000">
                                          <p:val>
                                            <p:strVal val="#ppt_x"/>
                                          </p:val>
                                        </p:tav>
                                      </p:tavLst>
                                    </p:anim>
                                    <p:anim calcmode="lin" valueType="num">
                                      <p:cBhvr additive="base">
                                        <p:cTn id="43"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短期盈利计划</a:t>
            </a:r>
          </a:p>
        </p:txBody>
      </p:sp>
      <p:grpSp>
        <p:nvGrpSpPr>
          <p:cNvPr id="8" name="组合 7"/>
          <p:cNvGrpSpPr/>
          <p:nvPr/>
        </p:nvGrpSpPr>
        <p:grpSpPr>
          <a:xfrm>
            <a:off x="3859639" y="3228423"/>
            <a:ext cx="9723665" cy="6133065"/>
            <a:chOff x="3859639" y="3228423"/>
            <a:chExt cx="9723665" cy="6133065"/>
          </a:xfrm>
        </p:grpSpPr>
        <p:sp>
          <p:nvSpPr>
            <p:cNvPr id="33" name="Freeform 9"/>
            <p:cNvSpPr>
              <a:spLocks/>
            </p:cNvSpPr>
            <p:nvPr/>
          </p:nvSpPr>
          <p:spPr bwMode="auto">
            <a:xfrm>
              <a:off x="3859639" y="6461226"/>
              <a:ext cx="6543479" cy="2900262"/>
            </a:xfrm>
            <a:custGeom>
              <a:avLst/>
              <a:gdLst>
                <a:gd name="T0" fmla="*/ 0 w 3109"/>
                <a:gd name="T1" fmla="*/ 1378 h 1378"/>
                <a:gd name="T2" fmla="*/ 1193 w 3109"/>
                <a:gd name="T3" fmla="*/ 4 h 1378"/>
                <a:gd name="T4" fmla="*/ 1716 w 3109"/>
                <a:gd name="T5" fmla="*/ 39 h 1378"/>
                <a:gd name="T6" fmla="*/ 1911 w 3109"/>
                <a:gd name="T7" fmla="*/ 0 h 1378"/>
                <a:gd name="T8" fmla="*/ 3109 w 3109"/>
                <a:gd name="T9" fmla="*/ 1378 h 1378"/>
                <a:gd name="T10" fmla="*/ 0 w 3109"/>
                <a:gd name="T11" fmla="*/ 1378 h 137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09" h="1378">
                  <a:moveTo>
                    <a:pt x="0" y="1378"/>
                  </a:moveTo>
                  <a:lnTo>
                    <a:pt x="1193" y="4"/>
                  </a:lnTo>
                  <a:lnTo>
                    <a:pt x="1716" y="39"/>
                  </a:lnTo>
                  <a:lnTo>
                    <a:pt x="1911" y="0"/>
                  </a:lnTo>
                  <a:lnTo>
                    <a:pt x="3109" y="1378"/>
                  </a:lnTo>
                  <a:lnTo>
                    <a:pt x="0" y="1378"/>
                  </a:lnTo>
                  <a:close/>
                </a:path>
              </a:pathLst>
            </a:custGeom>
            <a:solidFill>
              <a:srgbClr val="818B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7" name="组合 6"/>
            <p:cNvGrpSpPr/>
            <p:nvPr/>
          </p:nvGrpSpPr>
          <p:grpSpPr>
            <a:xfrm>
              <a:off x="5444470" y="3228423"/>
              <a:ext cx="8138834" cy="6133065"/>
              <a:chOff x="5444470" y="3228423"/>
              <a:chExt cx="8138834" cy="6133065"/>
            </a:xfrm>
          </p:grpSpPr>
          <p:grpSp>
            <p:nvGrpSpPr>
              <p:cNvPr id="5" name="组合 4"/>
              <p:cNvGrpSpPr/>
              <p:nvPr/>
            </p:nvGrpSpPr>
            <p:grpSpPr>
              <a:xfrm>
                <a:off x="5444470" y="3228423"/>
                <a:ext cx="7183305" cy="6133065"/>
                <a:chOff x="5444470" y="3228423"/>
                <a:chExt cx="7183305" cy="6133065"/>
              </a:xfrm>
            </p:grpSpPr>
            <p:sp>
              <p:nvSpPr>
                <p:cNvPr id="29" name="Freeform 5"/>
                <p:cNvSpPr>
                  <a:spLocks/>
                </p:cNvSpPr>
                <p:nvPr/>
              </p:nvSpPr>
              <p:spPr bwMode="auto">
                <a:xfrm>
                  <a:off x="5444470" y="4659612"/>
                  <a:ext cx="7183305" cy="4701876"/>
                </a:xfrm>
                <a:custGeom>
                  <a:avLst/>
                  <a:gdLst>
                    <a:gd name="T0" fmla="*/ 0 w 3413"/>
                    <a:gd name="T1" fmla="*/ 2234 h 2234"/>
                    <a:gd name="T2" fmla="*/ 1304 w 3413"/>
                    <a:gd name="T3" fmla="*/ 8 h 2234"/>
                    <a:gd name="T4" fmla="*/ 1889 w 3413"/>
                    <a:gd name="T5" fmla="*/ 66 h 2234"/>
                    <a:gd name="T6" fmla="*/ 2105 w 3413"/>
                    <a:gd name="T7" fmla="*/ 0 h 2234"/>
                    <a:gd name="T8" fmla="*/ 3413 w 3413"/>
                    <a:gd name="T9" fmla="*/ 2234 h 2234"/>
                    <a:gd name="T10" fmla="*/ 0 w 3413"/>
                    <a:gd name="T11" fmla="*/ 2234 h 22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13" h="2234">
                      <a:moveTo>
                        <a:pt x="0" y="2234"/>
                      </a:moveTo>
                      <a:lnTo>
                        <a:pt x="1304" y="8"/>
                      </a:lnTo>
                      <a:lnTo>
                        <a:pt x="1889" y="66"/>
                      </a:lnTo>
                      <a:lnTo>
                        <a:pt x="2105" y="0"/>
                      </a:lnTo>
                      <a:lnTo>
                        <a:pt x="3413" y="2234"/>
                      </a:lnTo>
                      <a:lnTo>
                        <a:pt x="0" y="2234"/>
                      </a:lnTo>
                      <a:close/>
                    </a:path>
                  </a:pathLst>
                </a:custGeom>
                <a:solidFill>
                  <a:srgbClr val="818B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6"/>
                <p:cNvSpPr>
                  <a:spLocks/>
                </p:cNvSpPr>
                <p:nvPr/>
              </p:nvSpPr>
              <p:spPr bwMode="auto">
                <a:xfrm>
                  <a:off x="9420228" y="4659612"/>
                  <a:ext cx="3207547" cy="4701876"/>
                </a:xfrm>
                <a:custGeom>
                  <a:avLst/>
                  <a:gdLst>
                    <a:gd name="T0" fmla="*/ 529 w 1524"/>
                    <a:gd name="T1" fmla="*/ 2234 h 2234"/>
                    <a:gd name="T2" fmla="*/ 0 w 1524"/>
                    <a:gd name="T3" fmla="*/ 66 h 2234"/>
                    <a:gd name="T4" fmla="*/ 216 w 1524"/>
                    <a:gd name="T5" fmla="*/ 0 h 2234"/>
                    <a:gd name="T6" fmla="*/ 1524 w 1524"/>
                    <a:gd name="T7" fmla="*/ 2234 h 2234"/>
                    <a:gd name="T8" fmla="*/ 529 w 1524"/>
                    <a:gd name="T9" fmla="*/ 2234 h 22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2234">
                      <a:moveTo>
                        <a:pt x="529" y="2234"/>
                      </a:moveTo>
                      <a:lnTo>
                        <a:pt x="0" y="66"/>
                      </a:lnTo>
                      <a:lnTo>
                        <a:pt x="216" y="0"/>
                      </a:lnTo>
                      <a:lnTo>
                        <a:pt x="1524" y="2234"/>
                      </a:lnTo>
                      <a:lnTo>
                        <a:pt x="529" y="2234"/>
                      </a:lnTo>
                      <a:close/>
                    </a:path>
                  </a:pathLst>
                </a:custGeom>
                <a:solidFill>
                  <a:srgbClr val="97A1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7"/>
                <p:cNvSpPr>
                  <a:spLocks/>
                </p:cNvSpPr>
                <p:nvPr/>
              </p:nvSpPr>
              <p:spPr bwMode="auto">
                <a:xfrm>
                  <a:off x="8188985" y="3228423"/>
                  <a:ext cx="1231243" cy="1570098"/>
                </a:xfrm>
                <a:custGeom>
                  <a:avLst/>
                  <a:gdLst>
                    <a:gd name="T0" fmla="*/ 585 w 585"/>
                    <a:gd name="T1" fmla="*/ 746 h 746"/>
                    <a:gd name="T2" fmla="*/ 0 w 585"/>
                    <a:gd name="T3" fmla="*/ 688 h 746"/>
                    <a:gd name="T4" fmla="*/ 402 w 585"/>
                    <a:gd name="T5" fmla="*/ 0 h 746"/>
                    <a:gd name="T6" fmla="*/ 585 w 585"/>
                    <a:gd name="T7" fmla="*/ 746 h 7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85" h="746">
                      <a:moveTo>
                        <a:pt x="585" y="746"/>
                      </a:moveTo>
                      <a:lnTo>
                        <a:pt x="0" y="688"/>
                      </a:lnTo>
                      <a:lnTo>
                        <a:pt x="402" y="0"/>
                      </a:lnTo>
                      <a:lnTo>
                        <a:pt x="585" y="746"/>
                      </a:lnTo>
                      <a:close/>
                    </a:path>
                  </a:pathLst>
                </a:custGeom>
                <a:solidFill>
                  <a:srgbClr val="CDD4D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8"/>
                <p:cNvSpPr>
                  <a:spLocks/>
                </p:cNvSpPr>
                <p:nvPr/>
              </p:nvSpPr>
              <p:spPr bwMode="auto">
                <a:xfrm>
                  <a:off x="9035070" y="3228423"/>
                  <a:ext cx="839771" cy="1570098"/>
                </a:xfrm>
                <a:custGeom>
                  <a:avLst/>
                  <a:gdLst>
                    <a:gd name="T0" fmla="*/ 0 w 399"/>
                    <a:gd name="T1" fmla="*/ 0 h 746"/>
                    <a:gd name="T2" fmla="*/ 399 w 399"/>
                    <a:gd name="T3" fmla="*/ 680 h 746"/>
                    <a:gd name="T4" fmla="*/ 183 w 399"/>
                    <a:gd name="T5" fmla="*/ 746 h 746"/>
                    <a:gd name="T6" fmla="*/ 0 w 399"/>
                    <a:gd name="T7" fmla="*/ 0 h 74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9" h="746">
                      <a:moveTo>
                        <a:pt x="0" y="0"/>
                      </a:moveTo>
                      <a:lnTo>
                        <a:pt x="399" y="680"/>
                      </a:lnTo>
                      <a:lnTo>
                        <a:pt x="183" y="746"/>
                      </a:ln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10"/>
                <p:cNvSpPr>
                  <a:spLocks/>
                </p:cNvSpPr>
                <p:nvPr/>
              </p:nvSpPr>
              <p:spPr bwMode="auto">
                <a:xfrm>
                  <a:off x="7471286" y="6461226"/>
                  <a:ext cx="2931832" cy="2900262"/>
                </a:xfrm>
                <a:custGeom>
                  <a:avLst/>
                  <a:gdLst>
                    <a:gd name="T0" fmla="*/ 486 w 1393"/>
                    <a:gd name="T1" fmla="*/ 1378 h 1378"/>
                    <a:gd name="T2" fmla="*/ 0 w 1393"/>
                    <a:gd name="T3" fmla="*/ 39 h 1378"/>
                    <a:gd name="T4" fmla="*/ 195 w 1393"/>
                    <a:gd name="T5" fmla="*/ 0 h 1378"/>
                    <a:gd name="T6" fmla="*/ 1393 w 1393"/>
                    <a:gd name="T7" fmla="*/ 1378 h 1378"/>
                    <a:gd name="T8" fmla="*/ 486 w 1393"/>
                    <a:gd name="T9" fmla="*/ 1378 h 13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3" h="1378">
                      <a:moveTo>
                        <a:pt x="486" y="1378"/>
                      </a:moveTo>
                      <a:lnTo>
                        <a:pt x="0" y="39"/>
                      </a:lnTo>
                      <a:lnTo>
                        <a:pt x="195" y="0"/>
                      </a:lnTo>
                      <a:lnTo>
                        <a:pt x="1393" y="1378"/>
                      </a:lnTo>
                      <a:lnTo>
                        <a:pt x="486" y="1378"/>
                      </a:lnTo>
                      <a:close/>
                    </a:path>
                  </a:pathLst>
                </a:custGeom>
                <a:solidFill>
                  <a:srgbClr val="97A1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11"/>
                <p:cNvSpPr>
                  <a:spLocks/>
                </p:cNvSpPr>
                <p:nvPr/>
              </p:nvSpPr>
              <p:spPr bwMode="auto">
                <a:xfrm>
                  <a:off x="6370533" y="5594094"/>
                  <a:ext cx="1100753" cy="949215"/>
                </a:xfrm>
                <a:custGeom>
                  <a:avLst/>
                  <a:gdLst>
                    <a:gd name="T0" fmla="*/ 523 w 523"/>
                    <a:gd name="T1" fmla="*/ 451 h 451"/>
                    <a:gd name="T2" fmla="*/ 0 w 523"/>
                    <a:gd name="T3" fmla="*/ 416 h 451"/>
                    <a:gd name="T4" fmla="*/ 361 w 523"/>
                    <a:gd name="T5" fmla="*/ 0 h 451"/>
                    <a:gd name="T6" fmla="*/ 523 w 523"/>
                    <a:gd name="T7" fmla="*/ 451 h 45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23" h="451">
                      <a:moveTo>
                        <a:pt x="523" y="451"/>
                      </a:moveTo>
                      <a:lnTo>
                        <a:pt x="0" y="416"/>
                      </a:lnTo>
                      <a:lnTo>
                        <a:pt x="361" y="0"/>
                      </a:lnTo>
                      <a:lnTo>
                        <a:pt x="523" y="451"/>
                      </a:lnTo>
                      <a:close/>
                    </a:path>
                  </a:pathLst>
                </a:custGeom>
                <a:solidFill>
                  <a:srgbClr val="CDD4D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16"/>
                <p:cNvSpPr>
                  <a:spLocks/>
                </p:cNvSpPr>
                <p:nvPr/>
              </p:nvSpPr>
              <p:spPr bwMode="auto">
                <a:xfrm>
                  <a:off x="10609378" y="6355991"/>
                  <a:ext cx="812410" cy="757688"/>
                </a:xfrm>
                <a:custGeom>
                  <a:avLst/>
                  <a:gdLst>
                    <a:gd name="T0" fmla="*/ 386 w 386"/>
                    <a:gd name="T1" fmla="*/ 360 h 360"/>
                    <a:gd name="T2" fmla="*/ 0 w 386"/>
                    <a:gd name="T3" fmla="*/ 330 h 360"/>
                    <a:gd name="T4" fmla="*/ 265 w 386"/>
                    <a:gd name="T5" fmla="*/ 0 h 360"/>
                    <a:gd name="T6" fmla="*/ 386 w 386"/>
                    <a:gd name="T7" fmla="*/ 360 h 3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6" h="360">
                      <a:moveTo>
                        <a:pt x="386" y="360"/>
                      </a:moveTo>
                      <a:lnTo>
                        <a:pt x="0" y="330"/>
                      </a:lnTo>
                      <a:lnTo>
                        <a:pt x="265" y="0"/>
                      </a:lnTo>
                      <a:lnTo>
                        <a:pt x="386" y="360"/>
                      </a:lnTo>
                      <a:close/>
                    </a:path>
                  </a:pathLst>
                </a:custGeom>
                <a:solidFill>
                  <a:srgbClr val="CDD4D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17"/>
                <p:cNvSpPr>
                  <a:spLocks/>
                </p:cNvSpPr>
                <p:nvPr/>
              </p:nvSpPr>
              <p:spPr bwMode="auto">
                <a:xfrm>
                  <a:off x="11167121" y="6355991"/>
                  <a:ext cx="555638" cy="757688"/>
                </a:xfrm>
                <a:custGeom>
                  <a:avLst/>
                  <a:gdLst>
                    <a:gd name="T0" fmla="*/ 0 w 264"/>
                    <a:gd name="T1" fmla="*/ 0 h 360"/>
                    <a:gd name="T2" fmla="*/ 264 w 264"/>
                    <a:gd name="T3" fmla="*/ 328 h 360"/>
                    <a:gd name="T4" fmla="*/ 121 w 264"/>
                    <a:gd name="T5" fmla="*/ 360 h 360"/>
                    <a:gd name="T6" fmla="*/ 0 w 264"/>
                    <a:gd name="T7" fmla="*/ 0 h 3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4" h="360">
                      <a:moveTo>
                        <a:pt x="0" y="0"/>
                      </a:moveTo>
                      <a:lnTo>
                        <a:pt x="264" y="328"/>
                      </a:lnTo>
                      <a:lnTo>
                        <a:pt x="121" y="360"/>
                      </a:ln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26"/>
                <p:cNvSpPr>
                  <a:spLocks/>
                </p:cNvSpPr>
                <p:nvPr/>
              </p:nvSpPr>
              <p:spPr bwMode="auto">
                <a:xfrm>
                  <a:off x="7117698" y="5594094"/>
                  <a:ext cx="751374" cy="949215"/>
                </a:xfrm>
                <a:custGeom>
                  <a:avLst/>
                  <a:gdLst>
                    <a:gd name="T0" fmla="*/ 0 w 357"/>
                    <a:gd name="T1" fmla="*/ 0 h 451"/>
                    <a:gd name="T2" fmla="*/ 357 w 357"/>
                    <a:gd name="T3" fmla="*/ 412 h 451"/>
                    <a:gd name="T4" fmla="*/ 162 w 357"/>
                    <a:gd name="T5" fmla="*/ 451 h 451"/>
                    <a:gd name="T6" fmla="*/ 0 w 357"/>
                    <a:gd name="T7" fmla="*/ 0 h 45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7" h="451">
                      <a:moveTo>
                        <a:pt x="0" y="0"/>
                      </a:moveTo>
                      <a:lnTo>
                        <a:pt x="357" y="412"/>
                      </a:lnTo>
                      <a:lnTo>
                        <a:pt x="162" y="451"/>
                      </a:ln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9" name="Freeform 15"/>
              <p:cNvSpPr>
                <a:spLocks/>
              </p:cNvSpPr>
              <p:nvPr/>
            </p:nvSpPr>
            <p:spPr bwMode="auto">
              <a:xfrm>
                <a:off x="11421788" y="7046330"/>
                <a:ext cx="2161516" cy="2315158"/>
              </a:xfrm>
              <a:custGeom>
                <a:avLst/>
                <a:gdLst>
                  <a:gd name="T0" fmla="*/ 359 w 1027"/>
                  <a:gd name="T1" fmla="*/ 1100 h 1100"/>
                  <a:gd name="T2" fmla="*/ 0 w 1027"/>
                  <a:gd name="T3" fmla="*/ 32 h 1100"/>
                  <a:gd name="T4" fmla="*/ 143 w 1027"/>
                  <a:gd name="T5" fmla="*/ 0 h 1100"/>
                  <a:gd name="T6" fmla="*/ 1027 w 1027"/>
                  <a:gd name="T7" fmla="*/ 1100 h 1100"/>
                  <a:gd name="T8" fmla="*/ 359 w 1027"/>
                  <a:gd name="T9" fmla="*/ 1100 h 11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7" h="1100">
                    <a:moveTo>
                      <a:pt x="359" y="1100"/>
                    </a:moveTo>
                    <a:lnTo>
                      <a:pt x="0" y="32"/>
                    </a:lnTo>
                    <a:lnTo>
                      <a:pt x="143" y="0"/>
                    </a:lnTo>
                    <a:lnTo>
                      <a:pt x="1027" y="1100"/>
                    </a:lnTo>
                    <a:lnTo>
                      <a:pt x="359" y="1100"/>
                    </a:lnTo>
                    <a:close/>
                  </a:path>
                </a:pathLst>
              </a:custGeom>
              <a:solidFill>
                <a:srgbClr val="97A1A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6" name="组合 5"/>
          <p:cNvGrpSpPr/>
          <p:nvPr/>
        </p:nvGrpSpPr>
        <p:grpSpPr>
          <a:xfrm>
            <a:off x="2138003" y="6833756"/>
            <a:ext cx="12123011" cy="2527732"/>
            <a:chOff x="2138003" y="6833756"/>
            <a:chExt cx="12123011" cy="2527732"/>
          </a:xfrm>
        </p:grpSpPr>
        <p:sp>
          <p:nvSpPr>
            <p:cNvPr id="36" name="Freeform 12"/>
            <p:cNvSpPr>
              <a:spLocks/>
            </p:cNvSpPr>
            <p:nvPr/>
          </p:nvSpPr>
          <p:spPr bwMode="auto">
            <a:xfrm>
              <a:off x="3230337" y="7159983"/>
              <a:ext cx="6006784" cy="2201505"/>
            </a:xfrm>
            <a:custGeom>
              <a:avLst/>
              <a:gdLst>
                <a:gd name="T0" fmla="*/ 1426 w 1375"/>
                <a:gd name="T1" fmla="*/ 0 h 503"/>
                <a:gd name="T2" fmla="*/ 2854 w 1375"/>
                <a:gd name="T3" fmla="*/ 1046 h 503"/>
                <a:gd name="T4" fmla="*/ 0 w 1375"/>
                <a:gd name="T5" fmla="*/ 1046 h 503"/>
                <a:gd name="T6" fmla="*/ 1426 w 1375"/>
                <a:gd name="T7" fmla="*/ 0 h 5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75" h="503">
                  <a:moveTo>
                    <a:pt x="687" y="0"/>
                  </a:moveTo>
                  <a:cubicBezTo>
                    <a:pt x="1009" y="0"/>
                    <a:pt x="1282" y="211"/>
                    <a:pt x="1375" y="503"/>
                  </a:cubicBezTo>
                  <a:cubicBezTo>
                    <a:pt x="0" y="503"/>
                    <a:pt x="0" y="503"/>
                    <a:pt x="0" y="503"/>
                  </a:cubicBezTo>
                  <a:cubicBezTo>
                    <a:pt x="93" y="211"/>
                    <a:pt x="365" y="0"/>
                    <a:pt x="687" y="0"/>
                  </a:cubicBezTo>
                  <a:close/>
                </a:path>
              </a:pathLst>
            </a:custGeom>
            <a:solidFill>
              <a:srgbClr val="246F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13"/>
            <p:cNvSpPr>
              <a:spLocks/>
            </p:cNvSpPr>
            <p:nvPr/>
          </p:nvSpPr>
          <p:spPr bwMode="auto">
            <a:xfrm>
              <a:off x="5650730" y="7159983"/>
              <a:ext cx="3586391" cy="2201505"/>
            </a:xfrm>
            <a:custGeom>
              <a:avLst/>
              <a:gdLst>
                <a:gd name="T0" fmla="*/ 276 w 821"/>
                <a:gd name="T1" fmla="*/ 0 h 503"/>
                <a:gd name="T2" fmla="*/ 1704 w 821"/>
                <a:gd name="T3" fmla="*/ 1046 h 503"/>
                <a:gd name="T4" fmla="*/ 104 w 821"/>
                <a:gd name="T5" fmla="*/ 1046 h 503"/>
                <a:gd name="T6" fmla="*/ 276 w 821"/>
                <a:gd name="T7" fmla="*/ 0 h 5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1" h="503">
                  <a:moveTo>
                    <a:pt x="133" y="0"/>
                  </a:moveTo>
                  <a:cubicBezTo>
                    <a:pt x="455" y="0"/>
                    <a:pt x="728" y="211"/>
                    <a:pt x="821" y="503"/>
                  </a:cubicBezTo>
                  <a:cubicBezTo>
                    <a:pt x="50" y="503"/>
                    <a:pt x="50" y="503"/>
                    <a:pt x="50" y="503"/>
                  </a:cubicBezTo>
                  <a:cubicBezTo>
                    <a:pt x="0" y="265"/>
                    <a:pt x="19" y="54"/>
                    <a:pt x="133" y="0"/>
                  </a:cubicBezTo>
                  <a:close/>
                </a:path>
              </a:pathLst>
            </a:custGeom>
            <a:solidFill>
              <a:srgbClr val="3083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14"/>
            <p:cNvSpPr>
              <a:spLocks/>
            </p:cNvSpPr>
            <p:nvPr/>
          </p:nvSpPr>
          <p:spPr bwMode="auto">
            <a:xfrm>
              <a:off x="8750937" y="7046330"/>
              <a:ext cx="4832367" cy="2315158"/>
            </a:xfrm>
            <a:custGeom>
              <a:avLst/>
              <a:gdLst>
                <a:gd name="T0" fmla="*/ 0 w 2296"/>
                <a:gd name="T1" fmla="*/ 1100 h 1100"/>
                <a:gd name="T2" fmla="*/ 883 w 2296"/>
                <a:gd name="T3" fmla="*/ 2 h 1100"/>
                <a:gd name="T4" fmla="*/ 1269 w 2296"/>
                <a:gd name="T5" fmla="*/ 32 h 1100"/>
                <a:gd name="T6" fmla="*/ 1412 w 2296"/>
                <a:gd name="T7" fmla="*/ 0 h 1100"/>
                <a:gd name="T8" fmla="*/ 2296 w 2296"/>
                <a:gd name="T9" fmla="*/ 1100 h 1100"/>
                <a:gd name="T10" fmla="*/ 0 w 2296"/>
                <a:gd name="T11" fmla="*/ 1100 h 11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96" h="1100">
                  <a:moveTo>
                    <a:pt x="0" y="1100"/>
                  </a:moveTo>
                  <a:lnTo>
                    <a:pt x="883" y="2"/>
                  </a:lnTo>
                  <a:lnTo>
                    <a:pt x="1269" y="32"/>
                  </a:lnTo>
                  <a:lnTo>
                    <a:pt x="1412" y="0"/>
                  </a:lnTo>
                  <a:lnTo>
                    <a:pt x="2296" y="1100"/>
                  </a:lnTo>
                  <a:lnTo>
                    <a:pt x="0" y="1100"/>
                  </a:lnTo>
                  <a:close/>
                </a:path>
              </a:pathLst>
            </a:custGeom>
            <a:solidFill>
              <a:srgbClr val="818B8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18"/>
            <p:cNvSpPr>
              <a:spLocks/>
            </p:cNvSpPr>
            <p:nvPr/>
          </p:nvSpPr>
          <p:spPr bwMode="auto">
            <a:xfrm>
              <a:off x="8656226" y="7637747"/>
              <a:ext cx="4280938" cy="1723741"/>
            </a:xfrm>
            <a:custGeom>
              <a:avLst/>
              <a:gdLst>
                <a:gd name="T0" fmla="*/ 1017 w 980"/>
                <a:gd name="T1" fmla="*/ 0 h 394"/>
                <a:gd name="T2" fmla="*/ 2034 w 980"/>
                <a:gd name="T3" fmla="*/ 819 h 394"/>
                <a:gd name="T4" fmla="*/ 0 w 980"/>
                <a:gd name="T5" fmla="*/ 819 h 394"/>
                <a:gd name="T6" fmla="*/ 1017 w 980"/>
                <a:gd name="T7" fmla="*/ 0 h 3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80" h="394">
                  <a:moveTo>
                    <a:pt x="490" y="0"/>
                  </a:moveTo>
                  <a:cubicBezTo>
                    <a:pt x="719" y="0"/>
                    <a:pt x="913" y="166"/>
                    <a:pt x="980" y="394"/>
                  </a:cubicBezTo>
                  <a:cubicBezTo>
                    <a:pt x="0" y="394"/>
                    <a:pt x="0" y="394"/>
                    <a:pt x="0" y="394"/>
                  </a:cubicBezTo>
                  <a:cubicBezTo>
                    <a:pt x="66" y="166"/>
                    <a:pt x="260" y="0"/>
                    <a:pt x="490" y="0"/>
                  </a:cubicBezTo>
                  <a:close/>
                </a:path>
              </a:pathLst>
            </a:custGeom>
            <a:solidFill>
              <a:srgbClr val="246F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19"/>
            <p:cNvSpPr>
              <a:spLocks/>
            </p:cNvSpPr>
            <p:nvPr/>
          </p:nvSpPr>
          <p:spPr bwMode="auto">
            <a:xfrm>
              <a:off x="10455736" y="7637747"/>
              <a:ext cx="2481429" cy="1723741"/>
            </a:xfrm>
            <a:custGeom>
              <a:avLst/>
              <a:gdLst>
                <a:gd name="T0" fmla="*/ 174 w 568"/>
                <a:gd name="T1" fmla="*/ 0 h 394"/>
                <a:gd name="T2" fmla="*/ 1179 w 568"/>
                <a:gd name="T3" fmla="*/ 819 h 394"/>
                <a:gd name="T4" fmla="*/ 191 w 568"/>
                <a:gd name="T5" fmla="*/ 819 h 394"/>
                <a:gd name="T6" fmla="*/ 174 w 568"/>
                <a:gd name="T7" fmla="*/ 0 h 3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8" h="394">
                  <a:moveTo>
                    <a:pt x="84" y="0"/>
                  </a:moveTo>
                  <a:cubicBezTo>
                    <a:pt x="311" y="3"/>
                    <a:pt x="502" y="168"/>
                    <a:pt x="568" y="394"/>
                  </a:cubicBezTo>
                  <a:cubicBezTo>
                    <a:pt x="92" y="394"/>
                    <a:pt x="92" y="394"/>
                    <a:pt x="92" y="394"/>
                  </a:cubicBezTo>
                  <a:cubicBezTo>
                    <a:pt x="16" y="203"/>
                    <a:pt x="0" y="46"/>
                    <a:pt x="84" y="0"/>
                  </a:cubicBezTo>
                  <a:close/>
                </a:path>
              </a:pathLst>
            </a:custGeom>
            <a:solidFill>
              <a:srgbClr val="3083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20"/>
            <p:cNvSpPr>
              <a:spLocks/>
            </p:cNvSpPr>
            <p:nvPr/>
          </p:nvSpPr>
          <p:spPr bwMode="auto">
            <a:xfrm>
              <a:off x="2138003" y="8599590"/>
              <a:ext cx="4722923" cy="761898"/>
            </a:xfrm>
            <a:custGeom>
              <a:avLst/>
              <a:gdLst>
                <a:gd name="T0" fmla="*/ 1123 w 1081"/>
                <a:gd name="T1" fmla="*/ 0 h 174"/>
                <a:gd name="T2" fmla="*/ 2244 w 1081"/>
                <a:gd name="T3" fmla="*/ 362 h 174"/>
                <a:gd name="T4" fmla="*/ 0 w 1081"/>
                <a:gd name="T5" fmla="*/ 362 h 174"/>
                <a:gd name="T6" fmla="*/ 1123 w 1081"/>
                <a:gd name="T7" fmla="*/ 0 h 1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81" h="174">
                  <a:moveTo>
                    <a:pt x="541" y="0"/>
                  </a:moveTo>
                  <a:cubicBezTo>
                    <a:pt x="793" y="0"/>
                    <a:pt x="1007" y="73"/>
                    <a:pt x="1081" y="174"/>
                  </a:cubicBezTo>
                  <a:cubicBezTo>
                    <a:pt x="0" y="174"/>
                    <a:pt x="0" y="174"/>
                    <a:pt x="0" y="174"/>
                  </a:cubicBezTo>
                  <a:cubicBezTo>
                    <a:pt x="75" y="73"/>
                    <a:pt x="289" y="0"/>
                    <a:pt x="541" y="0"/>
                  </a:cubicBezTo>
                  <a:close/>
                </a:path>
              </a:pathLst>
            </a:custGeom>
            <a:solidFill>
              <a:srgbClr val="3C9E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21"/>
            <p:cNvSpPr>
              <a:spLocks/>
            </p:cNvSpPr>
            <p:nvPr/>
          </p:nvSpPr>
          <p:spPr bwMode="auto">
            <a:xfrm>
              <a:off x="3897523" y="8599590"/>
              <a:ext cx="2963403" cy="761898"/>
            </a:xfrm>
            <a:custGeom>
              <a:avLst/>
              <a:gdLst>
                <a:gd name="T0" fmla="*/ 287 w 678"/>
                <a:gd name="T1" fmla="*/ 0 h 174"/>
                <a:gd name="T2" fmla="*/ 1408 w 678"/>
                <a:gd name="T3" fmla="*/ 362 h 174"/>
                <a:gd name="T4" fmla="*/ 2 w 678"/>
                <a:gd name="T5" fmla="*/ 362 h 174"/>
                <a:gd name="T6" fmla="*/ 287 w 678"/>
                <a:gd name="T7" fmla="*/ 0 h 1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78" h="174">
                  <a:moveTo>
                    <a:pt x="138" y="0"/>
                  </a:moveTo>
                  <a:cubicBezTo>
                    <a:pt x="390" y="0"/>
                    <a:pt x="604" y="73"/>
                    <a:pt x="678" y="174"/>
                  </a:cubicBezTo>
                  <a:cubicBezTo>
                    <a:pt x="1" y="174"/>
                    <a:pt x="1" y="174"/>
                    <a:pt x="1" y="174"/>
                  </a:cubicBezTo>
                  <a:cubicBezTo>
                    <a:pt x="0" y="87"/>
                    <a:pt x="51" y="31"/>
                    <a:pt x="138" y="0"/>
                  </a:cubicBezTo>
                  <a:close/>
                </a:path>
              </a:pathLst>
            </a:custGeom>
            <a:solidFill>
              <a:srgbClr val="60B9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22"/>
            <p:cNvSpPr>
              <a:spLocks/>
            </p:cNvSpPr>
            <p:nvPr/>
          </p:nvSpPr>
          <p:spPr bwMode="auto">
            <a:xfrm>
              <a:off x="5981166" y="8184967"/>
              <a:ext cx="4264101" cy="1176521"/>
            </a:xfrm>
            <a:custGeom>
              <a:avLst/>
              <a:gdLst>
                <a:gd name="T0" fmla="*/ 1013 w 976"/>
                <a:gd name="T1" fmla="*/ 0 h 269"/>
                <a:gd name="T2" fmla="*/ 2026 w 976"/>
                <a:gd name="T3" fmla="*/ 559 h 269"/>
                <a:gd name="T4" fmla="*/ 0 w 976"/>
                <a:gd name="T5" fmla="*/ 559 h 269"/>
                <a:gd name="T6" fmla="*/ 1013 w 976"/>
                <a:gd name="T7" fmla="*/ 0 h 2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76" h="269">
                  <a:moveTo>
                    <a:pt x="488" y="0"/>
                  </a:moveTo>
                  <a:cubicBezTo>
                    <a:pt x="716" y="0"/>
                    <a:pt x="910" y="113"/>
                    <a:pt x="976" y="269"/>
                  </a:cubicBezTo>
                  <a:cubicBezTo>
                    <a:pt x="0" y="269"/>
                    <a:pt x="0" y="269"/>
                    <a:pt x="0" y="269"/>
                  </a:cubicBezTo>
                  <a:cubicBezTo>
                    <a:pt x="67" y="113"/>
                    <a:pt x="260" y="0"/>
                    <a:pt x="488" y="0"/>
                  </a:cubicBezTo>
                  <a:close/>
                </a:path>
              </a:pathLst>
            </a:custGeom>
            <a:solidFill>
              <a:srgbClr val="3C9E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23"/>
            <p:cNvSpPr>
              <a:spLocks/>
            </p:cNvSpPr>
            <p:nvPr/>
          </p:nvSpPr>
          <p:spPr bwMode="auto">
            <a:xfrm>
              <a:off x="9542300" y="8599590"/>
              <a:ext cx="4718714" cy="761898"/>
            </a:xfrm>
            <a:custGeom>
              <a:avLst/>
              <a:gdLst>
                <a:gd name="T0" fmla="*/ 1121 w 1080"/>
                <a:gd name="T1" fmla="*/ 0 h 174"/>
                <a:gd name="T2" fmla="*/ 2242 w 1080"/>
                <a:gd name="T3" fmla="*/ 362 h 174"/>
                <a:gd name="T4" fmla="*/ 0 w 1080"/>
                <a:gd name="T5" fmla="*/ 362 h 174"/>
                <a:gd name="T6" fmla="*/ 1121 w 1080"/>
                <a:gd name="T7" fmla="*/ 0 h 1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80" h="174">
                  <a:moveTo>
                    <a:pt x="540" y="0"/>
                  </a:moveTo>
                  <a:cubicBezTo>
                    <a:pt x="792" y="0"/>
                    <a:pt x="1006" y="73"/>
                    <a:pt x="1080" y="174"/>
                  </a:cubicBezTo>
                  <a:cubicBezTo>
                    <a:pt x="0" y="174"/>
                    <a:pt x="0" y="174"/>
                    <a:pt x="0" y="174"/>
                  </a:cubicBezTo>
                  <a:cubicBezTo>
                    <a:pt x="74" y="73"/>
                    <a:pt x="288" y="0"/>
                    <a:pt x="540" y="0"/>
                  </a:cubicBezTo>
                  <a:close/>
                </a:path>
              </a:pathLst>
            </a:custGeom>
            <a:solidFill>
              <a:srgbClr val="3C9E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Freeform 24"/>
            <p:cNvSpPr>
              <a:spLocks/>
            </p:cNvSpPr>
            <p:nvPr/>
          </p:nvSpPr>
          <p:spPr bwMode="auto">
            <a:xfrm>
              <a:off x="11299716" y="8599590"/>
              <a:ext cx="2961298" cy="761898"/>
            </a:xfrm>
            <a:custGeom>
              <a:avLst/>
              <a:gdLst>
                <a:gd name="T0" fmla="*/ 286 w 678"/>
                <a:gd name="T1" fmla="*/ 0 h 174"/>
                <a:gd name="T2" fmla="*/ 1407 w 678"/>
                <a:gd name="T3" fmla="*/ 362 h 174"/>
                <a:gd name="T4" fmla="*/ 2 w 678"/>
                <a:gd name="T5" fmla="*/ 362 h 174"/>
                <a:gd name="T6" fmla="*/ 286 w 678"/>
                <a:gd name="T7" fmla="*/ 0 h 1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78" h="174">
                  <a:moveTo>
                    <a:pt x="138" y="0"/>
                  </a:moveTo>
                  <a:cubicBezTo>
                    <a:pt x="390" y="0"/>
                    <a:pt x="604" y="73"/>
                    <a:pt x="678" y="174"/>
                  </a:cubicBezTo>
                  <a:cubicBezTo>
                    <a:pt x="1" y="174"/>
                    <a:pt x="1" y="174"/>
                    <a:pt x="1" y="174"/>
                  </a:cubicBezTo>
                  <a:cubicBezTo>
                    <a:pt x="0" y="87"/>
                    <a:pt x="51" y="31"/>
                    <a:pt x="138" y="0"/>
                  </a:cubicBezTo>
                  <a:close/>
                </a:path>
              </a:pathLst>
            </a:custGeom>
            <a:solidFill>
              <a:srgbClr val="60B9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25"/>
            <p:cNvSpPr>
              <a:spLocks/>
            </p:cNvSpPr>
            <p:nvPr/>
          </p:nvSpPr>
          <p:spPr bwMode="auto">
            <a:xfrm>
              <a:off x="7384994" y="8184967"/>
              <a:ext cx="2860273" cy="1176521"/>
            </a:xfrm>
            <a:custGeom>
              <a:avLst/>
              <a:gdLst>
                <a:gd name="T0" fmla="*/ 346 w 655"/>
                <a:gd name="T1" fmla="*/ 0 h 269"/>
                <a:gd name="T2" fmla="*/ 1359 w 655"/>
                <a:gd name="T3" fmla="*/ 559 h 269"/>
                <a:gd name="T4" fmla="*/ 102 w 655"/>
                <a:gd name="T5" fmla="*/ 559 h 269"/>
                <a:gd name="T6" fmla="*/ 346 w 655"/>
                <a:gd name="T7" fmla="*/ 0 h 26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5" h="269">
                  <a:moveTo>
                    <a:pt x="167" y="0"/>
                  </a:moveTo>
                  <a:cubicBezTo>
                    <a:pt x="395" y="0"/>
                    <a:pt x="589" y="113"/>
                    <a:pt x="655" y="269"/>
                  </a:cubicBezTo>
                  <a:cubicBezTo>
                    <a:pt x="49" y="269"/>
                    <a:pt x="49" y="269"/>
                    <a:pt x="49" y="269"/>
                  </a:cubicBezTo>
                  <a:cubicBezTo>
                    <a:pt x="0" y="127"/>
                    <a:pt x="52" y="41"/>
                    <a:pt x="167" y="0"/>
                  </a:cubicBezTo>
                  <a:close/>
                </a:path>
              </a:pathLst>
            </a:custGeom>
            <a:solidFill>
              <a:srgbClr val="60B9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27"/>
            <p:cNvSpPr>
              <a:spLocks/>
            </p:cNvSpPr>
            <p:nvPr/>
          </p:nvSpPr>
          <p:spPr bwMode="auto">
            <a:xfrm>
              <a:off x="4006967" y="8570125"/>
              <a:ext cx="75769" cy="288342"/>
            </a:xfrm>
            <a:custGeom>
              <a:avLst/>
              <a:gdLst>
                <a:gd name="T0" fmla="*/ 0 w 17"/>
                <a:gd name="T1" fmla="*/ 0 h 66"/>
                <a:gd name="T2" fmla="*/ 36 w 17"/>
                <a:gd name="T3" fmla="*/ 0 h 66"/>
                <a:gd name="T4" fmla="*/ 36 w 17"/>
                <a:gd name="T5" fmla="*/ 129 h 66"/>
                <a:gd name="T6" fmla="*/ 0 w 17"/>
                <a:gd name="T7" fmla="*/ 129 h 66"/>
                <a:gd name="T8" fmla="*/ 0 w 17"/>
                <a:gd name="T9" fmla="*/ 0 h 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6">
                  <a:moveTo>
                    <a:pt x="0" y="0"/>
                  </a:moveTo>
                  <a:cubicBezTo>
                    <a:pt x="17" y="0"/>
                    <a:pt x="17" y="0"/>
                    <a:pt x="17" y="0"/>
                  </a:cubicBezTo>
                  <a:cubicBezTo>
                    <a:pt x="17" y="62"/>
                    <a:pt x="17" y="62"/>
                    <a:pt x="17" y="62"/>
                  </a:cubicBezTo>
                  <a:cubicBezTo>
                    <a:pt x="11" y="66"/>
                    <a:pt x="5" y="66"/>
                    <a:pt x="0" y="62"/>
                  </a:cubicBezTo>
                  <a:lnTo>
                    <a:pt x="0" y="0"/>
                  </a:lnTo>
                  <a:close/>
                </a:path>
              </a:pathLst>
            </a:custGeom>
            <a:solidFill>
              <a:srgbClr val="7444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28"/>
            <p:cNvSpPr>
              <a:spLocks/>
            </p:cNvSpPr>
            <p:nvPr/>
          </p:nvSpPr>
          <p:spPr bwMode="auto">
            <a:xfrm>
              <a:off x="4042747" y="8570125"/>
              <a:ext cx="39989" cy="284133"/>
            </a:xfrm>
            <a:custGeom>
              <a:avLst/>
              <a:gdLst>
                <a:gd name="T0" fmla="*/ 0 w 9"/>
                <a:gd name="T1" fmla="*/ 0 h 65"/>
                <a:gd name="T2" fmla="*/ 19 w 9"/>
                <a:gd name="T3" fmla="*/ 0 h 65"/>
                <a:gd name="T4" fmla="*/ 19 w 9"/>
                <a:gd name="T5" fmla="*/ 129 h 65"/>
                <a:gd name="T6" fmla="*/ 0 w 9"/>
                <a:gd name="T7" fmla="*/ 135 h 65"/>
                <a:gd name="T8" fmla="*/ 0 w 9"/>
                <a:gd name="T9" fmla="*/ 0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65">
                  <a:moveTo>
                    <a:pt x="0" y="0"/>
                  </a:moveTo>
                  <a:cubicBezTo>
                    <a:pt x="9" y="0"/>
                    <a:pt x="9" y="0"/>
                    <a:pt x="9" y="0"/>
                  </a:cubicBezTo>
                  <a:cubicBezTo>
                    <a:pt x="9" y="62"/>
                    <a:pt x="9" y="62"/>
                    <a:pt x="9" y="62"/>
                  </a:cubicBezTo>
                  <a:cubicBezTo>
                    <a:pt x="6" y="64"/>
                    <a:pt x="3" y="65"/>
                    <a:pt x="0" y="65"/>
                  </a:cubicBezTo>
                  <a:lnTo>
                    <a:pt x="0" y="0"/>
                  </a:lnTo>
                  <a:close/>
                </a:path>
              </a:pathLst>
            </a:custGeom>
            <a:solidFill>
              <a:srgbClr val="8D5E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Oval 29"/>
            <p:cNvSpPr>
              <a:spLocks noChangeArrowheads="1"/>
            </p:cNvSpPr>
            <p:nvPr/>
          </p:nvSpPr>
          <p:spPr bwMode="auto">
            <a:xfrm>
              <a:off x="3823859" y="7966079"/>
              <a:ext cx="437775" cy="705071"/>
            </a:xfrm>
            <a:prstGeom prst="ellipse">
              <a:avLst/>
            </a:prstGeom>
            <a:solidFill>
              <a:srgbClr val="9BC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54" name="Freeform 30"/>
            <p:cNvSpPr>
              <a:spLocks/>
            </p:cNvSpPr>
            <p:nvPr/>
          </p:nvSpPr>
          <p:spPr bwMode="auto">
            <a:xfrm>
              <a:off x="3973292" y="7966079"/>
              <a:ext cx="288342" cy="705071"/>
            </a:xfrm>
            <a:custGeom>
              <a:avLst/>
              <a:gdLst>
                <a:gd name="T0" fmla="*/ 37 w 66"/>
                <a:gd name="T1" fmla="*/ 0 h 161"/>
                <a:gd name="T2" fmla="*/ 137 w 66"/>
                <a:gd name="T3" fmla="*/ 166 h 161"/>
                <a:gd name="T4" fmla="*/ 33 w 66"/>
                <a:gd name="T5" fmla="*/ 335 h 161"/>
                <a:gd name="T6" fmla="*/ 33 w 66"/>
                <a:gd name="T7" fmla="*/ 0 h 161"/>
                <a:gd name="T8" fmla="*/ 37 w 66"/>
                <a:gd name="T9" fmla="*/ 0 h 1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161">
                  <a:moveTo>
                    <a:pt x="18" y="0"/>
                  </a:moveTo>
                  <a:cubicBezTo>
                    <a:pt x="45" y="1"/>
                    <a:pt x="66" y="37"/>
                    <a:pt x="66" y="80"/>
                  </a:cubicBezTo>
                  <a:cubicBezTo>
                    <a:pt x="66" y="125"/>
                    <a:pt x="44" y="161"/>
                    <a:pt x="16" y="161"/>
                  </a:cubicBezTo>
                  <a:cubicBezTo>
                    <a:pt x="2" y="130"/>
                    <a:pt x="0" y="35"/>
                    <a:pt x="16" y="0"/>
                  </a:cubicBezTo>
                  <a:cubicBezTo>
                    <a:pt x="17" y="0"/>
                    <a:pt x="17" y="0"/>
                    <a:pt x="18" y="0"/>
                  </a:cubicBezTo>
                  <a:close/>
                </a:path>
              </a:pathLst>
            </a:custGeom>
            <a:solidFill>
              <a:srgbClr val="B7D6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31"/>
            <p:cNvSpPr>
              <a:spLocks/>
            </p:cNvSpPr>
            <p:nvPr/>
          </p:nvSpPr>
          <p:spPr bwMode="auto">
            <a:xfrm>
              <a:off x="4518407" y="8951074"/>
              <a:ext cx="101025" cy="212574"/>
            </a:xfrm>
            <a:custGeom>
              <a:avLst/>
              <a:gdLst>
                <a:gd name="T0" fmla="*/ 0 w 23"/>
                <a:gd name="T1" fmla="*/ 0 h 49"/>
                <a:gd name="T2" fmla="*/ 48 w 23"/>
                <a:gd name="T3" fmla="*/ 0 h 49"/>
                <a:gd name="T4" fmla="*/ 48 w 23"/>
                <a:gd name="T5" fmla="*/ 95 h 49"/>
                <a:gd name="T6" fmla="*/ 0 w 23"/>
                <a:gd name="T7" fmla="*/ 95 h 49"/>
                <a:gd name="T8" fmla="*/ 0 w 23"/>
                <a:gd name="T9" fmla="*/ 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49">
                  <a:moveTo>
                    <a:pt x="0" y="0"/>
                  </a:moveTo>
                  <a:cubicBezTo>
                    <a:pt x="23" y="0"/>
                    <a:pt x="23" y="0"/>
                    <a:pt x="23" y="0"/>
                  </a:cubicBezTo>
                  <a:cubicBezTo>
                    <a:pt x="23" y="46"/>
                    <a:pt x="23" y="46"/>
                    <a:pt x="23" y="46"/>
                  </a:cubicBezTo>
                  <a:cubicBezTo>
                    <a:pt x="15" y="49"/>
                    <a:pt x="7" y="49"/>
                    <a:pt x="0" y="46"/>
                  </a:cubicBezTo>
                  <a:lnTo>
                    <a:pt x="0" y="0"/>
                  </a:lnTo>
                  <a:close/>
                </a:path>
              </a:pathLst>
            </a:custGeom>
            <a:solidFill>
              <a:srgbClr val="7444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32"/>
            <p:cNvSpPr>
              <a:spLocks/>
            </p:cNvSpPr>
            <p:nvPr/>
          </p:nvSpPr>
          <p:spPr bwMode="auto">
            <a:xfrm>
              <a:off x="4571024" y="8951074"/>
              <a:ext cx="48408" cy="208364"/>
            </a:xfrm>
            <a:custGeom>
              <a:avLst/>
              <a:gdLst>
                <a:gd name="T0" fmla="*/ 0 w 11"/>
                <a:gd name="T1" fmla="*/ 0 h 48"/>
                <a:gd name="T2" fmla="*/ 23 w 11"/>
                <a:gd name="T3" fmla="*/ 0 h 48"/>
                <a:gd name="T4" fmla="*/ 23 w 11"/>
                <a:gd name="T5" fmla="*/ 95 h 48"/>
                <a:gd name="T6" fmla="*/ 0 w 11"/>
                <a:gd name="T7" fmla="*/ 99 h 48"/>
                <a:gd name="T8" fmla="*/ 0 w 11"/>
                <a:gd name="T9" fmla="*/ 0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48">
                  <a:moveTo>
                    <a:pt x="0" y="0"/>
                  </a:moveTo>
                  <a:cubicBezTo>
                    <a:pt x="11" y="0"/>
                    <a:pt x="11" y="0"/>
                    <a:pt x="11" y="0"/>
                  </a:cubicBezTo>
                  <a:cubicBezTo>
                    <a:pt x="11" y="46"/>
                    <a:pt x="11" y="46"/>
                    <a:pt x="11" y="46"/>
                  </a:cubicBezTo>
                  <a:cubicBezTo>
                    <a:pt x="7" y="47"/>
                    <a:pt x="4" y="48"/>
                    <a:pt x="0" y="48"/>
                  </a:cubicBezTo>
                  <a:lnTo>
                    <a:pt x="0" y="0"/>
                  </a:lnTo>
                  <a:close/>
                </a:path>
              </a:pathLst>
            </a:custGeom>
            <a:solidFill>
              <a:srgbClr val="8D5E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33"/>
            <p:cNvSpPr>
              <a:spLocks/>
            </p:cNvSpPr>
            <p:nvPr/>
          </p:nvSpPr>
          <p:spPr bwMode="auto">
            <a:xfrm>
              <a:off x="4278472" y="7953451"/>
              <a:ext cx="585104" cy="1071287"/>
            </a:xfrm>
            <a:custGeom>
              <a:avLst/>
              <a:gdLst>
                <a:gd name="T0" fmla="*/ 139 w 134"/>
                <a:gd name="T1" fmla="*/ 0 h 245"/>
                <a:gd name="T2" fmla="*/ 278 w 134"/>
                <a:gd name="T3" fmla="*/ 478 h 245"/>
                <a:gd name="T4" fmla="*/ 0 w 134"/>
                <a:gd name="T5" fmla="*/ 478 h 245"/>
                <a:gd name="T6" fmla="*/ 139 w 134"/>
                <a:gd name="T7" fmla="*/ 0 h 2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4" h="245">
                  <a:moveTo>
                    <a:pt x="67" y="0"/>
                  </a:moveTo>
                  <a:cubicBezTo>
                    <a:pt x="109" y="68"/>
                    <a:pt x="133" y="144"/>
                    <a:pt x="134" y="230"/>
                  </a:cubicBezTo>
                  <a:cubicBezTo>
                    <a:pt x="90" y="244"/>
                    <a:pt x="46" y="245"/>
                    <a:pt x="0" y="230"/>
                  </a:cubicBezTo>
                  <a:cubicBezTo>
                    <a:pt x="4" y="153"/>
                    <a:pt x="30" y="77"/>
                    <a:pt x="67" y="0"/>
                  </a:cubicBezTo>
                  <a:close/>
                </a:path>
              </a:pathLst>
            </a:custGeom>
            <a:solidFill>
              <a:srgbClr val="9BC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34"/>
            <p:cNvSpPr>
              <a:spLocks/>
            </p:cNvSpPr>
            <p:nvPr/>
          </p:nvSpPr>
          <p:spPr bwMode="auto">
            <a:xfrm>
              <a:off x="4541558" y="7953451"/>
              <a:ext cx="322017" cy="1054449"/>
            </a:xfrm>
            <a:custGeom>
              <a:avLst/>
              <a:gdLst>
                <a:gd name="T0" fmla="*/ 14 w 74"/>
                <a:gd name="T1" fmla="*/ 0 h 241"/>
                <a:gd name="T2" fmla="*/ 153 w 74"/>
                <a:gd name="T3" fmla="*/ 478 h 241"/>
                <a:gd name="T4" fmla="*/ 14 w 74"/>
                <a:gd name="T5" fmla="*/ 501 h 241"/>
                <a:gd name="T6" fmla="*/ 14 w 74"/>
                <a:gd name="T7" fmla="*/ 0 h 2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4" h="241">
                  <a:moveTo>
                    <a:pt x="7" y="0"/>
                  </a:moveTo>
                  <a:cubicBezTo>
                    <a:pt x="49" y="68"/>
                    <a:pt x="73" y="144"/>
                    <a:pt x="74" y="230"/>
                  </a:cubicBezTo>
                  <a:cubicBezTo>
                    <a:pt x="52" y="237"/>
                    <a:pt x="29" y="241"/>
                    <a:pt x="7" y="241"/>
                  </a:cubicBezTo>
                  <a:cubicBezTo>
                    <a:pt x="1" y="212"/>
                    <a:pt x="0" y="68"/>
                    <a:pt x="7" y="0"/>
                  </a:cubicBezTo>
                  <a:close/>
                </a:path>
              </a:pathLst>
            </a:custGeom>
            <a:solidFill>
              <a:srgbClr val="B7D6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Freeform 35"/>
            <p:cNvSpPr>
              <a:spLocks/>
            </p:cNvSpPr>
            <p:nvPr/>
          </p:nvSpPr>
          <p:spPr bwMode="auto">
            <a:xfrm>
              <a:off x="5196117" y="7446221"/>
              <a:ext cx="73664" cy="279924"/>
            </a:xfrm>
            <a:custGeom>
              <a:avLst/>
              <a:gdLst>
                <a:gd name="T0" fmla="*/ 0 w 17"/>
                <a:gd name="T1" fmla="*/ 0 h 64"/>
                <a:gd name="T2" fmla="*/ 35 w 17"/>
                <a:gd name="T3" fmla="*/ 0 h 64"/>
                <a:gd name="T4" fmla="*/ 35 w 17"/>
                <a:gd name="T5" fmla="*/ 125 h 64"/>
                <a:gd name="T6" fmla="*/ 0 w 17"/>
                <a:gd name="T7" fmla="*/ 125 h 64"/>
                <a:gd name="T8" fmla="*/ 0 w 17"/>
                <a:gd name="T9" fmla="*/ 0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64">
                  <a:moveTo>
                    <a:pt x="0" y="0"/>
                  </a:moveTo>
                  <a:cubicBezTo>
                    <a:pt x="17" y="0"/>
                    <a:pt x="17" y="0"/>
                    <a:pt x="17" y="0"/>
                  </a:cubicBezTo>
                  <a:cubicBezTo>
                    <a:pt x="17" y="60"/>
                    <a:pt x="17" y="60"/>
                    <a:pt x="17" y="60"/>
                  </a:cubicBezTo>
                  <a:cubicBezTo>
                    <a:pt x="11" y="64"/>
                    <a:pt x="5" y="64"/>
                    <a:pt x="0" y="60"/>
                  </a:cubicBezTo>
                  <a:lnTo>
                    <a:pt x="0" y="0"/>
                  </a:lnTo>
                  <a:close/>
                </a:path>
              </a:pathLst>
            </a:custGeom>
            <a:solidFill>
              <a:srgbClr val="7444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Freeform 36"/>
            <p:cNvSpPr>
              <a:spLocks/>
            </p:cNvSpPr>
            <p:nvPr/>
          </p:nvSpPr>
          <p:spPr bwMode="auto">
            <a:xfrm>
              <a:off x="5229792" y="7446221"/>
              <a:ext cx="39989" cy="273610"/>
            </a:xfrm>
            <a:custGeom>
              <a:avLst/>
              <a:gdLst>
                <a:gd name="T0" fmla="*/ 0 w 9"/>
                <a:gd name="T1" fmla="*/ 0 h 63"/>
                <a:gd name="T2" fmla="*/ 19 w 9"/>
                <a:gd name="T3" fmla="*/ 0 h 63"/>
                <a:gd name="T4" fmla="*/ 19 w 9"/>
                <a:gd name="T5" fmla="*/ 124 h 63"/>
                <a:gd name="T6" fmla="*/ 0 w 9"/>
                <a:gd name="T7" fmla="*/ 130 h 63"/>
                <a:gd name="T8" fmla="*/ 0 w 9"/>
                <a:gd name="T9" fmla="*/ 0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63">
                  <a:moveTo>
                    <a:pt x="0" y="0"/>
                  </a:moveTo>
                  <a:cubicBezTo>
                    <a:pt x="9" y="0"/>
                    <a:pt x="9" y="0"/>
                    <a:pt x="9" y="0"/>
                  </a:cubicBezTo>
                  <a:cubicBezTo>
                    <a:pt x="9" y="60"/>
                    <a:pt x="9" y="60"/>
                    <a:pt x="9" y="60"/>
                  </a:cubicBezTo>
                  <a:cubicBezTo>
                    <a:pt x="6" y="62"/>
                    <a:pt x="3" y="63"/>
                    <a:pt x="0" y="63"/>
                  </a:cubicBezTo>
                  <a:lnTo>
                    <a:pt x="0" y="0"/>
                  </a:lnTo>
                  <a:close/>
                </a:path>
              </a:pathLst>
            </a:custGeom>
            <a:solidFill>
              <a:srgbClr val="8D5E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Oval 37"/>
            <p:cNvSpPr>
              <a:spLocks noChangeArrowheads="1"/>
            </p:cNvSpPr>
            <p:nvPr/>
          </p:nvSpPr>
          <p:spPr bwMode="auto">
            <a:xfrm>
              <a:off x="5021427" y="6867431"/>
              <a:ext cx="418833" cy="677710"/>
            </a:xfrm>
            <a:prstGeom prst="ellipse">
              <a:avLst/>
            </a:prstGeom>
            <a:solidFill>
              <a:srgbClr val="9BC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62" name="Freeform 38"/>
            <p:cNvSpPr>
              <a:spLocks/>
            </p:cNvSpPr>
            <p:nvPr/>
          </p:nvSpPr>
          <p:spPr bwMode="auto">
            <a:xfrm>
              <a:off x="5160337" y="6867431"/>
              <a:ext cx="279924" cy="677710"/>
            </a:xfrm>
            <a:custGeom>
              <a:avLst/>
              <a:gdLst>
                <a:gd name="T0" fmla="*/ 35 w 64"/>
                <a:gd name="T1" fmla="*/ 0 h 155"/>
                <a:gd name="T2" fmla="*/ 133 w 64"/>
                <a:gd name="T3" fmla="*/ 160 h 155"/>
                <a:gd name="T4" fmla="*/ 33 w 64"/>
                <a:gd name="T5" fmla="*/ 322 h 155"/>
                <a:gd name="T6" fmla="*/ 33 w 64"/>
                <a:gd name="T7" fmla="*/ 0 h 155"/>
                <a:gd name="T8" fmla="*/ 35 w 64"/>
                <a:gd name="T9" fmla="*/ 0 h 1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55">
                  <a:moveTo>
                    <a:pt x="17" y="0"/>
                  </a:moveTo>
                  <a:cubicBezTo>
                    <a:pt x="43" y="1"/>
                    <a:pt x="64" y="35"/>
                    <a:pt x="64" y="77"/>
                  </a:cubicBezTo>
                  <a:cubicBezTo>
                    <a:pt x="64" y="120"/>
                    <a:pt x="43" y="155"/>
                    <a:pt x="16" y="155"/>
                  </a:cubicBezTo>
                  <a:cubicBezTo>
                    <a:pt x="2" y="125"/>
                    <a:pt x="0" y="34"/>
                    <a:pt x="16" y="0"/>
                  </a:cubicBezTo>
                  <a:cubicBezTo>
                    <a:pt x="17" y="0"/>
                    <a:pt x="17" y="0"/>
                    <a:pt x="17" y="0"/>
                  </a:cubicBezTo>
                  <a:close/>
                </a:path>
              </a:pathLst>
            </a:custGeom>
            <a:solidFill>
              <a:srgbClr val="B7D6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39"/>
            <p:cNvSpPr>
              <a:spLocks/>
            </p:cNvSpPr>
            <p:nvPr/>
          </p:nvSpPr>
          <p:spPr bwMode="auto">
            <a:xfrm>
              <a:off x="5688614" y="7178925"/>
              <a:ext cx="44198" cy="166270"/>
            </a:xfrm>
            <a:custGeom>
              <a:avLst/>
              <a:gdLst>
                <a:gd name="T0" fmla="*/ 0 w 10"/>
                <a:gd name="T1" fmla="*/ 0 h 38"/>
                <a:gd name="T2" fmla="*/ 21 w 10"/>
                <a:gd name="T3" fmla="*/ 0 h 38"/>
                <a:gd name="T4" fmla="*/ 21 w 10"/>
                <a:gd name="T5" fmla="*/ 73 h 38"/>
                <a:gd name="T6" fmla="*/ 0 w 10"/>
                <a:gd name="T7" fmla="*/ 73 h 38"/>
                <a:gd name="T8" fmla="*/ 0 w 10"/>
                <a:gd name="T9" fmla="*/ 0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38">
                  <a:moveTo>
                    <a:pt x="0" y="0"/>
                  </a:moveTo>
                  <a:cubicBezTo>
                    <a:pt x="10" y="0"/>
                    <a:pt x="10" y="0"/>
                    <a:pt x="10" y="0"/>
                  </a:cubicBezTo>
                  <a:cubicBezTo>
                    <a:pt x="10" y="35"/>
                    <a:pt x="10" y="35"/>
                    <a:pt x="10" y="35"/>
                  </a:cubicBezTo>
                  <a:cubicBezTo>
                    <a:pt x="6" y="38"/>
                    <a:pt x="3" y="38"/>
                    <a:pt x="0" y="35"/>
                  </a:cubicBezTo>
                  <a:lnTo>
                    <a:pt x="0" y="0"/>
                  </a:lnTo>
                  <a:close/>
                </a:path>
              </a:pathLst>
            </a:custGeom>
            <a:solidFill>
              <a:srgbClr val="7444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40"/>
            <p:cNvSpPr>
              <a:spLocks/>
            </p:cNvSpPr>
            <p:nvPr/>
          </p:nvSpPr>
          <p:spPr bwMode="auto">
            <a:xfrm>
              <a:off x="5711766" y="7178925"/>
              <a:ext cx="21047" cy="162061"/>
            </a:xfrm>
            <a:custGeom>
              <a:avLst/>
              <a:gdLst>
                <a:gd name="T0" fmla="*/ 0 w 5"/>
                <a:gd name="T1" fmla="*/ 0 h 37"/>
                <a:gd name="T2" fmla="*/ 10 w 5"/>
                <a:gd name="T3" fmla="*/ 0 h 37"/>
                <a:gd name="T4" fmla="*/ 10 w 5"/>
                <a:gd name="T5" fmla="*/ 73 h 37"/>
                <a:gd name="T6" fmla="*/ 0 w 5"/>
                <a:gd name="T7" fmla="*/ 77 h 37"/>
                <a:gd name="T8" fmla="*/ 0 w 5"/>
                <a:gd name="T9" fmla="*/ 0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37">
                  <a:moveTo>
                    <a:pt x="0" y="0"/>
                  </a:moveTo>
                  <a:cubicBezTo>
                    <a:pt x="5" y="0"/>
                    <a:pt x="5" y="0"/>
                    <a:pt x="5" y="0"/>
                  </a:cubicBezTo>
                  <a:cubicBezTo>
                    <a:pt x="5" y="35"/>
                    <a:pt x="5" y="35"/>
                    <a:pt x="5" y="35"/>
                  </a:cubicBezTo>
                  <a:cubicBezTo>
                    <a:pt x="3" y="37"/>
                    <a:pt x="1" y="37"/>
                    <a:pt x="0" y="37"/>
                  </a:cubicBezTo>
                  <a:lnTo>
                    <a:pt x="0" y="0"/>
                  </a:lnTo>
                  <a:close/>
                </a:path>
              </a:pathLst>
            </a:custGeom>
            <a:solidFill>
              <a:srgbClr val="8D5E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Oval 41"/>
            <p:cNvSpPr>
              <a:spLocks noChangeArrowheads="1"/>
            </p:cNvSpPr>
            <p:nvPr/>
          </p:nvSpPr>
          <p:spPr bwMode="auto">
            <a:xfrm>
              <a:off x="5585484" y="6833756"/>
              <a:ext cx="248353" cy="401996"/>
            </a:xfrm>
            <a:prstGeom prst="ellipse">
              <a:avLst/>
            </a:prstGeom>
            <a:solidFill>
              <a:srgbClr val="9BC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66" name="Freeform 42"/>
            <p:cNvSpPr>
              <a:spLocks/>
            </p:cNvSpPr>
            <p:nvPr/>
          </p:nvSpPr>
          <p:spPr bwMode="auto">
            <a:xfrm>
              <a:off x="5667567" y="6833756"/>
              <a:ext cx="166270" cy="401996"/>
            </a:xfrm>
            <a:custGeom>
              <a:avLst/>
              <a:gdLst>
                <a:gd name="T0" fmla="*/ 21 w 38"/>
                <a:gd name="T1" fmla="*/ 0 h 92"/>
                <a:gd name="T2" fmla="*/ 79 w 38"/>
                <a:gd name="T3" fmla="*/ 96 h 92"/>
                <a:gd name="T4" fmla="*/ 21 w 38"/>
                <a:gd name="T5" fmla="*/ 191 h 92"/>
                <a:gd name="T6" fmla="*/ 21 w 38"/>
                <a:gd name="T7" fmla="*/ 0 h 92"/>
                <a:gd name="T8" fmla="*/ 21 w 38"/>
                <a:gd name="T9" fmla="*/ 0 h 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92">
                  <a:moveTo>
                    <a:pt x="10" y="0"/>
                  </a:moveTo>
                  <a:cubicBezTo>
                    <a:pt x="26" y="0"/>
                    <a:pt x="38" y="21"/>
                    <a:pt x="38" y="46"/>
                  </a:cubicBezTo>
                  <a:cubicBezTo>
                    <a:pt x="38" y="72"/>
                    <a:pt x="25" y="92"/>
                    <a:pt x="10" y="92"/>
                  </a:cubicBezTo>
                  <a:cubicBezTo>
                    <a:pt x="1" y="75"/>
                    <a:pt x="0" y="20"/>
                    <a:pt x="10" y="0"/>
                  </a:cubicBezTo>
                  <a:cubicBezTo>
                    <a:pt x="10" y="0"/>
                    <a:pt x="10" y="0"/>
                    <a:pt x="10" y="0"/>
                  </a:cubicBezTo>
                  <a:close/>
                </a:path>
              </a:pathLst>
            </a:custGeom>
            <a:solidFill>
              <a:srgbClr val="B7D6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43"/>
            <p:cNvSpPr>
              <a:spLocks/>
            </p:cNvSpPr>
            <p:nvPr/>
          </p:nvSpPr>
          <p:spPr bwMode="auto">
            <a:xfrm>
              <a:off x="9447589" y="8727976"/>
              <a:ext cx="94711" cy="212574"/>
            </a:xfrm>
            <a:custGeom>
              <a:avLst/>
              <a:gdLst>
                <a:gd name="T0" fmla="*/ 0 w 22"/>
                <a:gd name="T1" fmla="*/ 0 h 49"/>
                <a:gd name="T2" fmla="*/ 45 w 22"/>
                <a:gd name="T3" fmla="*/ 0 h 49"/>
                <a:gd name="T4" fmla="*/ 45 w 22"/>
                <a:gd name="T5" fmla="*/ 93 h 49"/>
                <a:gd name="T6" fmla="*/ 0 w 22"/>
                <a:gd name="T7" fmla="*/ 93 h 49"/>
                <a:gd name="T8" fmla="*/ 0 w 22"/>
                <a:gd name="T9" fmla="*/ 0 h 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49">
                  <a:moveTo>
                    <a:pt x="0" y="0"/>
                  </a:moveTo>
                  <a:cubicBezTo>
                    <a:pt x="22" y="0"/>
                    <a:pt x="22" y="0"/>
                    <a:pt x="22" y="0"/>
                  </a:cubicBezTo>
                  <a:cubicBezTo>
                    <a:pt x="22" y="45"/>
                    <a:pt x="22" y="45"/>
                    <a:pt x="22" y="45"/>
                  </a:cubicBezTo>
                  <a:cubicBezTo>
                    <a:pt x="14" y="48"/>
                    <a:pt x="6" y="49"/>
                    <a:pt x="0" y="45"/>
                  </a:cubicBezTo>
                  <a:lnTo>
                    <a:pt x="0" y="0"/>
                  </a:lnTo>
                  <a:close/>
                </a:path>
              </a:pathLst>
            </a:custGeom>
            <a:solidFill>
              <a:srgbClr val="7444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44"/>
            <p:cNvSpPr>
              <a:spLocks/>
            </p:cNvSpPr>
            <p:nvPr/>
          </p:nvSpPr>
          <p:spPr bwMode="auto">
            <a:xfrm>
              <a:off x="9493892" y="8727976"/>
              <a:ext cx="48408" cy="208364"/>
            </a:xfrm>
            <a:custGeom>
              <a:avLst/>
              <a:gdLst>
                <a:gd name="T0" fmla="*/ 0 w 11"/>
                <a:gd name="T1" fmla="*/ 0 h 48"/>
                <a:gd name="T2" fmla="*/ 23 w 11"/>
                <a:gd name="T3" fmla="*/ 0 h 48"/>
                <a:gd name="T4" fmla="*/ 23 w 11"/>
                <a:gd name="T5" fmla="*/ 93 h 48"/>
                <a:gd name="T6" fmla="*/ 0 w 11"/>
                <a:gd name="T7" fmla="*/ 99 h 48"/>
                <a:gd name="T8" fmla="*/ 0 w 11"/>
                <a:gd name="T9" fmla="*/ 0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48">
                  <a:moveTo>
                    <a:pt x="0" y="0"/>
                  </a:moveTo>
                  <a:cubicBezTo>
                    <a:pt x="11" y="0"/>
                    <a:pt x="11" y="0"/>
                    <a:pt x="11" y="0"/>
                  </a:cubicBezTo>
                  <a:cubicBezTo>
                    <a:pt x="11" y="45"/>
                    <a:pt x="11" y="45"/>
                    <a:pt x="11" y="45"/>
                  </a:cubicBezTo>
                  <a:cubicBezTo>
                    <a:pt x="7" y="47"/>
                    <a:pt x="3" y="48"/>
                    <a:pt x="0" y="48"/>
                  </a:cubicBezTo>
                  <a:lnTo>
                    <a:pt x="0" y="0"/>
                  </a:lnTo>
                  <a:close/>
                </a:path>
              </a:pathLst>
            </a:custGeom>
            <a:solidFill>
              <a:srgbClr val="8D5E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Freeform 45"/>
            <p:cNvSpPr>
              <a:spLocks/>
            </p:cNvSpPr>
            <p:nvPr/>
          </p:nvSpPr>
          <p:spPr bwMode="auto">
            <a:xfrm>
              <a:off x="9209759" y="7759819"/>
              <a:ext cx="568266" cy="1046031"/>
            </a:xfrm>
            <a:custGeom>
              <a:avLst/>
              <a:gdLst>
                <a:gd name="T0" fmla="*/ 135 w 130"/>
                <a:gd name="T1" fmla="*/ 0 h 239"/>
                <a:gd name="T2" fmla="*/ 270 w 130"/>
                <a:gd name="T3" fmla="*/ 466 h 239"/>
                <a:gd name="T4" fmla="*/ 0 w 130"/>
                <a:gd name="T5" fmla="*/ 466 h 239"/>
                <a:gd name="T6" fmla="*/ 135 w 130"/>
                <a:gd name="T7" fmla="*/ 0 h 2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0" h="239">
                  <a:moveTo>
                    <a:pt x="65" y="0"/>
                  </a:moveTo>
                  <a:cubicBezTo>
                    <a:pt x="106" y="66"/>
                    <a:pt x="129" y="140"/>
                    <a:pt x="130" y="224"/>
                  </a:cubicBezTo>
                  <a:cubicBezTo>
                    <a:pt x="87" y="237"/>
                    <a:pt x="44" y="239"/>
                    <a:pt x="0" y="224"/>
                  </a:cubicBezTo>
                  <a:cubicBezTo>
                    <a:pt x="4" y="149"/>
                    <a:pt x="29" y="75"/>
                    <a:pt x="65" y="0"/>
                  </a:cubicBezTo>
                  <a:close/>
                </a:path>
              </a:pathLst>
            </a:custGeom>
            <a:solidFill>
              <a:srgbClr val="9BC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0" name="Freeform 46"/>
            <p:cNvSpPr>
              <a:spLocks/>
            </p:cNvSpPr>
            <p:nvPr/>
          </p:nvSpPr>
          <p:spPr bwMode="auto">
            <a:xfrm>
              <a:off x="9464427" y="7759819"/>
              <a:ext cx="313599" cy="1024984"/>
            </a:xfrm>
            <a:custGeom>
              <a:avLst/>
              <a:gdLst>
                <a:gd name="T0" fmla="*/ 14 w 72"/>
                <a:gd name="T1" fmla="*/ 0 h 234"/>
                <a:gd name="T2" fmla="*/ 149 w 72"/>
                <a:gd name="T3" fmla="*/ 466 h 234"/>
                <a:gd name="T4" fmla="*/ 14 w 72"/>
                <a:gd name="T5" fmla="*/ 487 h 234"/>
                <a:gd name="T6" fmla="*/ 14 w 72"/>
                <a:gd name="T7" fmla="*/ 0 h 2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234">
                  <a:moveTo>
                    <a:pt x="7" y="0"/>
                  </a:moveTo>
                  <a:cubicBezTo>
                    <a:pt x="48" y="66"/>
                    <a:pt x="71" y="140"/>
                    <a:pt x="72" y="224"/>
                  </a:cubicBezTo>
                  <a:cubicBezTo>
                    <a:pt x="50" y="230"/>
                    <a:pt x="29" y="234"/>
                    <a:pt x="7" y="234"/>
                  </a:cubicBezTo>
                  <a:cubicBezTo>
                    <a:pt x="2" y="206"/>
                    <a:pt x="0" y="66"/>
                    <a:pt x="7" y="0"/>
                  </a:cubicBezTo>
                  <a:close/>
                </a:path>
              </a:pathLst>
            </a:custGeom>
            <a:solidFill>
              <a:srgbClr val="B7D6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 name="Freeform 47"/>
            <p:cNvSpPr>
              <a:spLocks/>
            </p:cNvSpPr>
            <p:nvPr/>
          </p:nvSpPr>
          <p:spPr bwMode="auto">
            <a:xfrm>
              <a:off x="7201886" y="7616700"/>
              <a:ext cx="69455" cy="151538"/>
            </a:xfrm>
            <a:custGeom>
              <a:avLst/>
              <a:gdLst>
                <a:gd name="T0" fmla="*/ 0 w 16"/>
                <a:gd name="T1" fmla="*/ 0 h 35"/>
                <a:gd name="T2" fmla="*/ 33 w 16"/>
                <a:gd name="T3" fmla="*/ 0 h 35"/>
                <a:gd name="T4" fmla="*/ 33 w 16"/>
                <a:gd name="T5" fmla="*/ 66 h 35"/>
                <a:gd name="T6" fmla="*/ 0 w 16"/>
                <a:gd name="T7" fmla="*/ 66 h 35"/>
                <a:gd name="T8" fmla="*/ 0 w 16"/>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 h="35">
                  <a:moveTo>
                    <a:pt x="0" y="0"/>
                  </a:moveTo>
                  <a:cubicBezTo>
                    <a:pt x="16" y="0"/>
                    <a:pt x="16" y="0"/>
                    <a:pt x="16" y="0"/>
                  </a:cubicBezTo>
                  <a:cubicBezTo>
                    <a:pt x="16" y="32"/>
                    <a:pt x="16" y="32"/>
                    <a:pt x="16" y="32"/>
                  </a:cubicBezTo>
                  <a:cubicBezTo>
                    <a:pt x="10" y="35"/>
                    <a:pt x="5" y="35"/>
                    <a:pt x="0" y="32"/>
                  </a:cubicBezTo>
                  <a:lnTo>
                    <a:pt x="0" y="0"/>
                  </a:lnTo>
                  <a:close/>
                </a:path>
              </a:pathLst>
            </a:custGeom>
            <a:solidFill>
              <a:srgbClr val="7444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48"/>
            <p:cNvSpPr>
              <a:spLocks/>
            </p:cNvSpPr>
            <p:nvPr/>
          </p:nvSpPr>
          <p:spPr bwMode="auto">
            <a:xfrm>
              <a:off x="7235561" y="7616700"/>
              <a:ext cx="35780" cy="147328"/>
            </a:xfrm>
            <a:custGeom>
              <a:avLst/>
              <a:gdLst>
                <a:gd name="T0" fmla="*/ 0 w 8"/>
                <a:gd name="T1" fmla="*/ 0 h 34"/>
                <a:gd name="T2" fmla="*/ 17 w 8"/>
                <a:gd name="T3" fmla="*/ 0 h 34"/>
                <a:gd name="T4" fmla="*/ 17 w 8"/>
                <a:gd name="T5" fmla="*/ 66 h 34"/>
                <a:gd name="T6" fmla="*/ 0 w 8"/>
                <a:gd name="T7" fmla="*/ 70 h 34"/>
                <a:gd name="T8" fmla="*/ 0 w 8"/>
                <a:gd name="T9" fmla="*/ 0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34">
                  <a:moveTo>
                    <a:pt x="0" y="0"/>
                  </a:moveTo>
                  <a:cubicBezTo>
                    <a:pt x="8" y="0"/>
                    <a:pt x="8" y="0"/>
                    <a:pt x="8" y="0"/>
                  </a:cubicBezTo>
                  <a:cubicBezTo>
                    <a:pt x="8" y="32"/>
                    <a:pt x="8" y="32"/>
                    <a:pt x="8" y="32"/>
                  </a:cubicBezTo>
                  <a:cubicBezTo>
                    <a:pt x="5" y="34"/>
                    <a:pt x="3" y="34"/>
                    <a:pt x="0" y="34"/>
                  </a:cubicBezTo>
                  <a:lnTo>
                    <a:pt x="0" y="0"/>
                  </a:lnTo>
                  <a:close/>
                </a:path>
              </a:pathLst>
            </a:custGeom>
            <a:solidFill>
              <a:srgbClr val="8D5E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49"/>
            <p:cNvSpPr>
              <a:spLocks/>
            </p:cNvSpPr>
            <p:nvPr/>
          </p:nvSpPr>
          <p:spPr bwMode="auto">
            <a:xfrm>
              <a:off x="7035615" y="6924258"/>
              <a:ext cx="401996" cy="749269"/>
            </a:xfrm>
            <a:custGeom>
              <a:avLst/>
              <a:gdLst>
                <a:gd name="T0" fmla="*/ 96 w 92"/>
                <a:gd name="T1" fmla="*/ 0 h 171"/>
                <a:gd name="T2" fmla="*/ 191 w 92"/>
                <a:gd name="T3" fmla="*/ 333 h 171"/>
                <a:gd name="T4" fmla="*/ 0 w 92"/>
                <a:gd name="T5" fmla="*/ 333 h 171"/>
                <a:gd name="T6" fmla="*/ 96 w 92"/>
                <a:gd name="T7" fmla="*/ 0 h 1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 h="171">
                  <a:moveTo>
                    <a:pt x="46" y="0"/>
                  </a:moveTo>
                  <a:cubicBezTo>
                    <a:pt x="75" y="47"/>
                    <a:pt x="92" y="100"/>
                    <a:pt x="92" y="160"/>
                  </a:cubicBezTo>
                  <a:cubicBezTo>
                    <a:pt x="62" y="170"/>
                    <a:pt x="31" y="171"/>
                    <a:pt x="0" y="160"/>
                  </a:cubicBezTo>
                  <a:cubicBezTo>
                    <a:pt x="2" y="107"/>
                    <a:pt x="20" y="53"/>
                    <a:pt x="46" y="0"/>
                  </a:cubicBezTo>
                  <a:close/>
                </a:path>
              </a:pathLst>
            </a:custGeom>
            <a:solidFill>
              <a:srgbClr val="9BC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Freeform 50"/>
            <p:cNvSpPr>
              <a:spLocks/>
            </p:cNvSpPr>
            <p:nvPr/>
          </p:nvSpPr>
          <p:spPr bwMode="auto">
            <a:xfrm>
              <a:off x="7214514" y="6924258"/>
              <a:ext cx="223097" cy="734537"/>
            </a:xfrm>
            <a:custGeom>
              <a:avLst/>
              <a:gdLst>
                <a:gd name="T0" fmla="*/ 10 w 51"/>
                <a:gd name="T1" fmla="*/ 0 h 168"/>
                <a:gd name="T2" fmla="*/ 106 w 51"/>
                <a:gd name="T3" fmla="*/ 332 h 168"/>
                <a:gd name="T4" fmla="*/ 10 w 51"/>
                <a:gd name="T5" fmla="*/ 349 h 168"/>
                <a:gd name="T6" fmla="*/ 10 w 51"/>
                <a:gd name="T7" fmla="*/ 0 h 16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 h="168">
                  <a:moveTo>
                    <a:pt x="5" y="0"/>
                  </a:moveTo>
                  <a:cubicBezTo>
                    <a:pt x="34" y="47"/>
                    <a:pt x="51" y="100"/>
                    <a:pt x="51" y="160"/>
                  </a:cubicBezTo>
                  <a:cubicBezTo>
                    <a:pt x="36" y="165"/>
                    <a:pt x="21" y="168"/>
                    <a:pt x="5" y="168"/>
                  </a:cubicBezTo>
                  <a:cubicBezTo>
                    <a:pt x="1" y="147"/>
                    <a:pt x="0" y="47"/>
                    <a:pt x="5" y="0"/>
                  </a:cubicBezTo>
                  <a:close/>
                </a:path>
              </a:pathLst>
            </a:custGeom>
            <a:solidFill>
              <a:srgbClr val="B7D6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 name="Freeform 51"/>
            <p:cNvSpPr>
              <a:spLocks/>
            </p:cNvSpPr>
            <p:nvPr/>
          </p:nvSpPr>
          <p:spPr bwMode="auto">
            <a:xfrm>
              <a:off x="6837774" y="7406232"/>
              <a:ext cx="52617" cy="109444"/>
            </a:xfrm>
            <a:custGeom>
              <a:avLst/>
              <a:gdLst>
                <a:gd name="T0" fmla="*/ 0 w 12"/>
                <a:gd name="T1" fmla="*/ 0 h 25"/>
                <a:gd name="T2" fmla="*/ 25 w 12"/>
                <a:gd name="T3" fmla="*/ 0 h 25"/>
                <a:gd name="T4" fmla="*/ 25 w 12"/>
                <a:gd name="T5" fmla="*/ 48 h 25"/>
                <a:gd name="T6" fmla="*/ 0 w 12"/>
                <a:gd name="T7" fmla="*/ 48 h 25"/>
                <a:gd name="T8" fmla="*/ 0 w 12"/>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5">
                  <a:moveTo>
                    <a:pt x="0" y="0"/>
                  </a:moveTo>
                  <a:cubicBezTo>
                    <a:pt x="12" y="0"/>
                    <a:pt x="12" y="0"/>
                    <a:pt x="12" y="0"/>
                  </a:cubicBezTo>
                  <a:cubicBezTo>
                    <a:pt x="12" y="23"/>
                    <a:pt x="12" y="23"/>
                    <a:pt x="12" y="23"/>
                  </a:cubicBezTo>
                  <a:cubicBezTo>
                    <a:pt x="7" y="25"/>
                    <a:pt x="4" y="25"/>
                    <a:pt x="0" y="23"/>
                  </a:cubicBezTo>
                  <a:lnTo>
                    <a:pt x="0" y="0"/>
                  </a:lnTo>
                  <a:close/>
                </a:path>
              </a:pathLst>
            </a:custGeom>
            <a:solidFill>
              <a:srgbClr val="7444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6" name="Freeform 52"/>
            <p:cNvSpPr>
              <a:spLocks/>
            </p:cNvSpPr>
            <p:nvPr/>
          </p:nvSpPr>
          <p:spPr bwMode="auto">
            <a:xfrm>
              <a:off x="6865135" y="7406232"/>
              <a:ext cx="25256" cy="109444"/>
            </a:xfrm>
            <a:custGeom>
              <a:avLst/>
              <a:gdLst>
                <a:gd name="T0" fmla="*/ 0 w 6"/>
                <a:gd name="T1" fmla="*/ 0 h 25"/>
                <a:gd name="T2" fmla="*/ 12 w 6"/>
                <a:gd name="T3" fmla="*/ 0 h 25"/>
                <a:gd name="T4" fmla="*/ 12 w 6"/>
                <a:gd name="T5" fmla="*/ 48 h 25"/>
                <a:gd name="T6" fmla="*/ 0 w 6"/>
                <a:gd name="T7" fmla="*/ 52 h 25"/>
                <a:gd name="T8" fmla="*/ 0 w 6"/>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25">
                  <a:moveTo>
                    <a:pt x="0" y="0"/>
                  </a:moveTo>
                  <a:cubicBezTo>
                    <a:pt x="6" y="0"/>
                    <a:pt x="6" y="0"/>
                    <a:pt x="6" y="0"/>
                  </a:cubicBezTo>
                  <a:cubicBezTo>
                    <a:pt x="6" y="23"/>
                    <a:pt x="6" y="23"/>
                    <a:pt x="6" y="23"/>
                  </a:cubicBezTo>
                  <a:cubicBezTo>
                    <a:pt x="4" y="24"/>
                    <a:pt x="2" y="25"/>
                    <a:pt x="0" y="25"/>
                  </a:cubicBezTo>
                  <a:lnTo>
                    <a:pt x="0" y="0"/>
                  </a:lnTo>
                  <a:close/>
                </a:path>
              </a:pathLst>
            </a:custGeom>
            <a:solidFill>
              <a:srgbClr val="8D5E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7" name="Freeform 53"/>
            <p:cNvSpPr>
              <a:spLocks/>
            </p:cNvSpPr>
            <p:nvPr/>
          </p:nvSpPr>
          <p:spPr bwMode="auto">
            <a:xfrm>
              <a:off x="6719912" y="6911630"/>
              <a:ext cx="288342" cy="534591"/>
            </a:xfrm>
            <a:custGeom>
              <a:avLst/>
              <a:gdLst>
                <a:gd name="T0" fmla="*/ 69 w 66"/>
                <a:gd name="T1" fmla="*/ 0 h 122"/>
                <a:gd name="T2" fmla="*/ 137 w 66"/>
                <a:gd name="T3" fmla="*/ 239 h 122"/>
                <a:gd name="T4" fmla="*/ 0 w 66"/>
                <a:gd name="T5" fmla="*/ 239 h 122"/>
                <a:gd name="T6" fmla="*/ 69 w 66"/>
                <a:gd name="T7" fmla="*/ 0 h 1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 h="122">
                  <a:moveTo>
                    <a:pt x="33" y="0"/>
                  </a:moveTo>
                  <a:cubicBezTo>
                    <a:pt x="54" y="34"/>
                    <a:pt x="66" y="71"/>
                    <a:pt x="66" y="115"/>
                  </a:cubicBezTo>
                  <a:cubicBezTo>
                    <a:pt x="44" y="122"/>
                    <a:pt x="22" y="122"/>
                    <a:pt x="0" y="115"/>
                  </a:cubicBezTo>
                  <a:cubicBezTo>
                    <a:pt x="2" y="76"/>
                    <a:pt x="14" y="38"/>
                    <a:pt x="33" y="0"/>
                  </a:cubicBezTo>
                  <a:close/>
                </a:path>
              </a:pathLst>
            </a:custGeom>
            <a:solidFill>
              <a:srgbClr val="9BC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Freeform 54"/>
            <p:cNvSpPr>
              <a:spLocks/>
            </p:cNvSpPr>
            <p:nvPr/>
          </p:nvSpPr>
          <p:spPr bwMode="auto">
            <a:xfrm>
              <a:off x="6846193" y="6911630"/>
              <a:ext cx="162061" cy="524068"/>
            </a:xfrm>
            <a:custGeom>
              <a:avLst/>
              <a:gdLst>
                <a:gd name="T0" fmla="*/ 8 w 37"/>
                <a:gd name="T1" fmla="*/ 0 h 120"/>
                <a:gd name="T2" fmla="*/ 77 w 37"/>
                <a:gd name="T3" fmla="*/ 239 h 120"/>
                <a:gd name="T4" fmla="*/ 8 w 37"/>
                <a:gd name="T5" fmla="*/ 249 h 120"/>
                <a:gd name="T6" fmla="*/ 8 w 37"/>
                <a:gd name="T7" fmla="*/ 0 h 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 h="120">
                  <a:moveTo>
                    <a:pt x="4" y="0"/>
                  </a:moveTo>
                  <a:cubicBezTo>
                    <a:pt x="25" y="34"/>
                    <a:pt x="37" y="71"/>
                    <a:pt x="37" y="115"/>
                  </a:cubicBezTo>
                  <a:cubicBezTo>
                    <a:pt x="26" y="118"/>
                    <a:pt x="15" y="120"/>
                    <a:pt x="4" y="120"/>
                  </a:cubicBezTo>
                  <a:cubicBezTo>
                    <a:pt x="1" y="105"/>
                    <a:pt x="0" y="34"/>
                    <a:pt x="4" y="0"/>
                  </a:cubicBezTo>
                  <a:close/>
                </a:path>
              </a:pathLst>
            </a:custGeom>
            <a:solidFill>
              <a:srgbClr val="B7D6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55"/>
            <p:cNvSpPr>
              <a:spLocks/>
            </p:cNvSpPr>
            <p:nvPr/>
          </p:nvSpPr>
          <p:spPr bwMode="auto">
            <a:xfrm>
              <a:off x="8931940" y="8797431"/>
              <a:ext cx="98920" cy="370425"/>
            </a:xfrm>
            <a:custGeom>
              <a:avLst/>
              <a:gdLst>
                <a:gd name="T0" fmla="*/ 0 w 23"/>
                <a:gd name="T1" fmla="*/ 0 h 85"/>
                <a:gd name="T2" fmla="*/ 47 w 23"/>
                <a:gd name="T3" fmla="*/ 0 h 85"/>
                <a:gd name="T4" fmla="*/ 47 w 23"/>
                <a:gd name="T5" fmla="*/ 164 h 85"/>
                <a:gd name="T6" fmla="*/ 0 w 23"/>
                <a:gd name="T7" fmla="*/ 164 h 85"/>
                <a:gd name="T8" fmla="*/ 0 w 23"/>
                <a:gd name="T9" fmla="*/ 0 h 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85">
                  <a:moveTo>
                    <a:pt x="0" y="0"/>
                  </a:moveTo>
                  <a:cubicBezTo>
                    <a:pt x="23" y="0"/>
                    <a:pt x="23" y="0"/>
                    <a:pt x="23" y="0"/>
                  </a:cubicBezTo>
                  <a:cubicBezTo>
                    <a:pt x="23" y="79"/>
                    <a:pt x="23" y="79"/>
                    <a:pt x="23" y="79"/>
                  </a:cubicBezTo>
                  <a:cubicBezTo>
                    <a:pt x="15" y="85"/>
                    <a:pt x="7" y="85"/>
                    <a:pt x="0" y="79"/>
                  </a:cubicBezTo>
                  <a:lnTo>
                    <a:pt x="0" y="0"/>
                  </a:lnTo>
                  <a:close/>
                </a:path>
              </a:pathLst>
            </a:custGeom>
            <a:solidFill>
              <a:srgbClr val="7444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56"/>
            <p:cNvSpPr>
              <a:spLocks/>
            </p:cNvSpPr>
            <p:nvPr/>
          </p:nvSpPr>
          <p:spPr bwMode="auto">
            <a:xfrm>
              <a:off x="8984558" y="8797431"/>
              <a:ext cx="46303" cy="362007"/>
            </a:xfrm>
            <a:custGeom>
              <a:avLst/>
              <a:gdLst>
                <a:gd name="T0" fmla="*/ 0 w 11"/>
                <a:gd name="T1" fmla="*/ 0 h 83"/>
                <a:gd name="T2" fmla="*/ 22 w 11"/>
                <a:gd name="T3" fmla="*/ 0 h 83"/>
                <a:gd name="T4" fmla="*/ 22 w 11"/>
                <a:gd name="T5" fmla="*/ 164 h 83"/>
                <a:gd name="T6" fmla="*/ 0 w 11"/>
                <a:gd name="T7" fmla="*/ 172 h 83"/>
                <a:gd name="T8" fmla="*/ 0 w 11"/>
                <a:gd name="T9" fmla="*/ 0 h 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3">
                  <a:moveTo>
                    <a:pt x="0" y="0"/>
                  </a:moveTo>
                  <a:cubicBezTo>
                    <a:pt x="11" y="0"/>
                    <a:pt x="11" y="0"/>
                    <a:pt x="11" y="0"/>
                  </a:cubicBezTo>
                  <a:cubicBezTo>
                    <a:pt x="11" y="79"/>
                    <a:pt x="11" y="79"/>
                    <a:pt x="11" y="79"/>
                  </a:cubicBezTo>
                  <a:cubicBezTo>
                    <a:pt x="7" y="82"/>
                    <a:pt x="3" y="83"/>
                    <a:pt x="0" y="83"/>
                  </a:cubicBezTo>
                  <a:lnTo>
                    <a:pt x="0" y="0"/>
                  </a:lnTo>
                  <a:close/>
                </a:path>
              </a:pathLst>
            </a:custGeom>
            <a:solidFill>
              <a:srgbClr val="8D5E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 name="Oval 57"/>
            <p:cNvSpPr>
              <a:spLocks noChangeArrowheads="1"/>
            </p:cNvSpPr>
            <p:nvPr/>
          </p:nvSpPr>
          <p:spPr bwMode="auto">
            <a:xfrm>
              <a:off x="8633075" y="8197595"/>
              <a:ext cx="694548" cy="730327"/>
            </a:xfrm>
            <a:prstGeom prst="ellipse">
              <a:avLst/>
            </a:prstGeom>
            <a:solidFill>
              <a:srgbClr val="9BCB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82" name="Freeform 58"/>
            <p:cNvSpPr>
              <a:spLocks/>
            </p:cNvSpPr>
            <p:nvPr/>
          </p:nvSpPr>
          <p:spPr bwMode="auto">
            <a:xfrm>
              <a:off x="8870904" y="8197595"/>
              <a:ext cx="456718" cy="730327"/>
            </a:xfrm>
            <a:custGeom>
              <a:avLst/>
              <a:gdLst>
                <a:gd name="T0" fmla="*/ 58 w 105"/>
                <a:gd name="T1" fmla="*/ 0 h 167"/>
                <a:gd name="T2" fmla="*/ 217 w 105"/>
                <a:gd name="T3" fmla="*/ 175 h 167"/>
                <a:gd name="T4" fmla="*/ 54 w 105"/>
                <a:gd name="T5" fmla="*/ 347 h 167"/>
                <a:gd name="T6" fmla="*/ 54 w 105"/>
                <a:gd name="T7" fmla="*/ 0 h 167"/>
                <a:gd name="T8" fmla="*/ 58 w 105"/>
                <a:gd name="T9" fmla="*/ 0 h 1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167">
                  <a:moveTo>
                    <a:pt x="28" y="0"/>
                  </a:moveTo>
                  <a:cubicBezTo>
                    <a:pt x="71" y="1"/>
                    <a:pt x="105" y="38"/>
                    <a:pt x="105" y="84"/>
                  </a:cubicBezTo>
                  <a:cubicBezTo>
                    <a:pt x="105" y="130"/>
                    <a:pt x="69" y="167"/>
                    <a:pt x="26" y="167"/>
                  </a:cubicBezTo>
                  <a:cubicBezTo>
                    <a:pt x="2" y="135"/>
                    <a:pt x="0" y="37"/>
                    <a:pt x="26" y="0"/>
                  </a:cubicBezTo>
                  <a:cubicBezTo>
                    <a:pt x="26" y="0"/>
                    <a:pt x="27" y="0"/>
                    <a:pt x="28" y="0"/>
                  </a:cubicBezTo>
                  <a:close/>
                </a:path>
              </a:pathLst>
            </a:custGeom>
            <a:solidFill>
              <a:srgbClr val="B7D6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3" name="Group 71"/>
          <p:cNvGrpSpPr>
            <a:grpSpLocks/>
          </p:cNvGrpSpPr>
          <p:nvPr/>
        </p:nvGrpSpPr>
        <p:grpSpPr bwMode="auto">
          <a:xfrm flipH="1">
            <a:off x="9055141" y="2314188"/>
            <a:ext cx="1223145" cy="914235"/>
            <a:chOff x="7774634" y="2575775"/>
            <a:chExt cx="2144808" cy="813841"/>
          </a:xfrm>
        </p:grpSpPr>
        <p:cxnSp>
          <p:nvCxnSpPr>
            <p:cNvPr id="84" name="Straight Connector 72"/>
            <p:cNvCxnSpPr/>
            <p:nvPr/>
          </p:nvCxnSpPr>
          <p:spPr>
            <a:xfrm flipV="1">
              <a:off x="9919442" y="2588491"/>
              <a:ext cx="0" cy="80112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5" name="Straight Connector 73"/>
            <p:cNvCxnSpPr/>
            <p:nvPr/>
          </p:nvCxnSpPr>
          <p:spPr>
            <a:xfrm flipH="1">
              <a:off x="7774634" y="2575775"/>
              <a:ext cx="2144808" cy="0"/>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86" name="Group 71"/>
          <p:cNvGrpSpPr>
            <a:grpSpLocks/>
          </p:cNvGrpSpPr>
          <p:nvPr/>
        </p:nvGrpSpPr>
        <p:grpSpPr bwMode="auto">
          <a:xfrm flipH="1">
            <a:off x="11024000" y="5441756"/>
            <a:ext cx="1223145" cy="914235"/>
            <a:chOff x="7774634" y="2575775"/>
            <a:chExt cx="2144808" cy="813841"/>
          </a:xfrm>
        </p:grpSpPr>
        <p:cxnSp>
          <p:nvCxnSpPr>
            <p:cNvPr id="87" name="Straight Connector 72"/>
            <p:cNvCxnSpPr/>
            <p:nvPr/>
          </p:nvCxnSpPr>
          <p:spPr>
            <a:xfrm flipV="1">
              <a:off x="9919442" y="2588491"/>
              <a:ext cx="0" cy="80112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73"/>
            <p:cNvCxnSpPr/>
            <p:nvPr/>
          </p:nvCxnSpPr>
          <p:spPr>
            <a:xfrm flipH="1">
              <a:off x="7774634" y="2575775"/>
              <a:ext cx="2144808" cy="0"/>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89" name="Group 71"/>
          <p:cNvGrpSpPr>
            <a:grpSpLocks/>
          </p:cNvGrpSpPr>
          <p:nvPr/>
        </p:nvGrpSpPr>
        <p:grpSpPr bwMode="auto">
          <a:xfrm>
            <a:off x="3948362" y="6068701"/>
            <a:ext cx="1498150" cy="1145684"/>
            <a:chOff x="7774634" y="2575775"/>
            <a:chExt cx="2144808" cy="813841"/>
          </a:xfrm>
        </p:grpSpPr>
        <p:cxnSp>
          <p:nvCxnSpPr>
            <p:cNvPr id="90" name="Straight Connector 72"/>
            <p:cNvCxnSpPr/>
            <p:nvPr/>
          </p:nvCxnSpPr>
          <p:spPr>
            <a:xfrm flipV="1">
              <a:off x="9919442" y="2588491"/>
              <a:ext cx="0" cy="80112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91" name="Straight Connector 73"/>
            <p:cNvCxnSpPr/>
            <p:nvPr/>
          </p:nvCxnSpPr>
          <p:spPr>
            <a:xfrm flipH="1">
              <a:off x="7774634" y="2575775"/>
              <a:ext cx="2144808" cy="0"/>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92" name="Group 71"/>
          <p:cNvGrpSpPr>
            <a:grpSpLocks/>
          </p:cNvGrpSpPr>
          <p:nvPr/>
        </p:nvGrpSpPr>
        <p:grpSpPr bwMode="auto">
          <a:xfrm>
            <a:off x="5925711" y="3556354"/>
            <a:ext cx="2446291" cy="914235"/>
            <a:chOff x="7774634" y="2575775"/>
            <a:chExt cx="2144808" cy="813841"/>
          </a:xfrm>
        </p:grpSpPr>
        <p:cxnSp>
          <p:nvCxnSpPr>
            <p:cNvPr id="93" name="Straight Connector 72"/>
            <p:cNvCxnSpPr/>
            <p:nvPr/>
          </p:nvCxnSpPr>
          <p:spPr>
            <a:xfrm flipV="1">
              <a:off x="9919442" y="2588491"/>
              <a:ext cx="0" cy="80112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94" name="Straight Connector 73"/>
            <p:cNvCxnSpPr/>
            <p:nvPr/>
          </p:nvCxnSpPr>
          <p:spPr>
            <a:xfrm flipH="1">
              <a:off x="7774634" y="2575775"/>
              <a:ext cx="2144808" cy="0"/>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1980655" y="5472832"/>
            <a:ext cx="2783286" cy="2063609"/>
            <a:chOff x="1980655" y="5472832"/>
            <a:chExt cx="2783286" cy="2063609"/>
          </a:xfrm>
        </p:grpSpPr>
        <p:sp>
          <p:nvSpPr>
            <p:cNvPr id="95" name="TextBox 94"/>
            <p:cNvSpPr txBox="1"/>
            <p:nvPr/>
          </p:nvSpPr>
          <p:spPr>
            <a:xfrm>
              <a:off x="1980655" y="6605032"/>
              <a:ext cx="2783286" cy="931409"/>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0" dirty="0">
                  <a:solidFill>
                    <a:schemeClr val="tx2"/>
                  </a:solidFill>
                </a:rPr>
                <a:t>点击输入简要文字内容，文字内容需概括精炼，不用多余的文字修饰，言简意赅的说明分项内容</a:t>
              </a:r>
              <a:r>
                <a:rPr lang="en-US" altLang="zh-CN" sz="1400" dirty="0">
                  <a:solidFill>
                    <a:schemeClr val="tx2"/>
                  </a:solidFill>
                </a:rPr>
                <a:t>……</a:t>
              </a:r>
            </a:p>
          </p:txBody>
        </p:sp>
        <p:sp>
          <p:nvSpPr>
            <p:cNvPr id="96" name="TextBox 95"/>
            <p:cNvSpPr txBox="1"/>
            <p:nvPr/>
          </p:nvSpPr>
          <p:spPr>
            <a:xfrm>
              <a:off x="2042933" y="5472832"/>
              <a:ext cx="2493462"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en-US" altLang="zh-CN" sz="2800" dirty="0">
                  <a:solidFill>
                    <a:schemeClr val="tx1">
                      <a:lumMod val="65000"/>
                      <a:lumOff val="35000"/>
                    </a:schemeClr>
                  </a:solidFill>
                </a:rPr>
                <a:t>1-3</a:t>
              </a:r>
              <a:r>
                <a:rPr lang="zh-CN" altLang="en-US" sz="2800" dirty="0">
                  <a:solidFill>
                    <a:schemeClr val="tx1">
                      <a:lumMod val="65000"/>
                      <a:lumOff val="35000"/>
                    </a:schemeClr>
                  </a:solidFill>
                </a:rPr>
                <a:t>月</a:t>
              </a:r>
              <a:endParaRPr lang="en-US" altLang="zh-CN" sz="2800" dirty="0">
                <a:solidFill>
                  <a:schemeClr val="tx1">
                    <a:lumMod val="65000"/>
                    <a:lumOff val="35000"/>
                  </a:schemeClr>
                </a:solidFill>
              </a:endParaRPr>
            </a:p>
            <a:p>
              <a:pPr algn="l"/>
              <a:r>
                <a:rPr lang="en-US" altLang="zh-CN" sz="4400" dirty="0">
                  <a:solidFill>
                    <a:schemeClr val="tx1">
                      <a:lumMod val="65000"/>
                      <a:lumOff val="35000"/>
                    </a:schemeClr>
                  </a:solidFill>
                </a:rPr>
                <a:t>300</a:t>
              </a:r>
              <a:r>
                <a:rPr lang="zh-CN" altLang="en-US" sz="4400" dirty="0">
                  <a:solidFill>
                    <a:schemeClr val="tx1">
                      <a:lumMod val="65000"/>
                      <a:lumOff val="35000"/>
                    </a:schemeClr>
                  </a:solidFill>
                </a:rPr>
                <a:t>万</a:t>
              </a:r>
            </a:p>
          </p:txBody>
        </p:sp>
      </p:grpSp>
      <p:grpSp>
        <p:nvGrpSpPr>
          <p:cNvPr id="10" name="组合 9"/>
          <p:cNvGrpSpPr/>
          <p:nvPr/>
        </p:nvGrpSpPr>
        <p:grpSpPr>
          <a:xfrm>
            <a:off x="4413280" y="3228423"/>
            <a:ext cx="2783286" cy="2063609"/>
            <a:chOff x="4413280" y="3228423"/>
            <a:chExt cx="2783286" cy="2063609"/>
          </a:xfrm>
        </p:grpSpPr>
        <p:sp>
          <p:nvSpPr>
            <p:cNvPr id="97" name="TextBox 96"/>
            <p:cNvSpPr txBox="1"/>
            <p:nvPr/>
          </p:nvSpPr>
          <p:spPr>
            <a:xfrm>
              <a:off x="4413280" y="4360623"/>
              <a:ext cx="2783286" cy="931409"/>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0" dirty="0">
                  <a:solidFill>
                    <a:schemeClr val="tx2"/>
                  </a:solidFill>
                </a:rPr>
                <a:t>点击输入简要文字内容，文字内容需概括精炼，不用多余的文字修饰，言简意赅的说明分项内容</a:t>
              </a:r>
              <a:r>
                <a:rPr lang="en-US" altLang="zh-CN" sz="1400" dirty="0">
                  <a:solidFill>
                    <a:schemeClr val="tx2"/>
                  </a:solidFill>
                </a:rPr>
                <a:t>……</a:t>
              </a:r>
            </a:p>
          </p:txBody>
        </p:sp>
        <p:sp>
          <p:nvSpPr>
            <p:cNvPr id="98" name="TextBox 97"/>
            <p:cNvSpPr txBox="1"/>
            <p:nvPr/>
          </p:nvSpPr>
          <p:spPr>
            <a:xfrm>
              <a:off x="4475558" y="3228423"/>
              <a:ext cx="2493462"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en-US" altLang="zh-CN" sz="2800" dirty="0">
                  <a:solidFill>
                    <a:schemeClr val="tx1">
                      <a:lumMod val="65000"/>
                      <a:lumOff val="35000"/>
                    </a:schemeClr>
                  </a:solidFill>
                </a:rPr>
                <a:t>4-6</a:t>
              </a:r>
              <a:r>
                <a:rPr lang="zh-CN" altLang="en-US" sz="2800" dirty="0">
                  <a:solidFill>
                    <a:schemeClr val="tx1">
                      <a:lumMod val="65000"/>
                      <a:lumOff val="35000"/>
                    </a:schemeClr>
                  </a:solidFill>
                </a:rPr>
                <a:t>月</a:t>
              </a:r>
              <a:endParaRPr lang="en-US" altLang="zh-CN" sz="2800" dirty="0">
                <a:solidFill>
                  <a:schemeClr val="tx1">
                    <a:lumMod val="65000"/>
                    <a:lumOff val="35000"/>
                  </a:schemeClr>
                </a:solidFill>
              </a:endParaRPr>
            </a:p>
            <a:p>
              <a:pPr algn="l"/>
              <a:r>
                <a:rPr lang="en-US" altLang="zh-CN" sz="4400" dirty="0">
                  <a:solidFill>
                    <a:schemeClr val="tx1">
                      <a:lumMod val="65000"/>
                      <a:lumOff val="35000"/>
                    </a:schemeClr>
                  </a:solidFill>
                </a:rPr>
                <a:t>400</a:t>
              </a:r>
              <a:r>
                <a:rPr lang="zh-CN" altLang="en-US" sz="4400" dirty="0">
                  <a:solidFill>
                    <a:schemeClr val="tx1">
                      <a:lumMod val="65000"/>
                      <a:lumOff val="35000"/>
                    </a:schemeClr>
                  </a:solidFill>
                </a:rPr>
                <a:t>万</a:t>
              </a:r>
            </a:p>
          </p:txBody>
        </p:sp>
      </p:grpSp>
      <p:grpSp>
        <p:nvGrpSpPr>
          <p:cNvPr id="11" name="组合 10"/>
          <p:cNvGrpSpPr/>
          <p:nvPr/>
        </p:nvGrpSpPr>
        <p:grpSpPr>
          <a:xfrm>
            <a:off x="10381424" y="1670452"/>
            <a:ext cx="2783286" cy="2063609"/>
            <a:chOff x="10381424" y="1670452"/>
            <a:chExt cx="2783286" cy="2063609"/>
          </a:xfrm>
        </p:grpSpPr>
        <p:sp>
          <p:nvSpPr>
            <p:cNvPr id="99" name="TextBox 98"/>
            <p:cNvSpPr txBox="1"/>
            <p:nvPr/>
          </p:nvSpPr>
          <p:spPr>
            <a:xfrm>
              <a:off x="10381424" y="2802652"/>
              <a:ext cx="2783286" cy="931409"/>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0" dirty="0">
                  <a:solidFill>
                    <a:schemeClr val="tx2"/>
                  </a:solidFill>
                </a:rPr>
                <a:t>点击输入简要文字内容，文字内容需概括精炼，不用多余的文字修饰，言简意赅的说明分项内容</a:t>
              </a:r>
              <a:r>
                <a:rPr lang="en-US" altLang="zh-CN" sz="1400" dirty="0">
                  <a:solidFill>
                    <a:schemeClr val="tx2"/>
                  </a:solidFill>
                </a:rPr>
                <a:t>……</a:t>
              </a:r>
            </a:p>
          </p:txBody>
        </p:sp>
        <p:sp>
          <p:nvSpPr>
            <p:cNvPr id="100" name="TextBox 99"/>
            <p:cNvSpPr txBox="1"/>
            <p:nvPr/>
          </p:nvSpPr>
          <p:spPr>
            <a:xfrm>
              <a:off x="10443702" y="1670452"/>
              <a:ext cx="2493462"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en-US" altLang="zh-CN" sz="2800" dirty="0">
                  <a:solidFill>
                    <a:schemeClr val="tx1">
                      <a:lumMod val="65000"/>
                      <a:lumOff val="35000"/>
                    </a:schemeClr>
                  </a:solidFill>
                </a:rPr>
                <a:t>7-9</a:t>
              </a:r>
              <a:r>
                <a:rPr lang="zh-CN" altLang="en-US" sz="2800" dirty="0">
                  <a:solidFill>
                    <a:schemeClr val="tx1">
                      <a:lumMod val="65000"/>
                      <a:lumOff val="35000"/>
                    </a:schemeClr>
                  </a:solidFill>
                </a:rPr>
                <a:t>月</a:t>
              </a:r>
              <a:endParaRPr lang="en-US" altLang="zh-CN" sz="2800" dirty="0">
                <a:solidFill>
                  <a:schemeClr val="tx1">
                    <a:lumMod val="65000"/>
                    <a:lumOff val="35000"/>
                  </a:schemeClr>
                </a:solidFill>
              </a:endParaRPr>
            </a:p>
            <a:p>
              <a:pPr algn="l"/>
              <a:r>
                <a:rPr lang="en-US" altLang="zh-CN" sz="4400" dirty="0">
                  <a:solidFill>
                    <a:schemeClr val="tx1">
                      <a:lumMod val="65000"/>
                      <a:lumOff val="35000"/>
                    </a:schemeClr>
                  </a:solidFill>
                </a:rPr>
                <a:t>600</a:t>
              </a:r>
              <a:r>
                <a:rPr lang="zh-CN" altLang="en-US" sz="4400" dirty="0">
                  <a:solidFill>
                    <a:schemeClr val="tx1">
                      <a:lumMod val="65000"/>
                      <a:lumOff val="35000"/>
                    </a:schemeClr>
                  </a:solidFill>
                </a:rPr>
                <a:t>万</a:t>
              </a:r>
            </a:p>
          </p:txBody>
        </p:sp>
      </p:grpSp>
      <p:grpSp>
        <p:nvGrpSpPr>
          <p:cNvPr id="12" name="组合 11"/>
          <p:cNvGrpSpPr/>
          <p:nvPr/>
        </p:nvGrpSpPr>
        <p:grpSpPr>
          <a:xfrm>
            <a:off x="12551061" y="5039087"/>
            <a:ext cx="2783286" cy="2063609"/>
            <a:chOff x="12551061" y="5039087"/>
            <a:chExt cx="2783286" cy="2063609"/>
          </a:xfrm>
        </p:grpSpPr>
        <p:sp>
          <p:nvSpPr>
            <p:cNvPr id="101" name="TextBox 100"/>
            <p:cNvSpPr txBox="1"/>
            <p:nvPr/>
          </p:nvSpPr>
          <p:spPr>
            <a:xfrm>
              <a:off x="12551061" y="6171287"/>
              <a:ext cx="2783286" cy="931409"/>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0" dirty="0">
                  <a:solidFill>
                    <a:schemeClr val="tx2"/>
                  </a:solidFill>
                </a:rPr>
                <a:t>点击输入简要文字内容，文字内容需概括精炼，不用多余的文字修饰，言简意赅的说明分项内容</a:t>
              </a:r>
              <a:r>
                <a:rPr lang="en-US" altLang="zh-CN" sz="1400" dirty="0">
                  <a:solidFill>
                    <a:schemeClr val="tx2"/>
                  </a:solidFill>
                </a:rPr>
                <a:t>……</a:t>
              </a:r>
            </a:p>
          </p:txBody>
        </p:sp>
        <p:sp>
          <p:nvSpPr>
            <p:cNvPr id="102" name="TextBox 101"/>
            <p:cNvSpPr txBox="1"/>
            <p:nvPr/>
          </p:nvSpPr>
          <p:spPr>
            <a:xfrm>
              <a:off x="12613339" y="5039087"/>
              <a:ext cx="2493462" cy="110799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en-US" altLang="zh-CN" sz="2800" dirty="0">
                  <a:solidFill>
                    <a:schemeClr val="tx1">
                      <a:lumMod val="65000"/>
                      <a:lumOff val="35000"/>
                    </a:schemeClr>
                  </a:solidFill>
                </a:rPr>
                <a:t>10-12</a:t>
              </a:r>
              <a:r>
                <a:rPr lang="zh-CN" altLang="en-US" sz="2800" dirty="0">
                  <a:solidFill>
                    <a:schemeClr val="tx1">
                      <a:lumMod val="65000"/>
                      <a:lumOff val="35000"/>
                    </a:schemeClr>
                  </a:solidFill>
                </a:rPr>
                <a:t>月</a:t>
              </a:r>
              <a:endParaRPr lang="en-US" altLang="zh-CN" sz="2800" dirty="0">
                <a:solidFill>
                  <a:schemeClr val="tx1">
                    <a:lumMod val="65000"/>
                    <a:lumOff val="35000"/>
                  </a:schemeClr>
                </a:solidFill>
              </a:endParaRPr>
            </a:p>
            <a:p>
              <a:pPr algn="l"/>
              <a:r>
                <a:rPr lang="en-US" altLang="zh-CN" sz="4400" dirty="0">
                  <a:solidFill>
                    <a:schemeClr val="tx1">
                      <a:lumMod val="65000"/>
                      <a:lumOff val="35000"/>
                    </a:schemeClr>
                  </a:solidFill>
                </a:rPr>
                <a:t>800</a:t>
              </a:r>
              <a:r>
                <a:rPr lang="zh-CN" altLang="en-US" sz="4400" dirty="0">
                  <a:solidFill>
                    <a:schemeClr val="tx1">
                      <a:lumMod val="65000"/>
                      <a:lumOff val="35000"/>
                    </a:schemeClr>
                  </a:solidFill>
                </a:rPr>
                <a:t>万</a:t>
              </a:r>
            </a:p>
          </p:txBody>
        </p:sp>
      </p:grpSp>
      <p:grpSp>
        <p:nvGrpSpPr>
          <p:cNvPr id="103" name="组合 102"/>
          <p:cNvGrpSpPr/>
          <p:nvPr/>
        </p:nvGrpSpPr>
        <p:grpSpPr>
          <a:xfrm>
            <a:off x="324471" y="114300"/>
            <a:ext cx="746572" cy="661016"/>
            <a:chOff x="2098676" y="7219950"/>
            <a:chExt cx="1163637" cy="1030288"/>
          </a:xfrm>
          <a:solidFill>
            <a:schemeClr val="accent5"/>
          </a:solidFill>
        </p:grpSpPr>
        <p:sp>
          <p:nvSpPr>
            <p:cNvPr id="104" name="Freeform 13"/>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4"/>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5"/>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6"/>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Line 17"/>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Line 18"/>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19"/>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20"/>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1"/>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012022605"/>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6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1500"/>
                                  </p:stCondLst>
                                  <p:childTnLst>
                                    <p:set>
                                      <p:cBhvr>
                                        <p:cTn id="16" dur="1" fill="hold">
                                          <p:stCondLst>
                                            <p:cond delay="0"/>
                                          </p:stCondLst>
                                        </p:cTn>
                                        <p:tgtEl>
                                          <p:spTgt spid="89"/>
                                        </p:tgtEl>
                                        <p:attrNameLst>
                                          <p:attrName>style.visibility</p:attrName>
                                        </p:attrNameLst>
                                      </p:cBhvr>
                                      <p:to>
                                        <p:strVal val="visible"/>
                                      </p:to>
                                    </p:set>
                                    <p:animEffect transition="in" filter="wipe(down)">
                                      <p:cBhvr>
                                        <p:cTn id="17" dur="500"/>
                                        <p:tgtEl>
                                          <p:spTgt spid="89"/>
                                        </p:tgtEl>
                                      </p:cBhvr>
                                    </p:animEffect>
                                  </p:childTnLst>
                                </p:cTn>
                              </p:par>
                              <p:par>
                                <p:cTn id="18" presetID="22" presetClass="entr" presetSubtype="4" fill="hold" nodeType="withEffect">
                                  <p:stCondLst>
                                    <p:cond delay="2000"/>
                                  </p:stCondLst>
                                  <p:childTnLst>
                                    <p:set>
                                      <p:cBhvr>
                                        <p:cTn id="19" dur="1" fill="hold">
                                          <p:stCondLst>
                                            <p:cond delay="0"/>
                                          </p:stCondLst>
                                        </p:cTn>
                                        <p:tgtEl>
                                          <p:spTgt spid="92"/>
                                        </p:tgtEl>
                                        <p:attrNameLst>
                                          <p:attrName>style.visibility</p:attrName>
                                        </p:attrNameLst>
                                      </p:cBhvr>
                                      <p:to>
                                        <p:strVal val="visible"/>
                                      </p:to>
                                    </p:set>
                                    <p:animEffect transition="in" filter="wipe(down)">
                                      <p:cBhvr>
                                        <p:cTn id="20" dur="500"/>
                                        <p:tgtEl>
                                          <p:spTgt spid="92"/>
                                        </p:tgtEl>
                                      </p:cBhvr>
                                    </p:animEffect>
                                  </p:childTnLst>
                                </p:cTn>
                              </p:par>
                              <p:par>
                                <p:cTn id="21" presetID="22" presetClass="entr" presetSubtype="4" fill="hold" nodeType="withEffect">
                                  <p:stCondLst>
                                    <p:cond delay="2500"/>
                                  </p:stCondLst>
                                  <p:childTnLst>
                                    <p:set>
                                      <p:cBhvr>
                                        <p:cTn id="22" dur="1" fill="hold">
                                          <p:stCondLst>
                                            <p:cond delay="0"/>
                                          </p:stCondLst>
                                        </p:cTn>
                                        <p:tgtEl>
                                          <p:spTgt spid="83"/>
                                        </p:tgtEl>
                                        <p:attrNameLst>
                                          <p:attrName>style.visibility</p:attrName>
                                        </p:attrNameLst>
                                      </p:cBhvr>
                                      <p:to>
                                        <p:strVal val="visible"/>
                                      </p:to>
                                    </p:set>
                                    <p:animEffect transition="in" filter="wipe(down)">
                                      <p:cBhvr>
                                        <p:cTn id="23" dur="500"/>
                                        <p:tgtEl>
                                          <p:spTgt spid="83"/>
                                        </p:tgtEl>
                                      </p:cBhvr>
                                    </p:animEffect>
                                  </p:childTnLst>
                                </p:cTn>
                              </p:par>
                              <p:par>
                                <p:cTn id="24" presetID="22" presetClass="entr" presetSubtype="4" fill="hold" nodeType="withEffect">
                                  <p:stCondLst>
                                    <p:cond delay="3000"/>
                                  </p:stCondLst>
                                  <p:childTnLst>
                                    <p:set>
                                      <p:cBhvr>
                                        <p:cTn id="25" dur="1" fill="hold">
                                          <p:stCondLst>
                                            <p:cond delay="0"/>
                                          </p:stCondLst>
                                        </p:cTn>
                                        <p:tgtEl>
                                          <p:spTgt spid="86"/>
                                        </p:tgtEl>
                                        <p:attrNameLst>
                                          <p:attrName>style.visibility</p:attrName>
                                        </p:attrNameLst>
                                      </p:cBhvr>
                                      <p:to>
                                        <p:strVal val="visible"/>
                                      </p:to>
                                    </p:set>
                                    <p:animEffect transition="in" filter="wipe(down)">
                                      <p:cBhvr>
                                        <p:cTn id="26" dur="500"/>
                                        <p:tgtEl>
                                          <p:spTgt spid="86"/>
                                        </p:tgtEl>
                                      </p:cBhvr>
                                    </p:animEffect>
                                  </p:childTnLst>
                                </p:cTn>
                              </p:par>
                              <p:par>
                                <p:cTn id="27" presetID="42" presetClass="entr" presetSubtype="0" fill="hold" nodeType="withEffect">
                                  <p:stCondLst>
                                    <p:cond delay="210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2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300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36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337661" y="4426266"/>
            <a:ext cx="2378130" cy="3439238"/>
            <a:chOff x="3337661" y="4426266"/>
            <a:chExt cx="2378130" cy="3439238"/>
          </a:xfrm>
        </p:grpSpPr>
        <p:sp>
          <p:nvSpPr>
            <p:cNvPr id="58" name="Freeform 23"/>
            <p:cNvSpPr>
              <a:spLocks/>
            </p:cNvSpPr>
            <p:nvPr/>
          </p:nvSpPr>
          <p:spPr bwMode="auto">
            <a:xfrm>
              <a:off x="4169902" y="7322466"/>
              <a:ext cx="713647" cy="124836"/>
            </a:xfrm>
            <a:custGeom>
              <a:avLst/>
              <a:gdLst>
                <a:gd name="T0" fmla="*/ 343 w 145"/>
                <a:gd name="T1" fmla="*/ 29 h 25"/>
                <a:gd name="T2" fmla="*/ 305 w 145"/>
                <a:gd name="T3" fmla="*/ 60 h 25"/>
                <a:gd name="T4" fmla="*/ 38 w 145"/>
                <a:gd name="T5" fmla="*/ 60 h 25"/>
                <a:gd name="T6" fmla="*/ 0 w 145"/>
                <a:gd name="T7" fmla="*/ 29 h 25"/>
                <a:gd name="T8" fmla="*/ 38 w 145"/>
                <a:gd name="T9" fmla="*/ 0 h 25"/>
                <a:gd name="T10" fmla="*/ 305 w 145"/>
                <a:gd name="T11" fmla="*/ 0 h 25"/>
                <a:gd name="T12" fmla="*/ 343 w 145"/>
                <a:gd name="T13" fmla="*/ 29 h 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5" h="25">
                  <a:moveTo>
                    <a:pt x="145" y="12"/>
                  </a:moveTo>
                  <a:cubicBezTo>
                    <a:pt x="145" y="19"/>
                    <a:pt x="138" y="25"/>
                    <a:pt x="129" y="25"/>
                  </a:cubicBezTo>
                  <a:cubicBezTo>
                    <a:pt x="16" y="25"/>
                    <a:pt x="16" y="25"/>
                    <a:pt x="16" y="25"/>
                  </a:cubicBezTo>
                  <a:cubicBezTo>
                    <a:pt x="7" y="25"/>
                    <a:pt x="0" y="19"/>
                    <a:pt x="0" y="12"/>
                  </a:cubicBezTo>
                  <a:cubicBezTo>
                    <a:pt x="0" y="6"/>
                    <a:pt x="7" y="0"/>
                    <a:pt x="16" y="0"/>
                  </a:cubicBezTo>
                  <a:cubicBezTo>
                    <a:pt x="129" y="0"/>
                    <a:pt x="129" y="0"/>
                    <a:pt x="129" y="0"/>
                  </a:cubicBezTo>
                  <a:cubicBezTo>
                    <a:pt x="138" y="0"/>
                    <a:pt x="145" y="6"/>
                    <a:pt x="145" y="12"/>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Freeform 24"/>
            <p:cNvSpPr>
              <a:spLocks/>
            </p:cNvSpPr>
            <p:nvPr/>
          </p:nvSpPr>
          <p:spPr bwMode="auto">
            <a:xfrm>
              <a:off x="4169902" y="7461866"/>
              <a:ext cx="713647" cy="122756"/>
            </a:xfrm>
            <a:custGeom>
              <a:avLst/>
              <a:gdLst>
                <a:gd name="T0" fmla="*/ 343 w 145"/>
                <a:gd name="T1" fmla="*/ 31 h 25"/>
                <a:gd name="T2" fmla="*/ 305 w 145"/>
                <a:gd name="T3" fmla="*/ 59 h 25"/>
                <a:gd name="T4" fmla="*/ 38 w 145"/>
                <a:gd name="T5" fmla="*/ 59 h 25"/>
                <a:gd name="T6" fmla="*/ 0 w 145"/>
                <a:gd name="T7" fmla="*/ 31 h 25"/>
                <a:gd name="T8" fmla="*/ 38 w 145"/>
                <a:gd name="T9" fmla="*/ 0 h 25"/>
                <a:gd name="T10" fmla="*/ 305 w 145"/>
                <a:gd name="T11" fmla="*/ 0 h 25"/>
                <a:gd name="T12" fmla="*/ 343 w 145"/>
                <a:gd name="T13" fmla="*/ 31 h 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5" h="25">
                  <a:moveTo>
                    <a:pt x="145" y="13"/>
                  </a:moveTo>
                  <a:cubicBezTo>
                    <a:pt x="145" y="20"/>
                    <a:pt x="138" y="25"/>
                    <a:pt x="129" y="25"/>
                  </a:cubicBezTo>
                  <a:cubicBezTo>
                    <a:pt x="16" y="25"/>
                    <a:pt x="16" y="25"/>
                    <a:pt x="16" y="25"/>
                  </a:cubicBezTo>
                  <a:cubicBezTo>
                    <a:pt x="7" y="25"/>
                    <a:pt x="0" y="20"/>
                    <a:pt x="0" y="13"/>
                  </a:cubicBezTo>
                  <a:cubicBezTo>
                    <a:pt x="0" y="6"/>
                    <a:pt x="7" y="0"/>
                    <a:pt x="16" y="0"/>
                  </a:cubicBezTo>
                  <a:cubicBezTo>
                    <a:pt x="129" y="0"/>
                    <a:pt x="129" y="0"/>
                    <a:pt x="129" y="0"/>
                  </a:cubicBezTo>
                  <a:cubicBezTo>
                    <a:pt x="138" y="0"/>
                    <a:pt x="145" y="6"/>
                    <a:pt x="145" y="13"/>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Freeform 25"/>
            <p:cNvSpPr>
              <a:spLocks/>
            </p:cNvSpPr>
            <p:nvPr/>
          </p:nvSpPr>
          <p:spPr bwMode="auto">
            <a:xfrm>
              <a:off x="4169902" y="7603347"/>
              <a:ext cx="713647" cy="124836"/>
            </a:xfrm>
            <a:custGeom>
              <a:avLst/>
              <a:gdLst>
                <a:gd name="T0" fmla="*/ 343 w 145"/>
                <a:gd name="T1" fmla="*/ 29 h 25"/>
                <a:gd name="T2" fmla="*/ 305 w 145"/>
                <a:gd name="T3" fmla="*/ 60 h 25"/>
                <a:gd name="T4" fmla="*/ 38 w 145"/>
                <a:gd name="T5" fmla="*/ 60 h 25"/>
                <a:gd name="T6" fmla="*/ 0 w 145"/>
                <a:gd name="T7" fmla="*/ 29 h 25"/>
                <a:gd name="T8" fmla="*/ 38 w 145"/>
                <a:gd name="T9" fmla="*/ 0 h 25"/>
                <a:gd name="T10" fmla="*/ 305 w 145"/>
                <a:gd name="T11" fmla="*/ 0 h 25"/>
                <a:gd name="T12" fmla="*/ 343 w 145"/>
                <a:gd name="T13" fmla="*/ 29 h 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5" h="25">
                  <a:moveTo>
                    <a:pt x="145" y="12"/>
                  </a:moveTo>
                  <a:cubicBezTo>
                    <a:pt x="145" y="19"/>
                    <a:pt x="138" y="25"/>
                    <a:pt x="129" y="25"/>
                  </a:cubicBezTo>
                  <a:cubicBezTo>
                    <a:pt x="16" y="25"/>
                    <a:pt x="16" y="25"/>
                    <a:pt x="16" y="25"/>
                  </a:cubicBezTo>
                  <a:cubicBezTo>
                    <a:pt x="7" y="25"/>
                    <a:pt x="0" y="19"/>
                    <a:pt x="0" y="12"/>
                  </a:cubicBezTo>
                  <a:cubicBezTo>
                    <a:pt x="0" y="5"/>
                    <a:pt x="7" y="0"/>
                    <a:pt x="16" y="0"/>
                  </a:cubicBezTo>
                  <a:cubicBezTo>
                    <a:pt x="129" y="0"/>
                    <a:pt x="129" y="0"/>
                    <a:pt x="129" y="0"/>
                  </a:cubicBezTo>
                  <a:cubicBezTo>
                    <a:pt x="138" y="0"/>
                    <a:pt x="145" y="5"/>
                    <a:pt x="145" y="12"/>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26"/>
            <p:cNvSpPr>
              <a:spLocks/>
            </p:cNvSpPr>
            <p:nvPr/>
          </p:nvSpPr>
          <p:spPr bwMode="auto">
            <a:xfrm>
              <a:off x="4321786" y="7742748"/>
              <a:ext cx="403637" cy="122756"/>
            </a:xfrm>
            <a:custGeom>
              <a:avLst/>
              <a:gdLst>
                <a:gd name="T0" fmla="*/ 194 w 82"/>
                <a:gd name="T1" fmla="*/ 0 h 25"/>
                <a:gd name="T2" fmla="*/ 97 w 82"/>
                <a:gd name="T3" fmla="*/ 59 h 25"/>
                <a:gd name="T4" fmla="*/ 0 w 82"/>
                <a:gd name="T5" fmla="*/ 0 h 25"/>
                <a:gd name="T6" fmla="*/ 194 w 82"/>
                <a:gd name="T7" fmla="*/ 0 h 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2" h="25">
                  <a:moveTo>
                    <a:pt x="82" y="0"/>
                  </a:moveTo>
                  <a:cubicBezTo>
                    <a:pt x="82" y="14"/>
                    <a:pt x="64" y="25"/>
                    <a:pt x="41" y="25"/>
                  </a:cubicBezTo>
                  <a:cubicBezTo>
                    <a:pt x="18" y="25"/>
                    <a:pt x="0" y="14"/>
                    <a:pt x="0" y="0"/>
                  </a:cubicBezTo>
                  <a:lnTo>
                    <a:pt x="82"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27"/>
            <p:cNvSpPr>
              <a:spLocks noEditPoints="1"/>
            </p:cNvSpPr>
            <p:nvPr/>
          </p:nvSpPr>
          <p:spPr bwMode="auto">
            <a:xfrm>
              <a:off x="3337661" y="4426266"/>
              <a:ext cx="2378130" cy="2858749"/>
            </a:xfrm>
            <a:custGeom>
              <a:avLst/>
              <a:gdLst>
                <a:gd name="T0" fmla="*/ 241 w 483"/>
                <a:gd name="T1" fmla="*/ 0 h 580"/>
                <a:gd name="T2" fmla="*/ 0 w 483"/>
                <a:gd name="T3" fmla="*/ 241 h 580"/>
                <a:gd name="T4" fmla="*/ 62 w 483"/>
                <a:gd name="T5" fmla="*/ 402 h 580"/>
                <a:gd name="T6" fmla="*/ 62 w 483"/>
                <a:gd name="T7" fmla="*/ 402 h 580"/>
                <a:gd name="T8" fmla="*/ 63 w 483"/>
                <a:gd name="T9" fmla="*/ 403 h 580"/>
                <a:gd name="T10" fmla="*/ 73 w 483"/>
                <a:gd name="T11" fmla="*/ 414 h 580"/>
                <a:gd name="T12" fmla="*/ 129 w 483"/>
                <a:gd name="T13" fmla="*/ 483 h 580"/>
                <a:gd name="T14" fmla="*/ 199 w 483"/>
                <a:gd name="T15" fmla="*/ 580 h 580"/>
                <a:gd name="T16" fmla="*/ 235 w 483"/>
                <a:gd name="T17" fmla="*/ 580 h 580"/>
                <a:gd name="T18" fmla="*/ 247 w 483"/>
                <a:gd name="T19" fmla="*/ 580 h 580"/>
                <a:gd name="T20" fmla="*/ 284 w 483"/>
                <a:gd name="T21" fmla="*/ 580 h 580"/>
                <a:gd name="T22" fmla="*/ 353 w 483"/>
                <a:gd name="T23" fmla="*/ 483 h 580"/>
                <a:gd name="T24" fmla="*/ 407 w 483"/>
                <a:gd name="T25" fmla="*/ 416 h 580"/>
                <a:gd name="T26" fmla="*/ 483 w 483"/>
                <a:gd name="T27" fmla="*/ 241 h 580"/>
                <a:gd name="T28" fmla="*/ 241 w 483"/>
                <a:gd name="T29" fmla="*/ 0 h 580"/>
                <a:gd name="T30" fmla="*/ 331 w 483"/>
                <a:gd name="T31" fmla="*/ 349 h 580"/>
                <a:gd name="T32" fmla="*/ 302 w 483"/>
                <a:gd name="T33" fmla="*/ 388 h 580"/>
                <a:gd name="T34" fmla="*/ 264 w 483"/>
                <a:gd name="T35" fmla="*/ 443 h 580"/>
                <a:gd name="T36" fmla="*/ 245 w 483"/>
                <a:gd name="T37" fmla="*/ 443 h 580"/>
                <a:gd name="T38" fmla="*/ 238 w 483"/>
                <a:gd name="T39" fmla="*/ 443 h 580"/>
                <a:gd name="T40" fmla="*/ 218 w 483"/>
                <a:gd name="T41" fmla="*/ 443 h 580"/>
                <a:gd name="T42" fmla="*/ 181 w 483"/>
                <a:gd name="T43" fmla="*/ 388 h 580"/>
                <a:gd name="T44" fmla="*/ 150 w 483"/>
                <a:gd name="T45" fmla="*/ 348 h 580"/>
                <a:gd name="T46" fmla="*/ 145 w 483"/>
                <a:gd name="T47" fmla="*/ 341 h 580"/>
                <a:gd name="T48" fmla="*/ 144 w 483"/>
                <a:gd name="T49" fmla="*/ 341 h 580"/>
                <a:gd name="T50" fmla="*/ 144 w 483"/>
                <a:gd name="T51" fmla="*/ 341 h 580"/>
                <a:gd name="T52" fmla="*/ 111 w 483"/>
                <a:gd name="T53" fmla="*/ 248 h 580"/>
                <a:gd name="T54" fmla="*/ 241 w 483"/>
                <a:gd name="T55" fmla="*/ 109 h 580"/>
                <a:gd name="T56" fmla="*/ 372 w 483"/>
                <a:gd name="T57" fmla="*/ 248 h 580"/>
                <a:gd name="T58" fmla="*/ 331 w 483"/>
                <a:gd name="T59" fmla="*/ 349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83" h="580">
                  <a:moveTo>
                    <a:pt x="241" y="0"/>
                  </a:moveTo>
                  <a:cubicBezTo>
                    <a:pt x="108" y="0"/>
                    <a:pt x="0" y="108"/>
                    <a:pt x="0" y="241"/>
                  </a:cubicBezTo>
                  <a:cubicBezTo>
                    <a:pt x="0" y="303"/>
                    <a:pt x="23" y="359"/>
                    <a:pt x="62" y="402"/>
                  </a:cubicBezTo>
                  <a:cubicBezTo>
                    <a:pt x="62" y="402"/>
                    <a:pt x="62" y="402"/>
                    <a:pt x="62" y="402"/>
                  </a:cubicBezTo>
                  <a:cubicBezTo>
                    <a:pt x="62" y="402"/>
                    <a:pt x="62" y="402"/>
                    <a:pt x="63" y="403"/>
                  </a:cubicBezTo>
                  <a:cubicBezTo>
                    <a:pt x="66" y="407"/>
                    <a:pt x="70" y="410"/>
                    <a:pt x="73" y="414"/>
                  </a:cubicBezTo>
                  <a:cubicBezTo>
                    <a:pt x="88" y="429"/>
                    <a:pt x="112" y="457"/>
                    <a:pt x="129" y="483"/>
                  </a:cubicBezTo>
                  <a:cubicBezTo>
                    <a:pt x="154" y="523"/>
                    <a:pt x="141" y="580"/>
                    <a:pt x="199" y="580"/>
                  </a:cubicBezTo>
                  <a:cubicBezTo>
                    <a:pt x="235" y="580"/>
                    <a:pt x="235" y="580"/>
                    <a:pt x="235" y="580"/>
                  </a:cubicBezTo>
                  <a:cubicBezTo>
                    <a:pt x="247" y="580"/>
                    <a:pt x="247" y="580"/>
                    <a:pt x="247" y="580"/>
                  </a:cubicBezTo>
                  <a:cubicBezTo>
                    <a:pt x="284" y="580"/>
                    <a:pt x="284" y="580"/>
                    <a:pt x="284" y="580"/>
                  </a:cubicBezTo>
                  <a:cubicBezTo>
                    <a:pt x="341" y="580"/>
                    <a:pt x="329" y="523"/>
                    <a:pt x="353" y="483"/>
                  </a:cubicBezTo>
                  <a:cubicBezTo>
                    <a:pt x="369" y="458"/>
                    <a:pt x="393" y="431"/>
                    <a:pt x="407" y="416"/>
                  </a:cubicBezTo>
                  <a:cubicBezTo>
                    <a:pt x="454" y="372"/>
                    <a:pt x="483" y="310"/>
                    <a:pt x="483" y="241"/>
                  </a:cubicBezTo>
                  <a:cubicBezTo>
                    <a:pt x="483" y="108"/>
                    <a:pt x="375" y="0"/>
                    <a:pt x="241" y="0"/>
                  </a:cubicBezTo>
                  <a:close/>
                  <a:moveTo>
                    <a:pt x="331" y="349"/>
                  </a:moveTo>
                  <a:cubicBezTo>
                    <a:pt x="323" y="358"/>
                    <a:pt x="311" y="373"/>
                    <a:pt x="302" y="388"/>
                  </a:cubicBezTo>
                  <a:cubicBezTo>
                    <a:pt x="289" y="411"/>
                    <a:pt x="295" y="443"/>
                    <a:pt x="264" y="443"/>
                  </a:cubicBezTo>
                  <a:cubicBezTo>
                    <a:pt x="245" y="443"/>
                    <a:pt x="245" y="443"/>
                    <a:pt x="245" y="443"/>
                  </a:cubicBezTo>
                  <a:cubicBezTo>
                    <a:pt x="238" y="443"/>
                    <a:pt x="238" y="443"/>
                    <a:pt x="238" y="443"/>
                  </a:cubicBezTo>
                  <a:cubicBezTo>
                    <a:pt x="218" y="443"/>
                    <a:pt x="218" y="443"/>
                    <a:pt x="218" y="443"/>
                  </a:cubicBezTo>
                  <a:cubicBezTo>
                    <a:pt x="187" y="443"/>
                    <a:pt x="194" y="411"/>
                    <a:pt x="181" y="388"/>
                  </a:cubicBezTo>
                  <a:cubicBezTo>
                    <a:pt x="172" y="372"/>
                    <a:pt x="158" y="356"/>
                    <a:pt x="150" y="348"/>
                  </a:cubicBezTo>
                  <a:cubicBezTo>
                    <a:pt x="148" y="345"/>
                    <a:pt x="146" y="343"/>
                    <a:pt x="145" y="341"/>
                  </a:cubicBezTo>
                  <a:cubicBezTo>
                    <a:pt x="144" y="341"/>
                    <a:pt x="144" y="341"/>
                    <a:pt x="144" y="341"/>
                  </a:cubicBezTo>
                  <a:cubicBezTo>
                    <a:pt x="144" y="341"/>
                    <a:pt x="144" y="341"/>
                    <a:pt x="144" y="341"/>
                  </a:cubicBezTo>
                  <a:cubicBezTo>
                    <a:pt x="123" y="316"/>
                    <a:pt x="111" y="284"/>
                    <a:pt x="111" y="248"/>
                  </a:cubicBezTo>
                  <a:cubicBezTo>
                    <a:pt x="111" y="171"/>
                    <a:pt x="169" y="109"/>
                    <a:pt x="241" y="109"/>
                  </a:cubicBezTo>
                  <a:cubicBezTo>
                    <a:pt x="314" y="109"/>
                    <a:pt x="372" y="171"/>
                    <a:pt x="372" y="248"/>
                  </a:cubicBezTo>
                  <a:cubicBezTo>
                    <a:pt x="372" y="288"/>
                    <a:pt x="356" y="323"/>
                    <a:pt x="331" y="349"/>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dirty="0">
                <a:latin typeface="+mn-lt"/>
              </a:endParaRPr>
            </a:p>
          </p:txBody>
        </p:sp>
      </p:grpSp>
      <p:sp>
        <p:nvSpPr>
          <p:cNvPr id="2" name="标题 1"/>
          <p:cNvSpPr>
            <a:spLocks noGrp="1"/>
          </p:cNvSpPr>
          <p:nvPr>
            <p:ph type="title"/>
          </p:nvPr>
        </p:nvSpPr>
        <p:spPr/>
        <p:txBody>
          <a:bodyPr>
            <a:normAutofit fontScale="90000"/>
          </a:bodyPr>
          <a:lstStyle/>
          <a:p>
            <a:r>
              <a:rPr lang="zh-CN" altLang="en-US" dirty="0"/>
              <a:t>产品开发计划</a:t>
            </a:r>
          </a:p>
        </p:txBody>
      </p:sp>
      <p:sp>
        <p:nvSpPr>
          <p:cNvPr id="33" name="TextBox 32"/>
          <p:cNvSpPr txBox="1"/>
          <p:nvPr/>
        </p:nvSpPr>
        <p:spPr>
          <a:xfrm>
            <a:off x="3747198" y="4842854"/>
            <a:ext cx="1633615" cy="160043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5200" b="1" dirty="0">
                <a:solidFill>
                  <a:schemeClr val="accent1">
                    <a:lumMod val="75000"/>
                  </a:schemeClr>
                </a:solidFill>
              </a:rPr>
              <a:t>核心产品</a:t>
            </a:r>
            <a:endParaRPr lang="en-US" altLang="zh-CN" sz="5200" b="1" dirty="0">
              <a:solidFill>
                <a:schemeClr val="accent1">
                  <a:lumMod val="75000"/>
                </a:schemeClr>
              </a:solidFill>
            </a:endParaRPr>
          </a:p>
        </p:txBody>
      </p:sp>
      <p:sp>
        <p:nvSpPr>
          <p:cNvPr id="66" name="圆角矩形 65"/>
          <p:cNvSpPr/>
          <p:nvPr/>
        </p:nvSpPr>
        <p:spPr>
          <a:xfrm>
            <a:off x="9109447" y="2714157"/>
            <a:ext cx="6362038" cy="1572708"/>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sz="2000"/>
          </a:p>
        </p:txBody>
      </p:sp>
      <p:sp>
        <p:nvSpPr>
          <p:cNvPr id="67" name="圆角矩形 66"/>
          <p:cNvSpPr/>
          <p:nvPr/>
        </p:nvSpPr>
        <p:spPr>
          <a:xfrm>
            <a:off x="9109447" y="4614737"/>
            <a:ext cx="6362038" cy="1572708"/>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sz="2000"/>
          </a:p>
        </p:txBody>
      </p:sp>
      <p:sp>
        <p:nvSpPr>
          <p:cNvPr id="68" name="圆角矩形 67"/>
          <p:cNvSpPr/>
          <p:nvPr/>
        </p:nvSpPr>
        <p:spPr>
          <a:xfrm>
            <a:off x="9109447" y="6515318"/>
            <a:ext cx="6362038" cy="1572708"/>
          </a:xfrm>
          <a:prstGeom prst="roundRect">
            <a:avLst/>
          </a:prstGeom>
          <a:no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sz="2000"/>
          </a:p>
        </p:txBody>
      </p:sp>
      <p:grpSp>
        <p:nvGrpSpPr>
          <p:cNvPr id="69" name="组合 68"/>
          <p:cNvGrpSpPr/>
          <p:nvPr/>
        </p:nvGrpSpPr>
        <p:grpSpPr>
          <a:xfrm>
            <a:off x="8786666" y="3181047"/>
            <a:ext cx="649679" cy="688476"/>
            <a:chOff x="3683368" y="2342383"/>
            <a:chExt cx="351046" cy="378271"/>
          </a:xfrm>
        </p:grpSpPr>
        <p:sp>
          <p:nvSpPr>
            <p:cNvPr id="70" name="椭圆 69"/>
            <p:cNvSpPr/>
            <p:nvPr/>
          </p:nvSpPr>
          <p:spPr>
            <a:xfrm>
              <a:off x="3683368" y="2342383"/>
              <a:ext cx="351046" cy="3510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1" name="TextBox 70"/>
            <p:cNvSpPr txBox="1"/>
            <p:nvPr/>
          </p:nvSpPr>
          <p:spPr>
            <a:xfrm>
              <a:off x="3786883" y="2348629"/>
              <a:ext cx="144016" cy="372025"/>
            </a:xfrm>
            <a:prstGeom prst="rect">
              <a:avLst/>
            </a:prstGeom>
            <a:noFill/>
          </p:spPr>
          <p:txBody>
            <a:bodyPr wrap="square" lIns="0" tIns="0" rIns="0" bIns="0" rtlCol="0">
              <a:spAutoFit/>
            </a:bodyPr>
            <a:lstStyle/>
            <a:p>
              <a:pPr algn="ctr"/>
              <a:r>
                <a:rPr lang="en-US" altLang="zh-CN" sz="4400" b="1" dirty="0">
                  <a:solidFill>
                    <a:schemeClr val="bg1"/>
                  </a:solidFill>
                  <a:latin typeface="微软雅黑" pitchFamily="34" charset="-122"/>
                  <a:ea typeface="微软雅黑" pitchFamily="34" charset="-122"/>
                </a:rPr>
                <a:t>1</a:t>
              </a:r>
              <a:endParaRPr lang="zh-CN" altLang="en-US" sz="4400" b="1" dirty="0">
                <a:solidFill>
                  <a:schemeClr val="bg1"/>
                </a:solidFill>
                <a:latin typeface="微软雅黑" pitchFamily="34" charset="-122"/>
                <a:ea typeface="微软雅黑" pitchFamily="34" charset="-122"/>
              </a:endParaRPr>
            </a:p>
          </p:txBody>
        </p:sp>
      </p:grpSp>
      <p:grpSp>
        <p:nvGrpSpPr>
          <p:cNvPr id="72" name="组合 71"/>
          <p:cNvGrpSpPr/>
          <p:nvPr/>
        </p:nvGrpSpPr>
        <p:grpSpPr>
          <a:xfrm>
            <a:off x="8786666" y="5081627"/>
            <a:ext cx="649679" cy="688476"/>
            <a:chOff x="3683368" y="2342383"/>
            <a:chExt cx="351046" cy="378271"/>
          </a:xfrm>
        </p:grpSpPr>
        <p:sp>
          <p:nvSpPr>
            <p:cNvPr id="73" name="椭圆 72"/>
            <p:cNvSpPr/>
            <p:nvPr/>
          </p:nvSpPr>
          <p:spPr>
            <a:xfrm>
              <a:off x="3683368" y="2342383"/>
              <a:ext cx="351046" cy="3510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4" name="TextBox 73"/>
            <p:cNvSpPr txBox="1"/>
            <p:nvPr/>
          </p:nvSpPr>
          <p:spPr>
            <a:xfrm>
              <a:off x="3786883" y="2348629"/>
              <a:ext cx="144016" cy="372025"/>
            </a:xfrm>
            <a:prstGeom prst="rect">
              <a:avLst/>
            </a:prstGeom>
            <a:noFill/>
          </p:spPr>
          <p:txBody>
            <a:bodyPr wrap="square" lIns="0" tIns="0" rIns="0" bIns="0" rtlCol="0">
              <a:spAutoFit/>
            </a:bodyPr>
            <a:lstStyle/>
            <a:p>
              <a:pPr algn="ctr"/>
              <a:r>
                <a:rPr lang="en-US" altLang="zh-CN" sz="4400" b="1" dirty="0">
                  <a:solidFill>
                    <a:schemeClr val="bg1"/>
                  </a:solidFill>
                  <a:latin typeface="微软雅黑" pitchFamily="34" charset="-122"/>
                  <a:ea typeface="微软雅黑" pitchFamily="34" charset="-122"/>
                </a:rPr>
                <a:t>2</a:t>
              </a:r>
              <a:endParaRPr lang="zh-CN" altLang="en-US" sz="4400" b="1" dirty="0">
                <a:solidFill>
                  <a:schemeClr val="bg1"/>
                </a:solidFill>
                <a:latin typeface="微软雅黑" pitchFamily="34" charset="-122"/>
                <a:ea typeface="微软雅黑" pitchFamily="34" charset="-122"/>
              </a:endParaRPr>
            </a:p>
          </p:txBody>
        </p:sp>
      </p:grpSp>
      <p:grpSp>
        <p:nvGrpSpPr>
          <p:cNvPr id="75" name="组合 74"/>
          <p:cNvGrpSpPr/>
          <p:nvPr/>
        </p:nvGrpSpPr>
        <p:grpSpPr>
          <a:xfrm>
            <a:off x="8786666" y="6982208"/>
            <a:ext cx="649679" cy="688476"/>
            <a:chOff x="3683368" y="2342383"/>
            <a:chExt cx="351046" cy="378271"/>
          </a:xfrm>
        </p:grpSpPr>
        <p:sp>
          <p:nvSpPr>
            <p:cNvPr id="76" name="椭圆 75"/>
            <p:cNvSpPr/>
            <p:nvPr/>
          </p:nvSpPr>
          <p:spPr>
            <a:xfrm>
              <a:off x="3683368" y="2342383"/>
              <a:ext cx="351046" cy="3510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7" name="TextBox 76"/>
            <p:cNvSpPr txBox="1"/>
            <p:nvPr/>
          </p:nvSpPr>
          <p:spPr>
            <a:xfrm>
              <a:off x="3786883" y="2348629"/>
              <a:ext cx="144016" cy="372025"/>
            </a:xfrm>
            <a:prstGeom prst="rect">
              <a:avLst/>
            </a:prstGeom>
            <a:noFill/>
          </p:spPr>
          <p:txBody>
            <a:bodyPr wrap="square" lIns="0" tIns="0" rIns="0" bIns="0" rtlCol="0">
              <a:spAutoFit/>
            </a:bodyPr>
            <a:lstStyle/>
            <a:p>
              <a:pPr algn="ctr"/>
              <a:r>
                <a:rPr lang="en-US" altLang="zh-CN" sz="4400" b="1" dirty="0">
                  <a:solidFill>
                    <a:schemeClr val="bg1"/>
                  </a:solidFill>
                  <a:latin typeface="微软雅黑" pitchFamily="34" charset="-122"/>
                  <a:ea typeface="微软雅黑" pitchFamily="34" charset="-122"/>
                </a:rPr>
                <a:t>3</a:t>
              </a:r>
              <a:endParaRPr lang="zh-CN" altLang="en-US" sz="4400" b="1" dirty="0">
                <a:solidFill>
                  <a:schemeClr val="bg1"/>
                </a:solidFill>
                <a:latin typeface="微软雅黑" pitchFamily="34" charset="-122"/>
                <a:ea typeface="微软雅黑" pitchFamily="34" charset="-122"/>
              </a:endParaRPr>
            </a:p>
          </p:txBody>
        </p:sp>
      </p:grpSp>
      <p:sp>
        <p:nvSpPr>
          <p:cNvPr id="78" name="TextBox 77"/>
          <p:cNvSpPr txBox="1"/>
          <p:nvPr/>
        </p:nvSpPr>
        <p:spPr>
          <a:xfrm>
            <a:off x="9646511" y="3045373"/>
            <a:ext cx="5444460" cy="119757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b="1" dirty="0">
                <a:solidFill>
                  <a:schemeClr val="tx2"/>
                </a:solidFill>
              </a:rPr>
              <a:t>产品说明一</a:t>
            </a:r>
            <a:r>
              <a:rPr lang="en-US" altLang="zh-CN" sz="1800" dirty="0">
                <a:solidFill>
                  <a:schemeClr val="tx2"/>
                </a:solidFill>
              </a:rPr>
              <a:t>……</a:t>
            </a:r>
            <a:r>
              <a:rPr lang="zh-CN" altLang="en-US" sz="1800" dirty="0">
                <a:solidFill>
                  <a:schemeClr val="tx2"/>
                </a:solidFill>
              </a:rPr>
              <a:t>点击输入本栏的具体文字，简明扼要的说明分项内容，此为概念图解，请根据您的具体内容酌情修改</a:t>
            </a:r>
            <a:endParaRPr lang="en-US" altLang="zh-CN" sz="1800" dirty="0">
              <a:solidFill>
                <a:schemeClr val="tx2"/>
              </a:solidFill>
            </a:endParaRPr>
          </a:p>
        </p:txBody>
      </p:sp>
      <p:sp>
        <p:nvSpPr>
          <p:cNvPr id="79" name="TextBox 78"/>
          <p:cNvSpPr txBox="1"/>
          <p:nvPr/>
        </p:nvSpPr>
        <p:spPr>
          <a:xfrm>
            <a:off x="9646511" y="4945952"/>
            <a:ext cx="5444460" cy="119757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b="1" dirty="0">
                <a:solidFill>
                  <a:schemeClr val="tx2"/>
                </a:solidFill>
              </a:rPr>
              <a:t>产品说明二</a:t>
            </a:r>
            <a:r>
              <a:rPr lang="en-US" altLang="zh-CN" sz="1800" dirty="0">
                <a:solidFill>
                  <a:schemeClr val="tx2"/>
                </a:solidFill>
              </a:rPr>
              <a:t>……</a:t>
            </a:r>
            <a:r>
              <a:rPr lang="zh-CN" altLang="en-US" sz="1800" dirty="0">
                <a:solidFill>
                  <a:schemeClr val="tx2"/>
                </a:solidFill>
              </a:rPr>
              <a:t>点击输入本栏的具体文字，简明扼要的说明分项内容，此为概念图解，请根据您的具体内容酌情修改</a:t>
            </a:r>
            <a:endParaRPr lang="en-US" altLang="zh-CN" sz="1800" dirty="0">
              <a:solidFill>
                <a:schemeClr val="tx2"/>
              </a:solidFill>
            </a:endParaRPr>
          </a:p>
        </p:txBody>
      </p:sp>
      <p:sp>
        <p:nvSpPr>
          <p:cNvPr id="80" name="TextBox 79"/>
          <p:cNvSpPr txBox="1"/>
          <p:nvPr/>
        </p:nvSpPr>
        <p:spPr>
          <a:xfrm>
            <a:off x="9646511" y="6846534"/>
            <a:ext cx="5444460" cy="119757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b="1" dirty="0">
                <a:solidFill>
                  <a:schemeClr val="tx2"/>
                </a:solidFill>
              </a:rPr>
              <a:t>产品说明三</a:t>
            </a:r>
            <a:r>
              <a:rPr lang="en-US" altLang="zh-CN" sz="1800" dirty="0">
                <a:solidFill>
                  <a:schemeClr val="tx2"/>
                </a:solidFill>
              </a:rPr>
              <a:t>……</a:t>
            </a:r>
            <a:r>
              <a:rPr lang="zh-CN" altLang="en-US" sz="1800" dirty="0">
                <a:solidFill>
                  <a:schemeClr val="tx2"/>
                </a:solidFill>
              </a:rPr>
              <a:t>点击输入本栏的具体文字，简明扼要的说明分项内容，此为概念图解，请根据您的具体内容酌情修改</a:t>
            </a:r>
            <a:endParaRPr lang="en-US" altLang="zh-CN" sz="1800" dirty="0">
              <a:solidFill>
                <a:schemeClr val="tx2"/>
              </a:solidFill>
            </a:endParaRPr>
          </a:p>
        </p:txBody>
      </p:sp>
      <p:grpSp>
        <p:nvGrpSpPr>
          <p:cNvPr id="8" name="组合 7"/>
          <p:cNvGrpSpPr/>
          <p:nvPr/>
        </p:nvGrpSpPr>
        <p:grpSpPr>
          <a:xfrm>
            <a:off x="5453634" y="3123808"/>
            <a:ext cx="1537566" cy="1537566"/>
            <a:chOff x="5453634" y="3123808"/>
            <a:chExt cx="1537566" cy="1537566"/>
          </a:xfrm>
        </p:grpSpPr>
        <p:sp>
          <p:nvSpPr>
            <p:cNvPr id="56" name="Freeform 21"/>
            <p:cNvSpPr>
              <a:spLocks/>
            </p:cNvSpPr>
            <p:nvPr/>
          </p:nvSpPr>
          <p:spPr bwMode="auto">
            <a:xfrm>
              <a:off x="5453634" y="3123808"/>
              <a:ext cx="1537566" cy="1537566"/>
            </a:xfrm>
            <a:custGeom>
              <a:avLst/>
              <a:gdLst>
                <a:gd name="T0" fmla="*/ 739 w 312"/>
                <a:gd name="T1" fmla="*/ 0 h 312"/>
                <a:gd name="T2" fmla="*/ 362 w 312"/>
                <a:gd name="T3" fmla="*/ 0 h 312"/>
                <a:gd name="T4" fmla="*/ 0 w 312"/>
                <a:gd name="T5" fmla="*/ 360 h 312"/>
                <a:gd name="T6" fmla="*/ 0 w 312"/>
                <a:gd name="T7" fmla="*/ 739 h 312"/>
                <a:gd name="T8" fmla="*/ 391 w 312"/>
                <a:gd name="T9" fmla="*/ 739 h 312"/>
                <a:gd name="T10" fmla="*/ 739 w 312"/>
                <a:gd name="T11" fmla="*/ 388 h 312"/>
                <a:gd name="T12" fmla="*/ 739 w 312"/>
                <a:gd name="T13" fmla="*/ 0 h 3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2" h="312">
                  <a:moveTo>
                    <a:pt x="312" y="0"/>
                  </a:moveTo>
                  <a:cubicBezTo>
                    <a:pt x="153" y="0"/>
                    <a:pt x="153" y="0"/>
                    <a:pt x="153" y="0"/>
                  </a:cubicBezTo>
                  <a:cubicBezTo>
                    <a:pt x="69" y="0"/>
                    <a:pt x="0" y="68"/>
                    <a:pt x="0" y="152"/>
                  </a:cubicBezTo>
                  <a:cubicBezTo>
                    <a:pt x="0" y="312"/>
                    <a:pt x="0" y="312"/>
                    <a:pt x="0" y="312"/>
                  </a:cubicBezTo>
                  <a:cubicBezTo>
                    <a:pt x="165" y="312"/>
                    <a:pt x="165" y="312"/>
                    <a:pt x="165" y="312"/>
                  </a:cubicBezTo>
                  <a:cubicBezTo>
                    <a:pt x="248" y="312"/>
                    <a:pt x="312" y="247"/>
                    <a:pt x="312" y="164"/>
                  </a:cubicBezTo>
                  <a:cubicBezTo>
                    <a:pt x="312" y="0"/>
                    <a:pt x="312" y="0"/>
                    <a:pt x="312"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 name="Rectangle 1"/>
            <p:cNvSpPr>
              <a:spLocks noChangeArrowheads="1"/>
            </p:cNvSpPr>
            <p:nvPr/>
          </p:nvSpPr>
          <p:spPr bwMode="auto">
            <a:xfrm>
              <a:off x="5653063" y="3652397"/>
              <a:ext cx="11993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dirty="0">
                  <a:solidFill>
                    <a:schemeClr val="bg1"/>
                  </a:solidFill>
                  <a:latin typeface="微软雅黑" pitchFamily="34" charset="-122"/>
                  <a:ea typeface="微软雅黑" pitchFamily="34" charset="-122"/>
                </a:rPr>
                <a:t>子产品</a:t>
              </a:r>
              <a:r>
                <a:rPr lang="en-US" altLang="zh-CN" sz="2400" b="1" dirty="0">
                  <a:solidFill>
                    <a:schemeClr val="bg1"/>
                  </a:solidFill>
                  <a:latin typeface="微软雅黑" pitchFamily="34" charset="-122"/>
                  <a:ea typeface="微软雅黑" pitchFamily="34" charset="-122"/>
                </a:rPr>
                <a:t> </a:t>
              </a:r>
              <a:endParaRPr lang="en-US" altLang="zh-CN" sz="4000"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3666396" y="2100151"/>
            <a:ext cx="1714417" cy="2186714"/>
            <a:chOff x="3666396" y="2100151"/>
            <a:chExt cx="1714417" cy="2186714"/>
          </a:xfrm>
        </p:grpSpPr>
        <p:sp>
          <p:nvSpPr>
            <p:cNvPr id="44" name="Freeform 16"/>
            <p:cNvSpPr>
              <a:spLocks/>
            </p:cNvSpPr>
            <p:nvPr/>
          </p:nvSpPr>
          <p:spPr bwMode="auto">
            <a:xfrm>
              <a:off x="3666396" y="2100151"/>
              <a:ext cx="1714417" cy="2186714"/>
            </a:xfrm>
            <a:custGeom>
              <a:avLst/>
              <a:gdLst>
                <a:gd name="T0" fmla="*/ 174 w 348"/>
                <a:gd name="T1" fmla="*/ 0 h 444"/>
                <a:gd name="T2" fmla="*/ 59 w 348"/>
                <a:gd name="T3" fmla="*/ 115 h 444"/>
                <a:gd name="T4" fmla="*/ 59 w 348"/>
                <a:gd name="T5" fmla="*/ 328 h 444"/>
                <a:gd name="T6" fmla="*/ 174 w 348"/>
                <a:gd name="T7" fmla="*/ 444 h 444"/>
                <a:gd name="T8" fmla="*/ 290 w 348"/>
                <a:gd name="T9" fmla="*/ 328 h 444"/>
                <a:gd name="T10" fmla="*/ 290 w 348"/>
                <a:gd name="T11" fmla="*/ 115 h 444"/>
                <a:gd name="T12" fmla="*/ 174 w 348"/>
                <a:gd name="T13" fmla="*/ 0 h 444"/>
              </a:gdLst>
              <a:ahLst/>
              <a:cxnLst>
                <a:cxn ang="0">
                  <a:pos x="T0" y="T1"/>
                </a:cxn>
                <a:cxn ang="0">
                  <a:pos x="T2" y="T3"/>
                </a:cxn>
                <a:cxn ang="0">
                  <a:pos x="T4" y="T5"/>
                </a:cxn>
                <a:cxn ang="0">
                  <a:pos x="T6" y="T7"/>
                </a:cxn>
                <a:cxn ang="0">
                  <a:pos x="T8" y="T9"/>
                </a:cxn>
                <a:cxn ang="0">
                  <a:pos x="T10" y="T11"/>
                </a:cxn>
                <a:cxn ang="0">
                  <a:pos x="T12" y="T13"/>
                </a:cxn>
              </a:cxnLst>
              <a:rect l="0" t="0" r="r" b="b"/>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87" name="Rectangle 1"/>
            <p:cNvSpPr>
              <a:spLocks noChangeArrowheads="1"/>
            </p:cNvSpPr>
            <p:nvPr/>
          </p:nvSpPr>
          <p:spPr bwMode="auto">
            <a:xfrm>
              <a:off x="3923920" y="2864413"/>
              <a:ext cx="11993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dirty="0">
                  <a:solidFill>
                    <a:schemeClr val="bg1"/>
                  </a:solidFill>
                  <a:latin typeface="微软雅黑" pitchFamily="34" charset="-122"/>
                  <a:ea typeface="微软雅黑" pitchFamily="34" charset="-122"/>
                </a:rPr>
                <a:t>子产品</a:t>
              </a:r>
              <a:r>
                <a:rPr lang="en-US" altLang="zh-CN" sz="2400" b="1" dirty="0">
                  <a:solidFill>
                    <a:schemeClr val="bg1"/>
                  </a:solidFill>
                  <a:latin typeface="微软雅黑" pitchFamily="34" charset="-122"/>
                  <a:ea typeface="微软雅黑" pitchFamily="34" charset="-122"/>
                </a:rPr>
                <a:t> </a:t>
              </a:r>
              <a:endParaRPr lang="en-US" altLang="zh-CN" sz="4000" b="1" dirty="0">
                <a:solidFill>
                  <a:schemeClr val="bg1"/>
                </a:solidFill>
                <a:latin typeface="微软雅黑" pitchFamily="34" charset="-122"/>
                <a:ea typeface="微软雅黑" pitchFamily="34" charset="-122"/>
              </a:endParaRPr>
            </a:p>
          </p:txBody>
        </p:sp>
      </p:grpSp>
      <p:grpSp>
        <p:nvGrpSpPr>
          <p:cNvPr id="6" name="组合 5"/>
          <p:cNvGrpSpPr/>
          <p:nvPr/>
        </p:nvGrpSpPr>
        <p:grpSpPr>
          <a:xfrm>
            <a:off x="2045606" y="3123808"/>
            <a:ext cx="1556291" cy="1537566"/>
            <a:chOff x="2045606" y="3123808"/>
            <a:chExt cx="1556291" cy="1537566"/>
          </a:xfrm>
        </p:grpSpPr>
        <p:sp>
          <p:nvSpPr>
            <p:cNvPr id="52" name="Freeform 19"/>
            <p:cNvSpPr>
              <a:spLocks/>
            </p:cNvSpPr>
            <p:nvPr/>
          </p:nvSpPr>
          <p:spPr bwMode="auto">
            <a:xfrm>
              <a:off x="2045606" y="3123808"/>
              <a:ext cx="1556291" cy="1537566"/>
            </a:xfrm>
            <a:custGeom>
              <a:avLst/>
              <a:gdLst>
                <a:gd name="T0" fmla="*/ 383 w 316"/>
                <a:gd name="T1" fmla="*/ 0 h 312"/>
                <a:gd name="T2" fmla="*/ 0 w 316"/>
                <a:gd name="T3" fmla="*/ 0 h 312"/>
                <a:gd name="T4" fmla="*/ 0 w 316"/>
                <a:gd name="T5" fmla="*/ 388 h 312"/>
                <a:gd name="T6" fmla="*/ 355 w 316"/>
                <a:gd name="T7" fmla="*/ 739 h 312"/>
                <a:gd name="T8" fmla="*/ 748 w 316"/>
                <a:gd name="T9" fmla="*/ 739 h 312"/>
                <a:gd name="T10" fmla="*/ 748 w 316"/>
                <a:gd name="T11" fmla="*/ 360 h 312"/>
                <a:gd name="T12" fmla="*/ 383 w 316"/>
                <a:gd name="T13" fmla="*/ 0 h 3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6" h="312">
                  <a:moveTo>
                    <a:pt x="162" y="0"/>
                  </a:moveTo>
                  <a:cubicBezTo>
                    <a:pt x="0" y="0"/>
                    <a:pt x="0" y="0"/>
                    <a:pt x="0" y="0"/>
                  </a:cubicBezTo>
                  <a:cubicBezTo>
                    <a:pt x="0" y="164"/>
                    <a:pt x="0" y="164"/>
                    <a:pt x="0" y="164"/>
                  </a:cubicBezTo>
                  <a:cubicBezTo>
                    <a:pt x="0" y="247"/>
                    <a:pt x="67" y="312"/>
                    <a:pt x="150" y="312"/>
                  </a:cubicBezTo>
                  <a:cubicBezTo>
                    <a:pt x="316" y="312"/>
                    <a:pt x="316" y="312"/>
                    <a:pt x="316" y="312"/>
                  </a:cubicBezTo>
                  <a:cubicBezTo>
                    <a:pt x="316" y="152"/>
                    <a:pt x="316" y="152"/>
                    <a:pt x="316" y="152"/>
                  </a:cubicBezTo>
                  <a:cubicBezTo>
                    <a:pt x="316" y="68"/>
                    <a:pt x="245" y="0"/>
                    <a:pt x="162"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Rectangle 1"/>
            <p:cNvSpPr>
              <a:spLocks noChangeArrowheads="1"/>
            </p:cNvSpPr>
            <p:nvPr/>
          </p:nvSpPr>
          <p:spPr bwMode="auto">
            <a:xfrm>
              <a:off x="2224067" y="3595747"/>
              <a:ext cx="11993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dirty="0">
                  <a:solidFill>
                    <a:schemeClr val="bg1"/>
                  </a:solidFill>
                  <a:latin typeface="微软雅黑" pitchFamily="34" charset="-122"/>
                  <a:ea typeface="微软雅黑" pitchFamily="34" charset="-122"/>
                </a:rPr>
                <a:t>子产品</a:t>
              </a:r>
              <a:r>
                <a:rPr lang="en-US" altLang="zh-CN" sz="2400" b="1" dirty="0">
                  <a:solidFill>
                    <a:schemeClr val="bg1"/>
                  </a:solidFill>
                  <a:latin typeface="微软雅黑" pitchFamily="34" charset="-122"/>
                  <a:ea typeface="微软雅黑" pitchFamily="34" charset="-122"/>
                </a:rPr>
                <a:t> </a:t>
              </a:r>
              <a:endParaRPr lang="en-US" altLang="zh-CN" sz="4000" b="1" dirty="0">
                <a:solidFill>
                  <a:schemeClr val="bg1"/>
                </a:solidFill>
                <a:latin typeface="微软雅黑" pitchFamily="34" charset="-122"/>
                <a:ea typeface="微软雅黑" pitchFamily="34" charset="-122"/>
              </a:endParaRPr>
            </a:p>
          </p:txBody>
        </p:sp>
      </p:grpSp>
      <p:grpSp>
        <p:nvGrpSpPr>
          <p:cNvPr id="5" name="组合 4"/>
          <p:cNvGrpSpPr/>
          <p:nvPr/>
        </p:nvGrpSpPr>
        <p:grpSpPr>
          <a:xfrm>
            <a:off x="1011546" y="4829903"/>
            <a:ext cx="2186714" cy="1566694"/>
            <a:chOff x="1011546" y="4829903"/>
            <a:chExt cx="2186714" cy="1566694"/>
          </a:xfrm>
        </p:grpSpPr>
        <p:sp>
          <p:nvSpPr>
            <p:cNvPr id="49" name="Freeform 18"/>
            <p:cNvSpPr>
              <a:spLocks/>
            </p:cNvSpPr>
            <p:nvPr/>
          </p:nvSpPr>
          <p:spPr bwMode="auto">
            <a:xfrm>
              <a:off x="1011546" y="4829903"/>
              <a:ext cx="2186714" cy="1566694"/>
            </a:xfrm>
            <a:custGeom>
              <a:avLst/>
              <a:gdLst>
                <a:gd name="T0" fmla="*/ 526 w 444"/>
                <a:gd name="T1" fmla="*/ 0 h 318"/>
                <a:gd name="T2" fmla="*/ 275 w 444"/>
                <a:gd name="T3" fmla="*/ 104 h 318"/>
                <a:gd name="T4" fmla="*/ 0 w 444"/>
                <a:gd name="T5" fmla="*/ 376 h 318"/>
                <a:gd name="T6" fmla="*/ 275 w 444"/>
                <a:gd name="T7" fmla="*/ 649 h 318"/>
                <a:gd name="T8" fmla="*/ 526 w 444"/>
                <a:gd name="T9" fmla="*/ 753 h 318"/>
                <a:gd name="T10" fmla="*/ 779 w 444"/>
                <a:gd name="T11" fmla="*/ 649 h 318"/>
                <a:gd name="T12" fmla="*/ 1051 w 444"/>
                <a:gd name="T13" fmla="*/ 376 h 318"/>
                <a:gd name="T14" fmla="*/ 779 w 444"/>
                <a:gd name="T15" fmla="*/ 104 h 318"/>
                <a:gd name="T16" fmla="*/ 526 w 444"/>
                <a:gd name="T17" fmla="*/ 0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4" h="318">
                  <a:moveTo>
                    <a:pt x="222" y="0"/>
                  </a:moveTo>
                  <a:cubicBezTo>
                    <a:pt x="184" y="0"/>
                    <a:pt x="145" y="14"/>
                    <a:pt x="116" y="44"/>
                  </a:cubicBezTo>
                  <a:cubicBezTo>
                    <a:pt x="0" y="159"/>
                    <a:pt x="0" y="159"/>
                    <a:pt x="0" y="159"/>
                  </a:cubicBezTo>
                  <a:cubicBezTo>
                    <a:pt x="116" y="274"/>
                    <a:pt x="116" y="274"/>
                    <a:pt x="116" y="274"/>
                  </a:cubicBezTo>
                  <a:cubicBezTo>
                    <a:pt x="145" y="304"/>
                    <a:pt x="184" y="318"/>
                    <a:pt x="222" y="318"/>
                  </a:cubicBezTo>
                  <a:cubicBezTo>
                    <a:pt x="261" y="318"/>
                    <a:pt x="299" y="304"/>
                    <a:pt x="329" y="274"/>
                  </a:cubicBezTo>
                  <a:cubicBezTo>
                    <a:pt x="444" y="159"/>
                    <a:pt x="444" y="159"/>
                    <a:pt x="444" y="159"/>
                  </a:cubicBezTo>
                  <a:cubicBezTo>
                    <a:pt x="329" y="44"/>
                    <a:pt x="329" y="44"/>
                    <a:pt x="329" y="44"/>
                  </a:cubicBezTo>
                  <a:cubicBezTo>
                    <a:pt x="299" y="14"/>
                    <a:pt x="261" y="0"/>
                    <a:pt x="222"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9" name="Rectangle 1"/>
            <p:cNvSpPr>
              <a:spLocks noChangeArrowheads="1"/>
            </p:cNvSpPr>
            <p:nvPr/>
          </p:nvSpPr>
          <p:spPr bwMode="auto">
            <a:xfrm>
              <a:off x="1505219" y="5363616"/>
              <a:ext cx="11993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dirty="0">
                  <a:solidFill>
                    <a:schemeClr val="bg1"/>
                  </a:solidFill>
                  <a:latin typeface="微软雅黑" pitchFamily="34" charset="-122"/>
                  <a:ea typeface="微软雅黑" pitchFamily="34" charset="-122"/>
                </a:rPr>
                <a:t>子产品</a:t>
              </a:r>
              <a:r>
                <a:rPr lang="en-US" altLang="zh-CN" sz="2400" b="1" dirty="0">
                  <a:solidFill>
                    <a:schemeClr val="bg1"/>
                  </a:solidFill>
                  <a:latin typeface="微软雅黑" pitchFamily="34" charset="-122"/>
                  <a:ea typeface="微软雅黑" pitchFamily="34" charset="-122"/>
                </a:rPr>
                <a:t> </a:t>
              </a:r>
              <a:endParaRPr lang="en-US" altLang="zh-CN" sz="4000" b="1" dirty="0">
                <a:solidFill>
                  <a:schemeClr val="bg1"/>
                </a:solidFill>
                <a:latin typeface="微软雅黑" pitchFamily="34" charset="-122"/>
                <a:ea typeface="微软雅黑" pitchFamily="34" charset="-122"/>
              </a:endParaRPr>
            </a:p>
          </p:txBody>
        </p:sp>
      </p:grpSp>
      <p:grpSp>
        <p:nvGrpSpPr>
          <p:cNvPr id="4" name="组合 3"/>
          <p:cNvGrpSpPr/>
          <p:nvPr/>
        </p:nvGrpSpPr>
        <p:grpSpPr>
          <a:xfrm>
            <a:off x="2045606" y="6554723"/>
            <a:ext cx="1556291" cy="1537566"/>
            <a:chOff x="2045606" y="6554723"/>
            <a:chExt cx="1556291" cy="1537566"/>
          </a:xfrm>
        </p:grpSpPr>
        <p:sp>
          <p:nvSpPr>
            <p:cNvPr id="57" name="Freeform 22"/>
            <p:cNvSpPr>
              <a:spLocks/>
            </p:cNvSpPr>
            <p:nvPr/>
          </p:nvSpPr>
          <p:spPr bwMode="auto">
            <a:xfrm>
              <a:off x="2045606" y="6554723"/>
              <a:ext cx="1556291" cy="1537566"/>
            </a:xfrm>
            <a:custGeom>
              <a:avLst/>
              <a:gdLst>
                <a:gd name="T0" fmla="*/ 316 w 316"/>
                <a:gd name="T1" fmla="*/ 0 h 312"/>
                <a:gd name="T2" fmla="*/ 150 w 316"/>
                <a:gd name="T3" fmla="*/ 0 h 312"/>
                <a:gd name="T4" fmla="*/ 0 w 316"/>
                <a:gd name="T5" fmla="*/ 150 h 312"/>
                <a:gd name="T6" fmla="*/ 0 w 316"/>
                <a:gd name="T7" fmla="*/ 312 h 312"/>
                <a:gd name="T8" fmla="*/ 162 w 316"/>
                <a:gd name="T9" fmla="*/ 312 h 312"/>
                <a:gd name="T10" fmla="*/ 316 w 316"/>
                <a:gd name="T11" fmla="*/ 162 h 312"/>
                <a:gd name="T12" fmla="*/ 316 w 316"/>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6" h="312">
                  <a:moveTo>
                    <a:pt x="316" y="0"/>
                  </a:moveTo>
                  <a:cubicBezTo>
                    <a:pt x="150" y="0"/>
                    <a:pt x="150" y="0"/>
                    <a:pt x="150" y="0"/>
                  </a:cubicBezTo>
                  <a:cubicBezTo>
                    <a:pt x="67" y="0"/>
                    <a:pt x="0" y="67"/>
                    <a:pt x="0" y="150"/>
                  </a:cubicBezTo>
                  <a:cubicBezTo>
                    <a:pt x="0" y="312"/>
                    <a:pt x="0" y="312"/>
                    <a:pt x="0" y="312"/>
                  </a:cubicBezTo>
                  <a:cubicBezTo>
                    <a:pt x="162" y="312"/>
                    <a:pt x="162" y="312"/>
                    <a:pt x="162" y="312"/>
                  </a:cubicBezTo>
                  <a:cubicBezTo>
                    <a:pt x="245" y="312"/>
                    <a:pt x="316" y="246"/>
                    <a:pt x="316" y="162"/>
                  </a:cubicBezTo>
                  <a:cubicBezTo>
                    <a:pt x="316" y="0"/>
                    <a:pt x="316" y="0"/>
                    <a:pt x="316"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90" name="Rectangle 1"/>
            <p:cNvSpPr>
              <a:spLocks noChangeArrowheads="1"/>
            </p:cNvSpPr>
            <p:nvPr/>
          </p:nvSpPr>
          <p:spPr bwMode="auto">
            <a:xfrm>
              <a:off x="2224066" y="7091633"/>
              <a:ext cx="11993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dirty="0">
                  <a:solidFill>
                    <a:schemeClr val="bg1"/>
                  </a:solidFill>
                  <a:latin typeface="微软雅黑" pitchFamily="34" charset="-122"/>
                  <a:ea typeface="微软雅黑" pitchFamily="34" charset="-122"/>
                </a:rPr>
                <a:t>子产品</a:t>
              </a:r>
              <a:r>
                <a:rPr lang="en-US" altLang="zh-CN" sz="2400" b="1" dirty="0">
                  <a:solidFill>
                    <a:schemeClr val="bg1"/>
                  </a:solidFill>
                  <a:latin typeface="微软雅黑" pitchFamily="34" charset="-122"/>
                  <a:ea typeface="微软雅黑" pitchFamily="34" charset="-122"/>
                </a:rPr>
                <a:t> </a:t>
              </a:r>
              <a:endParaRPr lang="en-US" altLang="zh-CN" sz="4000"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5453634" y="6554723"/>
            <a:ext cx="1537566" cy="1537566"/>
            <a:chOff x="5453634" y="6554723"/>
            <a:chExt cx="1537566" cy="1537566"/>
          </a:xfrm>
        </p:grpSpPr>
        <p:sp>
          <p:nvSpPr>
            <p:cNvPr id="55" name="Freeform 20"/>
            <p:cNvSpPr>
              <a:spLocks/>
            </p:cNvSpPr>
            <p:nvPr/>
          </p:nvSpPr>
          <p:spPr bwMode="auto">
            <a:xfrm>
              <a:off x="5453634" y="6554723"/>
              <a:ext cx="1537566" cy="1537566"/>
            </a:xfrm>
            <a:custGeom>
              <a:avLst/>
              <a:gdLst>
                <a:gd name="T0" fmla="*/ 165 w 312"/>
                <a:gd name="T1" fmla="*/ 0 h 312"/>
                <a:gd name="T2" fmla="*/ 0 w 312"/>
                <a:gd name="T3" fmla="*/ 0 h 312"/>
                <a:gd name="T4" fmla="*/ 0 w 312"/>
                <a:gd name="T5" fmla="*/ 162 h 312"/>
                <a:gd name="T6" fmla="*/ 153 w 312"/>
                <a:gd name="T7" fmla="*/ 312 h 312"/>
                <a:gd name="T8" fmla="*/ 312 w 312"/>
                <a:gd name="T9" fmla="*/ 312 h 312"/>
                <a:gd name="T10" fmla="*/ 312 w 312"/>
                <a:gd name="T11" fmla="*/ 150 h 312"/>
                <a:gd name="T12" fmla="*/ 165 w 312"/>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2" h="312">
                  <a:moveTo>
                    <a:pt x="165" y="0"/>
                  </a:moveTo>
                  <a:cubicBezTo>
                    <a:pt x="0" y="0"/>
                    <a:pt x="0" y="0"/>
                    <a:pt x="0" y="0"/>
                  </a:cubicBezTo>
                  <a:cubicBezTo>
                    <a:pt x="0" y="162"/>
                    <a:pt x="0" y="162"/>
                    <a:pt x="0" y="162"/>
                  </a:cubicBezTo>
                  <a:cubicBezTo>
                    <a:pt x="0" y="246"/>
                    <a:pt x="69" y="312"/>
                    <a:pt x="153" y="312"/>
                  </a:cubicBezTo>
                  <a:cubicBezTo>
                    <a:pt x="312" y="312"/>
                    <a:pt x="312" y="312"/>
                    <a:pt x="312" y="312"/>
                  </a:cubicBezTo>
                  <a:cubicBezTo>
                    <a:pt x="312" y="150"/>
                    <a:pt x="312" y="150"/>
                    <a:pt x="312" y="150"/>
                  </a:cubicBezTo>
                  <a:cubicBezTo>
                    <a:pt x="312" y="67"/>
                    <a:pt x="248" y="0"/>
                    <a:pt x="165"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91" name="Rectangle 1"/>
            <p:cNvSpPr>
              <a:spLocks noChangeArrowheads="1"/>
            </p:cNvSpPr>
            <p:nvPr/>
          </p:nvSpPr>
          <p:spPr bwMode="auto">
            <a:xfrm>
              <a:off x="5560493" y="6985637"/>
              <a:ext cx="11993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dirty="0">
                  <a:solidFill>
                    <a:schemeClr val="bg1"/>
                  </a:solidFill>
                  <a:latin typeface="微软雅黑" pitchFamily="34" charset="-122"/>
                  <a:ea typeface="微软雅黑" pitchFamily="34" charset="-122"/>
                </a:rPr>
                <a:t>子产品</a:t>
              </a:r>
              <a:r>
                <a:rPr lang="en-US" altLang="zh-CN" sz="2400" b="1" dirty="0">
                  <a:solidFill>
                    <a:schemeClr val="bg1"/>
                  </a:solidFill>
                  <a:latin typeface="微软雅黑" pitchFamily="34" charset="-122"/>
                  <a:ea typeface="微软雅黑" pitchFamily="34" charset="-122"/>
                </a:rPr>
                <a:t> </a:t>
              </a:r>
              <a:endParaRPr lang="en-US" altLang="zh-CN" sz="4000" b="1" dirty="0">
                <a:solidFill>
                  <a:schemeClr val="bg1"/>
                </a:solidFill>
                <a:latin typeface="微软雅黑" pitchFamily="34" charset="-122"/>
                <a:ea typeface="微软雅黑" pitchFamily="34" charset="-122"/>
              </a:endParaRPr>
            </a:p>
          </p:txBody>
        </p:sp>
      </p:grpSp>
      <p:grpSp>
        <p:nvGrpSpPr>
          <p:cNvPr id="9" name="组合 8"/>
          <p:cNvGrpSpPr/>
          <p:nvPr/>
        </p:nvGrpSpPr>
        <p:grpSpPr>
          <a:xfrm>
            <a:off x="5853110" y="4829903"/>
            <a:ext cx="2182553" cy="1566694"/>
            <a:chOff x="5853110" y="4829903"/>
            <a:chExt cx="2182553" cy="1566694"/>
          </a:xfrm>
        </p:grpSpPr>
        <p:sp>
          <p:nvSpPr>
            <p:cNvPr id="46" name="Freeform 17"/>
            <p:cNvSpPr>
              <a:spLocks/>
            </p:cNvSpPr>
            <p:nvPr/>
          </p:nvSpPr>
          <p:spPr bwMode="auto">
            <a:xfrm>
              <a:off x="5853110" y="4829903"/>
              <a:ext cx="2182553" cy="1566694"/>
            </a:xfrm>
            <a:custGeom>
              <a:avLst/>
              <a:gdLst>
                <a:gd name="T0" fmla="*/ 526 w 443"/>
                <a:gd name="T1" fmla="*/ 0 h 318"/>
                <a:gd name="T2" fmla="*/ 272 w 443"/>
                <a:gd name="T3" fmla="*/ 104 h 318"/>
                <a:gd name="T4" fmla="*/ 0 w 443"/>
                <a:gd name="T5" fmla="*/ 376 h 318"/>
                <a:gd name="T6" fmla="*/ 272 w 443"/>
                <a:gd name="T7" fmla="*/ 649 h 318"/>
                <a:gd name="T8" fmla="*/ 526 w 443"/>
                <a:gd name="T9" fmla="*/ 753 h 318"/>
                <a:gd name="T10" fmla="*/ 777 w 443"/>
                <a:gd name="T11" fmla="*/ 649 h 318"/>
                <a:gd name="T12" fmla="*/ 1049 w 443"/>
                <a:gd name="T13" fmla="*/ 376 h 318"/>
                <a:gd name="T14" fmla="*/ 777 w 443"/>
                <a:gd name="T15" fmla="*/ 104 h 318"/>
                <a:gd name="T16" fmla="*/ 526 w 443"/>
                <a:gd name="T17" fmla="*/ 0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3" h="318">
                  <a:moveTo>
                    <a:pt x="222" y="0"/>
                  </a:moveTo>
                  <a:cubicBezTo>
                    <a:pt x="183" y="0"/>
                    <a:pt x="144" y="14"/>
                    <a:pt x="115" y="44"/>
                  </a:cubicBezTo>
                  <a:cubicBezTo>
                    <a:pt x="0" y="159"/>
                    <a:pt x="0" y="159"/>
                    <a:pt x="0" y="159"/>
                  </a:cubicBezTo>
                  <a:cubicBezTo>
                    <a:pt x="115" y="274"/>
                    <a:pt x="115" y="274"/>
                    <a:pt x="115" y="274"/>
                  </a:cubicBezTo>
                  <a:cubicBezTo>
                    <a:pt x="144" y="304"/>
                    <a:pt x="183" y="318"/>
                    <a:pt x="222" y="318"/>
                  </a:cubicBezTo>
                  <a:cubicBezTo>
                    <a:pt x="260" y="318"/>
                    <a:pt x="299" y="304"/>
                    <a:pt x="328" y="274"/>
                  </a:cubicBezTo>
                  <a:cubicBezTo>
                    <a:pt x="443" y="159"/>
                    <a:pt x="443" y="159"/>
                    <a:pt x="443" y="159"/>
                  </a:cubicBezTo>
                  <a:cubicBezTo>
                    <a:pt x="328" y="44"/>
                    <a:pt x="328" y="44"/>
                    <a:pt x="328" y="44"/>
                  </a:cubicBezTo>
                  <a:cubicBezTo>
                    <a:pt x="299" y="14"/>
                    <a:pt x="260" y="0"/>
                    <a:pt x="222"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Rectangle 1"/>
            <p:cNvSpPr>
              <a:spLocks noChangeArrowheads="1"/>
            </p:cNvSpPr>
            <p:nvPr/>
          </p:nvSpPr>
          <p:spPr bwMode="auto">
            <a:xfrm>
              <a:off x="6391516" y="5382417"/>
              <a:ext cx="119936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dirty="0">
                  <a:solidFill>
                    <a:schemeClr val="bg1"/>
                  </a:solidFill>
                  <a:latin typeface="微软雅黑" pitchFamily="34" charset="-122"/>
                  <a:ea typeface="微软雅黑" pitchFamily="34" charset="-122"/>
                </a:rPr>
                <a:t>子产品</a:t>
              </a:r>
              <a:r>
                <a:rPr lang="en-US" altLang="zh-CN" sz="2400" b="1" dirty="0">
                  <a:solidFill>
                    <a:schemeClr val="bg1"/>
                  </a:solidFill>
                  <a:latin typeface="微软雅黑" pitchFamily="34" charset="-122"/>
                  <a:ea typeface="微软雅黑" pitchFamily="34" charset="-122"/>
                </a:rPr>
                <a:t> </a:t>
              </a:r>
              <a:endParaRPr lang="en-US" altLang="zh-CN" sz="4000" b="1" dirty="0">
                <a:solidFill>
                  <a:schemeClr val="bg1"/>
                </a:solidFill>
                <a:latin typeface="微软雅黑" pitchFamily="34" charset="-122"/>
                <a:ea typeface="微软雅黑" pitchFamily="34" charset="-122"/>
              </a:endParaRPr>
            </a:p>
          </p:txBody>
        </p:sp>
      </p:grpSp>
      <p:grpSp>
        <p:nvGrpSpPr>
          <p:cNvPr id="47" name="组合 46"/>
          <p:cNvGrpSpPr/>
          <p:nvPr/>
        </p:nvGrpSpPr>
        <p:grpSpPr>
          <a:xfrm>
            <a:off x="324471" y="114300"/>
            <a:ext cx="746572" cy="661016"/>
            <a:chOff x="2098676" y="7219950"/>
            <a:chExt cx="1163637" cy="1030288"/>
          </a:xfrm>
          <a:solidFill>
            <a:schemeClr val="accent5"/>
          </a:solidFill>
        </p:grpSpPr>
        <p:sp>
          <p:nvSpPr>
            <p:cNvPr id="48" name="Freeform 13"/>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4"/>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5"/>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6"/>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Line 17"/>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Line 18"/>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Rectangle 19"/>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Rectangle 20"/>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1"/>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326949871"/>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nodeType="withEffect">
                                  <p:stCondLst>
                                    <p:cond delay="25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par>
                                <p:cTn id="26" presetID="53" presetClass="entr" presetSubtype="16" fill="hold" nodeType="withEffect">
                                  <p:stCondLst>
                                    <p:cond delay="50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53" presetClass="entr" presetSubtype="16" fill="hold" nodeType="withEffect">
                                  <p:stCondLst>
                                    <p:cond delay="75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53" presetClass="entr" presetSubtype="16" fill="hold" nodeType="withEffect">
                                  <p:stCondLst>
                                    <p:cond delay="125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par>
                                <p:cTn id="46" presetID="53" presetClass="entr" presetSubtype="16" fill="hold" nodeType="withEffect">
                                  <p:stCondLst>
                                    <p:cond delay="150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childTnLst>
                          </p:cTn>
                        </p:par>
                        <p:par>
                          <p:cTn id="51" fill="hold">
                            <p:stCondLst>
                              <p:cond delay="3000"/>
                            </p:stCondLst>
                            <p:childTnLst>
                              <p:par>
                                <p:cTn id="52" presetID="2" presetClass="entr" presetSubtype="2"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500" fill="hold"/>
                                        <p:tgtEl>
                                          <p:spTgt spid="66"/>
                                        </p:tgtEl>
                                        <p:attrNameLst>
                                          <p:attrName>ppt_x</p:attrName>
                                        </p:attrNameLst>
                                      </p:cBhvr>
                                      <p:tavLst>
                                        <p:tav tm="0">
                                          <p:val>
                                            <p:strVal val="1+#ppt_w/2"/>
                                          </p:val>
                                        </p:tav>
                                        <p:tav tm="100000">
                                          <p:val>
                                            <p:strVal val="#ppt_x"/>
                                          </p:val>
                                        </p:tav>
                                      </p:tavLst>
                                    </p:anim>
                                    <p:anim calcmode="lin" valueType="num">
                                      <p:cBhvr additive="base">
                                        <p:cTn id="55" dur="500" fill="hold"/>
                                        <p:tgtEl>
                                          <p:spTgt spid="66"/>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fill="hold"/>
                                        <p:tgtEl>
                                          <p:spTgt spid="69"/>
                                        </p:tgtEl>
                                        <p:attrNameLst>
                                          <p:attrName>ppt_x</p:attrName>
                                        </p:attrNameLst>
                                      </p:cBhvr>
                                      <p:tavLst>
                                        <p:tav tm="0">
                                          <p:val>
                                            <p:strVal val="1+#ppt_w/2"/>
                                          </p:val>
                                        </p:tav>
                                        <p:tav tm="100000">
                                          <p:val>
                                            <p:strVal val="#ppt_x"/>
                                          </p:val>
                                        </p:tav>
                                      </p:tavLst>
                                    </p:anim>
                                    <p:anim calcmode="lin" valueType="num">
                                      <p:cBhvr additive="base">
                                        <p:cTn id="59" dur="500" fill="hold"/>
                                        <p:tgtEl>
                                          <p:spTgt spid="69"/>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78"/>
                                        </p:tgtEl>
                                        <p:attrNameLst>
                                          <p:attrName>style.visibility</p:attrName>
                                        </p:attrNameLst>
                                      </p:cBhvr>
                                      <p:to>
                                        <p:strVal val="visible"/>
                                      </p:to>
                                    </p:set>
                                    <p:anim calcmode="lin" valueType="num">
                                      <p:cBhvr additive="base">
                                        <p:cTn id="62" dur="500" fill="hold"/>
                                        <p:tgtEl>
                                          <p:spTgt spid="78"/>
                                        </p:tgtEl>
                                        <p:attrNameLst>
                                          <p:attrName>ppt_x</p:attrName>
                                        </p:attrNameLst>
                                      </p:cBhvr>
                                      <p:tavLst>
                                        <p:tav tm="0">
                                          <p:val>
                                            <p:strVal val="1+#ppt_w/2"/>
                                          </p:val>
                                        </p:tav>
                                        <p:tav tm="100000">
                                          <p:val>
                                            <p:strVal val="#ppt_x"/>
                                          </p:val>
                                        </p:tav>
                                      </p:tavLst>
                                    </p:anim>
                                    <p:anim calcmode="lin" valueType="num">
                                      <p:cBhvr additive="base">
                                        <p:cTn id="63" dur="500" fill="hold"/>
                                        <p:tgtEl>
                                          <p:spTgt spid="78"/>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300"/>
                                  </p:stCondLst>
                                  <p:childTnLst>
                                    <p:set>
                                      <p:cBhvr>
                                        <p:cTn id="65" dur="1" fill="hold">
                                          <p:stCondLst>
                                            <p:cond delay="0"/>
                                          </p:stCondLst>
                                        </p:cTn>
                                        <p:tgtEl>
                                          <p:spTgt spid="67"/>
                                        </p:tgtEl>
                                        <p:attrNameLst>
                                          <p:attrName>style.visibility</p:attrName>
                                        </p:attrNameLst>
                                      </p:cBhvr>
                                      <p:to>
                                        <p:strVal val="visible"/>
                                      </p:to>
                                    </p:set>
                                    <p:anim calcmode="lin" valueType="num">
                                      <p:cBhvr additive="base">
                                        <p:cTn id="66" dur="500" fill="hold"/>
                                        <p:tgtEl>
                                          <p:spTgt spid="67"/>
                                        </p:tgtEl>
                                        <p:attrNameLst>
                                          <p:attrName>ppt_x</p:attrName>
                                        </p:attrNameLst>
                                      </p:cBhvr>
                                      <p:tavLst>
                                        <p:tav tm="0">
                                          <p:val>
                                            <p:strVal val="1+#ppt_w/2"/>
                                          </p:val>
                                        </p:tav>
                                        <p:tav tm="100000">
                                          <p:val>
                                            <p:strVal val="#ppt_x"/>
                                          </p:val>
                                        </p:tav>
                                      </p:tavLst>
                                    </p:anim>
                                    <p:anim calcmode="lin" valueType="num">
                                      <p:cBhvr additive="base">
                                        <p:cTn id="67" dur="500" fill="hold"/>
                                        <p:tgtEl>
                                          <p:spTgt spid="67"/>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300"/>
                                  </p:stCondLst>
                                  <p:childTnLst>
                                    <p:set>
                                      <p:cBhvr>
                                        <p:cTn id="69" dur="1" fill="hold">
                                          <p:stCondLst>
                                            <p:cond delay="0"/>
                                          </p:stCondLst>
                                        </p:cTn>
                                        <p:tgtEl>
                                          <p:spTgt spid="72"/>
                                        </p:tgtEl>
                                        <p:attrNameLst>
                                          <p:attrName>style.visibility</p:attrName>
                                        </p:attrNameLst>
                                      </p:cBhvr>
                                      <p:to>
                                        <p:strVal val="visible"/>
                                      </p:to>
                                    </p:set>
                                    <p:anim calcmode="lin" valueType="num">
                                      <p:cBhvr additive="base">
                                        <p:cTn id="70" dur="500" fill="hold"/>
                                        <p:tgtEl>
                                          <p:spTgt spid="72"/>
                                        </p:tgtEl>
                                        <p:attrNameLst>
                                          <p:attrName>ppt_x</p:attrName>
                                        </p:attrNameLst>
                                      </p:cBhvr>
                                      <p:tavLst>
                                        <p:tav tm="0">
                                          <p:val>
                                            <p:strVal val="1+#ppt_w/2"/>
                                          </p:val>
                                        </p:tav>
                                        <p:tav tm="100000">
                                          <p:val>
                                            <p:strVal val="#ppt_x"/>
                                          </p:val>
                                        </p:tav>
                                      </p:tavLst>
                                    </p:anim>
                                    <p:anim calcmode="lin" valueType="num">
                                      <p:cBhvr additive="base">
                                        <p:cTn id="71" dur="500" fill="hold"/>
                                        <p:tgtEl>
                                          <p:spTgt spid="72"/>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300"/>
                                  </p:stCondLst>
                                  <p:childTnLst>
                                    <p:set>
                                      <p:cBhvr>
                                        <p:cTn id="73" dur="1" fill="hold">
                                          <p:stCondLst>
                                            <p:cond delay="0"/>
                                          </p:stCondLst>
                                        </p:cTn>
                                        <p:tgtEl>
                                          <p:spTgt spid="79"/>
                                        </p:tgtEl>
                                        <p:attrNameLst>
                                          <p:attrName>style.visibility</p:attrName>
                                        </p:attrNameLst>
                                      </p:cBhvr>
                                      <p:to>
                                        <p:strVal val="visible"/>
                                      </p:to>
                                    </p:set>
                                    <p:anim calcmode="lin" valueType="num">
                                      <p:cBhvr additive="base">
                                        <p:cTn id="74" dur="500" fill="hold"/>
                                        <p:tgtEl>
                                          <p:spTgt spid="79"/>
                                        </p:tgtEl>
                                        <p:attrNameLst>
                                          <p:attrName>ppt_x</p:attrName>
                                        </p:attrNameLst>
                                      </p:cBhvr>
                                      <p:tavLst>
                                        <p:tav tm="0">
                                          <p:val>
                                            <p:strVal val="1+#ppt_w/2"/>
                                          </p:val>
                                        </p:tav>
                                        <p:tav tm="100000">
                                          <p:val>
                                            <p:strVal val="#ppt_x"/>
                                          </p:val>
                                        </p:tav>
                                      </p:tavLst>
                                    </p:anim>
                                    <p:anim calcmode="lin" valueType="num">
                                      <p:cBhvr additive="base">
                                        <p:cTn id="75" dur="500" fill="hold"/>
                                        <p:tgtEl>
                                          <p:spTgt spid="7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600"/>
                                  </p:stCondLst>
                                  <p:childTnLst>
                                    <p:set>
                                      <p:cBhvr>
                                        <p:cTn id="77" dur="1" fill="hold">
                                          <p:stCondLst>
                                            <p:cond delay="0"/>
                                          </p:stCondLst>
                                        </p:cTn>
                                        <p:tgtEl>
                                          <p:spTgt spid="68"/>
                                        </p:tgtEl>
                                        <p:attrNameLst>
                                          <p:attrName>style.visibility</p:attrName>
                                        </p:attrNameLst>
                                      </p:cBhvr>
                                      <p:to>
                                        <p:strVal val="visible"/>
                                      </p:to>
                                    </p:set>
                                    <p:anim calcmode="lin" valueType="num">
                                      <p:cBhvr additive="base">
                                        <p:cTn id="78" dur="500" fill="hold"/>
                                        <p:tgtEl>
                                          <p:spTgt spid="68"/>
                                        </p:tgtEl>
                                        <p:attrNameLst>
                                          <p:attrName>ppt_x</p:attrName>
                                        </p:attrNameLst>
                                      </p:cBhvr>
                                      <p:tavLst>
                                        <p:tav tm="0">
                                          <p:val>
                                            <p:strVal val="1+#ppt_w/2"/>
                                          </p:val>
                                        </p:tav>
                                        <p:tav tm="100000">
                                          <p:val>
                                            <p:strVal val="#ppt_x"/>
                                          </p:val>
                                        </p:tav>
                                      </p:tavLst>
                                    </p:anim>
                                    <p:anim calcmode="lin" valueType="num">
                                      <p:cBhvr additive="base">
                                        <p:cTn id="79" dur="500" fill="hold"/>
                                        <p:tgtEl>
                                          <p:spTgt spid="68"/>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600"/>
                                  </p:stCondLst>
                                  <p:childTnLst>
                                    <p:set>
                                      <p:cBhvr>
                                        <p:cTn id="81" dur="1" fill="hold">
                                          <p:stCondLst>
                                            <p:cond delay="0"/>
                                          </p:stCondLst>
                                        </p:cTn>
                                        <p:tgtEl>
                                          <p:spTgt spid="75"/>
                                        </p:tgtEl>
                                        <p:attrNameLst>
                                          <p:attrName>style.visibility</p:attrName>
                                        </p:attrNameLst>
                                      </p:cBhvr>
                                      <p:to>
                                        <p:strVal val="visible"/>
                                      </p:to>
                                    </p:set>
                                    <p:anim calcmode="lin" valueType="num">
                                      <p:cBhvr additive="base">
                                        <p:cTn id="82" dur="500" fill="hold"/>
                                        <p:tgtEl>
                                          <p:spTgt spid="75"/>
                                        </p:tgtEl>
                                        <p:attrNameLst>
                                          <p:attrName>ppt_x</p:attrName>
                                        </p:attrNameLst>
                                      </p:cBhvr>
                                      <p:tavLst>
                                        <p:tav tm="0">
                                          <p:val>
                                            <p:strVal val="1+#ppt_w/2"/>
                                          </p:val>
                                        </p:tav>
                                        <p:tav tm="100000">
                                          <p:val>
                                            <p:strVal val="#ppt_x"/>
                                          </p:val>
                                        </p:tav>
                                      </p:tavLst>
                                    </p:anim>
                                    <p:anim calcmode="lin" valueType="num">
                                      <p:cBhvr additive="base">
                                        <p:cTn id="83" dur="500" fill="hold"/>
                                        <p:tgtEl>
                                          <p:spTgt spid="75"/>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600"/>
                                  </p:stCondLst>
                                  <p:childTnLst>
                                    <p:set>
                                      <p:cBhvr>
                                        <p:cTn id="85" dur="1" fill="hold">
                                          <p:stCondLst>
                                            <p:cond delay="0"/>
                                          </p:stCondLst>
                                        </p:cTn>
                                        <p:tgtEl>
                                          <p:spTgt spid="80"/>
                                        </p:tgtEl>
                                        <p:attrNameLst>
                                          <p:attrName>style.visibility</p:attrName>
                                        </p:attrNameLst>
                                      </p:cBhvr>
                                      <p:to>
                                        <p:strVal val="visible"/>
                                      </p:to>
                                    </p:set>
                                    <p:anim calcmode="lin" valueType="num">
                                      <p:cBhvr additive="base">
                                        <p:cTn id="86" dur="500" fill="hold"/>
                                        <p:tgtEl>
                                          <p:spTgt spid="80"/>
                                        </p:tgtEl>
                                        <p:attrNameLst>
                                          <p:attrName>ppt_x</p:attrName>
                                        </p:attrNameLst>
                                      </p:cBhvr>
                                      <p:tavLst>
                                        <p:tav tm="0">
                                          <p:val>
                                            <p:strVal val="1+#ppt_w/2"/>
                                          </p:val>
                                        </p:tav>
                                        <p:tav tm="100000">
                                          <p:val>
                                            <p:strVal val="#ppt_x"/>
                                          </p:val>
                                        </p:tav>
                                      </p:tavLst>
                                    </p:anim>
                                    <p:anim calcmode="lin" valueType="num">
                                      <p:cBhvr additive="base">
                                        <p:cTn id="87" dur="5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66" grpId="0" animBg="1"/>
      <p:bldP spid="67" grpId="0" animBg="1"/>
      <p:bldP spid="68" grpId="0" animBg="1"/>
      <p:bldP spid="78" grpId="0"/>
      <p:bldP spid="79" grpId="0"/>
      <p:bldP spid="8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市场拓展计划</a:t>
            </a:r>
          </a:p>
        </p:txBody>
      </p:sp>
      <p:sp>
        <p:nvSpPr>
          <p:cNvPr id="19" name="TextBox 18"/>
          <p:cNvSpPr txBox="1"/>
          <p:nvPr/>
        </p:nvSpPr>
        <p:spPr>
          <a:xfrm>
            <a:off x="11253950" y="2618999"/>
            <a:ext cx="2276532" cy="430887"/>
          </a:xfrm>
          <a:prstGeom prst="rect">
            <a:avLst/>
          </a:prstGeom>
          <a:noFill/>
        </p:spPr>
        <p:txBody>
          <a:bodyPr wrap="square" lIns="0" tIns="0" rIns="0" bIns="0" rtlCol="0">
            <a:spAutoFit/>
          </a:bodyPr>
          <a:lstStyle>
            <a:defPPr>
              <a:defRPr lang="zh-CN"/>
            </a:defPPr>
            <a:lvl1pPr>
              <a:defRPr sz="2000" b="1">
                <a:solidFill>
                  <a:schemeClr val="bg1"/>
                </a:solidFill>
                <a:latin typeface="微软雅黑" pitchFamily="34" charset="-122"/>
                <a:ea typeface="微软雅黑" pitchFamily="34" charset="-122"/>
              </a:defRPr>
            </a:lvl1pPr>
          </a:lstStyle>
          <a:p>
            <a:r>
              <a:rPr lang="zh-CN" altLang="en-US" sz="2800" dirty="0">
                <a:solidFill>
                  <a:schemeClr val="tx1">
                    <a:lumMod val="65000"/>
                    <a:lumOff val="35000"/>
                  </a:schemeClr>
                </a:solidFill>
              </a:rPr>
              <a:t>本地市场</a:t>
            </a:r>
          </a:p>
        </p:txBody>
      </p:sp>
      <p:sp>
        <p:nvSpPr>
          <p:cNvPr id="42" name="TextBox 41"/>
          <p:cNvSpPr txBox="1"/>
          <p:nvPr/>
        </p:nvSpPr>
        <p:spPr>
          <a:xfrm>
            <a:off x="11253950" y="4678856"/>
            <a:ext cx="2276532" cy="430887"/>
          </a:xfrm>
          <a:prstGeom prst="rect">
            <a:avLst/>
          </a:prstGeom>
          <a:noFill/>
        </p:spPr>
        <p:txBody>
          <a:bodyPr wrap="square" lIns="0" tIns="0" rIns="0" bIns="0" rtlCol="0">
            <a:spAutoFit/>
          </a:bodyPr>
          <a:lstStyle>
            <a:defPPr>
              <a:defRPr lang="zh-CN"/>
            </a:defPPr>
            <a:lvl1pPr>
              <a:defRPr sz="2000" b="1">
                <a:solidFill>
                  <a:schemeClr val="bg1"/>
                </a:solidFill>
                <a:latin typeface="微软雅黑" pitchFamily="34" charset="-122"/>
                <a:ea typeface="微软雅黑" pitchFamily="34" charset="-122"/>
              </a:defRPr>
            </a:lvl1pPr>
          </a:lstStyle>
          <a:p>
            <a:r>
              <a:rPr lang="zh-CN" altLang="en-US" sz="2800" dirty="0">
                <a:solidFill>
                  <a:schemeClr val="tx1">
                    <a:lumMod val="65000"/>
                    <a:lumOff val="35000"/>
                  </a:schemeClr>
                </a:solidFill>
              </a:rPr>
              <a:t>周边市场</a:t>
            </a:r>
          </a:p>
        </p:txBody>
      </p:sp>
      <p:sp>
        <p:nvSpPr>
          <p:cNvPr id="43" name="TextBox 42"/>
          <p:cNvSpPr txBox="1"/>
          <p:nvPr/>
        </p:nvSpPr>
        <p:spPr>
          <a:xfrm>
            <a:off x="3333070" y="1791417"/>
            <a:ext cx="2276532" cy="430887"/>
          </a:xfrm>
          <a:prstGeom prst="rect">
            <a:avLst/>
          </a:prstGeom>
          <a:noFill/>
        </p:spPr>
        <p:txBody>
          <a:bodyPr wrap="square" lIns="0" tIns="0" rIns="0" bIns="0" rtlCol="0">
            <a:spAutoFit/>
          </a:bodyPr>
          <a:lstStyle>
            <a:defPPr>
              <a:defRPr lang="zh-CN"/>
            </a:defPPr>
            <a:lvl1pPr>
              <a:defRPr sz="2000" b="1">
                <a:solidFill>
                  <a:schemeClr val="bg1"/>
                </a:solidFill>
                <a:latin typeface="微软雅黑" pitchFamily="34" charset="-122"/>
                <a:ea typeface="微软雅黑" pitchFamily="34" charset="-122"/>
              </a:defRPr>
            </a:lvl1pPr>
          </a:lstStyle>
          <a:p>
            <a:pPr algn="r"/>
            <a:r>
              <a:rPr lang="zh-CN" altLang="en-US" sz="2800" dirty="0">
                <a:solidFill>
                  <a:schemeClr val="tx1">
                    <a:lumMod val="65000"/>
                    <a:lumOff val="35000"/>
                  </a:schemeClr>
                </a:solidFill>
              </a:rPr>
              <a:t>细分市场</a:t>
            </a:r>
          </a:p>
        </p:txBody>
      </p:sp>
      <p:sp>
        <p:nvSpPr>
          <p:cNvPr id="44" name="TextBox 43"/>
          <p:cNvSpPr txBox="1"/>
          <p:nvPr/>
        </p:nvSpPr>
        <p:spPr>
          <a:xfrm>
            <a:off x="3333070" y="3642474"/>
            <a:ext cx="2276532" cy="430887"/>
          </a:xfrm>
          <a:prstGeom prst="rect">
            <a:avLst/>
          </a:prstGeom>
          <a:noFill/>
        </p:spPr>
        <p:txBody>
          <a:bodyPr wrap="square" lIns="0" tIns="0" rIns="0" bIns="0" rtlCol="0">
            <a:spAutoFit/>
          </a:bodyPr>
          <a:lstStyle>
            <a:defPPr>
              <a:defRPr lang="zh-CN"/>
            </a:defPPr>
            <a:lvl1pPr>
              <a:defRPr sz="2000" b="1">
                <a:solidFill>
                  <a:schemeClr val="bg1"/>
                </a:solidFill>
                <a:latin typeface="微软雅黑" pitchFamily="34" charset="-122"/>
                <a:ea typeface="微软雅黑" pitchFamily="34" charset="-122"/>
              </a:defRPr>
            </a:lvl1pPr>
          </a:lstStyle>
          <a:p>
            <a:pPr algn="r"/>
            <a:r>
              <a:rPr lang="zh-CN" altLang="en-US" sz="2800" dirty="0">
                <a:solidFill>
                  <a:schemeClr val="tx1">
                    <a:lumMod val="65000"/>
                    <a:lumOff val="35000"/>
                  </a:schemeClr>
                </a:solidFill>
              </a:rPr>
              <a:t>高端市场</a:t>
            </a:r>
          </a:p>
        </p:txBody>
      </p:sp>
      <p:grpSp>
        <p:nvGrpSpPr>
          <p:cNvPr id="26" name="Group 4"/>
          <p:cNvGrpSpPr>
            <a:grpSpLocks noChangeAspect="1"/>
          </p:cNvGrpSpPr>
          <p:nvPr/>
        </p:nvGrpSpPr>
        <p:grpSpPr bwMode="auto">
          <a:xfrm>
            <a:off x="5361802" y="1584399"/>
            <a:ext cx="6180181" cy="6716718"/>
            <a:chOff x="1513" y="29"/>
            <a:chExt cx="2646" cy="2876"/>
          </a:xfrm>
        </p:grpSpPr>
        <p:sp>
          <p:nvSpPr>
            <p:cNvPr id="27" name="Freeform 5"/>
            <p:cNvSpPr>
              <a:spLocks noEditPoints="1"/>
            </p:cNvSpPr>
            <p:nvPr/>
          </p:nvSpPr>
          <p:spPr bwMode="auto">
            <a:xfrm>
              <a:off x="1727" y="29"/>
              <a:ext cx="1136" cy="2582"/>
            </a:xfrm>
            <a:custGeom>
              <a:avLst/>
              <a:gdLst>
                <a:gd name="T0" fmla="*/ 69 w 1007"/>
                <a:gd name="T1" fmla="*/ 165 h 2288"/>
                <a:gd name="T2" fmla="*/ 166 w 1007"/>
                <a:gd name="T3" fmla="*/ 68 h 2288"/>
                <a:gd name="T4" fmla="*/ 263 w 1007"/>
                <a:gd name="T5" fmla="*/ 165 h 2288"/>
                <a:gd name="T6" fmla="*/ 166 w 1007"/>
                <a:gd name="T7" fmla="*/ 263 h 2288"/>
                <a:gd name="T8" fmla="*/ 69 w 1007"/>
                <a:gd name="T9" fmla="*/ 165 h 2288"/>
                <a:gd name="T10" fmla="*/ 0 w 1007"/>
                <a:gd name="T11" fmla="*/ 165 h 2288"/>
                <a:gd name="T12" fmla="*/ 166 w 1007"/>
                <a:gd name="T13" fmla="*/ 331 h 2288"/>
                <a:gd name="T14" fmla="*/ 328 w 1007"/>
                <a:gd name="T15" fmla="*/ 193 h 2288"/>
                <a:gd name="T16" fmla="*/ 821 w 1007"/>
                <a:gd name="T17" fmla="*/ 193 h 2288"/>
                <a:gd name="T18" fmla="*/ 1080 w 1007"/>
                <a:gd name="T19" fmla="*/ 396 h 2288"/>
                <a:gd name="T20" fmla="*/ 1080 w 1007"/>
                <a:gd name="T21" fmla="*/ 2582 h 2288"/>
                <a:gd name="T22" fmla="*/ 1136 w 1007"/>
                <a:gd name="T23" fmla="*/ 2582 h 2288"/>
                <a:gd name="T24" fmla="*/ 1136 w 1007"/>
                <a:gd name="T25" fmla="*/ 396 h 2288"/>
                <a:gd name="T26" fmla="*/ 1031 w 1007"/>
                <a:gd name="T27" fmla="*/ 192 h 2288"/>
                <a:gd name="T28" fmla="*/ 821 w 1007"/>
                <a:gd name="T29" fmla="*/ 138 h 2288"/>
                <a:gd name="T30" fmla="*/ 328 w 1007"/>
                <a:gd name="T31" fmla="*/ 138 h 2288"/>
                <a:gd name="T32" fmla="*/ 166 w 1007"/>
                <a:gd name="T33" fmla="*/ 0 h 2288"/>
                <a:gd name="T34" fmla="*/ 0 w 1007"/>
                <a:gd name="T35" fmla="*/ 165 h 228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07" h="2288">
                  <a:moveTo>
                    <a:pt x="61" y="146"/>
                  </a:moveTo>
                  <a:cubicBezTo>
                    <a:pt x="61" y="99"/>
                    <a:pt x="99" y="60"/>
                    <a:pt x="147" y="60"/>
                  </a:cubicBezTo>
                  <a:cubicBezTo>
                    <a:pt x="194" y="60"/>
                    <a:pt x="233" y="99"/>
                    <a:pt x="233" y="146"/>
                  </a:cubicBezTo>
                  <a:cubicBezTo>
                    <a:pt x="233" y="194"/>
                    <a:pt x="194" y="233"/>
                    <a:pt x="147" y="233"/>
                  </a:cubicBezTo>
                  <a:cubicBezTo>
                    <a:pt x="99" y="233"/>
                    <a:pt x="61" y="194"/>
                    <a:pt x="61" y="146"/>
                  </a:cubicBezTo>
                  <a:moveTo>
                    <a:pt x="0" y="146"/>
                  </a:moveTo>
                  <a:cubicBezTo>
                    <a:pt x="0" y="227"/>
                    <a:pt x="66" y="293"/>
                    <a:pt x="147" y="293"/>
                  </a:cubicBezTo>
                  <a:cubicBezTo>
                    <a:pt x="219" y="293"/>
                    <a:pt x="279" y="240"/>
                    <a:pt x="291" y="171"/>
                  </a:cubicBezTo>
                  <a:cubicBezTo>
                    <a:pt x="728" y="171"/>
                    <a:pt x="728" y="171"/>
                    <a:pt x="728" y="171"/>
                  </a:cubicBezTo>
                  <a:cubicBezTo>
                    <a:pt x="797" y="171"/>
                    <a:pt x="957" y="189"/>
                    <a:pt x="957" y="351"/>
                  </a:cubicBezTo>
                  <a:cubicBezTo>
                    <a:pt x="957" y="2288"/>
                    <a:pt x="957" y="2288"/>
                    <a:pt x="957" y="2288"/>
                  </a:cubicBezTo>
                  <a:cubicBezTo>
                    <a:pt x="1007" y="2288"/>
                    <a:pt x="1007" y="2288"/>
                    <a:pt x="1007" y="2288"/>
                  </a:cubicBezTo>
                  <a:cubicBezTo>
                    <a:pt x="1007" y="351"/>
                    <a:pt x="1007" y="351"/>
                    <a:pt x="1007" y="351"/>
                  </a:cubicBezTo>
                  <a:cubicBezTo>
                    <a:pt x="1007" y="272"/>
                    <a:pt x="975" y="210"/>
                    <a:pt x="914" y="170"/>
                  </a:cubicBezTo>
                  <a:cubicBezTo>
                    <a:pt x="854" y="130"/>
                    <a:pt x="780" y="122"/>
                    <a:pt x="728" y="122"/>
                  </a:cubicBezTo>
                  <a:cubicBezTo>
                    <a:pt x="291" y="122"/>
                    <a:pt x="291" y="122"/>
                    <a:pt x="291" y="122"/>
                  </a:cubicBezTo>
                  <a:cubicBezTo>
                    <a:pt x="279" y="53"/>
                    <a:pt x="219" y="0"/>
                    <a:pt x="147" y="0"/>
                  </a:cubicBezTo>
                  <a:cubicBezTo>
                    <a:pt x="66" y="0"/>
                    <a:pt x="0" y="66"/>
                    <a:pt x="0" y="146"/>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7"/>
            <p:cNvSpPr>
              <a:spLocks noEditPoints="1"/>
            </p:cNvSpPr>
            <p:nvPr/>
          </p:nvSpPr>
          <p:spPr bwMode="auto">
            <a:xfrm>
              <a:off x="1727" y="889"/>
              <a:ext cx="1029" cy="1716"/>
            </a:xfrm>
            <a:custGeom>
              <a:avLst/>
              <a:gdLst>
                <a:gd name="T0" fmla="*/ 69 w 912"/>
                <a:gd name="T1" fmla="*/ 165 h 1520"/>
                <a:gd name="T2" fmla="*/ 166 w 912"/>
                <a:gd name="T3" fmla="*/ 68 h 1520"/>
                <a:gd name="T4" fmla="*/ 263 w 912"/>
                <a:gd name="T5" fmla="*/ 165 h 1520"/>
                <a:gd name="T6" fmla="*/ 166 w 912"/>
                <a:gd name="T7" fmla="*/ 262 h 1520"/>
                <a:gd name="T8" fmla="*/ 69 w 912"/>
                <a:gd name="T9" fmla="*/ 165 h 1520"/>
                <a:gd name="T10" fmla="*/ 0 w 912"/>
                <a:gd name="T11" fmla="*/ 165 h 1520"/>
                <a:gd name="T12" fmla="*/ 166 w 912"/>
                <a:gd name="T13" fmla="*/ 330 h 1520"/>
                <a:gd name="T14" fmla="*/ 327 w 912"/>
                <a:gd name="T15" fmla="*/ 196 h 1520"/>
                <a:gd name="T16" fmla="*/ 759 w 912"/>
                <a:gd name="T17" fmla="*/ 196 h 1520"/>
                <a:gd name="T18" fmla="*/ 973 w 912"/>
                <a:gd name="T19" fmla="*/ 358 h 1520"/>
                <a:gd name="T20" fmla="*/ 973 w 912"/>
                <a:gd name="T21" fmla="*/ 1716 h 1520"/>
                <a:gd name="T22" fmla="*/ 1029 w 912"/>
                <a:gd name="T23" fmla="*/ 1716 h 1520"/>
                <a:gd name="T24" fmla="*/ 1029 w 912"/>
                <a:gd name="T25" fmla="*/ 358 h 1520"/>
                <a:gd name="T26" fmla="*/ 759 w 912"/>
                <a:gd name="T27" fmla="*/ 141 h 1520"/>
                <a:gd name="T28" fmla="*/ 329 w 912"/>
                <a:gd name="T29" fmla="*/ 141 h 1520"/>
                <a:gd name="T30" fmla="*/ 166 w 912"/>
                <a:gd name="T31" fmla="*/ 0 h 1520"/>
                <a:gd name="T32" fmla="*/ 0 w 912"/>
                <a:gd name="T33" fmla="*/ 165 h 15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912" h="1520">
                  <a:moveTo>
                    <a:pt x="61" y="146"/>
                  </a:moveTo>
                  <a:cubicBezTo>
                    <a:pt x="61" y="99"/>
                    <a:pt x="99" y="60"/>
                    <a:pt x="147" y="60"/>
                  </a:cubicBezTo>
                  <a:cubicBezTo>
                    <a:pt x="194" y="60"/>
                    <a:pt x="233" y="99"/>
                    <a:pt x="233" y="146"/>
                  </a:cubicBezTo>
                  <a:cubicBezTo>
                    <a:pt x="233" y="194"/>
                    <a:pt x="194" y="232"/>
                    <a:pt x="147" y="232"/>
                  </a:cubicBezTo>
                  <a:cubicBezTo>
                    <a:pt x="99" y="232"/>
                    <a:pt x="61" y="194"/>
                    <a:pt x="61" y="146"/>
                  </a:cubicBezTo>
                  <a:moveTo>
                    <a:pt x="0" y="146"/>
                  </a:moveTo>
                  <a:cubicBezTo>
                    <a:pt x="0" y="227"/>
                    <a:pt x="66" y="292"/>
                    <a:pt x="147" y="292"/>
                  </a:cubicBezTo>
                  <a:cubicBezTo>
                    <a:pt x="218" y="292"/>
                    <a:pt x="277" y="241"/>
                    <a:pt x="290" y="174"/>
                  </a:cubicBezTo>
                  <a:cubicBezTo>
                    <a:pt x="673" y="174"/>
                    <a:pt x="673" y="174"/>
                    <a:pt x="673" y="174"/>
                  </a:cubicBezTo>
                  <a:cubicBezTo>
                    <a:pt x="844" y="174"/>
                    <a:pt x="862" y="274"/>
                    <a:pt x="862" y="317"/>
                  </a:cubicBezTo>
                  <a:cubicBezTo>
                    <a:pt x="862" y="1520"/>
                    <a:pt x="862" y="1520"/>
                    <a:pt x="862" y="1520"/>
                  </a:cubicBezTo>
                  <a:cubicBezTo>
                    <a:pt x="912" y="1520"/>
                    <a:pt x="912" y="1520"/>
                    <a:pt x="912" y="1520"/>
                  </a:cubicBezTo>
                  <a:cubicBezTo>
                    <a:pt x="912" y="317"/>
                    <a:pt x="912" y="317"/>
                    <a:pt x="912" y="317"/>
                  </a:cubicBezTo>
                  <a:cubicBezTo>
                    <a:pt x="912" y="199"/>
                    <a:pt x="820" y="125"/>
                    <a:pt x="673" y="125"/>
                  </a:cubicBezTo>
                  <a:cubicBezTo>
                    <a:pt x="292" y="125"/>
                    <a:pt x="292" y="125"/>
                    <a:pt x="292" y="125"/>
                  </a:cubicBezTo>
                  <a:cubicBezTo>
                    <a:pt x="281" y="54"/>
                    <a:pt x="220" y="0"/>
                    <a:pt x="147" y="0"/>
                  </a:cubicBezTo>
                  <a:cubicBezTo>
                    <a:pt x="66" y="0"/>
                    <a:pt x="0" y="65"/>
                    <a:pt x="0" y="146"/>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9"/>
            <p:cNvSpPr>
              <a:spLocks noEditPoints="1"/>
            </p:cNvSpPr>
            <p:nvPr/>
          </p:nvSpPr>
          <p:spPr bwMode="auto">
            <a:xfrm>
              <a:off x="1727" y="1735"/>
              <a:ext cx="927" cy="874"/>
            </a:xfrm>
            <a:custGeom>
              <a:avLst/>
              <a:gdLst>
                <a:gd name="T0" fmla="*/ 61 w 823"/>
                <a:gd name="T1" fmla="*/ 147 h 774"/>
                <a:gd name="T2" fmla="*/ 147 w 823"/>
                <a:gd name="T3" fmla="*/ 60 h 774"/>
                <a:gd name="T4" fmla="*/ 233 w 823"/>
                <a:gd name="T5" fmla="*/ 147 h 774"/>
                <a:gd name="T6" fmla="*/ 147 w 823"/>
                <a:gd name="T7" fmla="*/ 233 h 774"/>
                <a:gd name="T8" fmla="*/ 61 w 823"/>
                <a:gd name="T9" fmla="*/ 147 h 774"/>
                <a:gd name="T10" fmla="*/ 0 w 823"/>
                <a:gd name="T11" fmla="*/ 147 h 774"/>
                <a:gd name="T12" fmla="*/ 147 w 823"/>
                <a:gd name="T13" fmla="*/ 293 h 774"/>
                <a:gd name="T14" fmla="*/ 289 w 823"/>
                <a:gd name="T15" fmla="*/ 180 h 774"/>
                <a:gd name="T16" fmla="*/ 581 w 823"/>
                <a:gd name="T17" fmla="*/ 180 h 774"/>
                <a:gd name="T18" fmla="*/ 774 w 823"/>
                <a:gd name="T19" fmla="*/ 330 h 774"/>
                <a:gd name="T20" fmla="*/ 774 w 823"/>
                <a:gd name="T21" fmla="*/ 774 h 774"/>
                <a:gd name="T22" fmla="*/ 823 w 823"/>
                <a:gd name="T23" fmla="*/ 774 h 774"/>
                <a:gd name="T24" fmla="*/ 823 w 823"/>
                <a:gd name="T25" fmla="*/ 330 h 774"/>
                <a:gd name="T26" fmla="*/ 778 w 823"/>
                <a:gd name="T27" fmla="*/ 203 h 774"/>
                <a:gd name="T28" fmla="*/ 581 w 823"/>
                <a:gd name="T29" fmla="*/ 131 h 774"/>
                <a:gd name="T30" fmla="*/ 292 w 823"/>
                <a:gd name="T31" fmla="*/ 131 h 774"/>
                <a:gd name="T32" fmla="*/ 147 w 823"/>
                <a:gd name="T33" fmla="*/ 0 h 774"/>
                <a:gd name="T34" fmla="*/ 0 w 823"/>
                <a:gd name="T35" fmla="*/ 147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3" h="774">
                  <a:moveTo>
                    <a:pt x="61" y="147"/>
                  </a:moveTo>
                  <a:cubicBezTo>
                    <a:pt x="61" y="99"/>
                    <a:pt x="99" y="60"/>
                    <a:pt x="147" y="60"/>
                  </a:cubicBezTo>
                  <a:cubicBezTo>
                    <a:pt x="194" y="60"/>
                    <a:pt x="233" y="99"/>
                    <a:pt x="233" y="147"/>
                  </a:cubicBezTo>
                  <a:cubicBezTo>
                    <a:pt x="233" y="194"/>
                    <a:pt x="194" y="233"/>
                    <a:pt x="147" y="233"/>
                  </a:cubicBezTo>
                  <a:cubicBezTo>
                    <a:pt x="99" y="233"/>
                    <a:pt x="61" y="194"/>
                    <a:pt x="61" y="147"/>
                  </a:cubicBezTo>
                  <a:moveTo>
                    <a:pt x="0" y="147"/>
                  </a:moveTo>
                  <a:cubicBezTo>
                    <a:pt x="0" y="227"/>
                    <a:pt x="66" y="293"/>
                    <a:pt x="147" y="293"/>
                  </a:cubicBezTo>
                  <a:cubicBezTo>
                    <a:pt x="216" y="293"/>
                    <a:pt x="274" y="245"/>
                    <a:pt x="289" y="180"/>
                  </a:cubicBezTo>
                  <a:cubicBezTo>
                    <a:pt x="581" y="180"/>
                    <a:pt x="581" y="180"/>
                    <a:pt x="581" y="180"/>
                  </a:cubicBezTo>
                  <a:cubicBezTo>
                    <a:pt x="653" y="180"/>
                    <a:pt x="774" y="200"/>
                    <a:pt x="774" y="330"/>
                  </a:cubicBezTo>
                  <a:cubicBezTo>
                    <a:pt x="774" y="774"/>
                    <a:pt x="774" y="774"/>
                    <a:pt x="774" y="774"/>
                  </a:cubicBezTo>
                  <a:cubicBezTo>
                    <a:pt x="823" y="774"/>
                    <a:pt x="823" y="774"/>
                    <a:pt x="823" y="774"/>
                  </a:cubicBezTo>
                  <a:cubicBezTo>
                    <a:pt x="823" y="330"/>
                    <a:pt x="823" y="330"/>
                    <a:pt x="823" y="330"/>
                  </a:cubicBezTo>
                  <a:cubicBezTo>
                    <a:pt x="823" y="295"/>
                    <a:pt x="815" y="245"/>
                    <a:pt x="778" y="203"/>
                  </a:cubicBezTo>
                  <a:cubicBezTo>
                    <a:pt x="737" y="155"/>
                    <a:pt x="671" y="131"/>
                    <a:pt x="581" y="131"/>
                  </a:cubicBezTo>
                  <a:cubicBezTo>
                    <a:pt x="292" y="131"/>
                    <a:pt x="292" y="131"/>
                    <a:pt x="292" y="131"/>
                  </a:cubicBezTo>
                  <a:cubicBezTo>
                    <a:pt x="285" y="58"/>
                    <a:pt x="222" y="0"/>
                    <a:pt x="147" y="0"/>
                  </a:cubicBezTo>
                  <a:cubicBezTo>
                    <a:pt x="66" y="0"/>
                    <a:pt x="0" y="66"/>
                    <a:pt x="0" y="147"/>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30" name="Freeform 11"/>
            <p:cNvSpPr>
              <a:spLocks noEditPoints="1"/>
            </p:cNvSpPr>
            <p:nvPr/>
          </p:nvSpPr>
          <p:spPr bwMode="auto">
            <a:xfrm>
              <a:off x="2906" y="472"/>
              <a:ext cx="1041" cy="2133"/>
            </a:xfrm>
            <a:custGeom>
              <a:avLst/>
              <a:gdLst>
                <a:gd name="T0" fmla="*/ 689 w 921"/>
                <a:gd name="T1" fmla="*/ 146 h 1890"/>
                <a:gd name="T2" fmla="*/ 775 w 921"/>
                <a:gd name="T3" fmla="*/ 60 h 1890"/>
                <a:gd name="T4" fmla="*/ 861 w 921"/>
                <a:gd name="T5" fmla="*/ 146 h 1890"/>
                <a:gd name="T6" fmla="*/ 775 w 921"/>
                <a:gd name="T7" fmla="*/ 232 h 1890"/>
                <a:gd name="T8" fmla="*/ 689 w 921"/>
                <a:gd name="T9" fmla="*/ 146 h 1890"/>
                <a:gd name="T10" fmla="*/ 632 w 921"/>
                <a:gd name="T11" fmla="*/ 115 h 1890"/>
                <a:gd name="T12" fmla="*/ 252 w 921"/>
                <a:gd name="T13" fmla="*/ 115 h 1890"/>
                <a:gd name="T14" fmla="*/ 7 w 921"/>
                <a:gd name="T15" fmla="*/ 294 h 1890"/>
                <a:gd name="T16" fmla="*/ 7 w 921"/>
                <a:gd name="T17" fmla="*/ 1890 h 1890"/>
                <a:gd name="T18" fmla="*/ 56 w 921"/>
                <a:gd name="T19" fmla="*/ 1890 h 1890"/>
                <a:gd name="T20" fmla="*/ 56 w 921"/>
                <a:gd name="T21" fmla="*/ 298 h 1890"/>
                <a:gd name="T22" fmla="*/ 252 w 921"/>
                <a:gd name="T23" fmla="*/ 165 h 1890"/>
                <a:gd name="T24" fmla="*/ 630 w 921"/>
                <a:gd name="T25" fmla="*/ 165 h 1890"/>
                <a:gd name="T26" fmla="*/ 775 w 921"/>
                <a:gd name="T27" fmla="*/ 292 h 1890"/>
                <a:gd name="T28" fmla="*/ 921 w 921"/>
                <a:gd name="T29" fmla="*/ 146 h 1890"/>
                <a:gd name="T30" fmla="*/ 775 w 921"/>
                <a:gd name="T31" fmla="*/ 0 h 1890"/>
                <a:gd name="T32" fmla="*/ 632 w 921"/>
                <a:gd name="T33" fmla="*/ 115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1" h="1890">
                  <a:moveTo>
                    <a:pt x="689" y="146"/>
                  </a:moveTo>
                  <a:cubicBezTo>
                    <a:pt x="689" y="99"/>
                    <a:pt x="728" y="60"/>
                    <a:pt x="775" y="60"/>
                  </a:cubicBezTo>
                  <a:cubicBezTo>
                    <a:pt x="823" y="60"/>
                    <a:pt x="861" y="99"/>
                    <a:pt x="861" y="146"/>
                  </a:cubicBezTo>
                  <a:cubicBezTo>
                    <a:pt x="861" y="194"/>
                    <a:pt x="823" y="232"/>
                    <a:pt x="775" y="232"/>
                  </a:cubicBezTo>
                  <a:cubicBezTo>
                    <a:pt x="728" y="232"/>
                    <a:pt x="689" y="194"/>
                    <a:pt x="689" y="146"/>
                  </a:cubicBezTo>
                  <a:moveTo>
                    <a:pt x="632" y="115"/>
                  </a:moveTo>
                  <a:cubicBezTo>
                    <a:pt x="252" y="115"/>
                    <a:pt x="252" y="115"/>
                    <a:pt x="252" y="115"/>
                  </a:cubicBezTo>
                  <a:cubicBezTo>
                    <a:pt x="87" y="115"/>
                    <a:pt x="16" y="167"/>
                    <a:pt x="7" y="294"/>
                  </a:cubicBezTo>
                  <a:cubicBezTo>
                    <a:pt x="0" y="394"/>
                    <a:pt x="7" y="1829"/>
                    <a:pt x="7" y="1890"/>
                  </a:cubicBezTo>
                  <a:cubicBezTo>
                    <a:pt x="56" y="1890"/>
                    <a:pt x="56" y="1890"/>
                    <a:pt x="56" y="1890"/>
                  </a:cubicBezTo>
                  <a:cubicBezTo>
                    <a:pt x="56" y="1875"/>
                    <a:pt x="50" y="395"/>
                    <a:pt x="56" y="298"/>
                  </a:cubicBezTo>
                  <a:cubicBezTo>
                    <a:pt x="61" y="227"/>
                    <a:pt x="80" y="165"/>
                    <a:pt x="252" y="165"/>
                  </a:cubicBezTo>
                  <a:cubicBezTo>
                    <a:pt x="630" y="165"/>
                    <a:pt x="630" y="165"/>
                    <a:pt x="630" y="165"/>
                  </a:cubicBezTo>
                  <a:cubicBezTo>
                    <a:pt x="639" y="236"/>
                    <a:pt x="701" y="292"/>
                    <a:pt x="775" y="292"/>
                  </a:cubicBezTo>
                  <a:cubicBezTo>
                    <a:pt x="856" y="292"/>
                    <a:pt x="921" y="227"/>
                    <a:pt x="921" y="146"/>
                  </a:cubicBezTo>
                  <a:cubicBezTo>
                    <a:pt x="921" y="65"/>
                    <a:pt x="856" y="0"/>
                    <a:pt x="775" y="0"/>
                  </a:cubicBezTo>
                  <a:cubicBezTo>
                    <a:pt x="705" y="0"/>
                    <a:pt x="646" y="49"/>
                    <a:pt x="632" y="115"/>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31" name="Freeform 13"/>
            <p:cNvSpPr>
              <a:spLocks noEditPoints="1"/>
            </p:cNvSpPr>
            <p:nvPr/>
          </p:nvSpPr>
          <p:spPr bwMode="auto">
            <a:xfrm>
              <a:off x="3011" y="1320"/>
              <a:ext cx="928" cy="1281"/>
            </a:xfrm>
            <a:custGeom>
              <a:avLst/>
              <a:gdLst>
                <a:gd name="T0" fmla="*/ 666 w 822"/>
                <a:gd name="T1" fmla="*/ 166 h 1135"/>
                <a:gd name="T2" fmla="*/ 763 w 822"/>
                <a:gd name="T3" fmla="*/ 68 h 1135"/>
                <a:gd name="T4" fmla="*/ 860 w 822"/>
                <a:gd name="T5" fmla="*/ 166 h 1135"/>
                <a:gd name="T6" fmla="*/ 763 w 822"/>
                <a:gd name="T7" fmla="*/ 263 h 1135"/>
                <a:gd name="T8" fmla="*/ 666 w 822"/>
                <a:gd name="T9" fmla="*/ 166 h 1135"/>
                <a:gd name="T10" fmla="*/ 601 w 822"/>
                <a:gd name="T11" fmla="*/ 138 h 1135"/>
                <a:gd name="T12" fmla="*/ 228 w 822"/>
                <a:gd name="T13" fmla="*/ 134 h 1135"/>
                <a:gd name="T14" fmla="*/ 0 w 822"/>
                <a:gd name="T15" fmla="*/ 376 h 1135"/>
                <a:gd name="T16" fmla="*/ 0 w 822"/>
                <a:gd name="T17" fmla="*/ 1281 h 1135"/>
                <a:gd name="T18" fmla="*/ 55 w 822"/>
                <a:gd name="T19" fmla="*/ 1281 h 1135"/>
                <a:gd name="T20" fmla="*/ 55 w 822"/>
                <a:gd name="T21" fmla="*/ 376 h 1135"/>
                <a:gd name="T22" fmla="*/ 228 w 822"/>
                <a:gd name="T23" fmla="*/ 190 h 1135"/>
                <a:gd name="T24" fmla="*/ 601 w 822"/>
                <a:gd name="T25" fmla="*/ 193 h 1135"/>
                <a:gd name="T26" fmla="*/ 763 w 822"/>
                <a:gd name="T27" fmla="*/ 331 h 1135"/>
                <a:gd name="T28" fmla="*/ 928 w 822"/>
                <a:gd name="T29" fmla="*/ 166 h 1135"/>
                <a:gd name="T30" fmla="*/ 763 w 822"/>
                <a:gd name="T31" fmla="*/ 0 h 1135"/>
                <a:gd name="T32" fmla="*/ 601 w 822"/>
                <a:gd name="T33" fmla="*/ 138 h 11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822" h="1135">
                  <a:moveTo>
                    <a:pt x="590" y="147"/>
                  </a:moveTo>
                  <a:cubicBezTo>
                    <a:pt x="590" y="99"/>
                    <a:pt x="628" y="60"/>
                    <a:pt x="676" y="60"/>
                  </a:cubicBezTo>
                  <a:cubicBezTo>
                    <a:pt x="723" y="60"/>
                    <a:pt x="762" y="99"/>
                    <a:pt x="762" y="147"/>
                  </a:cubicBezTo>
                  <a:cubicBezTo>
                    <a:pt x="762" y="194"/>
                    <a:pt x="723" y="233"/>
                    <a:pt x="676" y="233"/>
                  </a:cubicBezTo>
                  <a:cubicBezTo>
                    <a:pt x="628" y="233"/>
                    <a:pt x="590" y="194"/>
                    <a:pt x="590" y="147"/>
                  </a:cubicBezTo>
                  <a:moveTo>
                    <a:pt x="532" y="122"/>
                  </a:moveTo>
                  <a:cubicBezTo>
                    <a:pt x="462" y="121"/>
                    <a:pt x="282" y="119"/>
                    <a:pt x="202" y="119"/>
                  </a:cubicBezTo>
                  <a:cubicBezTo>
                    <a:pt x="90" y="119"/>
                    <a:pt x="0" y="236"/>
                    <a:pt x="0" y="333"/>
                  </a:cubicBezTo>
                  <a:cubicBezTo>
                    <a:pt x="0" y="1135"/>
                    <a:pt x="0" y="1135"/>
                    <a:pt x="0" y="1135"/>
                  </a:cubicBezTo>
                  <a:cubicBezTo>
                    <a:pt x="49" y="1135"/>
                    <a:pt x="49" y="1135"/>
                    <a:pt x="49" y="1135"/>
                  </a:cubicBezTo>
                  <a:cubicBezTo>
                    <a:pt x="49" y="333"/>
                    <a:pt x="49" y="333"/>
                    <a:pt x="49" y="333"/>
                  </a:cubicBezTo>
                  <a:cubicBezTo>
                    <a:pt x="49" y="268"/>
                    <a:pt x="115" y="168"/>
                    <a:pt x="202" y="168"/>
                  </a:cubicBezTo>
                  <a:cubicBezTo>
                    <a:pt x="282" y="168"/>
                    <a:pt x="462" y="170"/>
                    <a:pt x="532" y="171"/>
                  </a:cubicBezTo>
                  <a:cubicBezTo>
                    <a:pt x="543" y="240"/>
                    <a:pt x="604" y="293"/>
                    <a:pt x="676" y="293"/>
                  </a:cubicBezTo>
                  <a:cubicBezTo>
                    <a:pt x="757" y="293"/>
                    <a:pt x="822" y="227"/>
                    <a:pt x="822" y="147"/>
                  </a:cubicBezTo>
                  <a:cubicBezTo>
                    <a:pt x="822" y="66"/>
                    <a:pt x="757" y="0"/>
                    <a:pt x="676" y="0"/>
                  </a:cubicBezTo>
                  <a:cubicBezTo>
                    <a:pt x="604" y="0"/>
                    <a:pt x="544" y="53"/>
                    <a:pt x="532" y="122"/>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15"/>
            <p:cNvSpPr>
              <a:spLocks/>
            </p:cNvSpPr>
            <p:nvPr/>
          </p:nvSpPr>
          <p:spPr bwMode="auto">
            <a:xfrm>
              <a:off x="1513" y="2608"/>
              <a:ext cx="1142" cy="286"/>
            </a:xfrm>
            <a:custGeom>
              <a:avLst/>
              <a:gdLst>
                <a:gd name="T0" fmla="*/ 1087 w 1142"/>
                <a:gd name="T1" fmla="*/ 0 h 287"/>
                <a:gd name="T2" fmla="*/ 0 w 1142"/>
                <a:gd name="T3" fmla="*/ 287 h 287"/>
                <a:gd name="T4" fmla="*/ 335 w 1142"/>
                <a:gd name="T5" fmla="*/ 287 h 287"/>
                <a:gd name="T6" fmla="*/ 1142 w 1142"/>
                <a:gd name="T7" fmla="*/ 0 h 287"/>
                <a:gd name="T8" fmla="*/ 1087 w 1142"/>
                <a:gd name="T9" fmla="*/ 0 h 287"/>
              </a:gdLst>
              <a:ahLst/>
              <a:cxnLst>
                <a:cxn ang="0">
                  <a:pos x="T0" y="T1"/>
                </a:cxn>
                <a:cxn ang="0">
                  <a:pos x="T2" y="T3"/>
                </a:cxn>
                <a:cxn ang="0">
                  <a:pos x="T4" y="T5"/>
                </a:cxn>
                <a:cxn ang="0">
                  <a:pos x="T6" y="T7"/>
                </a:cxn>
                <a:cxn ang="0">
                  <a:pos x="T8" y="T9"/>
                </a:cxn>
              </a:cxnLst>
              <a:rect l="0" t="0" r="r" b="b"/>
              <a:pathLst>
                <a:path w="1142" h="287">
                  <a:moveTo>
                    <a:pt x="1087" y="0"/>
                  </a:moveTo>
                  <a:lnTo>
                    <a:pt x="0" y="287"/>
                  </a:lnTo>
                  <a:lnTo>
                    <a:pt x="335" y="287"/>
                  </a:lnTo>
                  <a:lnTo>
                    <a:pt x="1142" y="0"/>
                  </a:lnTo>
                  <a:lnTo>
                    <a:pt x="1087"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34" name="Freeform 17"/>
            <p:cNvSpPr>
              <a:spLocks/>
            </p:cNvSpPr>
            <p:nvPr/>
          </p:nvSpPr>
          <p:spPr bwMode="auto">
            <a:xfrm>
              <a:off x="2088" y="2605"/>
              <a:ext cx="668" cy="295"/>
            </a:xfrm>
            <a:custGeom>
              <a:avLst/>
              <a:gdLst>
                <a:gd name="T0" fmla="*/ 611 w 668"/>
                <a:gd name="T1" fmla="*/ 0 h 295"/>
                <a:gd name="T2" fmla="*/ 0 w 668"/>
                <a:gd name="T3" fmla="*/ 295 h 295"/>
                <a:gd name="T4" fmla="*/ 344 w 668"/>
                <a:gd name="T5" fmla="*/ 295 h 295"/>
                <a:gd name="T6" fmla="*/ 668 w 668"/>
                <a:gd name="T7" fmla="*/ 0 h 295"/>
                <a:gd name="T8" fmla="*/ 611 w 668"/>
                <a:gd name="T9" fmla="*/ 0 h 295"/>
              </a:gdLst>
              <a:ahLst/>
              <a:cxnLst>
                <a:cxn ang="0">
                  <a:pos x="T0" y="T1"/>
                </a:cxn>
                <a:cxn ang="0">
                  <a:pos x="T2" y="T3"/>
                </a:cxn>
                <a:cxn ang="0">
                  <a:pos x="T4" y="T5"/>
                </a:cxn>
                <a:cxn ang="0">
                  <a:pos x="T6" y="T7"/>
                </a:cxn>
                <a:cxn ang="0">
                  <a:pos x="T8" y="T9"/>
                </a:cxn>
              </a:cxnLst>
              <a:rect l="0" t="0" r="r" b="b"/>
              <a:pathLst>
                <a:path w="668" h="295">
                  <a:moveTo>
                    <a:pt x="611" y="0"/>
                  </a:moveTo>
                  <a:lnTo>
                    <a:pt x="0" y="295"/>
                  </a:lnTo>
                  <a:lnTo>
                    <a:pt x="344" y="295"/>
                  </a:lnTo>
                  <a:lnTo>
                    <a:pt x="668" y="0"/>
                  </a:lnTo>
                  <a:lnTo>
                    <a:pt x="611"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35" name="Freeform 19"/>
            <p:cNvSpPr>
              <a:spLocks/>
            </p:cNvSpPr>
            <p:nvPr/>
          </p:nvSpPr>
          <p:spPr bwMode="auto">
            <a:xfrm>
              <a:off x="2662" y="2611"/>
              <a:ext cx="339" cy="289"/>
            </a:xfrm>
            <a:custGeom>
              <a:avLst/>
              <a:gdLst>
                <a:gd name="T0" fmla="*/ 145 w 340"/>
                <a:gd name="T1" fmla="*/ 0 h 289"/>
                <a:gd name="T2" fmla="*/ 0 w 340"/>
                <a:gd name="T3" fmla="*/ 289 h 289"/>
                <a:gd name="T4" fmla="*/ 340 w 340"/>
                <a:gd name="T5" fmla="*/ 289 h 289"/>
                <a:gd name="T6" fmla="*/ 201 w 340"/>
                <a:gd name="T7" fmla="*/ 0 h 289"/>
                <a:gd name="T8" fmla="*/ 145 w 340"/>
                <a:gd name="T9" fmla="*/ 0 h 289"/>
              </a:gdLst>
              <a:ahLst/>
              <a:cxnLst>
                <a:cxn ang="0">
                  <a:pos x="T0" y="T1"/>
                </a:cxn>
                <a:cxn ang="0">
                  <a:pos x="T2" y="T3"/>
                </a:cxn>
                <a:cxn ang="0">
                  <a:pos x="T4" y="T5"/>
                </a:cxn>
                <a:cxn ang="0">
                  <a:pos x="T6" y="T7"/>
                </a:cxn>
                <a:cxn ang="0">
                  <a:pos x="T8" y="T9"/>
                </a:cxn>
              </a:cxnLst>
              <a:rect l="0" t="0" r="r" b="b"/>
              <a:pathLst>
                <a:path w="340" h="289">
                  <a:moveTo>
                    <a:pt x="145" y="0"/>
                  </a:moveTo>
                  <a:lnTo>
                    <a:pt x="0" y="289"/>
                  </a:lnTo>
                  <a:lnTo>
                    <a:pt x="340" y="289"/>
                  </a:lnTo>
                  <a:lnTo>
                    <a:pt x="201" y="0"/>
                  </a:lnTo>
                  <a:lnTo>
                    <a:pt x="145"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36" name="Freeform 21"/>
            <p:cNvSpPr>
              <a:spLocks/>
            </p:cNvSpPr>
            <p:nvPr/>
          </p:nvSpPr>
          <p:spPr bwMode="auto">
            <a:xfrm>
              <a:off x="2914" y="2605"/>
              <a:ext cx="668" cy="298"/>
            </a:xfrm>
            <a:custGeom>
              <a:avLst/>
              <a:gdLst>
                <a:gd name="T0" fmla="*/ 0 w 668"/>
                <a:gd name="T1" fmla="*/ 0 h 298"/>
                <a:gd name="T2" fmla="*/ 328 w 668"/>
                <a:gd name="T3" fmla="*/ 298 h 298"/>
                <a:gd name="T4" fmla="*/ 668 w 668"/>
                <a:gd name="T5" fmla="*/ 298 h 298"/>
                <a:gd name="T6" fmla="*/ 55 w 668"/>
                <a:gd name="T7" fmla="*/ 0 h 298"/>
                <a:gd name="T8" fmla="*/ 0 w 668"/>
                <a:gd name="T9" fmla="*/ 0 h 2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8" h="298">
                  <a:moveTo>
                    <a:pt x="0" y="0"/>
                  </a:moveTo>
                  <a:lnTo>
                    <a:pt x="328" y="298"/>
                  </a:lnTo>
                  <a:lnTo>
                    <a:pt x="668" y="298"/>
                  </a:lnTo>
                  <a:lnTo>
                    <a:pt x="55" y="0"/>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23"/>
            <p:cNvSpPr>
              <a:spLocks/>
            </p:cNvSpPr>
            <p:nvPr/>
          </p:nvSpPr>
          <p:spPr bwMode="auto">
            <a:xfrm>
              <a:off x="3011" y="2601"/>
              <a:ext cx="1148" cy="304"/>
            </a:xfrm>
            <a:custGeom>
              <a:avLst/>
              <a:gdLst>
                <a:gd name="T0" fmla="*/ 0 w 1148"/>
                <a:gd name="T1" fmla="*/ 0 h 304"/>
                <a:gd name="T2" fmla="*/ 804 w 1148"/>
                <a:gd name="T3" fmla="*/ 304 h 304"/>
                <a:gd name="T4" fmla="*/ 1148 w 1148"/>
                <a:gd name="T5" fmla="*/ 304 h 304"/>
                <a:gd name="T6" fmla="*/ 55 w 1148"/>
                <a:gd name="T7" fmla="*/ 0 h 304"/>
                <a:gd name="T8" fmla="*/ 0 w 1148"/>
                <a:gd name="T9" fmla="*/ 0 h 3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8" h="304">
                  <a:moveTo>
                    <a:pt x="0" y="0"/>
                  </a:moveTo>
                  <a:lnTo>
                    <a:pt x="804" y="304"/>
                  </a:lnTo>
                  <a:lnTo>
                    <a:pt x="1148" y="304"/>
                  </a:lnTo>
                  <a:lnTo>
                    <a:pt x="55" y="0"/>
                  </a:lnTo>
                  <a:lnTo>
                    <a:pt x="0"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9" name="TextBox 38"/>
          <p:cNvSpPr txBox="1"/>
          <p:nvPr/>
        </p:nvSpPr>
        <p:spPr>
          <a:xfrm>
            <a:off x="1065475" y="2302181"/>
            <a:ext cx="4536956" cy="10645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r">
              <a:lnSpc>
                <a:spcPct val="150000"/>
              </a:lnSpc>
            </a:pPr>
            <a:r>
              <a:rPr lang="zh-CN" altLang="en-US" sz="1600" b="1" dirty="0">
                <a:solidFill>
                  <a:schemeClr val="tx2"/>
                </a:solidFill>
              </a:rPr>
              <a:t>市场说明一</a:t>
            </a:r>
            <a:r>
              <a:rPr lang="en-US" altLang="zh-CN" sz="1600" dirty="0">
                <a:solidFill>
                  <a:schemeClr val="tx2"/>
                </a:solidFill>
              </a:rPr>
              <a:t>……</a:t>
            </a:r>
            <a:r>
              <a:rPr lang="zh-CN" altLang="en-US" sz="1600" dirty="0">
                <a:solidFill>
                  <a:schemeClr val="tx2"/>
                </a:solidFill>
              </a:rPr>
              <a:t>点击输入本栏的具体文字，简明扼要的说明分项内容，此为概念图解，请根据您的具体内容酌情修改</a:t>
            </a:r>
            <a:endParaRPr lang="en-US" altLang="zh-CN" sz="1600" dirty="0">
              <a:solidFill>
                <a:schemeClr val="tx2"/>
              </a:solidFill>
            </a:endParaRPr>
          </a:p>
        </p:txBody>
      </p:sp>
      <p:sp>
        <p:nvSpPr>
          <p:cNvPr id="41" name="TextBox 40"/>
          <p:cNvSpPr txBox="1"/>
          <p:nvPr/>
        </p:nvSpPr>
        <p:spPr>
          <a:xfrm>
            <a:off x="1065475" y="4146595"/>
            <a:ext cx="4536956" cy="10645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r">
              <a:lnSpc>
                <a:spcPct val="150000"/>
              </a:lnSpc>
            </a:pPr>
            <a:r>
              <a:rPr lang="zh-CN" altLang="en-US" sz="1600" b="1" dirty="0">
                <a:solidFill>
                  <a:schemeClr val="tx2"/>
                </a:solidFill>
              </a:rPr>
              <a:t>市场说明一</a:t>
            </a:r>
            <a:r>
              <a:rPr lang="en-US" altLang="zh-CN" sz="1600" dirty="0">
                <a:solidFill>
                  <a:schemeClr val="tx2"/>
                </a:solidFill>
              </a:rPr>
              <a:t>……</a:t>
            </a:r>
            <a:r>
              <a:rPr lang="zh-CN" altLang="en-US" sz="1600" dirty="0">
                <a:solidFill>
                  <a:schemeClr val="tx2"/>
                </a:solidFill>
              </a:rPr>
              <a:t>点击输入本栏的具体文字，简明扼要的说明分项内容，此为概念图解，请根据您的具体内容酌情修改</a:t>
            </a:r>
            <a:endParaRPr lang="en-US" altLang="zh-CN" sz="1600" dirty="0">
              <a:solidFill>
                <a:schemeClr val="tx2"/>
              </a:solidFill>
            </a:endParaRPr>
          </a:p>
        </p:txBody>
      </p:sp>
      <p:sp>
        <p:nvSpPr>
          <p:cNvPr id="52" name="TextBox 51"/>
          <p:cNvSpPr txBox="1"/>
          <p:nvPr/>
        </p:nvSpPr>
        <p:spPr>
          <a:xfrm>
            <a:off x="3333070" y="5528010"/>
            <a:ext cx="2276532" cy="430887"/>
          </a:xfrm>
          <a:prstGeom prst="rect">
            <a:avLst/>
          </a:prstGeom>
          <a:noFill/>
        </p:spPr>
        <p:txBody>
          <a:bodyPr wrap="square" lIns="0" tIns="0" rIns="0" bIns="0" rtlCol="0">
            <a:spAutoFit/>
          </a:bodyPr>
          <a:lstStyle>
            <a:defPPr>
              <a:defRPr lang="zh-CN"/>
            </a:defPPr>
            <a:lvl1pPr>
              <a:defRPr sz="2000" b="1">
                <a:solidFill>
                  <a:schemeClr val="bg1"/>
                </a:solidFill>
                <a:latin typeface="微软雅黑" pitchFamily="34" charset="-122"/>
                <a:ea typeface="微软雅黑" pitchFamily="34" charset="-122"/>
              </a:defRPr>
            </a:lvl1pPr>
          </a:lstStyle>
          <a:p>
            <a:pPr algn="r"/>
            <a:r>
              <a:rPr lang="zh-CN" altLang="en-US" sz="2800" dirty="0">
                <a:solidFill>
                  <a:schemeClr val="tx1">
                    <a:lumMod val="65000"/>
                    <a:lumOff val="35000"/>
                  </a:schemeClr>
                </a:solidFill>
              </a:rPr>
              <a:t>网络市场</a:t>
            </a:r>
          </a:p>
        </p:txBody>
      </p:sp>
      <p:sp>
        <p:nvSpPr>
          <p:cNvPr id="53" name="TextBox 52"/>
          <p:cNvSpPr txBox="1"/>
          <p:nvPr/>
        </p:nvSpPr>
        <p:spPr>
          <a:xfrm>
            <a:off x="1065475" y="6032131"/>
            <a:ext cx="4536956" cy="10645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r">
              <a:lnSpc>
                <a:spcPct val="150000"/>
              </a:lnSpc>
            </a:pPr>
            <a:r>
              <a:rPr lang="zh-CN" altLang="en-US" sz="1600" b="1" dirty="0">
                <a:solidFill>
                  <a:schemeClr val="tx2"/>
                </a:solidFill>
              </a:rPr>
              <a:t>市场说明一</a:t>
            </a:r>
            <a:r>
              <a:rPr lang="en-US" altLang="zh-CN" sz="1600" dirty="0">
                <a:solidFill>
                  <a:schemeClr val="tx2"/>
                </a:solidFill>
              </a:rPr>
              <a:t>……</a:t>
            </a:r>
            <a:r>
              <a:rPr lang="zh-CN" altLang="en-US" sz="1600" dirty="0">
                <a:solidFill>
                  <a:schemeClr val="tx2"/>
                </a:solidFill>
              </a:rPr>
              <a:t>点击输入本栏的具体文字，简明扼要的说明分项内容，此为概念图解，请根据您的具体内容酌情修改</a:t>
            </a:r>
            <a:endParaRPr lang="en-US" altLang="zh-CN" sz="1600" dirty="0">
              <a:solidFill>
                <a:schemeClr val="tx2"/>
              </a:solidFill>
            </a:endParaRPr>
          </a:p>
        </p:txBody>
      </p:sp>
      <p:sp>
        <p:nvSpPr>
          <p:cNvPr id="54" name="TextBox 53"/>
          <p:cNvSpPr txBox="1"/>
          <p:nvPr/>
        </p:nvSpPr>
        <p:spPr>
          <a:xfrm>
            <a:off x="11286130" y="3085449"/>
            <a:ext cx="4648340" cy="10645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l">
              <a:lnSpc>
                <a:spcPct val="150000"/>
              </a:lnSpc>
            </a:pPr>
            <a:r>
              <a:rPr lang="zh-CN" altLang="en-US" sz="1600" b="1" dirty="0">
                <a:solidFill>
                  <a:schemeClr val="tx2"/>
                </a:solidFill>
              </a:rPr>
              <a:t>市场说明一</a:t>
            </a:r>
            <a:r>
              <a:rPr lang="en-US" altLang="zh-CN" sz="1600" dirty="0">
                <a:solidFill>
                  <a:schemeClr val="tx2"/>
                </a:solidFill>
              </a:rPr>
              <a:t>……</a:t>
            </a:r>
            <a:r>
              <a:rPr lang="zh-CN" altLang="en-US" sz="1600" dirty="0">
                <a:solidFill>
                  <a:schemeClr val="tx2"/>
                </a:solidFill>
              </a:rPr>
              <a:t>点击输入本栏的具体文字，简明扼要的说明分项内容，此为概念图解，请根据您的具体内容酌情修改</a:t>
            </a:r>
            <a:endParaRPr lang="en-US" altLang="zh-CN" sz="1600" dirty="0">
              <a:solidFill>
                <a:schemeClr val="tx2"/>
              </a:solidFill>
            </a:endParaRPr>
          </a:p>
        </p:txBody>
      </p:sp>
      <p:sp>
        <p:nvSpPr>
          <p:cNvPr id="59" name="TextBox 58"/>
          <p:cNvSpPr txBox="1"/>
          <p:nvPr/>
        </p:nvSpPr>
        <p:spPr>
          <a:xfrm>
            <a:off x="11286130" y="5211192"/>
            <a:ext cx="4648340" cy="106452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l">
              <a:lnSpc>
                <a:spcPct val="150000"/>
              </a:lnSpc>
            </a:pPr>
            <a:r>
              <a:rPr lang="zh-CN" altLang="en-US" sz="1600" b="1" dirty="0">
                <a:solidFill>
                  <a:schemeClr val="tx2"/>
                </a:solidFill>
              </a:rPr>
              <a:t>市场说明一</a:t>
            </a:r>
            <a:r>
              <a:rPr lang="en-US" altLang="zh-CN" sz="1600" dirty="0">
                <a:solidFill>
                  <a:schemeClr val="tx2"/>
                </a:solidFill>
              </a:rPr>
              <a:t>……</a:t>
            </a:r>
            <a:r>
              <a:rPr lang="zh-CN" altLang="en-US" sz="1600" dirty="0">
                <a:solidFill>
                  <a:schemeClr val="tx2"/>
                </a:solidFill>
              </a:rPr>
              <a:t>点击输入本栏的具体文字，简明扼要的说明分项内容，此为概念图解，请根据您的具体内容酌情修改</a:t>
            </a:r>
            <a:endParaRPr lang="en-US" altLang="zh-CN" sz="1600" dirty="0">
              <a:solidFill>
                <a:schemeClr val="tx2"/>
              </a:solidFill>
            </a:endParaRPr>
          </a:p>
        </p:txBody>
      </p:sp>
      <p:grpSp>
        <p:nvGrpSpPr>
          <p:cNvPr id="4" name="组合 3"/>
          <p:cNvGrpSpPr/>
          <p:nvPr/>
        </p:nvGrpSpPr>
        <p:grpSpPr>
          <a:xfrm>
            <a:off x="5361802" y="8301118"/>
            <a:ext cx="6180180" cy="1060369"/>
            <a:chOff x="5361802" y="8301118"/>
            <a:chExt cx="6180180" cy="1060369"/>
          </a:xfrm>
        </p:grpSpPr>
        <p:sp>
          <p:nvSpPr>
            <p:cNvPr id="3" name="矩形 2"/>
            <p:cNvSpPr/>
            <p:nvPr/>
          </p:nvSpPr>
          <p:spPr>
            <a:xfrm>
              <a:off x="5361802" y="8301118"/>
              <a:ext cx="6180180" cy="10603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59"/>
            <p:cNvSpPr txBox="1"/>
            <p:nvPr/>
          </p:nvSpPr>
          <p:spPr>
            <a:xfrm>
              <a:off x="7480987" y="8468189"/>
              <a:ext cx="2276532" cy="615553"/>
            </a:xfrm>
            <a:prstGeom prst="rect">
              <a:avLst/>
            </a:prstGeom>
            <a:noFill/>
          </p:spPr>
          <p:txBody>
            <a:bodyPr wrap="square" lIns="0" tIns="0" rIns="0" bIns="0" rtlCol="0">
              <a:spAutoFit/>
            </a:bodyPr>
            <a:lstStyle>
              <a:defPPr>
                <a:defRPr lang="zh-CN"/>
              </a:defPPr>
              <a:lvl1pPr>
                <a:defRPr sz="2000" b="1">
                  <a:solidFill>
                    <a:schemeClr val="bg1"/>
                  </a:solidFill>
                  <a:latin typeface="微软雅黑" pitchFamily="34" charset="-122"/>
                  <a:ea typeface="微软雅黑" pitchFamily="34" charset="-122"/>
                </a:defRPr>
              </a:lvl1pPr>
            </a:lstStyle>
            <a:p>
              <a:pPr algn="ctr"/>
              <a:r>
                <a:rPr lang="zh-CN" altLang="en-US" sz="4000" dirty="0"/>
                <a:t>市  场</a:t>
              </a:r>
            </a:p>
          </p:txBody>
        </p:sp>
      </p:grpSp>
      <p:grpSp>
        <p:nvGrpSpPr>
          <p:cNvPr id="32" name="组合 31"/>
          <p:cNvGrpSpPr/>
          <p:nvPr/>
        </p:nvGrpSpPr>
        <p:grpSpPr>
          <a:xfrm>
            <a:off x="324471" y="114300"/>
            <a:ext cx="746572" cy="661016"/>
            <a:chOff x="2098676" y="7219950"/>
            <a:chExt cx="1163637" cy="1030288"/>
          </a:xfrm>
          <a:solidFill>
            <a:schemeClr val="accent5"/>
          </a:solidFill>
        </p:grpSpPr>
        <p:sp>
          <p:nvSpPr>
            <p:cNvPr id="37" name="Freeform 13"/>
            <p:cNvSpPr>
              <a:spLocks/>
            </p:cNvSpPr>
            <p:nvPr/>
          </p:nvSpPr>
          <p:spPr bwMode="auto">
            <a:xfrm>
              <a:off x="2098676" y="7575550"/>
              <a:ext cx="258763" cy="236538"/>
            </a:xfrm>
            <a:custGeom>
              <a:avLst/>
              <a:gdLst>
                <a:gd name="T0" fmla="*/ 68 w 69"/>
                <a:gd name="T1" fmla="*/ 32 h 63"/>
                <a:gd name="T2" fmla="*/ 53 w 69"/>
                <a:gd name="T3" fmla="*/ 59 h 63"/>
                <a:gd name="T4" fmla="*/ 45 w 69"/>
                <a:gd name="T5" fmla="*/ 62 h 63"/>
                <a:gd name="T6" fmla="*/ 4 w 69"/>
                <a:gd name="T7" fmla="*/ 39 h 63"/>
                <a:gd name="T8" fmla="*/ 2 w 69"/>
                <a:gd name="T9" fmla="*/ 31 h 63"/>
                <a:gd name="T10" fmla="*/ 17 w 69"/>
                <a:gd name="T11" fmla="*/ 4 h 63"/>
                <a:gd name="T12" fmla="*/ 24 w 69"/>
                <a:gd name="T13" fmla="*/ 2 h 63"/>
                <a:gd name="T14" fmla="*/ 66 w 69"/>
                <a:gd name="T15" fmla="*/ 25 h 63"/>
                <a:gd name="T16" fmla="*/ 68 w 69"/>
                <a:gd name="T17" fmla="*/ 3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3">
                  <a:moveTo>
                    <a:pt x="68" y="32"/>
                  </a:moveTo>
                  <a:cubicBezTo>
                    <a:pt x="53" y="59"/>
                    <a:pt x="53" y="59"/>
                    <a:pt x="53" y="59"/>
                  </a:cubicBezTo>
                  <a:cubicBezTo>
                    <a:pt x="51" y="62"/>
                    <a:pt x="48" y="63"/>
                    <a:pt x="45" y="62"/>
                  </a:cubicBezTo>
                  <a:cubicBezTo>
                    <a:pt x="4" y="39"/>
                    <a:pt x="4" y="39"/>
                    <a:pt x="4" y="39"/>
                  </a:cubicBezTo>
                  <a:cubicBezTo>
                    <a:pt x="1" y="38"/>
                    <a:pt x="0" y="34"/>
                    <a:pt x="2" y="31"/>
                  </a:cubicBezTo>
                  <a:cubicBezTo>
                    <a:pt x="17" y="4"/>
                    <a:pt x="17" y="4"/>
                    <a:pt x="17" y="4"/>
                  </a:cubicBezTo>
                  <a:cubicBezTo>
                    <a:pt x="18" y="1"/>
                    <a:pt x="22" y="0"/>
                    <a:pt x="24" y="2"/>
                  </a:cubicBezTo>
                  <a:cubicBezTo>
                    <a:pt x="66" y="25"/>
                    <a:pt x="66" y="25"/>
                    <a:pt x="66" y="25"/>
                  </a:cubicBezTo>
                  <a:cubicBezTo>
                    <a:pt x="68" y="26"/>
                    <a:pt x="69" y="30"/>
                    <a:pt x="6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4"/>
            <p:cNvSpPr>
              <a:spLocks/>
            </p:cNvSpPr>
            <p:nvPr/>
          </p:nvSpPr>
          <p:spPr bwMode="auto">
            <a:xfrm>
              <a:off x="2133601" y="7639050"/>
              <a:ext cx="193675" cy="112713"/>
            </a:xfrm>
            <a:custGeom>
              <a:avLst/>
              <a:gdLst>
                <a:gd name="T0" fmla="*/ 26 w 52"/>
                <a:gd name="T1" fmla="*/ 19 h 30"/>
                <a:gd name="T2" fmla="*/ 22 w 52"/>
                <a:gd name="T3" fmla="*/ 17 h 30"/>
                <a:gd name="T4" fmla="*/ 1 w 52"/>
                <a:gd name="T5" fmla="*/ 0 h 30"/>
                <a:gd name="T6" fmla="*/ 0 w 52"/>
                <a:gd name="T7" fmla="*/ 1 h 30"/>
                <a:gd name="T8" fmla="*/ 19 w 52"/>
                <a:gd name="T9" fmla="*/ 17 h 30"/>
                <a:gd name="T10" fmla="*/ 17 w 52"/>
                <a:gd name="T11" fmla="*/ 20 h 30"/>
                <a:gd name="T12" fmla="*/ 25 w 52"/>
                <a:gd name="T13" fmla="*/ 25 h 30"/>
                <a:gd name="T14" fmla="*/ 27 w 52"/>
                <a:gd name="T15" fmla="*/ 21 h 30"/>
                <a:gd name="T16" fmla="*/ 27 w 52"/>
                <a:gd name="T17" fmla="*/ 21 h 30"/>
                <a:gd name="T18" fmla="*/ 51 w 52"/>
                <a:gd name="T19" fmla="*/ 30 h 30"/>
                <a:gd name="T20" fmla="*/ 52 w 52"/>
                <a:gd name="T21" fmla="*/ 28 h 30"/>
                <a:gd name="T22" fmla="*/ 26 w 52"/>
                <a:gd name="T23"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30">
                  <a:moveTo>
                    <a:pt x="26" y="19"/>
                  </a:moveTo>
                  <a:cubicBezTo>
                    <a:pt x="25" y="19"/>
                    <a:pt x="23" y="17"/>
                    <a:pt x="22" y="17"/>
                  </a:cubicBezTo>
                  <a:cubicBezTo>
                    <a:pt x="1" y="0"/>
                    <a:pt x="1" y="0"/>
                    <a:pt x="1" y="0"/>
                  </a:cubicBezTo>
                  <a:cubicBezTo>
                    <a:pt x="0" y="1"/>
                    <a:pt x="0" y="1"/>
                    <a:pt x="0" y="1"/>
                  </a:cubicBezTo>
                  <a:cubicBezTo>
                    <a:pt x="19" y="17"/>
                    <a:pt x="19" y="17"/>
                    <a:pt x="19" y="17"/>
                  </a:cubicBezTo>
                  <a:cubicBezTo>
                    <a:pt x="17" y="20"/>
                    <a:pt x="17" y="20"/>
                    <a:pt x="17" y="20"/>
                  </a:cubicBezTo>
                  <a:cubicBezTo>
                    <a:pt x="25" y="25"/>
                    <a:pt x="25" y="25"/>
                    <a:pt x="25" y="25"/>
                  </a:cubicBezTo>
                  <a:cubicBezTo>
                    <a:pt x="27" y="21"/>
                    <a:pt x="27" y="21"/>
                    <a:pt x="27" y="21"/>
                  </a:cubicBezTo>
                  <a:cubicBezTo>
                    <a:pt x="27" y="21"/>
                    <a:pt x="27" y="21"/>
                    <a:pt x="27" y="21"/>
                  </a:cubicBezTo>
                  <a:cubicBezTo>
                    <a:pt x="51" y="30"/>
                    <a:pt x="51" y="30"/>
                    <a:pt x="51" y="30"/>
                  </a:cubicBezTo>
                  <a:cubicBezTo>
                    <a:pt x="52" y="28"/>
                    <a:pt x="52" y="28"/>
                    <a:pt x="52" y="28"/>
                  </a:cubicBezTo>
                  <a:lnTo>
                    <a:pt x="2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5"/>
            <p:cNvSpPr>
              <a:spLocks/>
            </p:cNvSpPr>
            <p:nvPr/>
          </p:nvSpPr>
          <p:spPr bwMode="auto">
            <a:xfrm>
              <a:off x="2233613" y="7578725"/>
              <a:ext cx="82550" cy="65088"/>
            </a:xfrm>
            <a:custGeom>
              <a:avLst/>
              <a:gdLst>
                <a:gd name="T0" fmla="*/ 19 w 22"/>
                <a:gd name="T1" fmla="*/ 17 h 17"/>
                <a:gd name="T2" fmla="*/ 17 w 22"/>
                <a:gd name="T3" fmla="*/ 15 h 17"/>
                <a:gd name="T4" fmla="*/ 18 w 22"/>
                <a:gd name="T5" fmla="*/ 12 h 17"/>
                <a:gd name="T6" fmla="*/ 17 w 22"/>
                <a:gd name="T7" fmla="*/ 9 h 17"/>
                <a:gd name="T8" fmla="*/ 7 w 22"/>
                <a:gd name="T9" fmla="*/ 4 h 17"/>
                <a:gd name="T10" fmla="*/ 4 w 22"/>
                <a:gd name="T11" fmla="*/ 4 h 17"/>
                <a:gd name="T12" fmla="*/ 2 w 22"/>
                <a:gd name="T13" fmla="*/ 7 h 17"/>
                <a:gd name="T14" fmla="*/ 0 w 22"/>
                <a:gd name="T15" fmla="*/ 6 h 17"/>
                <a:gd name="T16" fmla="*/ 1 w 22"/>
                <a:gd name="T17" fmla="*/ 3 h 17"/>
                <a:gd name="T18" fmla="*/ 9 w 22"/>
                <a:gd name="T19" fmla="*/ 1 h 17"/>
                <a:gd name="T20" fmla="*/ 18 w 22"/>
                <a:gd name="T21" fmla="*/ 7 h 17"/>
                <a:gd name="T22" fmla="*/ 21 w 22"/>
                <a:gd name="T23" fmla="*/ 14 h 17"/>
                <a:gd name="T24" fmla="*/ 19 w 22"/>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9" y="17"/>
                  </a:moveTo>
                  <a:cubicBezTo>
                    <a:pt x="17" y="15"/>
                    <a:pt x="17" y="15"/>
                    <a:pt x="17" y="15"/>
                  </a:cubicBezTo>
                  <a:cubicBezTo>
                    <a:pt x="18" y="12"/>
                    <a:pt x="18" y="12"/>
                    <a:pt x="18" y="12"/>
                  </a:cubicBezTo>
                  <a:cubicBezTo>
                    <a:pt x="19" y="12"/>
                    <a:pt x="18" y="10"/>
                    <a:pt x="17" y="9"/>
                  </a:cubicBezTo>
                  <a:cubicBezTo>
                    <a:pt x="7" y="4"/>
                    <a:pt x="7" y="4"/>
                    <a:pt x="7" y="4"/>
                  </a:cubicBezTo>
                  <a:cubicBezTo>
                    <a:pt x="6" y="3"/>
                    <a:pt x="4" y="4"/>
                    <a:pt x="4" y="4"/>
                  </a:cubicBezTo>
                  <a:cubicBezTo>
                    <a:pt x="2" y="7"/>
                    <a:pt x="2" y="7"/>
                    <a:pt x="2" y="7"/>
                  </a:cubicBezTo>
                  <a:cubicBezTo>
                    <a:pt x="0" y="6"/>
                    <a:pt x="0" y="6"/>
                    <a:pt x="0" y="6"/>
                  </a:cubicBezTo>
                  <a:cubicBezTo>
                    <a:pt x="1" y="3"/>
                    <a:pt x="1" y="3"/>
                    <a:pt x="1" y="3"/>
                  </a:cubicBezTo>
                  <a:cubicBezTo>
                    <a:pt x="2" y="1"/>
                    <a:pt x="6" y="0"/>
                    <a:pt x="9" y="1"/>
                  </a:cubicBezTo>
                  <a:cubicBezTo>
                    <a:pt x="18" y="7"/>
                    <a:pt x="18" y="7"/>
                    <a:pt x="18" y="7"/>
                  </a:cubicBezTo>
                  <a:cubicBezTo>
                    <a:pt x="21" y="8"/>
                    <a:pt x="22" y="12"/>
                    <a:pt x="21" y="14"/>
                  </a:cubicBezTo>
                  <a:lnTo>
                    <a:pt x="1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6"/>
            <p:cNvSpPr>
              <a:spLocks/>
            </p:cNvSpPr>
            <p:nvPr/>
          </p:nvSpPr>
          <p:spPr bwMode="auto">
            <a:xfrm>
              <a:off x="2241551" y="7219950"/>
              <a:ext cx="596900" cy="760413"/>
            </a:xfrm>
            <a:custGeom>
              <a:avLst/>
              <a:gdLst>
                <a:gd name="T0" fmla="*/ 138 w 159"/>
                <a:gd name="T1" fmla="*/ 79 h 203"/>
                <a:gd name="T2" fmla="*/ 159 w 159"/>
                <a:gd name="T3" fmla="*/ 38 h 203"/>
                <a:gd name="T4" fmla="*/ 139 w 159"/>
                <a:gd name="T5" fmla="*/ 28 h 203"/>
                <a:gd name="T6" fmla="*/ 124 w 159"/>
                <a:gd name="T7" fmla="*/ 57 h 203"/>
                <a:gd name="T8" fmla="*/ 89 w 159"/>
                <a:gd name="T9" fmla="*/ 57 h 203"/>
                <a:gd name="T10" fmla="*/ 105 w 159"/>
                <a:gd name="T11" fmla="*/ 30 h 203"/>
                <a:gd name="T12" fmla="*/ 75 w 159"/>
                <a:gd name="T13" fmla="*/ 0 h 203"/>
                <a:gd name="T14" fmla="*/ 45 w 159"/>
                <a:gd name="T15" fmla="*/ 30 h 203"/>
                <a:gd name="T16" fmla="*/ 61 w 159"/>
                <a:gd name="T17" fmla="*/ 57 h 203"/>
                <a:gd name="T18" fmla="*/ 21 w 159"/>
                <a:gd name="T19" fmla="*/ 57 h 203"/>
                <a:gd name="T20" fmla="*/ 0 w 159"/>
                <a:gd name="T21" fmla="*/ 98 h 203"/>
                <a:gd name="T22" fmla="*/ 20 w 159"/>
                <a:gd name="T23" fmla="*/ 108 h 203"/>
                <a:gd name="T24" fmla="*/ 35 w 159"/>
                <a:gd name="T25" fmla="*/ 79 h 203"/>
                <a:gd name="T26" fmla="*/ 52 w 159"/>
                <a:gd name="T27" fmla="*/ 79 h 203"/>
                <a:gd name="T28" fmla="*/ 52 w 159"/>
                <a:gd name="T29" fmla="*/ 79 h 203"/>
                <a:gd name="T30" fmla="*/ 52 w 159"/>
                <a:gd name="T31" fmla="*/ 142 h 203"/>
                <a:gd name="T32" fmla="*/ 52 w 159"/>
                <a:gd name="T33" fmla="*/ 142 h 203"/>
                <a:gd name="T34" fmla="*/ 44 w 159"/>
                <a:gd name="T35" fmla="*/ 158 h 203"/>
                <a:gd name="T36" fmla="*/ 8 w 159"/>
                <a:gd name="T37" fmla="*/ 185 h 203"/>
                <a:gd name="T38" fmla="*/ 21 w 159"/>
                <a:gd name="T39" fmla="*/ 203 h 203"/>
                <a:gd name="T40" fmla="*/ 62 w 159"/>
                <a:gd name="T41" fmla="*/ 173 h 203"/>
                <a:gd name="T42" fmla="*/ 62 w 159"/>
                <a:gd name="T43" fmla="*/ 173 h 203"/>
                <a:gd name="T44" fmla="*/ 76 w 159"/>
                <a:gd name="T45" fmla="*/ 142 h 203"/>
                <a:gd name="T46" fmla="*/ 115 w 159"/>
                <a:gd name="T47" fmla="*/ 142 h 203"/>
                <a:gd name="T48" fmla="*/ 115 w 159"/>
                <a:gd name="T49" fmla="*/ 171 h 203"/>
                <a:gd name="T50" fmla="*/ 138 w 159"/>
                <a:gd name="T51" fmla="*/ 171 h 203"/>
                <a:gd name="T52" fmla="*/ 138 w 159"/>
                <a:gd name="T53" fmla="*/ 120 h 203"/>
                <a:gd name="T54" fmla="*/ 100 w 159"/>
                <a:gd name="T55" fmla="*/ 120 h 203"/>
                <a:gd name="T56" fmla="*/ 100 w 159"/>
                <a:gd name="T57" fmla="*/ 79 h 203"/>
                <a:gd name="T58" fmla="*/ 138 w 159"/>
                <a:gd name="T59" fmla="*/ 7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9" h="203">
                  <a:moveTo>
                    <a:pt x="138" y="79"/>
                  </a:moveTo>
                  <a:cubicBezTo>
                    <a:pt x="159" y="38"/>
                    <a:pt x="159" y="38"/>
                    <a:pt x="159" y="38"/>
                  </a:cubicBezTo>
                  <a:cubicBezTo>
                    <a:pt x="139" y="28"/>
                    <a:pt x="139" y="28"/>
                    <a:pt x="139" y="28"/>
                  </a:cubicBezTo>
                  <a:cubicBezTo>
                    <a:pt x="124" y="57"/>
                    <a:pt x="124" y="57"/>
                    <a:pt x="124" y="57"/>
                  </a:cubicBezTo>
                  <a:cubicBezTo>
                    <a:pt x="89" y="57"/>
                    <a:pt x="89" y="57"/>
                    <a:pt x="89" y="57"/>
                  </a:cubicBezTo>
                  <a:cubicBezTo>
                    <a:pt x="99" y="52"/>
                    <a:pt x="105" y="42"/>
                    <a:pt x="105" y="30"/>
                  </a:cubicBezTo>
                  <a:cubicBezTo>
                    <a:pt x="105" y="13"/>
                    <a:pt x="92" y="0"/>
                    <a:pt x="75" y="0"/>
                  </a:cubicBezTo>
                  <a:cubicBezTo>
                    <a:pt x="59" y="0"/>
                    <a:pt x="45" y="13"/>
                    <a:pt x="45" y="30"/>
                  </a:cubicBezTo>
                  <a:cubicBezTo>
                    <a:pt x="45" y="41"/>
                    <a:pt x="52" y="52"/>
                    <a:pt x="61" y="57"/>
                  </a:cubicBezTo>
                  <a:cubicBezTo>
                    <a:pt x="21" y="57"/>
                    <a:pt x="21" y="57"/>
                    <a:pt x="21" y="57"/>
                  </a:cubicBezTo>
                  <a:cubicBezTo>
                    <a:pt x="0" y="98"/>
                    <a:pt x="0" y="98"/>
                    <a:pt x="0" y="98"/>
                  </a:cubicBezTo>
                  <a:cubicBezTo>
                    <a:pt x="20" y="108"/>
                    <a:pt x="20" y="108"/>
                    <a:pt x="20" y="108"/>
                  </a:cubicBezTo>
                  <a:cubicBezTo>
                    <a:pt x="35" y="79"/>
                    <a:pt x="35" y="79"/>
                    <a:pt x="35" y="79"/>
                  </a:cubicBezTo>
                  <a:cubicBezTo>
                    <a:pt x="52" y="79"/>
                    <a:pt x="52" y="79"/>
                    <a:pt x="52" y="79"/>
                  </a:cubicBezTo>
                  <a:cubicBezTo>
                    <a:pt x="52" y="79"/>
                    <a:pt x="52" y="79"/>
                    <a:pt x="52" y="79"/>
                  </a:cubicBezTo>
                  <a:cubicBezTo>
                    <a:pt x="52" y="142"/>
                    <a:pt x="52" y="142"/>
                    <a:pt x="52" y="142"/>
                  </a:cubicBezTo>
                  <a:cubicBezTo>
                    <a:pt x="52" y="142"/>
                    <a:pt x="52" y="142"/>
                    <a:pt x="52" y="142"/>
                  </a:cubicBezTo>
                  <a:cubicBezTo>
                    <a:pt x="44" y="158"/>
                    <a:pt x="44" y="158"/>
                    <a:pt x="44" y="158"/>
                  </a:cubicBezTo>
                  <a:cubicBezTo>
                    <a:pt x="8" y="185"/>
                    <a:pt x="8" y="185"/>
                    <a:pt x="8" y="185"/>
                  </a:cubicBezTo>
                  <a:cubicBezTo>
                    <a:pt x="21" y="203"/>
                    <a:pt x="21" y="203"/>
                    <a:pt x="21" y="203"/>
                  </a:cubicBezTo>
                  <a:cubicBezTo>
                    <a:pt x="62" y="173"/>
                    <a:pt x="62" y="173"/>
                    <a:pt x="62" y="173"/>
                  </a:cubicBezTo>
                  <a:cubicBezTo>
                    <a:pt x="62" y="173"/>
                    <a:pt x="62" y="173"/>
                    <a:pt x="62" y="173"/>
                  </a:cubicBezTo>
                  <a:cubicBezTo>
                    <a:pt x="76" y="142"/>
                    <a:pt x="76" y="142"/>
                    <a:pt x="76" y="142"/>
                  </a:cubicBezTo>
                  <a:cubicBezTo>
                    <a:pt x="115" y="142"/>
                    <a:pt x="115" y="142"/>
                    <a:pt x="115" y="142"/>
                  </a:cubicBezTo>
                  <a:cubicBezTo>
                    <a:pt x="115" y="171"/>
                    <a:pt x="115" y="171"/>
                    <a:pt x="115" y="171"/>
                  </a:cubicBezTo>
                  <a:cubicBezTo>
                    <a:pt x="138" y="171"/>
                    <a:pt x="138" y="171"/>
                    <a:pt x="138" y="171"/>
                  </a:cubicBezTo>
                  <a:cubicBezTo>
                    <a:pt x="138" y="120"/>
                    <a:pt x="138" y="120"/>
                    <a:pt x="138" y="120"/>
                  </a:cubicBezTo>
                  <a:cubicBezTo>
                    <a:pt x="100" y="120"/>
                    <a:pt x="100" y="120"/>
                    <a:pt x="100" y="120"/>
                  </a:cubicBezTo>
                  <a:cubicBezTo>
                    <a:pt x="100" y="79"/>
                    <a:pt x="100" y="79"/>
                    <a:pt x="100" y="79"/>
                  </a:cubicBezTo>
                  <a:lnTo>
                    <a:pt x="138"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Line 17"/>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Line 18"/>
            <p:cNvSpPr>
              <a:spLocks noChangeShapeType="1"/>
            </p:cNvSpPr>
            <p:nvPr/>
          </p:nvSpPr>
          <p:spPr bwMode="auto">
            <a:xfrm>
              <a:off x="2335213" y="81264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Rectangle 19"/>
            <p:cNvSpPr>
              <a:spLocks noChangeArrowheads="1"/>
            </p:cNvSpPr>
            <p:nvPr/>
          </p:nvSpPr>
          <p:spPr bwMode="auto">
            <a:xfrm>
              <a:off x="2189163" y="8085138"/>
              <a:ext cx="29686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Rectangle 20"/>
            <p:cNvSpPr>
              <a:spLocks noChangeArrowheads="1"/>
            </p:cNvSpPr>
            <p:nvPr/>
          </p:nvSpPr>
          <p:spPr bwMode="auto">
            <a:xfrm>
              <a:off x="2541588" y="7927975"/>
              <a:ext cx="300038" cy="322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1"/>
            <p:cNvSpPr>
              <a:spLocks/>
            </p:cNvSpPr>
            <p:nvPr/>
          </p:nvSpPr>
          <p:spPr bwMode="auto">
            <a:xfrm>
              <a:off x="2827338" y="7561263"/>
              <a:ext cx="434975" cy="688975"/>
            </a:xfrm>
            <a:custGeom>
              <a:avLst/>
              <a:gdLst>
                <a:gd name="T0" fmla="*/ 274 w 274"/>
                <a:gd name="T1" fmla="*/ 137 h 434"/>
                <a:gd name="T2" fmla="*/ 137 w 274"/>
                <a:gd name="T3" fmla="*/ 0 h 434"/>
                <a:gd name="T4" fmla="*/ 0 w 274"/>
                <a:gd name="T5" fmla="*/ 137 h 434"/>
                <a:gd name="T6" fmla="*/ 42 w 274"/>
                <a:gd name="T7" fmla="*/ 137 h 434"/>
                <a:gd name="T8" fmla="*/ 42 w 274"/>
                <a:gd name="T9" fmla="*/ 434 h 434"/>
                <a:gd name="T10" fmla="*/ 231 w 274"/>
                <a:gd name="T11" fmla="*/ 434 h 434"/>
                <a:gd name="T12" fmla="*/ 231 w 274"/>
                <a:gd name="T13" fmla="*/ 137 h 434"/>
                <a:gd name="T14" fmla="*/ 274 w 274"/>
                <a:gd name="T15" fmla="*/ 13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434">
                  <a:moveTo>
                    <a:pt x="274" y="137"/>
                  </a:moveTo>
                  <a:lnTo>
                    <a:pt x="137" y="0"/>
                  </a:lnTo>
                  <a:lnTo>
                    <a:pt x="0" y="137"/>
                  </a:lnTo>
                  <a:lnTo>
                    <a:pt x="42" y="137"/>
                  </a:lnTo>
                  <a:lnTo>
                    <a:pt x="42" y="434"/>
                  </a:lnTo>
                  <a:lnTo>
                    <a:pt x="231" y="434"/>
                  </a:lnTo>
                  <a:lnTo>
                    <a:pt x="231" y="137"/>
                  </a:lnTo>
                  <a:lnTo>
                    <a:pt x="27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883733922"/>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par>
                                <p:cTn id="13" presetID="2" presetClass="entr" presetSubtype="8"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0-#ppt_w/2"/>
                                          </p:val>
                                        </p:tav>
                                        <p:tav tm="100000">
                                          <p:val>
                                            <p:strVal val="#ppt_x"/>
                                          </p:val>
                                        </p:tav>
                                      </p:tavLst>
                                    </p:anim>
                                    <p:anim calcmode="lin" valueType="num">
                                      <p:cBhvr additive="base">
                                        <p:cTn id="20" dur="500" fill="hold"/>
                                        <p:tgtEl>
                                          <p:spTgt spid="4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1+#ppt_w/2"/>
                                          </p:val>
                                        </p:tav>
                                        <p:tav tm="100000">
                                          <p:val>
                                            <p:strVal val="#ppt_x"/>
                                          </p:val>
                                        </p:tav>
                                      </p:tavLst>
                                    </p:anim>
                                    <p:anim calcmode="lin" valueType="num">
                                      <p:cBhvr additive="base">
                                        <p:cTn id="24" dur="500" fill="hold"/>
                                        <p:tgtEl>
                                          <p:spTgt spid="4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50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1+#ppt_w/2"/>
                                          </p:val>
                                        </p:tav>
                                        <p:tav tm="100000">
                                          <p:val>
                                            <p:strVal val="#ppt_x"/>
                                          </p:val>
                                        </p:tav>
                                      </p:tavLst>
                                    </p:anim>
                                    <p:anim calcmode="lin" valueType="num">
                                      <p:cBhvr additive="base">
                                        <p:cTn id="28" dur="500" fill="hold"/>
                                        <p:tgtEl>
                                          <p:spTgt spid="4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5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1+#ppt_w/2"/>
                                          </p:val>
                                        </p:tav>
                                        <p:tav tm="100000">
                                          <p:val>
                                            <p:strVal val="#ppt_x"/>
                                          </p:val>
                                        </p:tav>
                                      </p:tavLst>
                                    </p:anim>
                                    <p:anim calcmode="lin" valueType="num">
                                      <p:cBhvr additive="base">
                                        <p:cTn id="32" dur="500" fill="hold"/>
                                        <p:tgtEl>
                                          <p:spTgt spid="3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1+#ppt_w/2"/>
                                          </p:val>
                                        </p:tav>
                                        <p:tav tm="100000">
                                          <p:val>
                                            <p:strVal val="#ppt_x"/>
                                          </p:val>
                                        </p:tav>
                                      </p:tavLst>
                                    </p:anim>
                                    <p:anim calcmode="lin" valueType="num">
                                      <p:cBhvr additive="base">
                                        <p:cTn id="36" dur="500" fill="hold"/>
                                        <p:tgtEl>
                                          <p:spTgt spid="4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1+#ppt_w/2"/>
                                          </p:val>
                                        </p:tav>
                                        <p:tav tm="100000">
                                          <p:val>
                                            <p:strVal val="#ppt_x"/>
                                          </p:val>
                                        </p:tav>
                                      </p:tavLst>
                                    </p:anim>
                                    <p:anim calcmode="lin" valueType="num">
                                      <p:cBhvr additive="base">
                                        <p:cTn id="40" dur="500" fill="hold"/>
                                        <p:tgtEl>
                                          <p:spTgt spid="5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1+#ppt_w/2"/>
                                          </p:val>
                                        </p:tav>
                                        <p:tav tm="100000">
                                          <p:val>
                                            <p:strVal val="#ppt_x"/>
                                          </p:val>
                                        </p:tav>
                                      </p:tavLst>
                                    </p:anim>
                                    <p:anim calcmode="lin" valueType="num">
                                      <p:cBhvr additive="base">
                                        <p:cTn id="44" dur="500" fill="hold"/>
                                        <p:tgtEl>
                                          <p:spTgt spid="5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0-#ppt_w/2"/>
                                          </p:val>
                                        </p:tav>
                                        <p:tav tm="100000">
                                          <p:val>
                                            <p:strVal val="#ppt_x"/>
                                          </p:val>
                                        </p:tav>
                                      </p:tavLst>
                                    </p:anim>
                                    <p:anim calcmode="lin" valueType="num">
                                      <p:cBhvr additive="base">
                                        <p:cTn id="48" dur="500" fill="hold"/>
                                        <p:tgtEl>
                                          <p:spTgt spid="5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59"/>
                                        </p:tgtEl>
                                        <p:attrNameLst>
                                          <p:attrName>style.visibility</p:attrName>
                                        </p:attrNameLst>
                                      </p:cBhvr>
                                      <p:to>
                                        <p:strVal val="visible"/>
                                      </p:to>
                                    </p:set>
                                    <p:anim calcmode="lin" valueType="num">
                                      <p:cBhvr additive="base">
                                        <p:cTn id="51" dur="500" fill="hold"/>
                                        <p:tgtEl>
                                          <p:spTgt spid="59"/>
                                        </p:tgtEl>
                                        <p:attrNameLst>
                                          <p:attrName>ppt_x</p:attrName>
                                        </p:attrNameLst>
                                      </p:cBhvr>
                                      <p:tavLst>
                                        <p:tav tm="0">
                                          <p:val>
                                            <p:strVal val="0-#ppt_w/2"/>
                                          </p:val>
                                        </p:tav>
                                        <p:tav tm="100000">
                                          <p:val>
                                            <p:strVal val="#ppt_x"/>
                                          </p:val>
                                        </p:tav>
                                      </p:tavLst>
                                    </p:anim>
                                    <p:anim calcmode="lin" valueType="num">
                                      <p:cBhvr additive="base">
                                        <p:cTn id="52"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2" grpId="0"/>
      <p:bldP spid="43" grpId="0"/>
      <p:bldP spid="44" grpId="0"/>
      <p:bldP spid="39" grpId="0"/>
      <p:bldP spid="41" grpId="0"/>
      <p:bldP spid="52" grpId="0"/>
      <p:bldP spid="53" grpId="0"/>
      <p:bldP spid="54" grpId="0"/>
      <p:bldP spid="5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rot="16200000">
            <a:off x="3602297" y="2329928"/>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3" name="圆角矩形 12"/>
          <p:cNvSpPr/>
          <p:nvPr/>
        </p:nvSpPr>
        <p:spPr>
          <a:xfrm rot="16200000">
            <a:off x="3602297" y="4981688"/>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6" name="圆角矩形 15"/>
          <p:cNvSpPr/>
          <p:nvPr/>
        </p:nvSpPr>
        <p:spPr>
          <a:xfrm rot="10800000">
            <a:off x="2245937" y="3655807"/>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7" name="圆角矩形 16"/>
          <p:cNvSpPr/>
          <p:nvPr/>
        </p:nvSpPr>
        <p:spPr>
          <a:xfrm rot="10800000">
            <a:off x="4897697" y="3655807"/>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8" name="圆角矩形 17"/>
          <p:cNvSpPr/>
          <p:nvPr/>
        </p:nvSpPr>
        <p:spPr>
          <a:xfrm rot="2700000">
            <a:off x="4510407" y="465430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9" name="圆角矩形 18"/>
          <p:cNvSpPr/>
          <p:nvPr/>
        </p:nvSpPr>
        <p:spPr>
          <a:xfrm rot="2700000">
            <a:off x="2635329" y="2779227"/>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0" name="圆角矩形 19"/>
          <p:cNvSpPr/>
          <p:nvPr/>
        </p:nvSpPr>
        <p:spPr>
          <a:xfrm rot="18900000" flipH="1">
            <a:off x="2725718" y="4629949"/>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1" name="圆角矩形 20"/>
          <p:cNvSpPr/>
          <p:nvPr/>
        </p:nvSpPr>
        <p:spPr>
          <a:xfrm rot="18900000" flipH="1">
            <a:off x="4557058" y="2749933"/>
            <a:ext cx="1167476" cy="13179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2" name="任意多边形 21"/>
          <p:cNvSpPr/>
          <p:nvPr/>
        </p:nvSpPr>
        <p:spPr>
          <a:xfrm>
            <a:off x="3597995" y="3132965"/>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3" name="任意多边形 22"/>
          <p:cNvSpPr/>
          <p:nvPr/>
        </p:nvSpPr>
        <p:spPr>
          <a:xfrm flipH="1">
            <a:off x="4170931" y="3132965"/>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4" name="任意多边形 23"/>
          <p:cNvSpPr/>
          <p:nvPr/>
        </p:nvSpPr>
        <p:spPr>
          <a:xfrm>
            <a:off x="3843776" y="3384600"/>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5" name="任意多边形 24"/>
          <p:cNvSpPr/>
          <p:nvPr/>
        </p:nvSpPr>
        <p:spPr>
          <a:xfrm flipH="1">
            <a:off x="4176784" y="3384600"/>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6" name="文本框 9"/>
          <p:cNvSpPr txBox="1"/>
          <p:nvPr/>
        </p:nvSpPr>
        <p:spPr>
          <a:xfrm>
            <a:off x="7813303" y="2065791"/>
            <a:ext cx="6369535" cy="1134350"/>
          </a:xfrm>
          <a:prstGeom prst="rect">
            <a:avLst/>
          </a:prstGeom>
          <a:noFill/>
        </p:spPr>
        <p:txBody>
          <a:bodyPr wrap="square" lIns="126160" tIns="63080" rIns="126160" bIns="63080" rtlCol="0">
            <a:spAutoFit/>
          </a:bodyPr>
          <a:lstStyle/>
          <a:p>
            <a:pPr marL="0" lvl="1"/>
            <a:r>
              <a:rPr lang="zh-CN" altLang="en-US" sz="6600" b="1" spc="552" dirty="0">
                <a:solidFill>
                  <a:schemeClr val="bg2"/>
                </a:solidFill>
                <a:latin typeface="微软雅黑" pitchFamily="34" charset="-122"/>
                <a:ea typeface="微软雅黑" pitchFamily="34" charset="-122"/>
              </a:rPr>
              <a:t>财务与融资</a:t>
            </a:r>
          </a:p>
        </p:txBody>
      </p:sp>
      <p:sp>
        <p:nvSpPr>
          <p:cNvPr id="27" name="Freeform 5"/>
          <p:cNvSpPr>
            <a:spLocks/>
          </p:cNvSpPr>
          <p:nvPr/>
        </p:nvSpPr>
        <p:spPr bwMode="auto">
          <a:xfrm>
            <a:off x="2216473" y="1966730"/>
            <a:ext cx="3868638" cy="34302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endParaRPr>
          </a:p>
        </p:txBody>
      </p:sp>
      <p:sp>
        <p:nvSpPr>
          <p:cNvPr id="28" name="文本框 9"/>
          <p:cNvSpPr txBox="1"/>
          <p:nvPr/>
        </p:nvSpPr>
        <p:spPr>
          <a:xfrm>
            <a:off x="7924488" y="3484999"/>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成本预算</a:t>
            </a:r>
          </a:p>
        </p:txBody>
      </p:sp>
      <p:sp>
        <p:nvSpPr>
          <p:cNvPr id="29" name="文本框 9"/>
          <p:cNvSpPr txBox="1"/>
          <p:nvPr/>
        </p:nvSpPr>
        <p:spPr>
          <a:xfrm>
            <a:off x="7924486" y="3893175"/>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资金缺口</a:t>
            </a:r>
          </a:p>
        </p:txBody>
      </p:sp>
      <p:sp>
        <p:nvSpPr>
          <p:cNvPr id="30" name="文本框 9"/>
          <p:cNvSpPr txBox="1"/>
          <p:nvPr/>
        </p:nvSpPr>
        <p:spPr>
          <a:xfrm>
            <a:off x="7924488" y="4301351"/>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融资计划</a:t>
            </a:r>
          </a:p>
        </p:txBody>
      </p:sp>
      <p:sp>
        <p:nvSpPr>
          <p:cNvPr id="31" name="文本框 9"/>
          <p:cNvSpPr txBox="1"/>
          <p:nvPr/>
        </p:nvSpPr>
        <p:spPr>
          <a:xfrm>
            <a:off x="7924486" y="4709529"/>
            <a:ext cx="2161239" cy="280086"/>
          </a:xfrm>
          <a:prstGeom prst="rect">
            <a:avLst/>
          </a:prstGeom>
          <a:noFill/>
        </p:spPr>
        <p:txBody>
          <a:bodyPr wrap="square" lIns="0" tIns="0" rIns="0" bIns="0" rtlCol="0">
            <a:spAutoFit/>
          </a:bodyPr>
          <a:lstStyle/>
          <a:p>
            <a:pPr marL="315399" lvl="1" indent="-315399">
              <a:buFont typeface="Wingdings" pitchFamily="2" charset="2"/>
              <a:buChar char="l"/>
            </a:pPr>
            <a:r>
              <a:rPr lang="zh-CN" altLang="en-US" dirty="0">
                <a:solidFill>
                  <a:schemeClr val="bg2"/>
                </a:solidFill>
                <a:latin typeface="微软雅黑" pitchFamily="34" charset="-122"/>
                <a:ea typeface="微软雅黑" pitchFamily="34" charset="-122"/>
              </a:rPr>
              <a:t>融资用途</a:t>
            </a:r>
          </a:p>
        </p:txBody>
      </p:sp>
      <p:sp>
        <p:nvSpPr>
          <p:cNvPr id="32" name="KSO_Shape"/>
          <p:cNvSpPr>
            <a:spLocks/>
          </p:cNvSpPr>
          <p:nvPr/>
        </p:nvSpPr>
        <p:spPr bwMode="auto">
          <a:xfrm>
            <a:off x="3253379" y="2718077"/>
            <a:ext cx="1567027" cy="147944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chemeClr val="bg2"/>
              </a:solidFill>
              <a:ea typeface="宋体" panose="02010600030101010101" pitchFamily="2" charset="-122"/>
            </a:endParaRPr>
          </a:p>
        </p:txBody>
      </p:sp>
      <p:sp>
        <p:nvSpPr>
          <p:cNvPr id="33" name="TextBox 13"/>
          <p:cNvSpPr txBox="1"/>
          <p:nvPr/>
        </p:nvSpPr>
        <p:spPr>
          <a:xfrm>
            <a:off x="6284419" y="1800424"/>
            <a:ext cx="1312860" cy="2554545"/>
          </a:xfrm>
          <a:prstGeom prst="rect">
            <a:avLst/>
          </a:prstGeom>
          <a:noFill/>
        </p:spPr>
        <p:txBody>
          <a:bodyPr wrap="none" lIns="0" tIns="0" rIns="0" bIns="0" rtlCol="0">
            <a:spAutoFit/>
          </a:bodyPr>
          <a:lstStyle/>
          <a:p>
            <a:r>
              <a:rPr lang="en-US" altLang="zh-CN" sz="16600" b="1" dirty="0">
                <a:solidFill>
                  <a:schemeClr val="bg2"/>
                </a:solidFill>
                <a:latin typeface="微软雅黑" pitchFamily="34" charset="-122"/>
                <a:ea typeface="微软雅黑" pitchFamily="34" charset="-122"/>
              </a:rPr>
              <a:t>5</a:t>
            </a:r>
            <a:endParaRPr lang="zh-CN" altLang="en-US" sz="16600" b="1" dirty="0">
              <a:solidFill>
                <a:schemeClr val="bg2"/>
              </a:solidFill>
              <a:latin typeface="微软雅黑" pitchFamily="34" charset="-122"/>
              <a:ea typeface="微软雅黑" pitchFamily="34" charset="-122"/>
            </a:endParaRPr>
          </a:p>
        </p:txBody>
      </p:sp>
      <p:cxnSp>
        <p:nvCxnSpPr>
          <p:cNvPr id="34" name="直接连接符 33"/>
          <p:cNvCxnSpPr/>
          <p:nvPr/>
        </p:nvCxnSpPr>
        <p:spPr>
          <a:xfrm>
            <a:off x="7741295" y="1800424"/>
            <a:ext cx="0" cy="3775334"/>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054174"/>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300"/>
                                        <p:tgtEl>
                                          <p:spTgt spid="21"/>
                                        </p:tgtEl>
                                      </p:cBhvr>
                                    </p:animEffect>
                                  </p:childTnLst>
                                </p:cTn>
                              </p:par>
                              <p:par>
                                <p:cTn id="8" presetID="22" presetClass="exit" presetSubtype="4" fill="hold" grpId="1" nodeType="withEffect">
                                  <p:stCondLst>
                                    <p:cond delay="200"/>
                                  </p:stCondLst>
                                  <p:childTnLst>
                                    <p:animEffect transition="out" filter="wipe(down)">
                                      <p:cBhvr>
                                        <p:cTn id="9" dur="300"/>
                                        <p:tgtEl>
                                          <p:spTgt spid="21"/>
                                        </p:tgtEl>
                                      </p:cBhvr>
                                    </p:animEffect>
                                    <p:set>
                                      <p:cBhvr>
                                        <p:cTn id="10" dur="1" fill="hold">
                                          <p:stCondLst>
                                            <p:cond delay="299"/>
                                          </p:stCondLst>
                                        </p:cTn>
                                        <p:tgtEl>
                                          <p:spTgt spid="21"/>
                                        </p:tgtEl>
                                        <p:attrNameLst>
                                          <p:attrName>style.visibility</p:attrName>
                                        </p:attrNameLst>
                                      </p:cBhvr>
                                      <p:to>
                                        <p:strVal val="hidden"/>
                                      </p:to>
                                    </p:set>
                                  </p:childTnLst>
                                </p:cTn>
                              </p:par>
                              <p:par>
                                <p:cTn id="11" presetID="64" presetClass="path" presetSubtype="0" accel="50000" decel="50000" fill="hold" grpId="2" nodeType="withEffect">
                                  <p:stCondLst>
                                    <p:cond delay="0"/>
                                  </p:stCondLst>
                                  <p:childTnLst>
                                    <p:animMotion origin="layout" path="M -2.34522E-6 -1.35323E-6 L 0.05497 -0.09632 " pathEditMode="relative" rAng="0" ptsTypes="AA">
                                      <p:cBhvr>
                                        <p:cTn id="12" dur="600" fill="hold"/>
                                        <p:tgtEl>
                                          <p:spTgt spid="21"/>
                                        </p:tgtEl>
                                        <p:attrNameLst>
                                          <p:attrName>ppt_x</p:attrName>
                                          <p:attrName>ppt_y</p:attrName>
                                        </p:attrNameLst>
                                      </p:cBhvr>
                                      <p:rCtr x="2749" y="-4816"/>
                                    </p:animMotion>
                                  </p:childTnLst>
                                </p:cTn>
                              </p:par>
                              <p:par>
                                <p:cTn id="13" presetID="22" presetClass="entr" presetSubtype="8"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300"/>
                                        <p:tgtEl>
                                          <p:spTgt spid="17"/>
                                        </p:tgtEl>
                                      </p:cBhvr>
                                    </p:animEffect>
                                  </p:childTnLst>
                                </p:cTn>
                              </p:par>
                              <p:par>
                                <p:cTn id="16" presetID="22" presetClass="exit" presetSubtype="8" fill="hold" grpId="1" nodeType="withEffect">
                                  <p:stCondLst>
                                    <p:cond delay="200"/>
                                  </p:stCondLst>
                                  <p:childTnLst>
                                    <p:animEffect transition="out" filter="wipe(left)">
                                      <p:cBhvr>
                                        <p:cTn id="17" dur="300"/>
                                        <p:tgtEl>
                                          <p:spTgt spid="17"/>
                                        </p:tgtEl>
                                      </p:cBhvr>
                                    </p:animEffect>
                                    <p:set>
                                      <p:cBhvr>
                                        <p:cTn id="18" dur="1" fill="hold">
                                          <p:stCondLst>
                                            <p:cond delay="299"/>
                                          </p:stCondLst>
                                        </p:cTn>
                                        <p:tgtEl>
                                          <p:spTgt spid="17"/>
                                        </p:tgtEl>
                                        <p:attrNameLst>
                                          <p:attrName>style.visibility</p:attrName>
                                        </p:attrNameLst>
                                      </p:cBhvr>
                                      <p:to>
                                        <p:strVal val="hidden"/>
                                      </p:to>
                                    </p:set>
                                  </p:childTnLst>
                                </p:cTn>
                              </p:par>
                              <p:par>
                                <p:cTn id="19" presetID="64" presetClass="path" presetSubtype="0" accel="50000" decel="50000" fill="hold" grpId="2" nodeType="withEffect">
                                  <p:stCondLst>
                                    <p:cond delay="0"/>
                                  </p:stCondLst>
                                  <p:childTnLst>
                                    <p:animMotion origin="layout" path="M -4.5591E-6 -1.51603E-6 L 0.05967 0.00068 " pathEditMode="relative" rAng="0" ptsTypes="AA">
                                      <p:cBhvr>
                                        <p:cTn id="20" dur="600" fill="hold"/>
                                        <p:tgtEl>
                                          <p:spTgt spid="17"/>
                                        </p:tgtEl>
                                        <p:attrNameLst>
                                          <p:attrName>ppt_x</p:attrName>
                                          <p:attrName>ppt_y</p:attrName>
                                        </p:attrNameLst>
                                      </p:cBhvr>
                                      <p:rCtr x="2983" y="34"/>
                                    </p:animMotion>
                                  </p:childTnLst>
                                </p:cTn>
                              </p:par>
                              <p:par>
                                <p:cTn id="21" presetID="22" presetClass="entr" presetSubtype="1"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300"/>
                                        <p:tgtEl>
                                          <p:spTgt spid="18"/>
                                        </p:tgtEl>
                                      </p:cBhvr>
                                    </p:animEffect>
                                  </p:childTnLst>
                                </p:cTn>
                              </p:par>
                              <p:par>
                                <p:cTn id="24" presetID="22" presetClass="exit" presetSubtype="1" fill="hold" grpId="1" nodeType="withEffect">
                                  <p:stCondLst>
                                    <p:cond delay="200"/>
                                  </p:stCondLst>
                                  <p:childTnLst>
                                    <p:animEffect transition="out" filter="wipe(up)">
                                      <p:cBhvr>
                                        <p:cTn id="25" dur="300"/>
                                        <p:tgtEl>
                                          <p:spTgt spid="18"/>
                                        </p:tgtEl>
                                      </p:cBhvr>
                                    </p:animEffect>
                                    <p:set>
                                      <p:cBhvr>
                                        <p:cTn id="26" dur="1" fill="hold">
                                          <p:stCondLst>
                                            <p:cond delay="299"/>
                                          </p:stCondLst>
                                        </p:cTn>
                                        <p:tgtEl>
                                          <p:spTgt spid="18"/>
                                        </p:tgtEl>
                                        <p:attrNameLst>
                                          <p:attrName>style.visibility</p:attrName>
                                        </p:attrNameLst>
                                      </p:cBhvr>
                                      <p:to>
                                        <p:strVal val="hidden"/>
                                      </p:to>
                                    </p:set>
                                  </p:childTnLst>
                                </p:cTn>
                              </p:par>
                              <p:par>
                                <p:cTn id="27" presetID="64" presetClass="path" presetSubtype="0" accel="50000" decel="50000" fill="hold" grpId="2" nodeType="withEffect">
                                  <p:stCondLst>
                                    <p:cond delay="0"/>
                                  </p:stCondLst>
                                  <p:childTnLst>
                                    <p:animMotion origin="layout" path="M 4.74672E-6 4.07834E-6 L 0.03799 0.06918 " pathEditMode="relative" rAng="0" ptsTypes="AA">
                                      <p:cBhvr>
                                        <p:cTn id="28" dur="600" fill="hold"/>
                                        <p:tgtEl>
                                          <p:spTgt spid="18"/>
                                        </p:tgtEl>
                                        <p:attrNameLst>
                                          <p:attrName>ppt_x</p:attrName>
                                          <p:attrName>ppt_y</p:attrName>
                                        </p:attrNameLst>
                                      </p:cBhvr>
                                      <p:rCtr x="1895" y="3459"/>
                                    </p:animMotion>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300"/>
                                        <p:tgtEl>
                                          <p:spTgt spid="13"/>
                                        </p:tgtEl>
                                      </p:cBhvr>
                                    </p:animEffect>
                                  </p:childTnLst>
                                </p:cTn>
                              </p:par>
                              <p:par>
                                <p:cTn id="32" presetID="22" presetClass="exit" presetSubtype="1" fill="hold" grpId="1" nodeType="withEffect">
                                  <p:stCondLst>
                                    <p:cond delay="200"/>
                                  </p:stCondLst>
                                  <p:childTnLst>
                                    <p:animEffect transition="out" filter="wipe(up)">
                                      <p:cBhvr>
                                        <p:cTn id="33" dur="300"/>
                                        <p:tgtEl>
                                          <p:spTgt spid="13"/>
                                        </p:tgtEl>
                                      </p:cBhvr>
                                    </p:animEffect>
                                    <p:set>
                                      <p:cBhvr>
                                        <p:cTn id="34" dur="1" fill="hold">
                                          <p:stCondLst>
                                            <p:cond delay="299"/>
                                          </p:stCondLst>
                                        </p:cTn>
                                        <p:tgtEl>
                                          <p:spTgt spid="13"/>
                                        </p:tgtEl>
                                        <p:attrNameLst>
                                          <p:attrName>style.visibility</p:attrName>
                                        </p:attrNameLst>
                                      </p:cBhvr>
                                      <p:to>
                                        <p:strVal val="hidden"/>
                                      </p:to>
                                    </p:set>
                                  </p:childTnLst>
                                </p:cTn>
                              </p:par>
                              <p:par>
                                <p:cTn id="35" presetID="64" presetClass="path" presetSubtype="0" accel="50000" decel="50000" fill="hold" grpId="2" nodeType="withEffect">
                                  <p:stCondLst>
                                    <p:cond delay="0"/>
                                  </p:stCondLst>
                                  <p:childTnLst>
                                    <p:animMotion origin="layout" path="M 3.2833E-6 1.06156E-6 L 0.00028 0.10225 " pathEditMode="relative" rAng="0" ptsTypes="AA">
                                      <p:cBhvr>
                                        <p:cTn id="36" dur="600" fill="hold"/>
                                        <p:tgtEl>
                                          <p:spTgt spid="13"/>
                                        </p:tgtEl>
                                        <p:attrNameLst>
                                          <p:attrName>ppt_x</p:attrName>
                                          <p:attrName>ppt_y</p:attrName>
                                        </p:attrNameLst>
                                      </p:cBhvr>
                                      <p:rCtr x="9" y="5104"/>
                                    </p:animMotion>
                                  </p:childTnLst>
                                </p:cTn>
                              </p:par>
                              <p:par>
                                <p:cTn id="37" presetID="22" presetClass="entr" presetSubtype="1"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300"/>
                                        <p:tgtEl>
                                          <p:spTgt spid="20"/>
                                        </p:tgtEl>
                                      </p:cBhvr>
                                    </p:animEffect>
                                  </p:childTnLst>
                                </p:cTn>
                              </p:par>
                              <p:par>
                                <p:cTn id="40" presetID="22" presetClass="exit" presetSubtype="1" fill="hold" grpId="1" nodeType="withEffect">
                                  <p:stCondLst>
                                    <p:cond delay="200"/>
                                  </p:stCondLst>
                                  <p:childTnLst>
                                    <p:animEffect transition="out" filter="wipe(up)">
                                      <p:cBhvr>
                                        <p:cTn id="41" dur="300"/>
                                        <p:tgtEl>
                                          <p:spTgt spid="20"/>
                                        </p:tgtEl>
                                      </p:cBhvr>
                                    </p:animEffect>
                                    <p:set>
                                      <p:cBhvr>
                                        <p:cTn id="42" dur="1" fill="hold">
                                          <p:stCondLst>
                                            <p:cond delay="299"/>
                                          </p:stCondLst>
                                        </p:cTn>
                                        <p:tgtEl>
                                          <p:spTgt spid="20"/>
                                        </p:tgtEl>
                                        <p:attrNameLst>
                                          <p:attrName>style.visibility</p:attrName>
                                        </p:attrNameLst>
                                      </p:cBhvr>
                                      <p:to>
                                        <p:strVal val="hidden"/>
                                      </p:to>
                                    </p:set>
                                  </p:childTnLst>
                                </p:cTn>
                              </p:par>
                              <p:par>
                                <p:cTn id="43" presetID="64" presetClass="path" presetSubtype="0" accel="50000" decel="50000" fill="hold" grpId="2" nodeType="withEffect">
                                  <p:stCondLst>
                                    <p:cond delay="0"/>
                                  </p:stCondLst>
                                  <p:childTnLst>
                                    <p:animMotion origin="layout" path="M -4.35272E-6 -2.25538E-6 L -0.03893 0.06953 " pathEditMode="relative" rAng="0" ptsTypes="AA">
                                      <p:cBhvr>
                                        <p:cTn id="44" dur="600" fill="hold"/>
                                        <p:tgtEl>
                                          <p:spTgt spid="20"/>
                                        </p:tgtEl>
                                        <p:attrNameLst>
                                          <p:attrName>ppt_x</p:attrName>
                                          <p:attrName>ppt_y</p:attrName>
                                        </p:attrNameLst>
                                      </p:cBhvr>
                                      <p:rCtr x="-1951" y="3476"/>
                                    </p:animMotion>
                                  </p:childTnLst>
                                </p:cTn>
                              </p:par>
                              <p:par>
                                <p:cTn id="45" presetID="22" presetClass="entr" presetSubtype="2"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right)">
                                      <p:cBhvr>
                                        <p:cTn id="47" dur="300"/>
                                        <p:tgtEl>
                                          <p:spTgt spid="16"/>
                                        </p:tgtEl>
                                      </p:cBhvr>
                                    </p:animEffect>
                                  </p:childTnLst>
                                </p:cTn>
                              </p:par>
                              <p:par>
                                <p:cTn id="48" presetID="22" presetClass="exit" presetSubtype="2" fill="hold" grpId="1" nodeType="withEffect">
                                  <p:stCondLst>
                                    <p:cond delay="200"/>
                                  </p:stCondLst>
                                  <p:childTnLst>
                                    <p:animEffect transition="out" filter="wipe(right)">
                                      <p:cBhvr>
                                        <p:cTn id="49" dur="300"/>
                                        <p:tgtEl>
                                          <p:spTgt spid="16"/>
                                        </p:tgtEl>
                                      </p:cBhvr>
                                    </p:animEffect>
                                    <p:set>
                                      <p:cBhvr>
                                        <p:cTn id="50" dur="1" fill="hold">
                                          <p:stCondLst>
                                            <p:cond delay="299"/>
                                          </p:stCondLst>
                                        </p:cTn>
                                        <p:tgtEl>
                                          <p:spTgt spid="16"/>
                                        </p:tgtEl>
                                        <p:attrNameLst>
                                          <p:attrName>style.visibility</p:attrName>
                                        </p:attrNameLst>
                                      </p:cBhvr>
                                      <p:to>
                                        <p:strVal val="hidden"/>
                                      </p:to>
                                    </p:set>
                                  </p:childTnLst>
                                </p:cTn>
                              </p:par>
                              <p:par>
                                <p:cTn id="51" presetID="64" presetClass="path" presetSubtype="0" accel="50000" decel="50000" fill="hold" grpId="2" nodeType="withEffect">
                                  <p:stCondLst>
                                    <p:cond delay="0"/>
                                  </p:stCondLst>
                                  <p:childTnLst>
                                    <p:animMotion origin="layout" path="M -4.14634E-6 -1.51603E-6 L -0.05469 0.00119 " pathEditMode="relative" rAng="0" ptsTypes="AA">
                                      <p:cBhvr>
                                        <p:cTn id="52" dur="600" fill="hold"/>
                                        <p:tgtEl>
                                          <p:spTgt spid="16"/>
                                        </p:tgtEl>
                                        <p:attrNameLst>
                                          <p:attrName>ppt_x</p:attrName>
                                          <p:attrName>ppt_y</p:attrName>
                                        </p:attrNameLst>
                                      </p:cBhvr>
                                      <p:rCtr x="-2739" y="51"/>
                                    </p:animMotion>
                                  </p:childTnLst>
                                </p:cTn>
                              </p:par>
                              <p:par>
                                <p:cTn id="53" presetID="2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down)">
                                      <p:cBhvr>
                                        <p:cTn id="55" dur="300"/>
                                        <p:tgtEl>
                                          <p:spTgt spid="19"/>
                                        </p:tgtEl>
                                      </p:cBhvr>
                                    </p:animEffect>
                                  </p:childTnLst>
                                </p:cTn>
                              </p:par>
                              <p:par>
                                <p:cTn id="56" presetID="22" presetClass="exit" presetSubtype="4" fill="hold" grpId="1" nodeType="withEffect">
                                  <p:stCondLst>
                                    <p:cond delay="200"/>
                                  </p:stCondLst>
                                  <p:childTnLst>
                                    <p:animEffect transition="out" filter="wipe(down)">
                                      <p:cBhvr>
                                        <p:cTn id="57" dur="300"/>
                                        <p:tgtEl>
                                          <p:spTgt spid="19"/>
                                        </p:tgtEl>
                                      </p:cBhvr>
                                    </p:animEffect>
                                    <p:set>
                                      <p:cBhvr>
                                        <p:cTn id="58" dur="1" fill="hold">
                                          <p:stCondLst>
                                            <p:cond delay="299"/>
                                          </p:stCondLst>
                                        </p:cTn>
                                        <p:tgtEl>
                                          <p:spTgt spid="19"/>
                                        </p:tgtEl>
                                        <p:attrNameLst>
                                          <p:attrName>style.visibility</p:attrName>
                                        </p:attrNameLst>
                                      </p:cBhvr>
                                      <p:to>
                                        <p:strVal val="hidden"/>
                                      </p:to>
                                    </p:set>
                                  </p:childTnLst>
                                </p:cTn>
                              </p:par>
                              <p:par>
                                <p:cTn id="59" presetID="64" presetClass="path" presetSubtype="0" accel="50000" decel="50000" fill="hold" grpId="2" nodeType="withEffect">
                                  <p:stCondLst>
                                    <p:cond delay="0"/>
                                  </p:stCondLst>
                                  <p:childTnLst>
                                    <p:animMotion origin="layout" path="M 2.73921E-6 -4.59725E-6 L -0.04137 -0.07037 " pathEditMode="relative" rAng="0" ptsTypes="AA">
                                      <p:cBhvr>
                                        <p:cTn id="60" dur="600" fill="hold"/>
                                        <p:tgtEl>
                                          <p:spTgt spid="19"/>
                                        </p:tgtEl>
                                        <p:attrNameLst>
                                          <p:attrName>ppt_x</p:attrName>
                                          <p:attrName>ppt_y</p:attrName>
                                        </p:attrNameLst>
                                      </p:cBhvr>
                                      <p:rCtr x="-2073" y="-3527"/>
                                    </p:animMotion>
                                  </p:childTnLst>
                                </p:cTn>
                              </p:par>
                              <p:par>
                                <p:cTn id="61" presetID="22" presetClass="entr" presetSubtype="4"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300"/>
                                        <p:tgtEl>
                                          <p:spTgt spid="12"/>
                                        </p:tgtEl>
                                      </p:cBhvr>
                                    </p:animEffect>
                                  </p:childTnLst>
                                </p:cTn>
                              </p:par>
                              <p:par>
                                <p:cTn id="64" presetID="22" presetClass="exit" presetSubtype="4" fill="hold" grpId="1" nodeType="withEffect">
                                  <p:stCondLst>
                                    <p:cond delay="200"/>
                                  </p:stCondLst>
                                  <p:childTnLst>
                                    <p:animEffect transition="out" filter="wipe(down)">
                                      <p:cBhvr>
                                        <p:cTn id="65" dur="300"/>
                                        <p:tgtEl>
                                          <p:spTgt spid="12"/>
                                        </p:tgtEl>
                                      </p:cBhvr>
                                    </p:animEffect>
                                    <p:set>
                                      <p:cBhvr>
                                        <p:cTn id="66" dur="1" fill="hold">
                                          <p:stCondLst>
                                            <p:cond delay="299"/>
                                          </p:stCondLst>
                                        </p:cTn>
                                        <p:tgtEl>
                                          <p:spTgt spid="12"/>
                                        </p:tgtEl>
                                        <p:attrNameLst>
                                          <p:attrName>style.visibility</p:attrName>
                                        </p:attrNameLst>
                                      </p:cBhvr>
                                      <p:to>
                                        <p:strVal val="hidden"/>
                                      </p:to>
                                    </p:set>
                                  </p:childTnLst>
                                </p:cTn>
                              </p:par>
                              <p:par>
                                <p:cTn id="67" presetID="64" presetClass="path" presetSubtype="0" accel="50000" decel="50000" fill="hold" grpId="2" nodeType="withEffect">
                                  <p:stCondLst>
                                    <p:cond delay="0"/>
                                  </p:stCondLst>
                                  <p:childTnLst>
                                    <p:animMotion origin="layout" path="M 3.2833E-6 -4.09361E-6 L 0.00028 -0.10903 " pathEditMode="relative" rAng="0" ptsTypes="AA">
                                      <p:cBhvr>
                                        <p:cTn id="68" dur="600" fill="hold"/>
                                        <p:tgtEl>
                                          <p:spTgt spid="12"/>
                                        </p:tgtEl>
                                        <p:attrNameLst>
                                          <p:attrName>ppt_x</p:attrName>
                                          <p:attrName>ppt_y</p:attrName>
                                        </p:attrNameLst>
                                      </p:cBhvr>
                                      <p:rCtr x="9" y="-5460"/>
                                    </p:animMotion>
                                  </p:childTnLst>
                                </p:cTn>
                              </p:par>
                              <p:par>
                                <p:cTn id="69" presetID="22" presetClass="entr" presetSubtype="4"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down)">
                                      <p:cBhvr>
                                        <p:cTn id="71" dur="300"/>
                                        <p:tgtEl>
                                          <p:spTgt spid="23"/>
                                        </p:tgtEl>
                                      </p:cBhvr>
                                    </p:animEffect>
                                  </p:childTnLst>
                                </p:cTn>
                              </p:par>
                              <p:par>
                                <p:cTn id="72" presetID="22" presetClass="exit" presetSubtype="4" fill="hold" grpId="1" nodeType="withEffect">
                                  <p:stCondLst>
                                    <p:cond delay="200"/>
                                  </p:stCondLst>
                                  <p:childTnLst>
                                    <p:animEffect transition="out" filter="wipe(down)">
                                      <p:cBhvr>
                                        <p:cTn id="73" dur="300"/>
                                        <p:tgtEl>
                                          <p:spTgt spid="23"/>
                                        </p:tgtEl>
                                      </p:cBhvr>
                                    </p:animEffect>
                                    <p:set>
                                      <p:cBhvr>
                                        <p:cTn id="74" dur="1" fill="hold">
                                          <p:stCondLst>
                                            <p:cond delay="299"/>
                                          </p:stCondLst>
                                        </p:cTn>
                                        <p:tgtEl>
                                          <p:spTgt spid="23"/>
                                        </p:tgtEl>
                                        <p:attrNameLst>
                                          <p:attrName>style.visibility</p:attrName>
                                        </p:attrNameLst>
                                      </p:cBhvr>
                                      <p:to>
                                        <p:strVal val="hidden"/>
                                      </p:to>
                                    </p:set>
                                  </p:childTnLst>
                                </p:cTn>
                              </p:par>
                              <p:par>
                                <p:cTn id="75" presetID="22" presetClass="entr" presetSubtype="1" fill="hold" grpId="0" nodeType="withEffect">
                                  <p:stCondLst>
                                    <p:cond delay="200"/>
                                  </p:stCondLst>
                                  <p:childTnLst>
                                    <p:set>
                                      <p:cBhvr>
                                        <p:cTn id="76" dur="1" fill="hold">
                                          <p:stCondLst>
                                            <p:cond delay="0"/>
                                          </p:stCondLst>
                                        </p:cTn>
                                        <p:tgtEl>
                                          <p:spTgt spid="22"/>
                                        </p:tgtEl>
                                        <p:attrNameLst>
                                          <p:attrName>style.visibility</p:attrName>
                                        </p:attrNameLst>
                                      </p:cBhvr>
                                      <p:to>
                                        <p:strVal val="visible"/>
                                      </p:to>
                                    </p:set>
                                    <p:animEffect transition="in" filter="wipe(up)">
                                      <p:cBhvr>
                                        <p:cTn id="77" dur="300"/>
                                        <p:tgtEl>
                                          <p:spTgt spid="22"/>
                                        </p:tgtEl>
                                      </p:cBhvr>
                                    </p:animEffect>
                                  </p:childTnLst>
                                </p:cTn>
                              </p:par>
                              <p:par>
                                <p:cTn id="78" presetID="22" presetClass="exit" presetSubtype="1" fill="hold" grpId="1" nodeType="withEffect">
                                  <p:stCondLst>
                                    <p:cond delay="400"/>
                                  </p:stCondLst>
                                  <p:childTnLst>
                                    <p:animEffect transition="out" filter="wipe(up)">
                                      <p:cBhvr>
                                        <p:cTn id="79" dur="300"/>
                                        <p:tgtEl>
                                          <p:spTgt spid="22"/>
                                        </p:tgtEl>
                                      </p:cBhvr>
                                    </p:animEffect>
                                    <p:set>
                                      <p:cBhvr>
                                        <p:cTn id="80" dur="1" fill="hold">
                                          <p:stCondLst>
                                            <p:cond delay="299"/>
                                          </p:stCondLst>
                                        </p:cTn>
                                        <p:tgtEl>
                                          <p:spTgt spid="22"/>
                                        </p:tgtEl>
                                        <p:attrNameLst>
                                          <p:attrName>style.visibility</p:attrName>
                                        </p:attrNameLst>
                                      </p:cBhvr>
                                      <p:to>
                                        <p:strVal val="hidden"/>
                                      </p:to>
                                    </p:set>
                                  </p:childTnLst>
                                </p:cTn>
                              </p:par>
                              <p:par>
                                <p:cTn id="81" presetID="22" presetClass="entr" presetSubtype="4" fill="hold" grpId="0" nodeType="withEffect">
                                  <p:stCondLst>
                                    <p:cond delay="100"/>
                                  </p:stCondLst>
                                  <p:childTnLst>
                                    <p:set>
                                      <p:cBhvr>
                                        <p:cTn id="82" dur="1" fill="hold">
                                          <p:stCondLst>
                                            <p:cond delay="0"/>
                                          </p:stCondLst>
                                        </p:cTn>
                                        <p:tgtEl>
                                          <p:spTgt spid="25"/>
                                        </p:tgtEl>
                                        <p:attrNameLst>
                                          <p:attrName>style.visibility</p:attrName>
                                        </p:attrNameLst>
                                      </p:cBhvr>
                                      <p:to>
                                        <p:strVal val="visible"/>
                                      </p:to>
                                    </p:set>
                                    <p:animEffect transition="in" filter="wipe(down)">
                                      <p:cBhvr>
                                        <p:cTn id="83" dur="300"/>
                                        <p:tgtEl>
                                          <p:spTgt spid="25"/>
                                        </p:tgtEl>
                                      </p:cBhvr>
                                    </p:animEffect>
                                  </p:childTnLst>
                                </p:cTn>
                              </p:par>
                              <p:par>
                                <p:cTn id="84" presetID="22" presetClass="exit" presetSubtype="4" fill="hold" grpId="1" nodeType="withEffect">
                                  <p:stCondLst>
                                    <p:cond delay="300"/>
                                  </p:stCondLst>
                                  <p:childTnLst>
                                    <p:animEffect transition="out" filter="wipe(down)">
                                      <p:cBhvr>
                                        <p:cTn id="85" dur="300"/>
                                        <p:tgtEl>
                                          <p:spTgt spid="25"/>
                                        </p:tgtEl>
                                      </p:cBhvr>
                                    </p:animEffect>
                                    <p:set>
                                      <p:cBhvr>
                                        <p:cTn id="86" dur="1" fill="hold">
                                          <p:stCondLst>
                                            <p:cond delay="299"/>
                                          </p:stCondLst>
                                        </p:cTn>
                                        <p:tgtEl>
                                          <p:spTgt spid="25"/>
                                        </p:tgtEl>
                                        <p:attrNameLst>
                                          <p:attrName>style.visibility</p:attrName>
                                        </p:attrNameLst>
                                      </p:cBhvr>
                                      <p:to>
                                        <p:strVal val="hidden"/>
                                      </p:to>
                                    </p:set>
                                  </p:childTnLst>
                                </p:cTn>
                              </p:par>
                              <p:par>
                                <p:cTn id="87" presetID="22" presetClass="entr" presetSubtype="1" fill="hold" grpId="0" nodeType="withEffect">
                                  <p:stCondLst>
                                    <p:cond delay="300"/>
                                  </p:stCondLst>
                                  <p:childTnLst>
                                    <p:set>
                                      <p:cBhvr>
                                        <p:cTn id="88" dur="1" fill="hold">
                                          <p:stCondLst>
                                            <p:cond delay="0"/>
                                          </p:stCondLst>
                                        </p:cTn>
                                        <p:tgtEl>
                                          <p:spTgt spid="24"/>
                                        </p:tgtEl>
                                        <p:attrNameLst>
                                          <p:attrName>style.visibility</p:attrName>
                                        </p:attrNameLst>
                                      </p:cBhvr>
                                      <p:to>
                                        <p:strVal val="visible"/>
                                      </p:to>
                                    </p:set>
                                    <p:animEffect transition="in" filter="wipe(up)">
                                      <p:cBhvr>
                                        <p:cTn id="89" dur="300"/>
                                        <p:tgtEl>
                                          <p:spTgt spid="24"/>
                                        </p:tgtEl>
                                      </p:cBhvr>
                                    </p:animEffect>
                                  </p:childTnLst>
                                </p:cTn>
                              </p:par>
                              <p:par>
                                <p:cTn id="90" presetID="22" presetClass="exit" presetSubtype="1" fill="hold" grpId="1" nodeType="withEffect">
                                  <p:stCondLst>
                                    <p:cond delay="500"/>
                                  </p:stCondLst>
                                  <p:childTnLst>
                                    <p:animEffect transition="out" filter="wipe(up)">
                                      <p:cBhvr>
                                        <p:cTn id="91" dur="300"/>
                                        <p:tgtEl>
                                          <p:spTgt spid="24"/>
                                        </p:tgtEl>
                                      </p:cBhvr>
                                    </p:animEffect>
                                    <p:set>
                                      <p:cBhvr>
                                        <p:cTn id="92" dur="1" fill="hold">
                                          <p:stCondLst>
                                            <p:cond delay="299"/>
                                          </p:stCondLst>
                                        </p:cTn>
                                        <p:tgtEl>
                                          <p:spTgt spid="24"/>
                                        </p:tgtEl>
                                        <p:attrNameLst>
                                          <p:attrName>style.visibility</p:attrName>
                                        </p:attrNameLst>
                                      </p:cBhvr>
                                      <p:to>
                                        <p:strVal val="hidden"/>
                                      </p:to>
                                    </p:set>
                                  </p:childTnLst>
                                </p:cTn>
                              </p:par>
                              <p:par>
                                <p:cTn id="93" presetID="31" presetClass="entr" presetSubtype="0" fill="hold" grpId="0" nodeType="withEffect">
                                  <p:stCondLst>
                                    <p:cond delay="200"/>
                                  </p:stCondLst>
                                  <p:childTnLst>
                                    <p:set>
                                      <p:cBhvr>
                                        <p:cTn id="94" dur="1" fill="hold">
                                          <p:stCondLst>
                                            <p:cond delay="0"/>
                                          </p:stCondLst>
                                        </p:cTn>
                                        <p:tgtEl>
                                          <p:spTgt spid="27"/>
                                        </p:tgtEl>
                                        <p:attrNameLst>
                                          <p:attrName>style.visibility</p:attrName>
                                        </p:attrNameLst>
                                      </p:cBhvr>
                                      <p:to>
                                        <p:strVal val="visible"/>
                                      </p:to>
                                    </p:set>
                                    <p:anim calcmode="lin" valueType="num">
                                      <p:cBhvr>
                                        <p:cTn id="95" dur="1000" fill="hold"/>
                                        <p:tgtEl>
                                          <p:spTgt spid="27"/>
                                        </p:tgtEl>
                                        <p:attrNameLst>
                                          <p:attrName>ppt_w</p:attrName>
                                        </p:attrNameLst>
                                      </p:cBhvr>
                                      <p:tavLst>
                                        <p:tav tm="0">
                                          <p:val>
                                            <p:fltVal val="0"/>
                                          </p:val>
                                        </p:tav>
                                        <p:tav tm="100000">
                                          <p:val>
                                            <p:strVal val="#ppt_w"/>
                                          </p:val>
                                        </p:tav>
                                      </p:tavLst>
                                    </p:anim>
                                    <p:anim calcmode="lin" valueType="num">
                                      <p:cBhvr>
                                        <p:cTn id="96" dur="1000" fill="hold"/>
                                        <p:tgtEl>
                                          <p:spTgt spid="27"/>
                                        </p:tgtEl>
                                        <p:attrNameLst>
                                          <p:attrName>ppt_h</p:attrName>
                                        </p:attrNameLst>
                                      </p:cBhvr>
                                      <p:tavLst>
                                        <p:tav tm="0">
                                          <p:val>
                                            <p:fltVal val="0"/>
                                          </p:val>
                                        </p:tav>
                                        <p:tav tm="100000">
                                          <p:val>
                                            <p:strVal val="#ppt_h"/>
                                          </p:val>
                                        </p:tav>
                                      </p:tavLst>
                                    </p:anim>
                                    <p:anim calcmode="lin" valueType="num">
                                      <p:cBhvr>
                                        <p:cTn id="97" dur="1000" fill="hold"/>
                                        <p:tgtEl>
                                          <p:spTgt spid="27"/>
                                        </p:tgtEl>
                                        <p:attrNameLst>
                                          <p:attrName>style.rotation</p:attrName>
                                        </p:attrNameLst>
                                      </p:cBhvr>
                                      <p:tavLst>
                                        <p:tav tm="0">
                                          <p:val>
                                            <p:fltVal val="90"/>
                                          </p:val>
                                        </p:tav>
                                        <p:tav tm="100000">
                                          <p:val>
                                            <p:fltVal val="0"/>
                                          </p:val>
                                        </p:tav>
                                      </p:tavLst>
                                    </p:anim>
                                    <p:animEffect transition="in" filter="fade">
                                      <p:cBhvr>
                                        <p:cTn id="98" dur="1000"/>
                                        <p:tgtEl>
                                          <p:spTgt spid="27"/>
                                        </p:tgtEl>
                                      </p:cBhvr>
                                    </p:animEffect>
                                  </p:childTnLst>
                                </p:cTn>
                              </p:par>
                              <p:par>
                                <p:cTn id="99" presetID="53" presetClass="entr" presetSubtype="16" fill="hold" grpId="0" nodeType="withEffect">
                                  <p:stCondLst>
                                    <p:cond delay="1100"/>
                                  </p:stCondLst>
                                  <p:childTnLst>
                                    <p:set>
                                      <p:cBhvr>
                                        <p:cTn id="100" dur="1" fill="hold">
                                          <p:stCondLst>
                                            <p:cond delay="0"/>
                                          </p:stCondLst>
                                        </p:cTn>
                                        <p:tgtEl>
                                          <p:spTgt spid="32"/>
                                        </p:tgtEl>
                                        <p:attrNameLst>
                                          <p:attrName>style.visibility</p:attrName>
                                        </p:attrNameLst>
                                      </p:cBhvr>
                                      <p:to>
                                        <p:strVal val="visible"/>
                                      </p:to>
                                    </p:set>
                                    <p:anim calcmode="lin" valueType="num">
                                      <p:cBhvr>
                                        <p:cTn id="101" dur="500" fill="hold"/>
                                        <p:tgtEl>
                                          <p:spTgt spid="32"/>
                                        </p:tgtEl>
                                        <p:attrNameLst>
                                          <p:attrName>ppt_w</p:attrName>
                                        </p:attrNameLst>
                                      </p:cBhvr>
                                      <p:tavLst>
                                        <p:tav tm="0">
                                          <p:val>
                                            <p:fltVal val="0"/>
                                          </p:val>
                                        </p:tav>
                                        <p:tav tm="100000">
                                          <p:val>
                                            <p:strVal val="#ppt_w"/>
                                          </p:val>
                                        </p:tav>
                                      </p:tavLst>
                                    </p:anim>
                                    <p:anim calcmode="lin" valueType="num">
                                      <p:cBhvr>
                                        <p:cTn id="102" dur="500" fill="hold"/>
                                        <p:tgtEl>
                                          <p:spTgt spid="32"/>
                                        </p:tgtEl>
                                        <p:attrNameLst>
                                          <p:attrName>ppt_h</p:attrName>
                                        </p:attrNameLst>
                                      </p:cBhvr>
                                      <p:tavLst>
                                        <p:tav tm="0">
                                          <p:val>
                                            <p:fltVal val="0"/>
                                          </p:val>
                                        </p:tav>
                                        <p:tav tm="100000">
                                          <p:val>
                                            <p:strVal val="#ppt_h"/>
                                          </p:val>
                                        </p:tav>
                                      </p:tavLst>
                                    </p:anim>
                                    <p:animEffect transition="in" filter="fade">
                                      <p:cBhvr>
                                        <p:cTn id="103" dur="500"/>
                                        <p:tgtEl>
                                          <p:spTgt spid="32"/>
                                        </p:tgtEl>
                                      </p:cBhvr>
                                    </p:animEffect>
                                  </p:childTnLst>
                                </p:cTn>
                              </p:par>
                            </p:childTnLst>
                          </p:cTn>
                        </p:par>
                        <p:par>
                          <p:cTn id="104" fill="hold">
                            <p:stCondLst>
                              <p:cond delay="1600"/>
                            </p:stCondLst>
                            <p:childTnLst>
                              <p:par>
                                <p:cTn id="105" presetID="2" presetClass="entr" presetSubtype="8" fill="hold" grpId="0" nodeType="after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500" fill="hold"/>
                                        <p:tgtEl>
                                          <p:spTgt spid="33"/>
                                        </p:tgtEl>
                                        <p:attrNameLst>
                                          <p:attrName>ppt_x</p:attrName>
                                        </p:attrNameLst>
                                      </p:cBhvr>
                                      <p:tavLst>
                                        <p:tav tm="0">
                                          <p:val>
                                            <p:strVal val="0-#ppt_w/2"/>
                                          </p:val>
                                        </p:tav>
                                        <p:tav tm="100000">
                                          <p:val>
                                            <p:strVal val="#ppt_x"/>
                                          </p:val>
                                        </p:tav>
                                      </p:tavLst>
                                    </p:anim>
                                    <p:anim calcmode="lin" valueType="num">
                                      <p:cBhvr additive="base">
                                        <p:cTn id="108" dur="500" fill="hold"/>
                                        <p:tgtEl>
                                          <p:spTgt spid="33"/>
                                        </p:tgtEl>
                                        <p:attrNameLst>
                                          <p:attrName>ppt_y</p:attrName>
                                        </p:attrNameLst>
                                      </p:cBhvr>
                                      <p:tavLst>
                                        <p:tav tm="0">
                                          <p:val>
                                            <p:strVal val="#ppt_y"/>
                                          </p:val>
                                        </p:tav>
                                        <p:tav tm="100000">
                                          <p:val>
                                            <p:strVal val="#ppt_y"/>
                                          </p:val>
                                        </p:tav>
                                      </p:tavLst>
                                    </p:anim>
                                  </p:childTnLst>
                                </p:cTn>
                              </p:par>
                            </p:childTnLst>
                          </p:cTn>
                        </p:par>
                        <p:par>
                          <p:cTn id="109" fill="hold">
                            <p:stCondLst>
                              <p:cond delay="2100"/>
                            </p:stCondLst>
                            <p:childTnLst>
                              <p:par>
                                <p:cTn id="110" presetID="16" presetClass="entr" presetSubtype="21"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barn(inVertical)">
                                      <p:cBhvr>
                                        <p:cTn id="112" dur="500"/>
                                        <p:tgtEl>
                                          <p:spTgt spid="26"/>
                                        </p:tgtEl>
                                      </p:cBhvr>
                                    </p:animEffect>
                                  </p:childTnLst>
                                </p:cTn>
                              </p:par>
                              <p:par>
                                <p:cTn id="113" presetID="22" presetClass="entr" presetSubtype="4" fill="hold" nodeType="with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down)">
                                      <p:cBhvr>
                                        <p:cTn id="115" dur="500"/>
                                        <p:tgtEl>
                                          <p:spTgt spid="34"/>
                                        </p:tgtEl>
                                      </p:cBhvr>
                                    </p:animEffect>
                                  </p:childTnLst>
                                </p:cTn>
                              </p:par>
                            </p:childTnLst>
                          </p:cTn>
                        </p:par>
                        <p:par>
                          <p:cTn id="116" fill="hold">
                            <p:stCondLst>
                              <p:cond delay="2600"/>
                            </p:stCondLst>
                            <p:childTnLst>
                              <p:par>
                                <p:cTn id="117" presetID="2" presetClass="entr" presetSubtype="4" fill="hold" grpId="0" nodeType="afterEffect">
                                  <p:stCondLst>
                                    <p:cond delay="0"/>
                                  </p:stCondLst>
                                  <p:childTnLst>
                                    <p:set>
                                      <p:cBhvr>
                                        <p:cTn id="118" dur="1" fill="hold">
                                          <p:stCondLst>
                                            <p:cond delay="0"/>
                                          </p:stCondLst>
                                        </p:cTn>
                                        <p:tgtEl>
                                          <p:spTgt spid="28"/>
                                        </p:tgtEl>
                                        <p:attrNameLst>
                                          <p:attrName>style.visibility</p:attrName>
                                        </p:attrNameLst>
                                      </p:cBhvr>
                                      <p:to>
                                        <p:strVal val="visible"/>
                                      </p:to>
                                    </p:set>
                                    <p:anim calcmode="lin" valueType="num">
                                      <p:cBhvr additive="base">
                                        <p:cTn id="119" dur="500" fill="hold"/>
                                        <p:tgtEl>
                                          <p:spTgt spid="28"/>
                                        </p:tgtEl>
                                        <p:attrNameLst>
                                          <p:attrName>ppt_x</p:attrName>
                                        </p:attrNameLst>
                                      </p:cBhvr>
                                      <p:tavLst>
                                        <p:tav tm="0">
                                          <p:val>
                                            <p:strVal val="#ppt_x"/>
                                          </p:val>
                                        </p:tav>
                                        <p:tav tm="100000">
                                          <p:val>
                                            <p:strVal val="#ppt_x"/>
                                          </p:val>
                                        </p:tav>
                                      </p:tavLst>
                                    </p:anim>
                                    <p:anim calcmode="lin" valueType="num">
                                      <p:cBhvr additive="base">
                                        <p:cTn id="120" dur="500" fill="hold"/>
                                        <p:tgtEl>
                                          <p:spTgt spid="28"/>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
                                  </p:stCondLst>
                                  <p:childTnLst>
                                    <p:set>
                                      <p:cBhvr>
                                        <p:cTn id="122" dur="1" fill="hold">
                                          <p:stCondLst>
                                            <p:cond delay="0"/>
                                          </p:stCondLst>
                                        </p:cTn>
                                        <p:tgtEl>
                                          <p:spTgt spid="29"/>
                                        </p:tgtEl>
                                        <p:attrNameLst>
                                          <p:attrName>style.visibility</p:attrName>
                                        </p:attrNameLst>
                                      </p:cBhvr>
                                      <p:to>
                                        <p:strVal val="visible"/>
                                      </p:to>
                                    </p:set>
                                    <p:anim calcmode="lin" valueType="num">
                                      <p:cBhvr additive="base">
                                        <p:cTn id="123" dur="500" fill="hold"/>
                                        <p:tgtEl>
                                          <p:spTgt spid="29"/>
                                        </p:tgtEl>
                                        <p:attrNameLst>
                                          <p:attrName>ppt_x</p:attrName>
                                        </p:attrNameLst>
                                      </p:cBhvr>
                                      <p:tavLst>
                                        <p:tav tm="0">
                                          <p:val>
                                            <p:strVal val="#ppt_x"/>
                                          </p:val>
                                        </p:tav>
                                        <p:tav tm="100000">
                                          <p:val>
                                            <p:strVal val="#ppt_x"/>
                                          </p:val>
                                        </p:tav>
                                      </p:tavLst>
                                    </p:anim>
                                    <p:anim calcmode="lin" valueType="num">
                                      <p:cBhvr additive="base">
                                        <p:cTn id="124" dur="500" fill="hold"/>
                                        <p:tgtEl>
                                          <p:spTgt spid="29"/>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400"/>
                                  </p:stCondLst>
                                  <p:childTnLst>
                                    <p:set>
                                      <p:cBhvr>
                                        <p:cTn id="126" dur="1" fill="hold">
                                          <p:stCondLst>
                                            <p:cond delay="0"/>
                                          </p:stCondLst>
                                        </p:cTn>
                                        <p:tgtEl>
                                          <p:spTgt spid="30"/>
                                        </p:tgtEl>
                                        <p:attrNameLst>
                                          <p:attrName>style.visibility</p:attrName>
                                        </p:attrNameLst>
                                      </p:cBhvr>
                                      <p:to>
                                        <p:strVal val="visible"/>
                                      </p:to>
                                    </p:set>
                                    <p:anim calcmode="lin" valueType="num">
                                      <p:cBhvr additive="base">
                                        <p:cTn id="127" dur="500" fill="hold"/>
                                        <p:tgtEl>
                                          <p:spTgt spid="30"/>
                                        </p:tgtEl>
                                        <p:attrNameLst>
                                          <p:attrName>ppt_x</p:attrName>
                                        </p:attrNameLst>
                                      </p:cBhvr>
                                      <p:tavLst>
                                        <p:tav tm="0">
                                          <p:val>
                                            <p:strVal val="#ppt_x"/>
                                          </p:val>
                                        </p:tav>
                                        <p:tav tm="100000">
                                          <p:val>
                                            <p:strVal val="#ppt_x"/>
                                          </p:val>
                                        </p:tav>
                                      </p:tavLst>
                                    </p:anim>
                                    <p:anim calcmode="lin" valueType="num">
                                      <p:cBhvr additive="base">
                                        <p:cTn id="128" dur="500" fill="hold"/>
                                        <p:tgtEl>
                                          <p:spTgt spid="30"/>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600"/>
                                  </p:stCondLst>
                                  <p:childTnLst>
                                    <p:set>
                                      <p:cBhvr>
                                        <p:cTn id="130" dur="1" fill="hold">
                                          <p:stCondLst>
                                            <p:cond delay="0"/>
                                          </p:stCondLst>
                                        </p:cTn>
                                        <p:tgtEl>
                                          <p:spTgt spid="31"/>
                                        </p:tgtEl>
                                        <p:attrNameLst>
                                          <p:attrName>style.visibility</p:attrName>
                                        </p:attrNameLst>
                                      </p:cBhvr>
                                      <p:to>
                                        <p:strVal val="visible"/>
                                      </p:to>
                                    </p:set>
                                    <p:anim calcmode="lin" valueType="num">
                                      <p:cBhvr additive="base">
                                        <p:cTn id="131" dur="500" fill="hold"/>
                                        <p:tgtEl>
                                          <p:spTgt spid="31"/>
                                        </p:tgtEl>
                                        <p:attrNameLst>
                                          <p:attrName>ppt_x</p:attrName>
                                        </p:attrNameLst>
                                      </p:cBhvr>
                                      <p:tavLst>
                                        <p:tav tm="0">
                                          <p:val>
                                            <p:strVal val="#ppt_x"/>
                                          </p:val>
                                        </p:tav>
                                        <p:tav tm="100000">
                                          <p:val>
                                            <p:strVal val="#ppt_x"/>
                                          </p:val>
                                        </p:tav>
                                      </p:tavLst>
                                    </p:anim>
                                    <p:anim calcmode="lin" valueType="num">
                                      <p:cBhvr additive="base">
                                        <p:cTn id="13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3" grpId="0" animBg="1"/>
      <p:bldP spid="13" grpId="1" animBg="1"/>
      <p:bldP spid="13"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20" grpId="0" animBg="1"/>
      <p:bldP spid="20" grpId="1" animBg="1"/>
      <p:bldP spid="20" grpId="2" animBg="1"/>
      <p:bldP spid="21" grpId="0" animBg="1"/>
      <p:bldP spid="21" grpId="1" animBg="1"/>
      <p:bldP spid="21" grpId="2" animBg="1"/>
      <p:bldP spid="22" grpId="0" animBg="1"/>
      <p:bldP spid="22" grpId="1" animBg="1"/>
      <p:bldP spid="23" grpId="0" animBg="1"/>
      <p:bldP spid="23" grpId="1" animBg="1"/>
      <p:bldP spid="24" grpId="0" animBg="1"/>
      <p:bldP spid="24" grpId="1" animBg="1"/>
      <p:bldP spid="25" grpId="0" animBg="1"/>
      <p:bldP spid="25" grpId="1" animBg="1"/>
      <p:bldP spid="26" grpId="0"/>
      <p:bldP spid="27" grpId="0" animBg="1"/>
      <p:bldP spid="28" grpId="0"/>
      <p:bldP spid="29" grpId="0"/>
      <p:bldP spid="30" grpId="0"/>
      <p:bldP spid="31" grpId="0"/>
      <p:bldP spid="32" grpId="0" animBg="1"/>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rot="16200000">
            <a:off x="7814880" y="3122016"/>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4" name="圆角矩形 13"/>
          <p:cNvSpPr/>
          <p:nvPr/>
        </p:nvSpPr>
        <p:spPr>
          <a:xfrm rot="16200000">
            <a:off x="7814880" y="5773776"/>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6" name="圆角矩形 15"/>
          <p:cNvSpPr/>
          <p:nvPr/>
        </p:nvSpPr>
        <p:spPr>
          <a:xfrm rot="10800000">
            <a:off x="6458520" y="444789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8" name="圆角矩形 17"/>
          <p:cNvSpPr/>
          <p:nvPr/>
        </p:nvSpPr>
        <p:spPr>
          <a:xfrm rot="10800000">
            <a:off x="9110280" y="444789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9" name="圆角矩形 18"/>
          <p:cNvSpPr/>
          <p:nvPr/>
        </p:nvSpPr>
        <p:spPr>
          <a:xfrm rot="2700000">
            <a:off x="8722990" y="5446393"/>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5" name="圆角矩形 24"/>
          <p:cNvSpPr/>
          <p:nvPr/>
        </p:nvSpPr>
        <p:spPr>
          <a:xfrm rot="2700000">
            <a:off x="6847912" y="357131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6" name="圆角矩形 25"/>
          <p:cNvSpPr/>
          <p:nvPr/>
        </p:nvSpPr>
        <p:spPr>
          <a:xfrm rot="18900000" flipH="1">
            <a:off x="6938301" y="5422037"/>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7" name="圆角矩形 26"/>
          <p:cNvSpPr/>
          <p:nvPr/>
        </p:nvSpPr>
        <p:spPr>
          <a:xfrm rot="18900000" flipH="1">
            <a:off x="8769641" y="3542021"/>
            <a:ext cx="1167476" cy="13179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28" name="任意多边形 27"/>
          <p:cNvSpPr/>
          <p:nvPr/>
        </p:nvSpPr>
        <p:spPr>
          <a:xfrm>
            <a:off x="7810578" y="3925053"/>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0" name="任意多边形 29"/>
          <p:cNvSpPr/>
          <p:nvPr/>
        </p:nvSpPr>
        <p:spPr>
          <a:xfrm flipH="1">
            <a:off x="8383514" y="3925053"/>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1" name="任意多边形 30"/>
          <p:cNvSpPr/>
          <p:nvPr/>
        </p:nvSpPr>
        <p:spPr>
          <a:xfrm>
            <a:off x="8056359" y="4176688"/>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2" name="任意多边形 31"/>
          <p:cNvSpPr/>
          <p:nvPr/>
        </p:nvSpPr>
        <p:spPr>
          <a:xfrm flipH="1">
            <a:off x="8389367" y="4176688"/>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33" name="文本框 9"/>
          <p:cNvSpPr txBox="1"/>
          <p:nvPr/>
        </p:nvSpPr>
        <p:spPr>
          <a:xfrm>
            <a:off x="7463895" y="2538310"/>
            <a:ext cx="4237840" cy="1134350"/>
          </a:xfrm>
          <a:prstGeom prst="rect">
            <a:avLst/>
          </a:prstGeom>
          <a:noFill/>
        </p:spPr>
        <p:txBody>
          <a:bodyPr wrap="square" lIns="126160" tIns="63080" rIns="126160" bIns="63080" rtlCol="0">
            <a:spAutoFit/>
          </a:bodyPr>
          <a:lstStyle/>
          <a:p>
            <a:pPr marL="0" lvl="1" algn="ctr"/>
            <a:r>
              <a:rPr lang="zh-CN" altLang="en-US" sz="6600" b="1" spc="552" dirty="0">
                <a:solidFill>
                  <a:schemeClr val="bg2"/>
                </a:solidFill>
                <a:latin typeface="微软雅黑" pitchFamily="34" charset="-122"/>
                <a:ea typeface="微软雅黑" pitchFamily="34" charset="-122"/>
              </a:rPr>
              <a:t>我们是谁</a:t>
            </a:r>
          </a:p>
        </p:txBody>
      </p:sp>
      <p:sp>
        <p:nvSpPr>
          <p:cNvPr id="35" name="文本框 9"/>
          <p:cNvSpPr txBox="1"/>
          <p:nvPr/>
        </p:nvSpPr>
        <p:spPr>
          <a:xfrm>
            <a:off x="7807591" y="3946699"/>
            <a:ext cx="216123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dirty="0">
                <a:solidFill>
                  <a:schemeClr val="bg2"/>
                </a:solidFill>
                <a:latin typeface="微软雅黑" pitchFamily="34" charset="-122"/>
                <a:ea typeface="微软雅黑" pitchFamily="34" charset="-122"/>
              </a:rPr>
              <a:t>公司简介</a:t>
            </a:r>
          </a:p>
        </p:txBody>
      </p:sp>
      <p:sp>
        <p:nvSpPr>
          <p:cNvPr id="36" name="文本框 9"/>
          <p:cNvSpPr txBox="1"/>
          <p:nvPr/>
        </p:nvSpPr>
        <p:spPr>
          <a:xfrm>
            <a:off x="7807589" y="4563559"/>
            <a:ext cx="216123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dirty="0">
                <a:solidFill>
                  <a:schemeClr val="bg2"/>
                </a:solidFill>
                <a:latin typeface="微软雅黑" pitchFamily="34" charset="-122"/>
                <a:ea typeface="微软雅黑" pitchFamily="34" charset="-122"/>
              </a:rPr>
              <a:t>团队介绍</a:t>
            </a:r>
          </a:p>
        </p:txBody>
      </p:sp>
      <p:sp>
        <p:nvSpPr>
          <p:cNvPr id="37" name="文本框 9"/>
          <p:cNvSpPr txBox="1"/>
          <p:nvPr/>
        </p:nvSpPr>
        <p:spPr>
          <a:xfrm>
            <a:off x="7807591" y="5180419"/>
            <a:ext cx="2827058"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dirty="0">
                <a:solidFill>
                  <a:schemeClr val="bg2"/>
                </a:solidFill>
                <a:latin typeface="微软雅黑" pitchFamily="34" charset="-122"/>
                <a:ea typeface="微软雅黑" pitchFamily="34" charset="-122"/>
              </a:rPr>
              <a:t>核心成员介绍</a:t>
            </a:r>
          </a:p>
        </p:txBody>
      </p:sp>
      <p:sp>
        <p:nvSpPr>
          <p:cNvPr id="38" name="文本框 9"/>
          <p:cNvSpPr txBox="1"/>
          <p:nvPr/>
        </p:nvSpPr>
        <p:spPr>
          <a:xfrm>
            <a:off x="7807589" y="5797280"/>
            <a:ext cx="2161239" cy="43088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800" dirty="0">
                <a:solidFill>
                  <a:schemeClr val="bg2"/>
                </a:solidFill>
                <a:latin typeface="微软雅黑" pitchFamily="34" charset="-122"/>
                <a:ea typeface="微软雅黑" pitchFamily="34" charset="-122"/>
              </a:rPr>
              <a:t>组织结构</a:t>
            </a:r>
          </a:p>
        </p:txBody>
      </p:sp>
      <p:grpSp>
        <p:nvGrpSpPr>
          <p:cNvPr id="39" name="组合 38"/>
          <p:cNvGrpSpPr/>
          <p:nvPr/>
        </p:nvGrpSpPr>
        <p:grpSpPr>
          <a:xfrm>
            <a:off x="6483251" y="2788235"/>
            <a:ext cx="4079386" cy="3617152"/>
            <a:chOff x="6457251" y="2538310"/>
            <a:chExt cx="4079386" cy="3617152"/>
          </a:xfrm>
        </p:grpSpPr>
        <p:sp>
          <p:nvSpPr>
            <p:cNvPr id="40" name="Freeform 5"/>
            <p:cNvSpPr>
              <a:spLocks/>
            </p:cNvSpPr>
            <p:nvPr/>
          </p:nvSpPr>
          <p:spPr bwMode="auto">
            <a:xfrm>
              <a:off x="6457251" y="2538310"/>
              <a:ext cx="4079386" cy="361715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endParaRPr>
            </a:p>
          </p:txBody>
        </p:sp>
        <p:sp>
          <p:nvSpPr>
            <p:cNvPr id="41" name="Freeform 26"/>
            <p:cNvSpPr>
              <a:spLocks noEditPoints="1"/>
            </p:cNvSpPr>
            <p:nvPr/>
          </p:nvSpPr>
          <p:spPr bwMode="auto">
            <a:xfrm>
              <a:off x="7273137" y="3350962"/>
              <a:ext cx="2359666" cy="1613124"/>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grpSp>
      <p:sp>
        <p:nvSpPr>
          <p:cNvPr id="42" name="Freeform 32"/>
          <p:cNvSpPr>
            <a:spLocks/>
          </p:cNvSpPr>
          <p:nvPr/>
        </p:nvSpPr>
        <p:spPr bwMode="auto">
          <a:xfrm>
            <a:off x="6676063" y="2762455"/>
            <a:ext cx="504056" cy="1403198"/>
          </a:xfrm>
          <a:custGeom>
            <a:avLst/>
            <a:gdLst>
              <a:gd name="T0" fmla="*/ 21 w 43"/>
              <a:gd name="T1" fmla="*/ 29 h 119"/>
              <a:gd name="T2" fmla="*/ 0 w 43"/>
              <a:gd name="T3" fmla="*/ 29 h 119"/>
              <a:gd name="T4" fmla="*/ 0 w 43"/>
              <a:gd name="T5" fmla="*/ 8 h 119"/>
              <a:gd name="T6" fmla="*/ 8 w 43"/>
              <a:gd name="T7" fmla="*/ 8 h 119"/>
              <a:gd name="T8" fmla="*/ 8 w 43"/>
              <a:gd name="T9" fmla="*/ 8 h 119"/>
              <a:gd name="T10" fmla="*/ 14 w 43"/>
              <a:gd name="T11" fmla="*/ 8 h 119"/>
              <a:gd name="T12" fmla="*/ 14 w 43"/>
              <a:gd name="T13" fmla="*/ 8 h 119"/>
              <a:gd name="T14" fmla="*/ 19 w 43"/>
              <a:gd name="T15" fmla="*/ 6 h 119"/>
              <a:gd name="T16" fmla="*/ 19 w 43"/>
              <a:gd name="T17" fmla="*/ 6 h 119"/>
              <a:gd name="T18" fmla="*/ 22 w 43"/>
              <a:gd name="T19" fmla="*/ 3 h 119"/>
              <a:gd name="T20" fmla="*/ 24 w 43"/>
              <a:gd name="T21" fmla="*/ 0 h 119"/>
              <a:gd name="T22" fmla="*/ 43 w 43"/>
              <a:gd name="T23" fmla="*/ 0 h 119"/>
              <a:gd name="T24" fmla="*/ 43 w 43"/>
              <a:gd name="T25" fmla="*/ 119 h 119"/>
              <a:gd name="T26" fmla="*/ 21 w 43"/>
              <a:gd name="T27" fmla="*/ 119 h 119"/>
              <a:gd name="T28" fmla="*/ 21 w 43"/>
              <a:gd name="T29" fmla="*/ 2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119">
                <a:moveTo>
                  <a:pt x="21" y="29"/>
                </a:moveTo>
                <a:lnTo>
                  <a:pt x="0" y="29"/>
                </a:lnTo>
                <a:lnTo>
                  <a:pt x="0" y="8"/>
                </a:lnTo>
                <a:lnTo>
                  <a:pt x="8" y="8"/>
                </a:lnTo>
                <a:lnTo>
                  <a:pt x="8" y="8"/>
                </a:lnTo>
                <a:lnTo>
                  <a:pt x="14" y="8"/>
                </a:lnTo>
                <a:lnTo>
                  <a:pt x="14" y="8"/>
                </a:lnTo>
                <a:lnTo>
                  <a:pt x="19" y="6"/>
                </a:lnTo>
                <a:lnTo>
                  <a:pt x="19" y="6"/>
                </a:lnTo>
                <a:lnTo>
                  <a:pt x="22" y="3"/>
                </a:lnTo>
                <a:lnTo>
                  <a:pt x="24" y="0"/>
                </a:lnTo>
                <a:lnTo>
                  <a:pt x="43" y="0"/>
                </a:lnTo>
                <a:lnTo>
                  <a:pt x="43" y="119"/>
                </a:lnTo>
                <a:lnTo>
                  <a:pt x="21" y="119"/>
                </a:lnTo>
                <a:lnTo>
                  <a:pt x="21" y="29"/>
                </a:lnTo>
                <a:close/>
              </a:path>
            </a:pathLst>
          </a:custGeom>
          <a:solidFill>
            <a:schemeClr val="bg2"/>
          </a:solidFill>
          <a:ln w="9525" cap="flat">
            <a:noFill/>
            <a:prstDash val="solid"/>
            <a:miter lim="800000"/>
            <a:headEnd/>
            <a:tailEnd/>
          </a:ln>
        </p:spPr>
        <p:txBody>
          <a:bodyPr vert="horz" wrap="square" lIns="168213" tIns="84107" rIns="168213" bIns="84107" numCol="1" anchor="t" anchorCtr="0" compatLnSpc="1">
            <a:prstTxWarp prst="textNoShape">
              <a:avLst/>
            </a:prstTxWarp>
          </a:bodyPr>
          <a:lstStyle/>
          <a:p>
            <a:endParaRPr lang="zh-CN" altLang="en-US">
              <a:solidFill>
                <a:schemeClr val="bg2"/>
              </a:solidFill>
            </a:endParaRPr>
          </a:p>
        </p:txBody>
      </p:sp>
      <p:cxnSp>
        <p:nvCxnSpPr>
          <p:cNvPr id="43" name="直接连接符 42"/>
          <p:cNvCxnSpPr/>
          <p:nvPr/>
        </p:nvCxnSpPr>
        <p:spPr>
          <a:xfrm>
            <a:off x="7463895" y="2762455"/>
            <a:ext cx="0" cy="3649799"/>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0579628"/>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300"/>
                                        <p:tgtEl>
                                          <p:spTgt spid="27"/>
                                        </p:tgtEl>
                                      </p:cBhvr>
                                    </p:animEffect>
                                  </p:childTnLst>
                                </p:cTn>
                              </p:par>
                              <p:par>
                                <p:cTn id="8" presetID="22" presetClass="exit" presetSubtype="4" fill="hold" grpId="1" nodeType="withEffect">
                                  <p:stCondLst>
                                    <p:cond delay="200"/>
                                  </p:stCondLst>
                                  <p:childTnLst>
                                    <p:animEffect transition="out" filter="wipe(down)">
                                      <p:cBhvr>
                                        <p:cTn id="9" dur="300"/>
                                        <p:tgtEl>
                                          <p:spTgt spid="27"/>
                                        </p:tgtEl>
                                      </p:cBhvr>
                                    </p:animEffect>
                                    <p:set>
                                      <p:cBhvr>
                                        <p:cTn id="10" dur="1" fill="hold">
                                          <p:stCondLst>
                                            <p:cond delay="299"/>
                                          </p:stCondLst>
                                        </p:cTn>
                                        <p:tgtEl>
                                          <p:spTgt spid="27"/>
                                        </p:tgtEl>
                                        <p:attrNameLst>
                                          <p:attrName>style.visibility</p:attrName>
                                        </p:attrNameLst>
                                      </p:cBhvr>
                                      <p:to>
                                        <p:strVal val="hidden"/>
                                      </p:to>
                                    </p:set>
                                  </p:childTnLst>
                                </p:cTn>
                              </p:par>
                              <p:par>
                                <p:cTn id="11" presetID="64" presetClass="path" presetSubtype="0" accel="50000" decel="50000" fill="hold" grpId="2" nodeType="withEffect">
                                  <p:stCondLst>
                                    <p:cond delay="0"/>
                                  </p:stCondLst>
                                  <p:childTnLst>
                                    <p:animMotion origin="layout" path="M -4.50281E-7 -6.51179E-7 L 0.05497 -0.09632 " pathEditMode="relative" rAng="0" ptsTypes="AA">
                                      <p:cBhvr>
                                        <p:cTn id="12" dur="600" fill="hold"/>
                                        <p:tgtEl>
                                          <p:spTgt spid="27"/>
                                        </p:tgtEl>
                                        <p:attrNameLst>
                                          <p:attrName>ppt_x</p:attrName>
                                          <p:attrName>ppt_y</p:attrName>
                                        </p:attrNameLst>
                                      </p:cBhvr>
                                      <p:rCtr x="2749" y="-4816"/>
                                    </p:animMotion>
                                  </p:childTnLst>
                                </p:cTn>
                              </p:par>
                              <p:par>
                                <p:cTn id="13" presetID="2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300"/>
                                        <p:tgtEl>
                                          <p:spTgt spid="18"/>
                                        </p:tgtEl>
                                      </p:cBhvr>
                                    </p:animEffect>
                                  </p:childTnLst>
                                </p:cTn>
                              </p:par>
                              <p:par>
                                <p:cTn id="16" presetID="22" presetClass="exit" presetSubtype="8" fill="hold" grpId="1" nodeType="withEffect">
                                  <p:stCondLst>
                                    <p:cond delay="200"/>
                                  </p:stCondLst>
                                  <p:childTnLst>
                                    <p:animEffect transition="out" filter="wipe(left)">
                                      <p:cBhvr>
                                        <p:cTn id="17" dur="300"/>
                                        <p:tgtEl>
                                          <p:spTgt spid="18"/>
                                        </p:tgtEl>
                                      </p:cBhvr>
                                    </p:animEffect>
                                    <p:set>
                                      <p:cBhvr>
                                        <p:cTn id="18" dur="1" fill="hold">
                                          <p:stCondLst>
                                            <p:cond delay="299"/>
                                          </p:stCondLst>
                                        </p:cTn>
                                        <p:tgtEl>
                                          <p:spTgt spid="18"/>
                                        </p:tgtEl>
                                        <p:attrNameLst>
                                          <p:attrName>style.visibility</p:attrName>
                                        </p:attrNameLst>
                                      </p:cBhvr>
                                      <p:to>
                                        <p:strVal val="hidden"/>
                                      </p:to>
                                    </p:set>
                                  </p:childTnLst>
                                </p:cTn>
                              </p:par>
                              <p:par>
                                <p:cTn id="19" presetID="64" presetClass="path" presetSubtype="0" accel="50000" decel="50000" fill="hold" grpId="2" nodeType="withEffect">
                                  <p:stCondLst>
                                    <p:cond delay="0"/>
                                  </p:stCondLst>
                                  <p:childTnLst>
                                    <p:animMotion origin="layout" path="M -2.66417E-6 -8.13973E-7 L 0.05966 0.00068 " pathEditMode="relative" rAng="0" ptsTypes="AA">
                                      <p:cBhvr>
                                        <p:cTn id="20" dur="600" fill="hold"/>
                                        <p:tgtEl>
                                          <p:spTgt spid="18"/>
                                        </p:tgtEl>
                                        <p:attrNameLst>
                                          <p:attrName>ppt_x</p:attrName>
                                          <p:attrName>ppt_y</p:attrName>
                                        </p:attrNameLst>
                                      </p:cBhvr>
                                      <p:rCtr x="2983" y="34"/>
                                    </p:animMotion>
                                  </p:childTnLst>
                                </p:cTn>
                              </p:par>
                              <p:par>
                                <p:cTn id="21" presetID="22" presetClass="entr" presetSubtype="1"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300"/>
                                        <p:tgtEl>
                                          <p:spTgt spid="19"/>
                                        </p:tgtEl>
                                      </p:cBhvr>
                                    </p:animEffect>
                                  </p:childTnLst>
                                </p:cTn>
                              </p:par>
                              <p:par>
                                <p:cTn id="24" presetID="22" presetClass="exit" presetSubtype="1" fill="hold" grpId="1" nodeType="withEffect">
                                  <p:stCondLst>
                                    <p:cond delay="200"/>
                                  </p:stCondLst>
                                  <p:childTnLst>
                                    <p:animEffect transition="out" filter="wipe(up)">
                                      <p:cBhvr>
                                        <p:cTn id="25" dur="300"/>
                                        <p:tgtEl>
                                          <p:spTgt spid="19"/>
                                        </p:tgtEl>
                                      </p:cBhvr>
                                    </p:animEffect>
                                    <p:set>
                                      <p:cBhvr>
                                        <p:cTn id="26" dur="1" fill="hold">
                                          <p:stCondLst>
                                            <p:cond delay="299"/>
                                          </p:stCondLst>
                                        </p:cTn>
                                        <p:tgtEl>
                                          <p:spTgt spid="19"/>
                                        </p:tgtEl>
                                        <p:attrNameLst>
                                          <p:attrName>style.visibility</p:attrName>
                                        </p:attrNameLst>
                                      </p:cBhvr>
                                      <p:to>
                                        <p:strVal val="hidden"/>
                                      </p:to>
                                    </p:set>
                                  </p:childTnLst>
                                </p:cTn>
                              </p:par>
                              <p:par>
                                <p:cTn id="27" presetID="64" presetClass="path" presetSubtype="0" accel="50000" decel="50000" fill="hold" grpId="2" nodeType="withEffect">
                                  <p:stCondLst>
                                    <p:cond delay="0"/>
                                  </p:stCondLst>
                                  <p:childTnLst>
                                    <p:animMotion origin="layout" path="M -3.35835E-6 4.7804E-6 L 0.038 0.06918 " pathEditMode="relative" rAng="0" ptsTypes="AA">
                                      <p:cBhvr>
                                        <p:cTn id="28" dur="600" fill="hold"/>
                                        <p:tgtEl>
                                          <p:spTgt spid="19"/>
                                        </p:tgtEl>
                                        <p:attrNameLst>
                                          <p:attrName>ppt_x</p:attrName>
                                          <p:attrName>ppt_y</p:attrName>
                                        </p:attrNameLst>
                                      </p:cBhvr>
                                      <p:rCtr x="1895" y="3459"/>
                                    </p:animMotion>
                                  </p:childTnLst>
                                </p:cTn>
                              </p:par>
                              <p:par>
                                <p:cTn id="29" presetID="2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300"/>
                                        <p:tgtEl>
                                          <p:spTgt spid="14"/>
                                        </p:tgtEl>
                                      </p:cBhvr>
                                    </p:animEffect>
                                  </p:childTnLst>
                                </p:cTn>
                              </p:par>
                              <p:par>
                                <p:cTn id="32" presetID="22" presetClass="exit" presetSubtype="1" fill="hold" grpId="1" nodeType="withEffect">
                                  <p:stCondLst>
                                    <p:cond delay="200"/>
                                  </p:stCondLst>
                                  <p:childTnLst>
                                    <p:animEffect transition="out" filter="wipe(up)">
                                      <p:cBhvr>
                                        <p:cTn id="33" dur="300"/>
                                        <p:tgtEl>
                                          <p:spTgt spid="14"/>
                                        </p:tgtEl>
                                      </p:cBhvr>
                                    </p:animEffect>
                                    <p:set>
                                      <p:cBhvr>
                                        <p:cTn id="34" dur="1" fill="hold">
                                          <p:stCondLst>
                                            <p:cond delay="299"/>
                                          </p:stCondLst>
                                        </p:cTn>
                                        <p:tgtEl>
                                          <p:spTgt spid="14"/>
                                        </p:tgtEl>
                                        <p:attrNameLst>
                                          <p:attrName>style.visibility</p:attrName>
                                        </p:attrNameLst>
                                      </p:cBhvr>
                                      <p:to>
                                        <p:strVal val="hidden"/>
                                      </p:to>
                                    </p:set>
                                  </p:childTnLst>
                                </p:cTn>
                              </p:par>
                              <p:par>
                                <p:cTn id="35" presetID="64" presetClass="path" presetSubtype="0" accel="50000" decel="50000" fill="hold" grpId="2" nodeType="withEffect">
                                  <p:stCondLst>
                                    <p:cond delay="0"/>
                                  </p:stCondLst>
                                  <p:childTnLst>
                                    <p:animMotion origin="layout" path="M -4.82176E-6 1.76361E-6 L 0.00029 0.10225 " pathEditMode="relative" rAng="0" ptsTypes="AA">
                                      <p:cBhvr>
                                        <p:cTn id="36" dur="600" fill="hold"/>
                                        <p:tgtEl>
                                          <p:spTgt spid="14"/>
                                        </p:tgtEl>
                                        <p:attrNameLst>
                                          <p:attrName>ppt_x</p:attrName>
                                          <p:attrName>ppt_y</p:attrName>
                                        </p:attrNameLst>
                                      </p:cBhvr>
                                      <p:rCtr x="9" y="5104"/>
                                    </p:animMotion>
                                  </p:childTnLst>
                                </p:cTn>
                              </p:par>
                              <p:par>
                                <p:cTn id="37" presetID="22" presetClass="entr" presetSubtype="1"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up)">
                                      <p:cBhvr>
                                        <p:cTn id="39" dur="300"/>
                                        <p:tgtEl>
                                          <p:spTgt spid="26"/>
                                        </p:tgtEl>
                                      </p:cBhvr>
                                    </p:animEffect>
                                  </p:childTnLst>
                                </p:cTn>
                              </p:par>
                              <p:par>
                                <p:cTn id="40" presetID="22" presetClass="exit" presetSubtype="1" fill="hold" grpId="1" nodeType="withEffect">
                                  <p:stCondLst>
                                    <p:cond delay="200"/>
                                  </p:stCondLst>
                                  <p:childTnLst>
                                    <p:animEffect transition="out" filter="wipe(up)">
                                      <p:cBhvr>
                                        <p:cTn id="41" dur="300"/>
                                        <p:tgtEl>
                                          <p:spTgt spid="26"/>
                                        </p:tgtEl>
                                      </p:cBhvr>
                                    </p:animEffect>
                                    <p:set>
                                      <p:cBhvr>
                                        <p:cTn id="42" dur="1" fill="hold">
                                          <p:stCondLst>
                                            <p:cond delay="299"/>
                                          </p:stCondLst>
                                        </p:cTn>
                                        <p:tgtEl>
                                          <p:spTgt spid="26"/>
                                        </p:tgtEl>
                                        <p:attrNameLst>
                                          <p:attrName>style.visibility</p:attrName>
                                        </p:attrNameLst>
                                      </p:cBhvr>
                                      <p:to>
                                        <p:strVal val="hidden"/>
                                      </p:to>
                                    </p:set>
                                  </p:childTnLst>
                                </p:cTn>
                              </p:par>
                              <p:par>
                                <p:cTn id="43" presetID="64" presetClass="path" presetSubtype="0" accel="50000" decel="50000" fill="hold" grpId="2" nodeType="withEffect">
                                  <p:stCondLst>
                                    <p:cond delay="0"/>
                                  </p:stCondLst>
                                  <p:childTnLst>
                                    <p:animMotion origin="layout" path="M -2.45779E-6 -1.97558E-6 L -0.03893 0.06953 " pathEditMode="relative" rAng="0" ptsTypes="AA">
                                      <p:cBhvr>
                                        <p:cTn id="44" dur="600" fill="hold"/>
                                        <p:tgtEl>
                                          <p:spTgt spid="26"/>
                                        </p:tgtEl>
                                        <p:attrNameLst>
                                          <p:attrName>ppt_x</p:attrName>
                                          <p:attrName>ppt_y</p:attrName>
                                        </p:attrNameLst>
                                      </p:cBhvr>
                                      <p:rCtr x="-1951" y="3476"/>
                                    </p:animMotion>
                                  </p:childTnLst>
                                </p:cTn>
                              </p:par>
                              <p:par>
                                <p:cTn id="45" presetID="22" presetClass="entr" presetSubtype="2"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right)">
                                      <p:cBhvr>
                                        <p:cTn id="47" dur="300"/>
                                        <p:tgtEl>
                                          <p:spTgt spid="16"/>
                                        </p:tgtEl>
                                      </p:cBhvr>
                                    </p:animEffect>
                                  </p:childTnLst>
                                </p:cTn>
                              </p:par>
                              <p:par>
                                <p:cTn id="48" presetID="22" presetClass="exit" presetSubtype="2" fill="hold" grpId="1" nodeType="withEffect">
                                  <p:stCondLst>
                                    <p:cond delay="200"/>
                                  </p:stCondLst>
                                  <p:childTnLst>
                                    <p:animEffect transition="out" filter="wipe(right)">
                                      <p:cBhvr>
                                        <p:cTn id="49" dur="300"/>
                                        <p:tgtEl>
                                          <p:spTgt spid="16"/>
                                        </p:tgtEl>
                                      </p:cBhvr>
                                    </p:animEffect>
                                    <p:set>
                                      <p:cBhvr>
                                        <p:cTn id="50" dur="1" fill="hold">
                                          <p:stCondLst>
                                            <p:cond delay="299"/>
                                          </p:stCondLst>
                                        </p:cTn>
                                        <p:tgtEl>
                                          <p:spTgt spid="16"/>
                                        </p:tgtEl>
                                        <p:attrNameLst>
                                          <p:attrName>style.visibility</p:attrName>
                                        </p:attrNameLst>
                                      </p:cBhvr>
                                      <p:to>
                                        <p:strVal val="hidden"/>
                                      </p:to>
                                    </p:set>
                                  </p:childTnLst>
                                </p:cTn>
                              </p:par>
                              <p:par>
                                <p:cTn id="51" presetID="64" presetClass="path" presetSubtype="0" accel="50000" decel="50000" fill="hold" grpId="2" nodeType="withEffect">
                                  <p:stCondLst>
                                    <p:cond delay="0"/>
                                  </p:stCondLst>
                                  <p:childTnLst>
                                    <p:animMotion origin="layout" path="M 1.55722E-6 -8.13973E-7 L -0.05469 0.00119 " pathEditMode="relative" rAng="0" ptsTypes="AA">
                                      <p:cBhvr>
                                        <p:cTn id="52" dur="600" fill="hold"/>
                                        <p:tgtEl>
                                          <p:spTgt spid="16"/>
                                        </p:tgtEl>
                                        <p:attrNameLst>
                                          <p:attrName>ppt_x</p:attrName>
                                          <p:attrName>ppt_y</p:attrName>
                                        </p:attrNameLst>
                                      </p:cBhvr>
                                      <p:rCtr x="-2739" y="51"/>
                                    </p:animMotion>
                                  </p:childTnLst>
                                </p:cTn>
                              </p:par>
                              <p:par>
                                <p:cTn id="53" presetID="22" presetClass="entr" presetSubtype="4"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down)">
                                      <p:cBhvr>
                                        <p:cTn id="55" dur="300"/>
                                        <p:tgtEl>
                                          <p:spTgt spid="25"/>
                                        </p:tgtEl>
                                      </p:cBhvr>
                                    </p:animEffect>
                                  </p:childTnLst>
                                </p:cTn>
                              </p:par>
                              <p:par>
                                <p:cTn id="56" presetID="22" presetClass="exit" presetSubtype="4" fill="hold" grpId="1" nodeType="withEffect">
                                  <p:stCondLst>
                                    <p:cond delay="200"/>
                                  </p:stCondLst>
                                  <p:childTnLst>
                                    <p:animEffect transition="out" filter="wipe(down)">
                                      <p:cBhvr>
                                        <p:cTn id="57" dur="300"/>
                                        <p:tgtEl>
                                          <p:spTgt spid="25"/>
                                        </p:tgtEl>
                                      </p:cBhvr>
                                    </p:animEffect>
                                    <p:set>
                                      <p:cBhvr>
                                        <p:cTn id="58" dur="1" fill="hold">
                                          <p:stCondLst>
                                            <p:cond delay="299"/>
                                          </p:stCondLst>
                                        </p:cTn>
                                        <p:tgtEl>
                                          <p:spTgt spid="25"/>
                                        </p:tgtEl>
                                        <p:attrNameLst>
                                          <p:attrName>style.visibility</p:attrName>
                                        </p:attrNameLst>
                                      </p:cBhvr>
                                      <p:to>
                                        <p:strVal val="hidden"/>
                                      </p:to>
                                    </p:set>
                                  </p:childTnLst>
                                </p:cTn>
                              </p:par>
                              <p:par>
                                <p:cTn id="59" presetID="64" presetClass="path" presetSubtype="0" accel="50000" decel="50000" fill="hold" grpId="2" nodeType="withEffect">
                                  <p:stCondLst>
                                    <p:cond delay="0"/>
                                  </p:stCondLst>
                                  <p:childTnLst>
                                    <p:animMotion origin="layout" path="M 4.63415E-6 -3.8952E-6 L -0.04137 -0.07037 " pathEditMode="relative" rAng="0" ptsTypes="AA">
                                      <p:cBhvr>
                                        <p:cTn id="60" dur="600" fill="hold"/>
                                        <p:tgtEl>
                                          <p:spTgt spid="25"/>
                                        </p:tgtEl>
                                        <p:attrNameLst>
                                          <p:attrName>ppt_x</p:attrName>
                                          <p:attrName>ppt_y</p:attrName>
                                        </p:attrNameLst>
                                      </p:cBhvr>
                                      <p:rCtr x="-2073" y="-3527"/>
                                    </p:animMotion>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300"/>
                                        <p:tgtEl>
                                          <p:spTgt spid="13"/>
                                        </p:tgtEl>
                                      </p:cBhvr>
                                    </p:animEffect>
                                  </p:childTnLst>
                                </p:cTn>
                              </p:par>
                              <p:par>
                                <p:cTn id="64" presetID="22" presetClass="exit" presetSubtype="4" fill="hold" grpId="1" nodeType="withEffect">
                                  <p:stCondLst>
                                    <p:cond delay="200"/>
                                  </p:stCondLst>
                                  <p:childTnLst>
                                    <p:animEffect transition="out" filter="wipe(down)">
                                      <p:cBhvr>
                                        <p:cTn id="65" dur="300"/>
                                        <p:tgtEl>
                                          <p:spTgt spid="13"/>
                                        </p:tgtEl>
                                      </p:cBhvr>
                                    </p:animEffect>
                                    <p:set>
                                      <p:cBhvr>
                                        <p:cTn id="66" dur="1" fill="hold">
                                          <p:stCondLst>
                                            <p:cond delay="299"/>
                                          </p:stCondLst>
                                        </p:cTn>
                                        <p:tgtEl>
                                          <p:spTgt spid="13"/>
                                        </p:tgtEl>
                                        <p:attrNameLst>
                                          <p:attrName>style.visibility</p:attrName>
                                        </p:attrNameLst>
                                      </p:cBhvr>
                                      <p:to>
                                        <p:strVal val="hidden"/>
                                      </p:to>
                                    </p:set>
                                  </p:childTnLst>
                                </p:cTn>
                              </p:par>
                              <p:par>
                                <p:cTn id="67" presetID="64" presetClass="path" presetSubtype="0" accel="50000" decel="50000" fill="hold" grpId="2" nodeType="withEffect">
                                  <p:stCondLst>
                                    <p:cond delay="0"/>
                                  </p:stCondLst>
                                  <p:childTnLst>
                                    <p:animMotion origin="layout" path="M -4.82176E-6 -3.39156E-6 L 0.00029 -0.10904 " pathEditMode="relative" rAng="0" ptsTypes="AA">
                                      <p:cBhvr>
                                        <p:cTn id="68" dur="600" fill="hold"/>
                                        <p:tgtEl>
                                          <p:spTgt spid="13"/>
                                        </p:tgtEl>
                                        <p:attrNameLst>
                                          <p:attrName>ppt_x</p:attrName>
                                          <p:attrName>ppt_y</p:attrName>
                                        </p:attrNameLst>
                                      </p:cBhvr>
                                      <p:rCtr x="9" y="-5460"/>
                                    </p:animMotion>
                                  </p:childTnLst>
                                </p:cTn>
                              </p:par>
                              <p:par>
                                <p:cTn id="69" presetID="22" presetClass="entr" presetSubtype="4"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down)">
                                      <p:cBhvr>
                                        <p:cTn id="71" dur="300"/>
                                        <p:tgtEl>
                                          <p:spTgt spid="30"/>
                                        </p:tgtEl>
                                      </p:cBhvr>
                                    </p:animEffect>
                                  </p:childTnLst>
                                </p:cTn>
                              </p:par>
                              <p:par>
                                <p:cTn id="72" presetID="22" presetClass="exit" presetSubtype="4" fill="hold" grpId="1" nodeType="withEffect">
                                  <p:stCondLst>
                                    <p:cond delay="200"/>
                                  </p:stCondLst>
                                  <p:childTnLst>
                                    <p:animEffect transition="out" filter="wipe(down)">
                                      <p:cBhvr>
                                        <p:cTn id="73" dur="300"/>
                                        <p:tgtEl>
                                          <p:spTgt spid="30"/>
                                        </p:tgtEl>
                                      </p:cBhvr>
                                    </p:animEffect>
                                    <p:set>
                                      <p:cBhvr>
                                        <p:cTn id="74" dur="1" fill="hold">
                                          <p:stCondLst>
                                            <p:cond delay="299"/>
                                          </p:stCondLst>
                                        </p:cTn>
                                        <p:tgtEl>
                                          <p:spTgt spid="30"/>
                                        </p:tgtEl>
                                        <p:attrNameLst>
                                          <p:attrName>style.visibility</p:attrName>
                                        </p:attrNameLst>
                                      </p:cBhvr>
                                      <p:to>
                                        <p:strVal val="hidden"/>
                                      </p:to>
                                    </p:set>
                                  </p:childTnLst>
                                </p:cTn>
                              </p:par>
                              <p:par>
                                <p:cTn id="75" presetID="22" presetClass="entr" presetSubtype="1" fill="hold" grpId="0" nodeType="withEffect">
                                  <p:stCondLst>
                                    <p:cond delay="200"/>
                                  </p:stCondLst>
                                  <p:childTnLst>
                                    <p:set>
                                      <p:cBhvr>
                                        <p:cTn id="76" dur="1" fill="hold">
                                          <p:stCondLst>
                                            <p:cond delay="0"/>
                                          </p:stCondLst>
                                        </p:cTn>
                                        <p:tgtEl>
                                          <p:spTgt spid="28"/>
                                        </p:tgtEl>
                                        <p:attrNameLst>
                                          <p:attrName>style.visibility</p:attrName>
                                        </p:attrNameLst>
                                      </p:cBhvr>
                                      <p:to>
                                        <p:strVal val="visible"/>
                                      </p:to>
                                    </p:set>
                                    <p:animEffect transition="in" filter="wipe(up)">
                                      <p:cBhvr>
                                        <p:cTn id="77" dur="300"/>
                                        <p:tgtEl>
                                          <p:spTgt spid="28"/>
                                        </p:tgtEl>
                                      </p:cBhvr>
                                    </p:animEffect>
                                  </p:childTnLst>
                                </p:cTn>
                              </p:par>
                              <p:par>
                                <p:cTn id="78" presetID="22" presetClass="exit" presetSubtype="1" fill="hold" grpId="1" nodeType="withEffect">
                                  <p:stCondLst>
                                    <p:cond delay="400"/>
                                  </p:stCondLst>
                                  <p:childTnLst>
                                    <p:animEffect transition="out" filter="wipe(up)">
                                      <p:cBhvr>
                                        <p:cTn id="79" dur="300"/>
                                        <p:tgtEl>
                                          <p:spTgt spid="28"/>
                                        </p:tgtEl>
                                      </p:cBhvr>
                                    </p:animEffect>
                                    <p:set>
                                      <p:cBhvr>
                                        <p:cTn id="80" dur="1" fill="hold">
                                          <p:stCondLst>
                                            <p:cond delay="299"/>
                                          </p:stCondLst>
                                        </p:cTn>
                                        <p:tgtEl>
                                          <p:spTgt spid="28"/>
                                        </p:tgtEl>
                                        <p:attrNameLst>
                                          <p:attrName>style.visibility</p:attrName>
                                        </p:attrNameLst>
                                      </p:cBhvr>
                                      <p:to>
                                        <p:strVal val="hidden"/>
                                      </p:to>
                                    </p:set>
                                  </p:childTnLst>
                                </p:cTn>
                              </p:par>
                              <p:par>
                                <p:cTn id="81" presetID="22" presetClass="entr" presetSubtype="4" fill="hold" grpId="0" nodeType="withEffect">
                                  <p:stCondLst>
                                    <p:cond delay="10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300"/>
                                        <p:tgtEl>
                                          <p:spTgt spid="32"/>
                                        </p:tgtEl>
                                      </p:cBhvr>
                                    </p:animEffect>
                                  </p:childTnLst>
                                </p:cTn>
                              </p:par>
                              <p:par>
                                <p:cTn id="84" presetID="22" presetClass="exit" presetSubtype="4" fill="hold" grpId="1" nodeType="withEffect">
                                  <p:stCondLst>
                                    <p:cond delay="300"/>
                                  </p:stCondLst>
                                  <p:childTnLst>
                                    <p:animEffect transition="out" filter="wipe(down)">
                                      <p:cBhvr>
                                        <p:cTn id="85" dur="300"/>
                                        <p:tgtEl>
                                          <p:spTgt spid="32"/>
                                        </p:tgtEl>
                                      </p:cBhvr>
                                    </p:animEffect>
                                    <p:set>
                                      <p:cBhvr>
                                        <p:cTn id="86" dur="1" fill="hold">
                                          <p:stCondLst>
                                            <p:cond delay="299"/>
                                          </p:stCondLst>
                                        </p:cTn>
                                        <p:tgtEl>
                                          <p:spTgt spid="32"/>
                                        </p:tgtEl>
                                        <p:attrNameLst>
                                          <p:attrName>style.visibility</p:attrName>
                                        </p:attrNameLst>
                                      </p:cBhvr>
                                      <p:to>
                                        <p:strVal val="hidden"/>
                                      </p:to>
                                    </p:set>
                                  </p:childTnLst>
                                </p:cTn>
                              </p:par>
                              <p:par>
                                <p:cTn id="87" presetID="22" presetClass="entr" presetSubtype="1" fill="hold" grpId="0" nodeType="withEffect">
                                  <p:stCondLst>
                                    <p:cond delay="300"/>
                                  </p:stCondLst>
                                  <p:childTnLst>
                                    <p:set>
                                      <p:cBhvr>
                                        <p:cTn id="88" dur="1" fill="hold">
                                          <p:stCondLst>
                                            <p:cond delay="0"/>
                                          </p:stCondLst>
                                        </p:cTn>
                                        <p:tgtEl>
                                          <p:spTgt spid="31"/>
                                        </p:tgtEl>
                                        <p:attrNameLst>
                                          <p:attrName>style.visibility</p:attrName>
                                        </p:attrNameLst>
                                      </p:cBhvr>
                                      <p:to>
                                        <p:strVal val="visible"/>
                                      </p:to>
                                    </p:set>
                                    <p:animEffect transition="in" filter="wipe(up)">
                                      <p:cBhvr>
                                        <p:cTn id="89" dur="300"/>
                                        <p:tgtEl>
                                          <p:spTgt spid="31"/>
                                        </p:tgtEl>
                                      </p:cBhvr>
                                    </p:animEffect>
                                  </p:childTnLst>
                                </p:cTn>
                              </p:par>
                              <p:par>
                                <p:cTn id="90" presetID="22" presetClass="exit" presetSubtype="1" fill="hold" grpId="1" nodeType="withEffect">
                                  <p:stCondLst>
                                    <p:cond delay="500"/>
                                  </p:stCondLst>
                                  <p:childTnLst>
                                    <p:animEffect transition="out" filter="wipe(up)">
                                      <p:cBhvr>
                                        <p:cTn id="91" dur="300"/>
                                        <p:tgtEl>
                                          <p:spTgt spid="31"/>
                                        </p:tgtEl>
                                      </p:cBhvr>
                                    </p:animEffect>
                                    <p:set>
                                      <p:cBhvr>
                                        <p:cTn id="92" dur="1" fill="hold">
                                          <p:stCondLst>
                                            <p:cond delay="299"/>
                                          </p:stCondLst>
                                        </p:cTn>
                                        <p:tgtEl>
                                          <p:spTgt spid="31"/>
                                        </p:tgtEl>
                                        <p:attrNameLst>
                                          <p:attrName>style.visibility</p:attrName>
                                        </p:attrNameLst>
                                      </p:cBhvr>
                                      <p:to>
                                        <p:strVal val="hidden"/>
                                      </p:to>
                                    </p:set>
                                  </p:childTnLst>
                                </p:cTn>
                              </p:par>
                            </p:childTnLst>
                          </p:cTn>
                        </p:par>
                        <p:par>
                          <p:cTn id="93" fill="hold">
                            <p:stCondLst>
                              <p:cond delay="800"/>
                            </p:stCondLst>
                            <p:childTnLst>
                              <p:par>
                                <p:cTn id="94" presetID="31" presetClass="entr" presetSubtype="0" fill="hold" nodeType="afterEffect">
                                  <p:stCondLst>
                                    <p:cond delay="0"/>
                                  </p:stCondLst>
                                  <p:childTnLst>
                                    <p:set>
                                      <p:cBhvr>
                                        <p:cTn id="95" dur="1" fill="hold">
                                          <p:stCondLst>
                                            <p:cond delay="0"/>
                                          </p:stCondLst>
                                        </p:cTn>
                                        <p:tgtEl>
                                          <p:spTgt spid="39"/>
                                        </p:tgtEl>
                                        <p:attrNameLst>
                                          <p:attrName>style.visibility</p:attrName>
                                        </p:attrNameLst>
                                      </p:cBhvr>
                                      <p:to>
                                        <p:strVal val="visible"/>
                                      </p:to>
                                    </p:set>
                                    <p:anim calcmode="lin" valueType="num">
                                      <p:cBhvr>
                                        <p:cTn id="96" dur="500" fill="hold"/>
                                        <p:tgtEl>
                                          <p:spTgt spid="39"/>
                                        </p:tgtEl>
                                        <p:attrNameLst>
                                          <p:attrName>ppt_w</p:attrName>
                                        </p:attrNameLst>
                                      </p:cBhvr>
                                      <p:tavLst>
                                        <p:tav tm="0">
                                          <p:val>
                                            <p:fltVal val="0"/>
                                          </p:val>
                                        </p:tav>
                                        <p:tav tm="100000">
                                          <p:val>
                                            <p:strVal val="#ppt_w"/>
                                          </p:val>
                                        </p:tav>
                                      </p:tavLst>
                                    </p:anim>
                                    <p:anim calcmode="lin" valueType="num">
                                      <p:cBhvr>
                                        <p:cTn id="97" dur="500" fill="hold"/>
                                        <p:tgtEl>
                                          <p:spTgt spid="39"/>
                                        </p:tgtEl>
                                        <p:attrNameLst>
                                          <p:attrName>ppt_h</p:attrName>
                                        </p:attrNameLst>
                                      </p:cBhvr>
                                      <p:tavLst>
                                        <p:tav tm="0">
                                          <p:val>
                                            <p:fltVal val="0"/>
                                          </p:val>
                                        </p:tav>
                                        <p:tav tm="100000">
                                          <p:val>
                                            <p:strVal val="#ppt_h"/>
                                          </p:val>
                                        </p:tav>
                                      </p:tavLst>
                                    </p:anim>
                                    <p:anim calcmode="lin" valueType="num">
                                      <p:cBhvr>
                                        <p:cTn id="98" dur="500" fill="hold"/>
                                        <p:tgtEl>
                                          <p:spTgt spid="39"/>
                                        </p:tgtEl>
                                        <p:attrNameLst>
                                          <p:attrName>style.rotation</p:attrName>
                                        </p:attrNameLst>
                                      </p:cBhvr>
                                      <p:tavLst>
                                        <p:tav tm="0">
                                          <p:val>
                                            <p:fltVal val="90"/>
                                          </p:val>
                                        </p:tav>
                                        <p:tav tm="100000">
                                          <p:val>
                                            <p:fltVal val="0"/>
                                          </p:val>
                                        </p:tav>
                                      </p:tavLst>
                                    </p:anim>
                                    <p:animEffect transition="in" filter="fade">
                                      <p:cBhvr>
                                        <p:cTn id="99" dur="500"/>
                                        <p:tgtEl>
                                          <p:spTgt spid="39"/>
                                        </p:tgtEl>
                                      </p:cBhvr>
                                    </p:animEffect>
                                  </p:childTnLst>
                                </p:cTn>
                              </p:par>
                              <p:par>
                                <p:cTn id="100" presetID="35" presetClass="path" presetSubtype="0" accel="50000" decel="50000" fill="hold" nodeType="withEffect">
                                  <p:stCondLst>
                                    <p:cond delay="400"/>
                                  </p:stCondLst>
                                  <p:childTnLst>
                                    <p:animMotion origin="layout" path="M 1.46341E-6 2.4097E-6 L -0.25 2.4097E-6 " pathEditMode="relative" rAng="0" ptsTypes="AA">
                                      <p:cBhvr>
                                        <p:cTn id="101" dur="550" fill="hold"/>
                                        <p:tgtEl>
                                          <p:spTgt spid="39"/>
                                        </p:tgtEl>
                                        <p:attrNameLst>
                                          <p:attrName>ppt_x</p:attrName>
                                          <p:attrName>ppt_y</p:attrName>
                                        </p:attrNameLst>
                                      </p:cBhvr>
                                      <p:rCtr x="-12505" y="0"/>
                                    </p:animMotion>
                                  </p:childTnLst>
                                </p:cTn>
                              </p:par>
                            </p:childTnLst>
                          </p:cTn>
                        </p:par>
                        <p:par>
                          <p:cTn id="102" fill="hold">
                            <p:stCondLst>
                              <p:cond delay="1750"/>
                            </p:stCondLst>
                            <p:childTnLst>
                              <p:par>
                                <p:cTn id="103" presetID="2" presetClass="entr" presetSubtype="8" fill="hold" grpId="0" nodeType="afterEffect">
                                  <p:stCondLst>
                                    <p:cond delay="0"/>
                                  </p:stCondLst>
                                  <p:childTnLst>
                                    <p:set>
                                      <p:cBhvr>
                                        <p:cTn id="104" dur="1" fill="hold">
                                          <p:stCondLst>
                                            <p:cond delay="0"/>
                                          </p:stCondLst>
                                        </p:cTn>
                                        <p:tgtEl>
                                          <p:spTgt spid="42"/>
                                        </p:tgtEl>
                                        <p:attrNameLst>
                                          <p:attrName>style.visibility</p:attrName>
                                        </p:attrNameLst>
                                      </p:cBhvr>
                                      <p:to>
                                        <p:strVal val="visible"/>
                                      </p:to>
                                    </p:set>
                                    <p:anim calcmode="lin" valueType="num">
                                      <p:cBhvr additive="base">
                                        <p:cTn id="105" dur="500" fill="hold"/>
                                        <p:tgtEl>
                                          <p:spTgt spid="42"/>
                                        </p:tgtEl>
                                        <p:attrNameLst>
                                          <p:attrName>ppt_x</p:attrName>
                                        </p:attrNameLst>
                                      </p:cBhvr>
                                      <p:tavLst>
                                        <p:tav tm="0">
                                          <p:val>
                                            <p:strVal val="0-#ppt_w/2"/>
                                          </p:val>
                                        </p:tav>
                                        <p:tav tm="100000">
                                          <p:val>
                                            <p:strVal val="#ppt_x"/>
                                          </p:val>
                                        </p:tav>
                                      </p:tavLst>
                                    </p:anim>
                                    <p:anim calcmode="lin" valueType="num">
                                      <p:cBhvr additive="base">
                                        <p:cTn id="106" dur="500" fill="hold"/>
                                        <p:tgtEl>
                                          <p:spTgt spid="42"/>
                                        </p:tgtEl>
                                        <p:attrNameLst>
                                          <p:attrName>ppt_y</p:attrName>
                                        </p:attrNameLst>
                                      </p:cBhvr>
                                      <p:tavLst>
                                        <p:tav tm="0">
                                          <p:val>
                                            <p:strVal val="#ppt_y"/>
                                          </p:val>
                                        </p:tav>
                                        <p:tav tm="100000">
                                          <p:val>
                                            <p:strVal val="#ppt_y"/>
                                          </p:val>
                                        </p:tav>
                                      </p:tavLst>
                                    </p:anim>
                                  </p:childTnLst>
                                </p:cTn>
                              </p:par>
                              <p:par>
                                <p:cTn id="107" presetID="52" presetClass="entr" presetSubtype="0" fill="hold" grpId="0" nodeType="withEffect">
                                  <p:stCondLst>
                                    <p:cond delay="650"/>
                                  </p:stCondLst>
                                  <p:iterate type="lt">
                                    <p:tmPct val="10000"/>
                                  </p:iterate>
                                  <p:childTnLst>
                                    <p:set>
                                      <p:cBhvr>
                                        <p:cTn id="108" dur="1" fill="hold">
                                          <p:stCondLst>
                                            <p:cond delay="0"/>
                                          </p:stCondLst>
                                        </p:cTn>
                                        <p:tgtEl>
                                          <p:spTgt spid="33"/>
                                        </p:tgtEl>
                                        <p:attrNameLst>
                                          <p:attrName>style.visibility</p:attrName>
                                        </p:attrNameLst>
                                      </p:cBhvr>
                                      <p:to>
                                        <p:strVal val="visible"/>
                                      </p:to>
                                    </p:set>
                                    <p:animScale>
                                      <p:cBhvr>
                                        <p:cTn id="109"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0" dur="1000" decel="50000" fill="hold">
                                          <p:stCondLst>
                                            <p:cond delay="0"/>
                                          </p:stCondLst>
                                        </p:cTn>
                                        <p:tgtEl>
                                          <p:spTgt spid="33"/>
                                        </p:tgtEl>
                                        <p:attrNameLst>
                                          <p:attrName>ppt_x</p:attrName>
                                          <p:attrName>ppt_y</p:attrName>
                                        </p:attrNameLst>
                                      </p:cBhvr>
                                    </p:animMotion>
                                    <p:animEffect transition="in" filter="fade">
                                      <p:cBhvr>
                                        <p:cTn id="111" dur="1000"/>
                                        <p:tgtEl>
                                          <p:spTgt spid="33"/>
                                        </p:tgtEl>
                                      </p:cBhvr>
                                    </p:animEffect>
                                  </p:childTnLst>
                                </p:cTn>
                              </p:par>
                              <p:par>
                                <p:cTn id="112" presetID="22" presetClass="entr" presetSubtype="1" fill="hold" nodeType="withEffect">
                                  <p:stCondLst>
                                    <p:cond delay="1850"/>
                                  </p:stCondLst>
                                  <p:childTnLst>
                                    <p:set>
                                      <p:cBhvr>
                                        <p:cTn id="113" dur="1" fill="hold">
                                          <p:stCondLst>
                                            <p:cond delay="0"/>
                                          </p:stCondLst>
                                        </p:cTn>
                                        <p:tgtEl>
                                          <p:spTgt spid="43"/>
                                        </p:tgtEl>
                                        <p:attrNameLst>
                                          <p:attrName>style.visibility</p:attrName>
                                        </p:attrNameLst>
                                      </p:cBhvr>
                                      <p:to>
                                        <p:strVal val="visible"/>
                                      </p:to>
                                    </p:set>
                                    <p:animEffect transition="in" filter="wipe(up)">
                                      <p:cBhvr>
                                        <p:cTn id="114" dur="500"/>
                                        <p:tgtEl>
                                          <p:spTgt spid="43"/>
                                        </p:tgtEl>
                                      </p:cBhvr>
                                    </p:animEffect>
                                  </p:childTnLst>
                                </p:cTn>
                              </p:par>
                              <p:par>
                                <p:cTn id="115" presetID="2" presetClass="entr" presetSubtype="4" fill="hold" grpId="0" nodeType="withEffect">
                                  <p:stCondLst>
                                    <p:cond delay="2500"/>
                                  </p:stCondLst>
                                  <p:childTnLst>
                                    <p:set>
                                      <p:cBhvr>
                                        <p:cTn id="116" dur="1" fill="hold">
                                          <p:stCondLst>
                                            <p:cond delay="0"/>
                                          </p:stCondLst>
                                        </p:cTn>
                                        <p:tgtEl>
                                          <p:spTgt spid="35"/>
                                        </p:tgtEl>
                                        <p:attrNameLst>
                                          <p:attrName>style.visibility</p:attrName>
                                        </p:attrNameLst>
                                      </p:cBhvr>
                                      <p:to>
                                        <p:strVal val="visible"/>
                                      </p:to>
                                    </p:set>
                                    <p:anim calcmode="lin" valueType="num">
                                      <p:cBhvr additive="base">
                                        <p:cTn id="117" dur="500" fill="hold"/>
                                        <p:tgtEl>
                                          <p:spTgt spid="35"/>
                                        </p:tgtEl>
                                        <p:attrNameLst>
                                          <p:attrName>ppt_x</p:attrName>
                                        </p:attrNameLst>
                                      </p:cBhvr>
                                      <p:tavLst>
                                        <p:tav tm="0">
                                          <p:val>
                                            <p:strVal val="#ppt_x"/>
                                          </p:val>
                                        </p:tav>
                                        <p:tav tm="100000">
                                          <p:val>
                                            <p:strVal val="#ppt_x"/>
                                          </p:val>
                                        </p:tav>
                                      </p:tavLst>
                                    </p:anim>
                                    <p:anim calcmode="lin" valueType="num">
                                      <p:cBhvr additive="base">
                                        <p:cTn id="118" dur="500" fill="hold"/>
                                        <p:tgtEl>
                                          <p:spTgt spid="35"/>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2500"/>
                                  </p:stCondLst>
                                  <p:childTnLst>
                                    <p:set>
                                      <p:cBhvr>
                                        <p:cTn id="120" dur="1" fill="hold">
                                          <p:stCondLst>
                                            <p:cond delay="0"/>
                                          </p:stCondLst>
                                        </p:cTn>
                                        <p:tgtEl>
                                          <p:spTgt spid="36"/>
                                        </p:tgtEl>
                                        <p:attrNameLst>
                                          <p:attrName>style.visibility</p:attrName>
                                        </p:attrNameLst>
                                      </p:cBhvr>
                                      <p:to>
                                        <p:strVal val="visible"/>
                                      </p:to>
                                    </p:set>
                                    <p:anim calcmode="lin" valueType="num">
                                      <p:cBhvr additive="base">
                                        <p:cTn id="121" dur="500" fill="hold"/>
                                        <p:tgtEl>
                                          <p:spTgt spid="36"/>
                                        </p:tgtEl>
                                        <p:attrNameLst>
                                          <p:attrName>ppt_x</p:attrName>
                                        </p:attrNameLst>
                                      </p:cBhvr>
                                      <p:tavLst>
                                        <p:tav tm="0">
                                          <p:val>
                                            <p:strVal val="#ppt_x"/>
                                          </p:val>
                                        </p:tav>
                                        <p:tav tm="100000">
                                          <p:val>
                                            <p:strVal val="#ppt_x"/>
                                          </p:val>
                                        </p:tav>
                                      </p:tavLst>
                                    </p:anim>
                                    <p:anim calcmode="lin" valueType="num">
                                      <p:cBhvr additive="base">
                                        <p:cTn id="122" dur="500" fill="hold"/>
                                        <p:tgtEl>
                                          <p:spTgt spid="36"/>
                                        </p:tgtEl>
                                        <p:attrNameLst>
                                          <p:attrName>ppt_y</p:attrName>
                                        </p:attrNameLst>
                                      </p:cBhvr>
                                      <p:tavLst>
                                        <p:tav tm="0">
                                          <p:val>
                                            <p:strVal val="1+#ppt_h/2"/>
                                          </p:val>
                                        </p:tav>
                                        <p:tav tm="100000">
                                          <p:val>
                                            <p:strVal val="#ppt_y"/>
                                          </p:val>
                                        </p:tav>
                                      </p:tavLst>
                                    </p:anim>
                                  </p:childTnLst>
                                </p:cTn>
                              </p:par>
                              <p:par>
                                <p:cTn id="123" presetID="2" presetClass="entr" presetSubtype="4" fill="hold" grpId="0" nodeType="withEffect">
                                  <p:stCondLst>
                                    <p:cond delay="2500"/>
                                  </p:stCondLst>
                                  <p:childTnLst>
                                    <p:set>
                                      <p:cBhvr>
                                        <p:cTn id="124" dur="1" fill="hold">
                                          <p:stCondLst>
                                            <p:cond delay="0"/>
                                          </p:stCondLst>
                                        </p:cTn>
                                        <p:tgtEl>
                                          <p:spTgt spid="37"/>
                                        </p:tgtEl>
                                        <p:attrNameLst>
                                          <p:attrName>style.visibility</p:attrName>
                                        </p:attrNameLst>
                                      </p:cBhvr>
                                      <p:to>
                                        <p:strVal val="visible"/>
                                      </p:to>
                                    </p:set>
                                    <p:anim calcmode="lin" valueType="num">
                                      <p:cBhvr additive="base">
                                        <p:cTn id="125" dur="500" fill="hold"/>
                                        <p:tgtEl>
                                          <p:spTgt spid="37"/>
                                        </p:tgtEl>
                                        <p:attrNameLst>
                                          <p:attrName>ppt_x</p:attrName>
                                        </p:attrNameLst>
                                      </p:cBhvr>
                                      <p:tavLst>
                                        <p:tav tm="0">
                                          <p:val>
                                            <p:strVal val="#ppt_x"/>
                                          </p:val>
                                        </p:tav>
                                        <p:tav tm="100000">
                                          <p:val>
                                            <p:strVal val="#ppt_x"/>
                                          </p:val>
                                        </p:tav>
                                      </p:tavLst>
                                    </p:anim>
                                    <p:anim calcmode="lin" valueType="num">
                                      <p:cBhvr additive="base">
                                        <p:cTn id="126" dur="500" fill="hold"/>
                                        <p:tgtEl>
                                          <p:spTgt spid="37"/>
                                        </p:tgtEl>
                                        <p:attrNameLst>
                                          <p:attrName>ppt_y</p:attrName>
                                        </p:attrNameLst>
                                      </p:cBhvr>
                                      <p:tavLst>
                                        <p:tav tm="0">
                                          <p:val>
                                            <p:strVal val="1+#ppt_h/2"/>
                                          </p:val>
                                        </p:tav>
                                        <p:tav tm="100000">
                                          <p:val>
                                            <p:strVal val="#ppt_y"/>
                                          </p:val>
                                        </p:tav>
                                      </p:tavLst>
                                    </p:anim>
                                  </p:childTnLst>
                                </p:cTn>
                              </p:par>
                              <p:par>
                                <p:cTn id="127" presetID="2" presetClass="entr" presetSubtype="4" fill="hold" grpId="0" nodeType="withEffect">
                                  <p:stCondLst>
                                    <p:cond delay="2500"/>
                                  </p:stCondLst>
                                  <p:childTnLst>
                                    <p:set>
                                      <p:cBhvr>
                                        <p:cTn id="128" dur="1" fill="hold">
                                          <p:stCondLst>
                                            <p:cond delay="0"/>
                                          </p:stCondLst>
                                        </p:cTn>
                                        <p:tgtEl>
                                          <p:spTgt spid="38"/>
                                        </p:tgtEl>
                                        <p:attrNameLst>
                                          <p:attrName>style.visibility</p:attrName>
                                        </p:attrNameLst>
                                      </p:cBhvr>
                                      <p:to>
                                        <p:strVal val="visible"/>
                                      </p:to>
                                    </p:set>
                                    <p:anim calcmode="lin" valueType="num">
                                      <p:cBhvr additive="base">
                                        <p:cTn id="129" dur="500" fill="hold"/>
                                        <p:tgtEl>
                                          <p:spTgt spid="38"/>
                                        </p:tgtEl>
                                        <p:attrNameLst>
                                          <p:attrName>ppt_x</p:attrName>
                                        </p:attrNameLst>
                                      </p:cBhvr>
                                      <p:tavLst>
                                        <p:tav tm="0">
                                          <p:val>
                                            <p:strVal val="#ppt_x"/>
                                          </p:val>
                                        </p:tav>
                                        <p:tav tm="100000">
                                          <p:val>
                                            <p:strVal val="#ppt_x"/>
                                          </p:val>
                                        </p:tav>
                                      </p:tavLst>
                                    </p:anim>
                                    <p:anim calcmode="lin" valueType="num">
                                      <p:cBhvr additive="base">
                                        <p:cTn id="13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4" grpId="0" animBg="1"/>
      <p:bldP spid="14" grpId="1" animBg="1"/>
      <p:bldP spid="14" grpId="2" animBg="1"/>
      <p:bldP spid="16" grpId="0" animBg="1"/>
      <p:bldP spid="16" grpId="1" animBg="1"/>
      <p:bldP spid="16" grpId="2" animBg="1"/>
      <p:bldP spid="18" grpId="0" animBg="1"/>
      <p:bldP spid="18" grpId="1" animBg="1"/>
      <p:bldP spid="18" grpId="2" animBg="1"/>
      <p:bldP spid="19" grpId="0" animBg="1"/>
      <p:bldP spid="19" grpId="1" animBg="1"/>
      <p:bldP spid="19" grpId="2" animBg="1"/>
      <p:bldP spid="25" grpId="0" animBg="1"/>
      <p:bldP spid="25" grpId="1" animBg="1"/>
      <p:bldP spid="25" grpId="2" animBg="1"/>
      <p:bldP spid="26" grpId="0" animBg="1"/>
      <p:bldP spid="26" grpId="1" animBg="1"/>
      <p:bldP spid="26" grpId="2" animBg="1"/>
      <p:bldP spid="27" grpId="0" animBg="1"/>
      <p:bldP spid="27" grpId="1" animBg="1"/>
      <p:bldP spid="27" grpId="2" animBg="1"/>
      <p:bldP spid="28" grpId="0" animBg="1"/>
      <p:bldP spid="28" grpId="1" animBg="1"/>
      <p:bldP spid="30" grpId="0" animBg="1"/>
      <p:bldP spid="30" grpId="1" animBg="1"/>
      <p:bldP spid="31" grpId="0" animBg="1"/>
      <p:bldP spid="31" grpId="1" animBg="1"/>
      <p:bldP spid="32" grpId="0" animBg="1"/>
      <p:bldP spid="32" grpId="1" animBg="1"/>
      <p:bldP spid="33" grpId="0"/>
      <p:bldP spid="35" grpId="0"/>
      <p:bldP spid="36" grpId="0"/>
      <p:bldP spid="37" grpId="0"/>
      <p:bldP spid="38" grpId="0"/>
      <p:bldP spid="4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L="315399" lvl="1" indent="-315399" algn="l"/>
            <a:r>
              <a:rPr lang="zh-CN" altLang="en-US" sz="2800" dirty="0">
                <a:solidFill>
                  <a:schemeClr val="bg1"/>
                </a:solidFill>
                <a:latin typeface="微软雅黑" pitchFamily="34" charset="-122"/>
                <a:ea typeface="微软雅黑" pitchFamily="34" charset="-122"/>
              </a:rPr>
              <a:t>成本预算</a:t>
            </a:r>
          </a:p>
        </p:txBody>
      </p:sp>
      <p:sp>
        <p:nvSpPr>
          <p:cNvPr id="38" name="TextBox 37"/>
          <p:cNvSpPr txBox="1"/>
          <p:nvPr/>
        </p:nvSpPr>
        <p:spPr>
          <a:xfrm>
            <a:off x="10563732" y="6954293"/>
            <a:ext cx="4608512" cy="1197572"/>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dirty="0">
                <a:solidFill>
                  <a:schemeClr val="tx2"/>
                </a:solidFill>
              </a:rPr>
              <a:t>点击输入本栏的具体文字，简明扼要的说明分项内容，此为概念图解，请根据您的具体内容酌情修改</a:t>
            </a:r>
            <a:endParaRPr lang="en-US" altLang="zh-CN" sz="1800" dirty="0">
              <a:solidFill>
                <a:schemeClr val="tx2"/>
              </a:solidFill>
            </a:endParaRPr>
          </a:p>
        </p:txBody>
      </p:sp>
      <p:sp>
        <p:nvSpPr>
          <p:cNvPr id="39" name="TextBox 38"/>
          <p:cNvSpPr txBox="1"/>
          <p:nvPr/>
        </p:nvSpPr>
        <p:spPr>
          <a:xfrm>
            <a:off x="2597257" y="8272997"/>
            <a:ext cx="5252762" cy="553998"/>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nSpc>
                <a:spcPct val="100000"/>
              </a:lnSpc>
            </a:pPr>
            <a:r>
              <a:rPr lang="zh-CN" altLang="en-US" sz="1800" dirty="0">
                <a:solidFill>
                  <a:schemeClr val="tx2"/>
                </a:solidFill>
              </a:rPr>
              <a:t>点击输入本栏的具体文字，简明扼要的说明分项内容，此为概念图解，请根据您的具体内容酌情修改</a:t>
            </a:r>
            <a:endParaRPr lang="en-US" altLang="zh-CN" sz="1800" dirty="0">
              <a:solidFill>
                <a:schemeClr val="tx2"/>
              </a:solidFill>
            </a:endParaRPr>
          </a:p>
        </p:txBody>
      </p:sp>
      <p:grpSp>
        <p:nvGrpSpPr>
          <p:cNvPr id="26" name="组合 25"/>
          <p:cNvGrpSpPr/>
          <p:nvPr/>
        </p:nvGrpSpPr>
        <p:grpSpPr>
          <a:xfrm>
            <a:off x="1878029" y="1984548"/>
            <a:ext cx="7042793" cy="6109074"/>
            <a:chOff x="7303060" y="3078111"/>
            <a:chExt cx="8305069" cy="7220568"/>
          </a:xfrm>
        </p:grpSpPr>
        <p:grpSp>
          <p:nvGrpSpPr>
            <p:cNvPr id="41" name="组合 40"/>
            <p:cNvGrpSpPr/>
            <p:nvPr/>
          </p:nvGrpSpPr>
          <p:grpSpPr>
            <a:xfrm>
              <a:off x="8537514" y="4579230"/>
              <a:ext cx="7042347" cy="5694113"/>
              <a:chOff x="8537514" y="4579230"/>
              <a:chExt cx="7042347" cy="5694113"/>
            </a:xfrm>
          </p:grpSpPr>
          <p:sp>
            <p:nvSpPr>
              <p:cNvPr id="58" name="Freeform 6"/>
              <p:cNvSpPr/>
              <p:nvPr/>
            </p:nvSpPr>
            <p:spPr>
              <a:xfrm>
                <a:off x="10180307" y="4579230"/>
                <a:ext cx="3307580" cy="2118665"/>
              </a:xfrm>
              <a:custGeom>
                <a:avLst/>
                <a:gdLst>
                  <a:gd name="connsiteX0" fmla="*/ 1680519 w 1680519"/>
                  <a:gd name="connsiteY0" fmla="*/ 1081216 h 1081216"/>
                  <a:gd name="connsiteX1" fmla="*/ 0 w 1680519"/>
                  <a:gd name="connsiteY1" fmla="*/ 376881 h 1081216"/>
                  <a:gd name="connsiteX2" fmla="*/ 222422 w 1680519"/>
                  <a:gd name="connsiteY2" fmla="*/ 0 h 1081216"/>
                  <a:gd name="connsiteX3" fmla="*/ 1383957 w 1680519"/>
                  <a:gd name="connsiteY3" fmla="*/ 574589 h 1081216"/>
                  <a:gd name="connsiteX4" fmla="*/ 1680519 w 1680519"/>
                  <a:gd name="connsiteY4" fmla="*/ 1081216 h 1081216"/>
                  <a:gd name="connsiteX0" fmla="*/ 1680519 w 1680519"/>
                  <a:gd name="connsiteY0" fmla="*/ 1043116 h 1043116"/>
                  <a:gd name="connsiteX1" fmla="*/ 0 w 1680519"/>
                  <a:gd name="connsiteY1" fmla="*/ 338781 h 1043116"/>
                  <a:gd name="connsiteX2" fmla="*/ 298622 w 1680519"/>
                  <a:gd name="connsiteY2" fmla="*/ 0 h 1043116"/>
                  <a:gd name="connsiteX3" fmla="*/ 1383957 w 1680519"/>
                  <a:gd name="connsiteY3" fmla="*/ 536489 h 1043116"/>
                  <a:gd name="connsiteX4" fmla="*/ 1680519 w 1680519"/>
                  <a:gd name="connsiteY4" fmla="*/ 1043116 h 1043116"/>
                  <a:gd name="connsiteX0" fmla="*/ 1680519 w 1680519"/>
                  <a:gd name="connsiteY0" fmla="*/ 1043116 h 1043116"/>
                  <a:gd name="connsiteX1" fmla="*/ 0 w 1680519"/>
                  <a:gd name="connsiteY1" fmla="*/ 338781 h 1043116"/>
                  <a:gd name="connsiteX2" fmla="*/ 298622 w 1680519"/>
                  <a:gd name="connsiteY2" fmla="*/ 0 h 1043116"/>
                  <a:gd name="connsiteX3" fmla="*/ 1383957 w 1680519"/>
                  <a:gd name="connsiteY3" fmla="*/ 536489 h 1043116"/>
                  <a:gd name="connsiteX4" fmla="*/ 1680519 w 1680519"/>
                  <a:gd name="connsiteY4" fmla="*/ 1043116 h 1043116"/>
                  <a:gd name="connsiteX0" fmla="*/ 1680519 w 1680519"/>
                  <a:gd name="connsiteY0" fmla="*/ 1055816 h 1055816"/>
                  <a:gd name="connsiteX1" fmla="*/ 0 w 1680519"/>
                  <a:gd name="connsiteY1" fmla="*/ 351481 h 1055816"/>
                  <a:gd name="connsiteX2" fmla="*/ 279572 w 1680519"/>
                  <a:gd name="connsiteY2" fmla="*/ 0 h 1055816"/>
                  <a:gd name="connsiteX3" fmla="*/ 1383957 w 1680519"/>
                  <a:gd name="connsiteY3" fmla="*/ 549189 h 1055816"/>
                  <a:gd name="connsiteX4" fmla="*/ 1680519 w 1680519"/>
                  <a:gd name="connsiteY4" fmla="*/ 1055816 h 1055816"/>
                  <a:gd name="connsiteX0" fmla="*/ 1680519 w 1680519"/>
                  <a:gd name="connsiteY0" fmla="*/ 1055816 h 1055816"/>
                  <a:gd name="connsiteX1" fmla="*/ 0 w 1680519"/>
                  <a:gd name="connsiteY1" fmla="*/ 351481 h 1055816"/>
                  <a:gd name="connsiteX2" fmla="*/ 279572 w 1680519"/>
                  <a:gd name="connsiteY2" fmla="*/ 0 h 1055816"/>
                  <a:gd name="connsiteX3" fmla="*/ 1383957 w 1680519"/>
                  <a:gd name="connsiteY3" fmla="*/ 549189 h 1055816"/>
                  <a:gd name="connsiteX4" fmla="*/ 1680519 w 1680519"/>
                  <a:gd name="connsiteY4" fmla="*/ 1055816 h 1055816"/>
                  <a:gd name="connsiteX0" fmla="*/ 1690044 w 1690044"/>
                  <a:gd name="connsiteY0" fmla="*/ 1055816 h 1055816"/>
                  <a:gd name="connsiteX1" fmla="*/ 0 w 1690044"/>
                  <a:gd name="connsiteY1" fmla="*/ 351481 h 1055816"/>
                  <a:gd name="connsiteX2" fmla="*/ 289097 w 1690044"/>
                  <a:gd name="connsiteY2" fmla="*/ 0 h 1055816"/>
                  <a:gd name="connsiteX3" fmla="*/ 1393482 w 1690044"/>
                  <a:gd name="connsiteY3" fmla="*/ 549189 h 1055816"/>
                  <a:gd name="connsiteX4" fmla="*/ 1690044 w 1690044"/>
                  <a:gd name="connsiteY4" fmla="*/ 1055816 h 1055816"/>
                  <a:gd name="connsiteX0" fmla="*/ 1690044 w 1690044"/>
                  <a:gd name="connsiteY0" fmla="*/ 1055816 h 1055816"/>
                  <a:gd name="connsiteX1" fmla="*/ 0 w 1690044"/>
                  <a:gd name="connsiteY1" fmla="*/ 351481 h 1055816"/>
                  <a:gd name="connsiteX2" fmla="*/ 289097 w 1690044"/>
                  <a:gd name="connsiteY2" fmla="*/ 0 h 1055816"/>
                  <a:gd name="connsiteX3" fmla="*/ 1393482 w 1690044"/>
                  <a:gd name="connsiteY3" fmla="*/ 549189 h 1055816"/>
                  <a:gd name="connsiteX4" fmla="*/ 1690044 w 1690044"/>
                  <a:gd name="connsiteY4" fmla="*/ 1055816 h 1055816"/>
                  <a:gd name="connsiteX0" fmla="*/ 1670994 w 1670994"/>
                  <a:gd name="connsiteY0" fmla="*/ 1062166 h 1062166"/>
                  <a:gd name="connsiteX1" fmla="*/ 0 w 1670994"/>
                  <a:gd name="connsiteY1" fmla="*/ 351481 h 1062166"/>
                  <a:gd name="connsiteX2" fmla="*/ 289097 w 1670994"/>
                  <a:gd name="connsiteY2" fmla="*/ 0 h 1062166"/>
                  <a:gd name="connsiteX3" fmla="*/ 1393482 w 1670994"/>
                  <a:gd name="connsiteY3" fmla="*/ 549189 h 1062166"/>
                  <a:gd name="connsiteX4" fmla="*/ 1670994 w 1670994"/>
                  <a:gd name="connsiteY4" fmla="*/ 1062166 h 1062166"/>
                  <a:gd name="connsiteX0" fmla="*/ 1670994 w 1670994"/>
                  <a:gd name="connsiteY0" fmla="*/ 1062166 h 1062166"/>
                  <a:gd name="connsiteX1" fmla="*/ 0 w 1670994"/>
                  <a:gd name="connsiteY1" fmla="*/ 351481 h 1062166"/>
                  <a:gd name="connsiteX2" fmla="*/ 289097 w 1670994"/>
                  <a:gd name="connsiteY2" fmla="*/ 0 h 1062166"/>
                  <a:gd name="connsiteX3" fmla="*/ 1393482 w 1670994"/>
                  <a:gd name="connsiteY3" fmla="*/ 549189 h 1062166"/>
                  <a:gd name="connsiteX4" fmla="*/ 1670994 w 1670994"/>
                  <a:gd name="connsiteY4" fmla="*/ 1062166 h 1062166"/>
                  <a:gd name="connsiteX0" fmla="*/ 1670994 w 1670994"/>
                  <a:gd name="connsiteY0" fmla="*/ 1062166 h 1062166"/>
                  <a:gd name="connsiteX1" fmla="*/ 0 w 1670994"/>
                  <a:gd name="connsiteY1" fmla="*/ 351481 h 1062166"/>
                  <a:gd name="connsiteX2" fmla="*/ 289097 w 1670994"/>
                  <a:gd name="connsiteY2" fmla="*/ 0 h 1062166"/>
                  <a:gd name="connsiteX3" fmla="*/ 1399832 w 1670994"/>
                  <a:gd name="connsiteY3" fmla="*/ 552364 h 1062166"/>
                  <a:gd name="connsiteX4" fmla="*/ 1670994 w 1670994"/>
                  <a:gd name="connsiteY4" fmla="*/ 1062166 h 1062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0994" h="1062166">
                    <a:moveTo>
                      <a:pt x="1670994" y="1062166"/>
                    </a:moveTo>
                    <a:lnTo>
                      <a:pt x="0" y="351481"/>
                    </a:lnTo>
                    <a:cubicBezTo>
                      <a:pt x="143991" y="254429"/>
                      <a:pt x="227656" y="157377"/>
                      <a:pt x="289097" y="0"/>
                    </a:cubicBezTo>
                    <a:lnTo>
                      <a:pt x="1399832" y="552364"/>
                    </a:lnTo>
                    <a:cubicBezTo>
                      <a:pt x="1498686" y="721240"/>
                      <a:pt x="1489590" y="899640"/>
                      <a:pt x="1670994" y="1062166"/>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lgn="ctr">
                  <a:defRPr/>
                </a:pPr>
                <a:endParaRPr lang="en-US" sz="2000" b="1"/>
              </a:p>
            </p:txBody>
          </p:sp>
          <p:sp>
            <p:nvSpPr>
              <p:cNvPr id="59" name="Freeform 8"/>
              <p:cNvSpPr/>
              <p:nvPr/>
            </p:nvSpPr>
            <p:spPr>
              <a:xfrm>
                <a:off x="9382468" y="5674982"/>
                <a:ext cx="4962938" cy="2454359"/>
              </a:xfrm>
              <a:custGeom>
                <a:avLst/>
                <a:gdLst>
                  <a:gd name="connsiteX0" fmla="*/ 2508422 w 2508422"/>
                  <a:gd name="connsiteY0" fmla="*/ 1229498 h 1229498"/>
                  <a:gd name="connsiteX1" fmla="*/ 0 w 2508422"/>
                  <a:gd name="connsiteY1" fmla="*/ 512806 h 1229498"/>
                  <a:gd name="connsiteX2" fmla="*/ 296562 w 2508422"/>
                  <a:gd name="connsiteY2" fmla="*/ 0 h 1229498"/>
                  <a:gd name="connsiteX3" fmla="*/ 2211860 w 2508422"/>
                  <a:gd name="connsiteY3" fmla="*/ 710514 h 1229498"/>
                  <a:gd name="connsiteX4" fmla="*/ 2508422 w 2508422"/>
                  <a:gd name="connsiteY4" fmla="*/ 1229498 h 1229498"/>
                  <a:gd name="connsiteX0" fmla="*/ 2508422 w 2508422"/>
                  <a:gd name="connsiteY0" fmla="*/ 1229498 h 1229498"/>
                  <a:gd name="connsiteX1" fmla="*/ 0 w 2508422"/>
                  <a:gd name="connsiteY1" fmla="*/ 512806 h 1229498"/>
                  <a:gd name="connsiteX2" fmla="*/ 296562 w 2508422"/>
                  <a:gd name="connsiteY2" fmla="*/ 0 h 1229498"/>
                  <a:gd name="connsiteX3" fmla="*/ 2211860 w 2508422"/>
                  <a:gd name="connsiteY3" fmla="*/ 710514 h 1229498"/>
                  <a:gd name="connsiteX4" fmla="*/ 2508422 w 2508422"/>
                  <a:gd name="connsiteY4" fmla="*/ 1229498 h 1229498"/>
                  <a:gd name="connsiteX0" fmla="*/ 2508422 w 2508422"/>
                  <a:gd name="connsiteY0" fmla="*/ 1229498 h 1229498"/>
                  <a:gd name="connsiteX1" fmla="*/ 0 w 2508422"/>
                  <a:gd name="connsiteY1" fmla="*/ 512806 h 1229498"/>
                  <a:gd name="connsiteX2" fmla="*/ 296562 w 2508422"/>
                  <a:gd name="connsiteY2" fmla="*/ 0 h 1229498"/>
                  <a:gd name="connsiteX3" fmla="*/ 2211860 w 2508422"/>
                  <a:gd name="connsiteY3" fmla="*/ 710514 h 1229498"/>
                  <a:gd name="connsiteX4" fmla="*/ 2508422 w 2508422"/>
                  <a:gd name="connsiteY4" fmla="*/ 1229498 h 12294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422" h="1229498">
                    <a:moveTo>
                      <a:pt x="2508422" y="1229498"/>
                    </a:moveTo>
                    <a:lnTo>
                      <a:pt x="0" y="512806"/>
                    </a:lnTo>
                    <a:cubicBezTo>
                      <a:pt x="232204" y="392671"/>
                      <a:pt x="197708" y="170935"/>
                      <a:pt x="296562" y="0"/>
                    </a:cubicBezTo>
                    <a:lnTo>
                      <a:pt x="2211860" y="710514"/>
                    </a:lnTo>
                    <a:cubicBezTo>
                      <a:pt x="2310714" y="883509"/>
                      <a:pt x="2333368" y="1100953"/>
                      <a:pt x="2508422" y="1229498"/>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lgn="ctr">
                  <a:defRPr/>
                </a:pPr>
                <a:endParaRPr lang="en-US" sz="2000" b="1"/>
              </a:p>
            </p:txBody>
          </p:sp>
          <p:sp>
            <p:nvSpPr>
              <p:cNvPr id="60" name="Freeform 10"/>
              <p:cNvSpPr/>
              <p:nvPr/>
            </p:nvSpPr>
            <p:spPr>
              <a:xfrm>
                <a:off x="8537514" y="7093760"/>
                <a:ext cx="7042347" cy="3179583"/>
              </a:xfrm>
              <a:custGeom>
                <a:avLst/>
                <a:gdLst>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 name="connsiteX0" fmla="*/ 3558746 w 3558746"/>
                  <a:gd name="connsiteY0" fmla="*/ 1594022 h 1594022"/>
                  <a:gd name="connsiteX1" fmla="*/ 0 w 3558746"/>
                  <a:gd name="connsiteY1" fmla="*/ 525162 h 1594022"/>
                  <a:gd name="connsiteX2" fmla="*/ 327969 w 3558746"/>
                  <a:gd name="connsiteY2" fmla="*/ 0 h 1594022"/>
                  <a:gd name="connsiteX3" fmla="*/ 3052119 w 3558746"/>
                  <a:gd name="connsiteY3" fmla="*/ 716692 h 1594022"/>
                  <a:gd name="connsiteX4" fmla="*/ 3558746 w 3558746"/>
                  <a:gd name="connsiteY4" fmla="*/ 1594022 h 1594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8746" h="1594022">
                    <a:moveTo>
                      <a:pt x="3558746" y="1594022"/>
                    </a:moveTo>
                    <a:lnTo>
                      <a:pt x="0" y="525162"/>
                    </a:lnTo>
                    <a:cubicBezTo>
                      <a:pt x="128373" y="350108"/>
                      <a:pt x="301196" y="219504"/>
                      <a:pt x="327969" y="0"/>
                    </a:cubicBezTo>
                    <a:lnTo>
                      <a:pt x="3052119" y="716692"/>
                    </a:lnTo>
                    <a:lnTo>
                      <a:pt x="3558746" y="159402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lgn="ctr">
                  <a:defRPr/>
                </a:pPr>
                <a:endParaRPr lang="en-US" sz="2000" b="1"/>
              </a:p>
            </p:txBody>
          </p:sp>
        </p:grpSp>
        <p:grpSp>
          <p:nvGrpSpPr>
            <p:cNvPr id="46" name="组合 45"/>
            <p:cNvGrpSpPr/>
            <p:nvPr/>
          </p:nvGrpSpPr>
          <p:grpSpPr>
            <a:xfrm>
              <a:off x="7303060" y="8404864"/>
              <a:ext cx="8305069" cy="1893815"/>
              <a:chOff x="7303060" y="8404864"/>
              <a:chExt cx="8305069" cy="1893815"/>
            </a:xfrm>
          </p:grpSpPr>
          <p:sp>
            <p:nvSpPr>
              <p:cNvPr id="56" name="Freeform 12"/>
              <p:cNvSpPr/>
              <p:nvPr/>
            </p:nvSpPr>
            <p:spPr>
              <a:xfrm>
                <a:off x="7303060" y="8404864"/>
                <a:ext cx="8305069" cy="1893815"/>
              </a:xfrm>
              <a:custGeom>
                <a:avLst/>
                <a:gdLst>
                  <a:gd name="connsiteX0" fmla="*/ 519559 w 4198620"/>
                  <a:gd name="connsiteY0" fmla="*/ 0 h 895791"/>
                  <a:gd name="connsiteX1" fmla="*/ 3679061 w 4198620"/>
                  <a:gd name="connsiteY1" fmla="*/ 0 h 895791"/>
                  <a:gd name="connsiteX2" fmla="*/ 4198620 w 4198620"/>
                  <a:gd name="connsiteY2" fmla="*/ 895791 h 895791"/>
                  <a:gd name="connsiteX3" fmla="*/ 0 w 4198620"/>
                  <a:gd name="connsiteY3" fmla="*/ 895791 h 895791"/>
                  <a:gd name="connsiteX4" fmla="*/ 519559 w 4198620"/>
                  <a:gd name="connsiteY4" fmla="*/ 0 h 895791"/>
                  <a:gd name="connsiteX0" fmla="*/ 519559 w 4198620"/>
                  <a:gd name="connsiteY0" fmla="*/ 0 h 895791"/>
                  <a:gd name="connsiteX1" fmla="*/ 3679061 w 4198620"/>
                  <a:gd name="connsiteY1" fmla="*/ 0 h 895791"/>
                  <a:gd name="connsiteX2" fmla="*/ 4198620 w 4198620"/>
                  <a:gd name="connsiteY2" fmla="*/ 895791 h 895791"/>
                  <a:gd name="connsiteX3" fmla="*/ 0 w 4198620"/>
                  <a:gd name="connsiteY3" fmla="*/ 895791 h 895791"/>
                  <a:gd name="connsiteX4" fmla="*/ 519559 w 4198620"/>
                  <a:gd name="connsiteY4" fmla="*/ 0 h 895791"/>
                  <a:gd name="connsiteX0" fmla="*/ 519559 w 4198620"/>
                  <a:gd name="connsiteY0" fmla="*/ 70883 h 966674"/>
                  <a:gd name="connsiteX1" fmla="*/ 3679061 w 4198620"/>
                  <a:gd name="connsiteY1" fmla="*/ 70883 h 966674"/>
                  <a:gd name="connsiteX2" fmla="*/ 4198620 w 4198620"/>
                  <a:gd name="connsiteY2" fmla="*/ 966674 h 966674"/>
                  <a:gd name="connsiteX3" fmla="*/ 0 w 4198620"/>
                  <a:gd name="connsiteY3" fmla="*/ 966674 h 966674"/>
                  <a:gd name="connsiteX4" fmla="*/ 519559 w 4198620"/>
                  <a:gd name="connsiteY4" fmla="*/ 70883 h 966674"/>
                  <a:gd name="connsiteX0" fmla="*/ 519559 w 4198620"/>
                  <a:gd name="connsiteY0" fmla="*/ 53828 h 949619"/>
                  <a:gd name="connsiteX1" fmla="*/ 3679061 w 4198620"/>
                  <a:gd name="connsiteY1" fmla="*/ 53828 h 949619"/>
                  <a:gd name="connsiteX2" fmla="*/ 4198620 w 4198620"/>
                  <a:gd name="connsiteY2" fmla="*/ 949619 h 949619"/>
                  <a:gd name="connsiteX3" fmla="*/ 0 w 4198620"/>
                  <a:gd name="connsiteY3" fmla="*/ 949619 h 949619"/>
                  <a:gd name="connsiteX4" fmla="*/ 519559 w 4198620"/>
                  <a:gd name="connsiteY4" fmla="*/ 53828 h 949619"/>
                  <a:gd name="connsiteX0" fmla="*/ 519559 w 4198620"/>
                  <a:gd name="connsiteY0" fmla="*/ 53828 h 949619"/>
                  <a:gd name="connsiteX1" fmla="*/ 3679061 w 4198620"/>
                  <a:gd name="connsiteY1" fmla="*/ 53828 h 949619"/>
                  <a:gd name="connsiteX2" fmla="*/ 4198620 w 4198620"/>
                  <a:gd name="connsiteY2" fmla="*/ 949619 h 949619"/>
                  <a:gd name="connsiteX3" fmla="*/ 0 w 4198620"/>
                  <a:gd name="connsiteY3" fmla="*/ 949619 h 949619"/>
                  <a:gd name="connsiteX4" fmla="*/ 519559 w 4198620"/>
                  <a:gd name="connsiteY4" fmla="*/ 53828 h 949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8620" h="949619">
                    <a:moveTo>
                      <a:pt x="519559" y="53828"/>
                    </a:moveTo>
                    <a:cubicBezTo>
                      <a:pt x="1572726" y="149521"/>
                      <a:pt x="2604629" y="-105660"/>
                      <a:pt x="3679061" y="53828"/>
                    </a:cubicBezTo>
                    <a:lnTo>
                      <a:pt x="4198620" y="949619"/>
                    </a:lnTo>
                    <a:cubicBezTo>
                      <a:pt x="2777814" y="747600"/>
                      <a:pt x="1399540" y="949619"/>
                      <a:pt x="0" y="949619"/>
                    </a:cubicBezTo>
                    <a:cubicBezTo>
                      <a:pt x="258246" y="672287"/>
                      <a:pt x="346373" y="352425"/>
                      <a:pt x="519559" y="538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lgn="ctr">
                  <a:defRPr/>
                </a:pPr>
                <a:endParaRPr lang="en-US" sz="2000" b="1"/>
              </a:p>
            </p:txBody>
          </p:sp>
          <p:sp>
            <p:nvSpPr>
              <p:cNvPr id="57" name="TextBox 56"/>
              <p:cNvSpPr txBox="1"/>
              <p:nvPr/>
            </p:nvSpPr>
            <p:spPr>
              <a:xfrm>
                <a:off x="10635008" y="9098416"/>
                <a:ext cx="1883909" cy="653101"/>
              </a:xfrm>
              <a:prstGeom prst="rect">
                <a:avLst/>
              </a:prstGeom>
              <a:noFill/>
            </p:spPr>
            <p:txBody>
              <a:bodyPr wrap="none" lIns="181463" tIns="90731" rIns="181463" bIns="90731">
                <a:spAutoFit/>
              </a:bodyPr>
              <a:lstStyle/>
              <a:p>
                <a:pPr algn="ctr">
                  <a:defRPr/>
                </a:pPr>
                <a:r>
                  <a:rPr lang="zh-CN" alt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人力成本</a:t>
                </a:r>
                <a:endParaRPr 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7" name="组合 46"/>
            <p:cNvGrpSpPr/>
            <p:nvPr/>
          </p:nvGrpSpPr>
          <p:grpSpPr>
            <a:xfrm>
              <a:off x="8543796" y="7024089"/>
              <a:ext cx="5823600" cy="1117920"/>
              <a:chOff x="8543796" y="7024089"/>
              <a:chExt cx="5823600" cy="1117920"/>
            </a:xfrm>
          </p:grpSpPr>
          <p:sp>
            <p:nvSpPr>
              <p:cNvPr id="54" name="Freeform 11"/>
              <p:cNvSpPr/>
              <p:nvPr/>
            </p:nvSpPr>
            <p:spPr>
              <a:xfrm>
                <a:off x="8543796" y="7024089"/>
                <a:ext cx="5823600" cy="1117920"/>
              </a:xfrm>
              <a:custGeom>
                <a:avLst/>
                <a:gdLst>
                  <a:gd name="connsiteX0" fmla="*/ 307831 w 2943661"/>
                  <a:gd name="connsiteY0" fmla="*/ 0 h 530743"/>
                  <a:gd name="connsiteX1" fmla="*/ 2635830 w 2943661"/>
                  <a:gd name="connsiteY1" fmla="*/ 0 h 530743"/>
                  <a:gd name="connsiteX2" fmla="*/ 2943661 w 2943661"/>
                  <a:gd name="connsiteY2" fmla="*/ 530743 h 530743"/>
                  <a:gd name="connsiteX3" fmla="*/ 0 w 2943661"/>
                  <a:gd name="connsiteY3" fmla="*/ 530743 h 530743"/>
                  <a:gd name="connsiteX4" fmla="*/ 307831 w 2943661"/>
                  <a:gd name="connsiteY4" fmla="*/ 0 h 530743"/>
                  <a:gd name="connsiteX0" fmla="*/ 307831 w 2943661"/>
                  <a:gd name="connsiteY0" fmla="*/ 0 h 530743"/>
                  <a:gd name="connsiteX1" fmla="*/ 2635830 w 2943661"/>
                  <a:gd name="connsiteY1" fmla="*/ 0 h 530743"/>
                  <a:gd name="connsiteX2" fmla="*/ 2943661 w 2943661"/>
                  <a:gd name="connsiteY2" fmla="*/ 530743 h 530743"/>
                  <a:gd name="connsiteX3" fmla="*/ 0 w 2943661"/>
                  <a:gd name="connsiteY3" fmla="*/ 530743 h 530743"/>
                  <a:gd name="connsiteX4" fmla="*/ 307831 w 2943661"/>
                  <a:gd name="connsiteY4" fmla="*/ 0 h 530743"/>
                  <a:gd name="connsiteX0" fmla="*/ 307831 w 2943661"/>
                  <a:gd name="connsiteY0" fmla="*/ 0 h 530743"/>
                  <a:gd name="connsiteX1" fmla="*/ 2635830 w 2943661"/>
                  <a:gd name="connsiteY1" fmla="*/ 0 h 530743"/>
                  <a:gd name="connsiteX2" fmla="*/ 2943661 w 2943661"/>
                  <a:gd name="connsiteY2" fmla="*/ 530743 h 530743"/>
                  <a:gd name="connsiteX3" fmla="*/ 0 w 2943661"/>
                  <a:gd name="connsiteY3" fmla="*/ 530743 h 530743"/>
                  <a:gd name="connsiteX4" fmla="*/ 307831 w 2943661"/>
                  <a:gd name="connsiteY4" fmla="*/ 0 h 530743"/>
                  <a:gd name="connsiteX0" fmla="*/ 307831 w 2943661"/>
                  <a:gd name="connsiteY0" fmla="*/ 42530 h 573273"/>
                  <a:gd name="connsiteX1" fmla="*/ 2635830 w 2943661"/>
                  <a:gd name="connsiteY1" fmla="*/ 42530 h 573273"/>
                  <a:gd name="connsiteX2" fmla="*/ 2943661 w 2943661"/>
                  <a:gd name="connsiteY2" fmla="*/ 573273 h 573273"/>
                  <a:gd name="connsiteX3" fmla="*/ 0 w 2943661"/>
                  <a:gd name="connsiteY3" fmla="*/ 573273 h 573273"/>
                  <a:gd name="connsiteX4" fmla="*/ 307831 w 2943661"/>
                  <a:gd name="connsiteY4" fmla="*/ 42530 h 573273"/>
                  <a:gd name="connsiteX0" fmla="*/ 307831 w 2943661"/>
                  <a:gd name="connsiteY0" fmla="*/ 30054 h 560797"/>
                  <a:gd name="connsiteX1" fmla="*/ 2635830 w 2943661"/>
                  <a:gd name="connsiteY1" fmla="*/ 30054 h 560797"/>
                  <a:gd name="connsiteX2" fmla="*/ 2943661 w 2943661"/>
                  <a:gd name="connsiteY2" fmla="*/ 560797 h 560797"/>
                  <a:gd name="connsiteX3" fmla="*/ 0 w 2943661"/>
                  <a:gd name="connsiteY3" fmla="*/ 560797 h 560797"/>
                  <a:gd name="connsiteX4" fmla="*/ 307831 w 2943661"/>
                  <a:gd name="connsiteY4" fmla="*/ 30054 h 560797"/>
                  <a:gd name="connsiteX0" fmla="*/ 307831 w 2943661"/>
                  <a:gd name="connsiteY0" fmla="*/ 30054 h 560797"/>
                  <a:gd name="connsiteX1" fmla="*/ 2635830 w 2943661"/>
                  <a:gd name="connsiteY1" fmla="*/ 30054 h 560797"/>
                  <a:gd name="connsiteX2" fmla="*/ 2943661 w 2943661"/>
                  <a:gd name="connsiteY2" fmla="*/ 560797 h 560797"/>
                  <a:gd name="connsiteX3" fmla="*/ 0 w 2943661"/>
                  <a:gd name="connsiteY3" fmla="*/ 560797 h 560797"/>
                  <a:gd name="connsiteX4" fmla="*/ 307831 w 2943661"/>
                  <a:gd name="connsiteY4" fmla="*/ 30054 h 560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661" h="560797">
                    <a:moveTo>
                      <a:pt x="307831" y="30054"/>
                    </a:moveTo>
                    <a:cubicBezTo>
                      <a:pt x="1073198" y="104482"/>
                      <a:pt x="1817300" y="-65639"/>
                      <a:pt x="2635830" y="30054"/>
                    </a:cubicBezTo>
                    <a:cubicBezTo>
                      <a:pt x="2738440" y="206968"/>
                      <a:pt x="2755991" y="405148"/>
                      <a:pt x="2943661" y="560797"/>
                    </a:cubicBezTo>
                    <a:cubicBezTo>
                      <a:pt x="1973073" y="475737"/>
                      <a:pt x="981220" y="560797"/>
                      <a:pt x="0" y="560797"/>
                    </a:cubicBezTo>
                    <a:cubicBezTo>
                      <a:pt x="102610" y="383883"/>
                      <a:pt x="269017" y="228233"/>
                      <a:pt x="307831" y="3005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lgn="ctr">
                  <a:defRPr/>
                </a:pPr>
                <a:endParaRPr lang="en-US" sz="2000" b="1"/>
              </a:p>
            </p:txBody>
          </p:sp>
          <p:sp>
            <p:nvSpPr>
              <p:cNvPr id="55" name="TextBox 54"/>
              <p:cNvSpPr txBox="1"/>
              <p:nvPr/>
            </p:nvSpPr>
            <p:spPr>
              <a:xfrm>
                <a:off x="10550095" y="7305942"/>
                <a:ext cx="1883909" cy="653100"/>
              </a:xfrm>
              <a:prstGeom prst="rect">
                <a:avLst/>
              </a:prstGeom>
              <a:noFill/>
            </p:spPr>
            <p:txBody>
              <a:bodyPr wrap="none" lIns="181463" tIns="90731" rIns="181463" bIns="90731">
                <a:spAutoFit/>
              </a:bodyPr>
              <a:lstStyle/>
              <a:p>
                <a:pPr algn="ctr">
                  <a:defRPr/>
                </a:pPr>
                <a:r>
                  <a:rPr lang="zh-CN" alt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销售成本</a:t>
                </a:r>
                <a:endParaRPr 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8" name="组合 47"/>
            <p:cNvGrpSpPr/>
            <p:nvPr/>
          </p:nvGrpSpPr>
          <p:grpSpPr>
            <a:xfrm>
              <a:off x="9366764" y="5662314"/>
              <a:ext cx="4177663" cy="1048248"/>
              <a:chOff x="9366764" y="5662314"/>
              <a:chExt cx="4177663" cy="1048248"/>
            </a:xfrm>
          </p:grpSpPr>
          <p:sp>
            <p:nvSpPr>
              <p:cNvPr id="52" name="Freeform 9"/>
              <p:cNvSpPr/>
              <p:nvPr/>
            </p:nvSpPr>
            <p:spPr>
              <a:xfrm>
                <a:off x="9366764" y="5662314"/>
                <a:ext cx="4177663" cy="1048248"/>
              </a:xfrm>
              <a:custGeom>
                <a:avLst/>
                <a:gdLst>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2158" h="525426">
                    <a:moveTo>
                      <a:pt x="304747" y="0"/>
                    </a:moveTo>
                    <a:cubicBezTo>
                      <a:pt x="816268" y="85060"/>
                      <a:pt x="1306523" y="0"/>
                      <a:pt x="1807411" y="0"/>
                    </a:cubicBezTo>
                    <a:cubicBezTo>
                      <a:pt x="1908993" y="175142"/>
                      <a:pt x="1914883" y="392814"/>
                      <a:pt x="2112158" y="525426"/>
                    </a:cubicBezTo>
                    <a:lnTo>
                      <a:pt x="0" y="525426"/>
                    </a:lnTo>
                    <a:cubicBezTo>
                      <a:pt x="239805" y="382181"/>
                      <a:pt x="203165" y="175142"/>
                      <a:pt x="30474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lgn="ctr">
                  <a:defRPr/>
                </a:pPr>
                <a:endParaRPr lang="en-US" sz="2000" b="1"/>
              </a:p>
            </p:txBody>
          </p:sp>
          <p:sp>
            <p:nvSpPr>
              <p:cNvPr id="53" name="TextBox 52"/>
              <p:cNvSpPr txBox="1"/>
              <p:nvPr/>
            </p:nvSpPr>
            <p:spPr>
              <a:xfrm>
                <a:off x="10550095" y="5880832"/>
                <a:ext cx="1883909" cy="653100"/>
              </a:xfrm>
              <a:prstGeom prst="rect">
                <a:avLst/>
              </a:prstGeom>
              <a:noFill/>
            </p:spPr>
            <p:txBody>
              <a:bodyPr wrap="none" lIns="181463" tIns="90731" rIns="181463" bIns="90731">
                <a:spAutoFit/>
              </a:bodyPr>
              <a:lstStyle/>
              <a:p>
                <a:pPr algn="ctr">
                  <a:defRPr/>
                </a:pPr>
                <a:r>
                  <a:rPr lang="zh-CN" alt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办公成本</a:t>
                </a:r>
                <a:endParaRPr 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9" name="组合 48"/>
            <p:cNvGrpSpPr/>
            <p:nvPr/>
          </p:nvGrpSpPr>
          <p:grpSpPr>
            <a:xfrm>
              <a:off x="10183450" y="3078111"/>
              <a:ext cx="2544291" cy="2213673"/>
              <a:chOff x="10183450" y="3078111"/>
              <a:chExt cx="2544291" cy="2213673"/>
            </a:xfrm>
          </p:grpSpPr>
          <p:sp>
            <p:nvSpPr>
              <p:cNvPr id="50" name="Freeform 7"/>
              <p:cNvSpPr/>
              <p:nvPr/>
            </p:nvSpPr>
            <p:spPr>
              <a:xfrm>
                <a:off x="10183450" y="3078111"/>
                <a:ext cx="2544291" cy="2213673"/>
              </a:xfrm>
              <a:custGeom>
                <a:avLst/>
                <a:gdLst>
                  <a:gd name="connsiteX0" fmla="*/ 643411 w 1286823"/>
                  <a:gd name="connsiteY0" fmla="*/ 0 h 1109330"/>
                  <a:gd name="connsiteX1" fmla="*/ 1286823 w 1286823"/>
                  <a:gd name="connsiteY1" fmla="*/ 1109330 h 1109330"/>
                  <a:gd name="connsiteX2" fmla="*/ 0 w 1286823"/>
                  <a:gd name="connsiteY2" fmla="*/ 1109330 h 1109330"/>
                  <a:gd name="connsiteX3" fmla="*/ 643411 w 1286823"/>
                  <a:gd name="connsiteY3" fmla="*/ 0 h 1109330"/>
                  <a:gd name="connsiteX0" fmla="*/ 643411 w 1286823"/>
                  <a:gd name="connsiteY0" fmla="*/ 0 h 1109330"/>
                  <a:gd name="connsiteX1" fmla="*/ 1286823 w 1286823"/>
                  <a:gd name="connsiteY1" fmla="*/ 1109330 h 1109330"/>
                  <a:gd name="connsiteX2" fmla="*/ 0 w 1286823"/>
                  <a:gd name="connsiteY2" fmla="*/ 1109330 h 1109330"/>
                  <a:gd name="connsiteX3" fmla="*/ 643411 w 1286823"/>
                  <a:gd name="connsiteY3" fmla="*/ 0 h 1109330"/>
                  <a:gd name="connsiteX0" fmla="*/ 643411 w 1286823"/>
                  <a:gd name="connsiteY0" fmla="*/ 0 h 1109330"/>
                  <a:gd name="connsiteX1" fmla="*/ 1286823 w 1286823"/>
                  <a:gd name="connsiteY1" fmla="*/ 1109330 h 1109330"/>
                  <a:gd name="connsiteX2" fmla="*/ 0 w 1286823"/>
                  <a:gd name="connsiteY2" fmla="*/ 1109330 h 1109330"/>
                  <a:gd name="connsiteX3" fmla="*/ 643411 w 1286823"/>
                  <a:gd name="connsiteY3" fmla="*/ 0 h 1109330"/>
                </a:gdLst>
                <a:ahLst/>
                <a:cxnLst>
                  <a:cxn ang="0">
                    <a:pos x="connsiteX0" y="connsiteY0"/>
                  </a:cxn>
                  <a:cxn ang="0">
                    <a:pos x="connsiteX1" y="connsiteY1"/>
                  </a:cxn>
                  <a:cxn ang="0">
                    <a:pos x="connsiteX2" y="connsiteY2"/>
                  </a:cxn>
                  <a:cxn ang="0">
                    <a:pos x="connsiteX3" y="connsiteY3"/>
                  </a:cxn>
                </a:cxnLst>
                <a:rect l="l" t="t" r="r" b="b"/>
                <a:pathLst>
                  <a:path w="1286823" h="1109330">
                    <a:moveTo>
                      <a:pt x="643411" y="0"/>
                    </a:moveTo>
                    <a:cubicBezTo>
                      <a:pt x="857882" y="369777"/>
                      <a:pt x="966026" y="813981"/>
                      <a:pt x="1286823" y="1109330"/>
                    </a:cubicBezTo>
                    <a:lnTo>
                      <a:pt x="0" y="1109330"/>
                    </a:lnTo>
                    <a:cubicBezTo>
                      <a:pt x="320796" y="867144"/>
                      <a:pt x="428941" y="369777"/>
                      <a:pt x="64341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1463" tIns="90731" rIns="181463" bIns="90731" anchor="ctr"/>
              <a:lstStyle/>
              <a:p>
                <a:pPr algn="ctr">
                  <a:defRPr/>
                </a:pPr>
                <a:endParaRPr lang="en-US" sz="2000" b="1"/>
              </a:p>
            </p:txBody>
          </p:sp>
          <p:sp>
            <p:nvSpPr>
              <p:cNvPr id="51" name="TextBox 50"/>
              <p:cNvSpPr txBox="1"/>
              <p:nvPr/>
            </p:nvSpPr>
            <p:spPr>
              <a:xfrm>
                <a:off x="10905552" y="4137126"/>
                <a:ext cx="1161811" cy="1089628"/>
              </a:xfrm>
              <a:prstGeom prst="rect">
                <a:avLst/>
              </a:prstGeom>
              <a:noFill/>
            </p:spPr>
            <p:txBody>
              <a:bodyPr wrap="none" lIns="181463" tIns="90731" rIns="181463" bIns="90731">
                <a:spAutoFit/>
              </a:bodyPr>
              <a:lstStyle/>
              <a:p>
                <a:pPr algn="ctr">
                  <a:defRPr/>
                </a:pPr>
                <a:r>
                  <a:rPr lang="zh-CN" alt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其他</a:t>
                </a:r>
                <a:endParaRPr lang="en-US" altLang="zh-CN"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pPr algn="ctr">
                  <a:defRPr/>
                </a:pPr>
                <a:r>
                  <a:rPr lang="zh-CN" alt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成本</a:t>
                </a:r>
                <a:endParaRPr lang="en-US" sz="2400" b="1"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61" name="TextBox 9"/>
          <p:cNvSpPr txBox="1">
            <a:spLocks noChangeArrowheads="1"/>
          </p:cNvSpPr>
          <p:nvPr/>
        </p:nvSpPr>
        <p:spPr bwMode="auto">
          <a:xfrm>
            <a:off x="8729437" y="6823488"/>
            <a:ext cx="1560043" cy="10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5900" b="1" dirty="0">
                <a:solidFill>
                  <a:schemeClr val="accent2"/>
                </a:solidFill>
                <a:latin typeface="微软雅黑" pitchFamily="34" charset="-122"/>
                <a:ea typeface="微软雅黑" pitchFamily="34" charset="-122"/>
              </a:rPr>
              <a:t>30</a:t>
            </a:r>
            <a:r>
              <a:rPr lang="en-US" altLang="zh-CN" sz="3700" b="1" dirty="0">
                <a:solidFill>
                  <a:schemeClr val="accent2"/>
                </a:solidFill>
                <a:latin typeface="微软雅黑" pitchFamily="34" charset="-122"/>
                <a:ea typeface="微软雅黑" pitchFamily="34" charset="-122"/>
              </a:rPr>
              <a:t>%</a:t>
            </a:r>
            <a:endParaRPr lang="zh-CN" altLang="en-US" sz="3700" b="1" dirty="0">
              <a:solidFill>
                <a:schemeClr val="accent2"/>
              </a:solidFill>
              <a:latin typeface="微软雅黑" pitchFamily="34" charset="-122"/>
              <a:ea typeface="微软雅黑" pitchFamily="34" charset="-122"/>
            </a:endParaRPr>
          </a:p>
        </p:txBody>
      </p:sp>
      <p:sp>
        <p:nvSpPr>
          <p:cNvPr id="62" name="TextBox 9"/>
          <p:cNvSpPr txBox="1">
            <a:spLocks noChangeArrowheads="1"/>
          </p:cNvSpPr>
          <p:nvPr/>
        </p:nvSpPr>
        <p:spPr bwMode="auto">
          <a:xfrm>
            <a:off x="8140800" y="5198343"/>
            <a:ext cx="1560043" cy="10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5900" b="1" dirty="0">
                <a:solidFill>
                  <a:schemeClr val="accent5"/>
                </a:solidFill>
                <a:latin typeface="微软雅黑" pitchFamily="34" charset="-122"/>
                <a:ea typeface="微软雅黑" pitchFamily="34" charset="-122"/>
              </a:rPr>
              <a:t>30</a:t>
            </a:r>
            <a:r>
              <a:rPr lang="en-US" altLang="zh-CN" sz="3700" b="1" dirty="0">
                <a:solidFill>
                  <a:schemeClr val="accent5"/>
                </a:solidFill>
                <a:latin typeface="微软雅黑" pitchFamily="34" charset="-122"/>
                <a:ea typeface="微软雅黑" pitchFamily="34" charset="-122"/>
              </a:rPr>
              <a:t>%</a:t>
            </a:r>
            <a:endParaRPr lang="zh-CN" altLang="en-US" sz="3700" b="1" dirty="0">
              <a:solidFill>
                <a:schemeClr val="accent5"/>
              </a:solidFill>
              <a:latin typeface="微软雅黑" pitchFamily="34" charset="-122"/>
              <a:ea typeface="微软雅黑" pitchFamily="34" charset="-122"/>
            </a:endParaRPr>
          </a:p>
        </p:txBody>
      </p:sp>
      <p:sp>
        <p:nvSpPr>
          <p:cNvPr id="63" name="TextBox 9"/>
          <p:cNvSpPr txBox="1">
            <a:spLocks noChangeArrowheads="1"/>
          </p:cNvSpPr>
          <p:nvPr/>
        </p:nvSpPr>
        <p:spPr bwMode="auto">
          <a:xfrm>
            <a:off x="7283265" y="3681533"/>
            <a:ext cx="1560043" cy="10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5900" b="1" dirty="0">
                <a:solidFill>
                  <a:schemeClr val="accent3"/>
                </a:solidFill>
                <a:latin typeface="微软雅黑" pitchFamily="34" charset="-122"/>
                <a:ea typeface="微软雅黑" pitchFamily="34" charset="-122"/>
              </a:rPr>
              <a:t>30</a:t>
            </a:r>
            <a:r>
              <a:rPr lang="en-US" altLang="zh-CN" sz="3700" b="1" dirty="0">
                <a:solidFill>
                  <a:schemeClr val="accent3"/>
                </a:solidFill>
                <a:latin typeface="微软雅黑" pitchFamily="34" charset="-122"/>
                <a:ea typeface="微软雅黑" pitchFamily="34" charset="-122"/>
              </a:rPr>
              <a:t>%</a:t>
            </a:r>
            <a:endParaRPr lang="zh-CN" altLang="en-US" sz="3700" b="1" dirty="0">
              <a:solidFill>
                <a:schemeClr val="accent3"/>
              </a:solidFill>
              <a:latin typeface="微软雅黑" pitchFamily="34" charset="-122"/>
              <a:ea typeface="微软雅黑" pitchFamily="34" charset="-122"/>
            </a:endParaRPr>
          </a:p>
        </p:txBody>
      </p:sp>
      <p:sp>
        <p:nvSpPr>
          <p:cNvPr id="64" name="TextBox 9"/>
          <p:cNvSpPr txBox="1">
            <a:spLocks noChangeArrowheads="1"/>
          </p:cNvSpPr>
          <p:nvPr/>
        </p:nvSpPr>
        <p:spPr bwMode="auto">
          <a:xfrm>
            <a:off x="6460299" y="2103332"/>
            <a:ext cx="1560043" cy="10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5900" b="1" dirty="0">
                <a:solidFill>
                  <a:schemeClr val="accent6"/>
                </a:solidFill>
                <a:latin typeface="微软雅黑" pitchFamily="34" charset="-122"/>
                <a:ea typeface="微软雅黑" pitchFamily="34" charset="-122"/>
              </a:rPr>
              <a:t>30</a:t>
            </a:r>
            <a:r>
              <a:rPr lang="en-US" altLang="zh-CN" sz="3700" b="1" dirty="0">
                <a:solidFill>
                  <a:schemeClr val="accent6"/>
                </a:solidFill>
                <a:latin typeface="微软雅黑" pitchFamily="34" charset="-122"/>
                <a:ea typeface="微软雅黑" pitchFamily="34" charset="-122"/>
              </a:rPr>
              <a:t>%</a:t>
            </a:r>
            <a:endParaRPr lang="zh-CN" altLang="en-US" sz="3700" b="1" dirty="0">
              <a:solidFill>
                <a:schemeClr val="accent6"/>
              </a:solidFill>
              <a:latin typeface="微软雅黑" pitchFamily="34" charset="-122"/>
              <a:ea typeface="微软雅黑" pitchFamily="34" charset="-122"/>
            </a:endParaRPr>
          </a:p>
        </p:txBody>
      </p:sp>
      <p:sp>
        <p:nvSpPr>
          <p:cNvPr id="65" name="TextBox 64"/>
          <p:cNvSpPr txBox="1"/>
          <p:nvPr/>
        </p:nvSpPr>
        <p:spPr>
          <a:xfrm>
            <a:off x="9915660" y="5229757"/>
            <a:ext cx="4608512" cy="1197572"/>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dirty="0">
                <a:solidFill>
                  <a:schemeClr val="tx2"/>
                </a:solidFill>
              </a:rPr>
              <a:t>点击输入本栏的具体文字，简明扼要的说明分项内容，此为概念图解，请根据您的具体内容酌情修改</a:t>
            </a:r>
            <a:endParaRPr lang="en-US" altLang="zh-CN" sz="1800" dirty="0">
              <a:solidFill>
                <a:schemeClr val="tx2"/>
              </a:solidFill>
            </a:endParaRPr>
          </a:p>
        </p:txBody>
      </p:sp>
      <p:sp>
        <p:nvSpPr>
          <p:cNvPr id="66" name="TextBox 65"/>
          <p:cNvSpPr txBox="1"/>
          <p:nvPr/>
        </p:nvSpPr>
        <p:spPr>
          <a:xfrm>
            <a:off x="9181455" y="3681533"/>
            <a:ext cx="4608512" cy="1197572"/>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dirty="0">
                <a:solidFill>
                  <a:schemeClr val="tx2"/>
                </a:solidFill>
              </a:rPr>
              <a:t>点击输入本栏的具体文字，简明扼要的说明分项内容，此为概念图解，请根据您的具体内容酌情修改</a:t>
            </a:r>
            <a:endParaRPr lang="en-US" altLang="zh-CN" sz="1800" dirty="0">
              <a:solidFill>
                <a:schemeClr val="tx2"/>
              </a:solidFill>
            </a:endParaRPr>
          </a:p>
        </p:txBody>
      </p:sp>
      <p:sp>
        <p:nvSpPr>
          <p:cNvPr id="67" name="TextBox 66"/>
          <p:cNvSpPr txBox="1"/>
          <p:nvPr/>
        </p:nvSpPr>
        <p:spPr>
          <a:xfrm>
            <a:off x="8376850" y="2103332"/>
            <a:ext cx="4608512" cy="1197572"/>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800" dirty="0">
                <a:solidFill>
                  <a:schemeClr val="tx2"/>
                </a:solidFill>
              </a:rPr>
              <a:t>点击输入本栏的具体文字，简明扼要的说明分项内容，此为概念图解，请根据您的具体内容酌情修改</a:t>
            </a:r>
            <a:endParaRPr lang="en-US" altLang="zh-CN" sz="1800" dirty="0">
              <a:solidFill>
                <a:schemeClr val="tx2"/>
              </a:solidFill>
            </a:endParaRPr>
          </a:p>
        </p:txBody>
      </p:sp>
      <p:sp>
        <p:nvSpPr>
          <p:cNvPr id="30" name="KSO_Shape"/>
          <p:cNvSpPr>
            <a:spLocks/>
          </p:cNvSpPr>
          <p:nvPr/>
        </p:nvSpPr>
        <p:spPr bwMode="auto">
          <a:xfrm>
            <a:off x="353046" y="114300"/>
            <a:ext cx="655367" cy="61874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5"/>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95851226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additive="base">
                                        <p:cTn id="13" dur="500" fill="hold"/>
                                        <p:tgtEl>
                                          <p:spTgt spid="61"/>
                                        </p:tgtEl>
                                        <p:attrNameLst>
                                          <p:attrName>ppt_x</p:attrName>
                                        </p:attrNameLst>
                                      </p:cBhvr>
                                      <p:tavLst>
                                        <p:tav tm="0">
                                          <p:val>
                                            <p:strVal val="1+#ppt_w/2"/>
                                          </p:val>
                                        </p:tav>
                                        <p:tav tm="100000">
                                          <p:val>
                                            <p:strVal val="#ppt_x"/>
                                          </p:val>
                                        </p:tav>
                                      </p:tavLst>
                                    </p:anim>
                                    <p:anim calcmode="lin" valueType="num">
                                      <p:cBhvr additive="base">
                                        <p:cTn id="14" dur="500" fill="hold"/>
                                        <p:tgtEl>
                                          <p:spTgt spid="61"/>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25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fill="hold"/>
                                        <p:tgtEl>
                                          <p:spTgt spid="62"/>
                                        </p:tgtEl>
                                        <p:attrNameLst>
                                          <p:attrName>ppt_x</p:attrName>
                                        </p:attrNameLst>
                                      </p:cBhvr>
                                      <p:tavLst>
                                        <p:tav tm="0">
                                          <p:val>
                                            <p:strVal val="1+#ppt_w/2"/>
                                          </p:val>
                                        </p:tav>
                                        <p:tav tm="100000">
                                          <p:val>
                                            <p:strVal val="#ppt_x"/>
                                          </p:val>
                                        </p:tav>
                                      </p:tavLst>
                                    </p:anim>
                                    <p:anim calcmode="lin" valueType="num">
                                      <p:cBhvr additive="base">
                                        <p:cTn id="18" dur="500" fill="hold"/>
                                        <p:tgtEl>
                                          <p:spTgt spid="62"/>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50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500" fill="hold"/>
                                        <p:tgtEl>
                                          <p:spTgt spid="63"/>
                                        </p:tgtEl>
                                        <p:attrNameLst>
                                          <p:attrName>ppt_x</p:attrName>
                                        </p:attrNameLst>
                                      </p:cBhvr>
                                      <p:tavLst>
                                        <p:tav tm="0">
                                          <p:val>
                                            <p:strVal val="1+#ppt_w/2"/>
                                          </p:val>
                                        </p:tav>
                                        <p:tav tm="100000">
                                          <p:val>
                                            <p:strVal val="#ppt_x"/>
                                          </p:val>
                                        </p:tav>
                                      </p:tavLst>
                                    </p:anim>
                                    <p:anim calcmode="lin" valueType="num">
                                      <p:cBhvr additive="base">
                                        <p:cTn id="22" dur="500" fill="hold"/>
                                        <p:tgtEl>
                                          <p:spTgt spid="63"/>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750"/>
                                  </p:stCondLst>
                                  <p:childTnLst>
                                    <p:set>
                                      <p:cBhvr>
                                        <p:cTn id="24" dur="1" fill="hold">
                                          <p:stCondLst>
                                            <p:cond delay="0"/>
                                          </p:stCondLst>
                                        </p:cTn>
                                        <p:tgtEl>
                                          <p:spTgt spid="64"/>
                                        </p:tgtEl>
                                        <p:attrNameLst>
                                          <p:attrName>style.visibility</p:attrName>
                                        </p:attrNameLst>
                                      </p:cBhvr>
                                      <p:to>
                                        <p:strVal val="visible"/>
                                      </p:to>
                                    </p:set>
                                    <p:anim calcmode="lin" valueType="num">
                                      <p:cBhvr additive="base">
                                        <p:cTn id="25" dur="500" fill="hold"/>
                                        <p:tgtEl>
                                          <p:spTgt spid="64"/>
                                        </p:tgtEl>
                                        <p:attrNameLst>
                                          <p:attrName>ppt_x</p:attrName>
                                        </p:attrNameLst>
                                      </p:cBhvr>
                                      <p:tavLst>
                                        <p:tav tm="0">
                                          <p:val>
                                            <p:strVal val="1+#ppt_w/2"/>
                                          </p:val>
                                        </p:tav>
                                        <p:tav tm="100000">
                                          <p:val>
                                            <p:strVal val="#ppt_x"/>
                                          </p:val>
                                        </p:tav>
                                      </p:tavLst>
                                    </p:anim>
                                    <p:anim calcmode="lin" valueType="num">
                                      <p:cBhvr additive="base">
                                        <p:cTn id="26" dur="500" fill="hold"/>
                                        <p:tgtEl>
                                          <p:spTgt spid="64"/>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 presetClass="entr" presetSubtype="2"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fill="hold"/>
                                        <p:tgtEl>
                                          <p:spTgt spid="67"/>
                                        </p:tgtEl>
                                        <p:attrNameLst>
                                          <p:attrName>ppt_x</p:attrName>
                                        </p:attrNameLst>
                                      </p:cBhvr>
                                      <p:tavLst>
                                        <p:tav tm="0">
                                          <p:val>
                                            <p:strVal val="1+#ppt_w/2"/>
                                          </p:val>
                                        </p:tav>
                                        <p:tav tm="100000">
                                          <p:val>
                                            <p:strVal val="#ppt_x"/>
                                          </p:val>
                                        </p:tav>
                                      </p:tavLst>
                                    </p:anim>
                                    <p:anim calcmode="lin" valueType="num">
                                      <p:cBhvr additive="base">
                                        <p:cTn id="31" dur="500" fill="hold"/>
                                        <p:tgtEl>
                                          <p:spTgt spid="67"/>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5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fill="hold"/>
                                        <p:tgtEl>
                                          <p:spTgt spid="66"/>
                                        </p:tgtEl>
                                        <p:attrNameLst>
                                          <p:attrName>ppt_x</p:attrName>
                                        </p:attrNameLst>
                                      </p:cBhvr>
                                      <p:tavLst>
                                        <p:tav tm="0">
                                          <p:val>
                                            <p:strVal val="1+#ppt_w/2"/>
                                          </p:val>
                                        </p:tav>
                                        <p:tav tm="100000">
                                          <p:val>
                                            <p:strVal val="#ppt_x"/>
                                          </p:val>
                                        </p:tav>
                                      </p:tavLst>
                                    </p:anim>
                                    <p:anim calcmode="lin" valueType="num">
                                      <p:cBhvr additive="base">
                                        <p:cTn id="35" dur="500" fill="hold"/>
                                        <p:tgtEl>
                                          <p:spTgt spid="6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fill="hold"/>
                                        <p:tgtEl>
                                          <p:spTgt spid="65"/>
                                        </p:tgtEl>
                                        <p:attrNameLst>
                                          <p:attrName>ppt_x</p:attrName>
                                        </p:attrNameLst>
                                      </p:cBhvr>
                                      <p:tavLst>
                                        <p:tav tm="0">
                                          <p:val>
                                            <p:strVal val="1+#ppt_w/2"/>
                                          </p:val>
                                        </p:tav>
                                        <p:tav tm="100000">
                                          <p:val>
                                            <p:strVal val="#ppt_x"/>
                                          </p:val>
                                        </p:tav>
                                      </p:tavLst>
                                    </p:anim>
                                    <p:anim calcmode="lin" valueType="num">
                                      <p:cBhvr additive="base">
                                        <p:cTn id="39" dur="500" fill="hold"/>
                                        <p:tgtEl>
                                          <p:spTgt spid="65"/>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1+#ppt_w/2"/>
                                          </p:val>
                                        </p:tav>
                                        <p:tav tm="100000">
                                          <p:val>
                                            <p:strVal val="#ppt_x"/>
                                          </p:val>
                                        </p:tav>
                                      </p:tavLst>
                                    </p:anim>
                                    <p:anim calcmode="lin" valueType="num">
                                      <p:cBhvr additive="base">
                                        <p:cTn id="43" dur="500" fill="hold"/>
                                        <p:tgtEl>
                                          <p:spTgt spid="38"/>
                                        </p:tgtEl>
                                        <p:attrNameLst>
                                          <p:attrName>ppt_y</p:attrName>
                                        </p:attrNameLst>
                                      </p:cBhvr>
                                      <p:tavLst>
                                        <p:tav tm="0">
                                          <p:val>
                                            <p:strVal val="#ppt_y"/>
                                          </p:val>
                                        </p:tav>
                                        <p:tav tm="100000">
                                          <p:val>
                                            <p:strVal val="#ppt_y"/>
                                          </p:val>
                                        </p:tav>
                                      </p:tavLst>
                                    </p:anim>
                                  </p:childTnLst>
                                </p:cTn>
                              </p:par>
                              <p:par>
                                <p:cTn id="44" presetID="2" presetClass="entr" presetSubtype="4" fill="hold" grpId="0" nodeType="withEffect">
                                  <p:stCondLst>
                                    <p:cond delay="10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61" grpId="0"/>
      <p:bldP spid="62" grpId="0"/>
      <p:bldP spid="63" grpId="0"/>
      <p:bldP spid="64" grpId="0"/>
      <p:bldP spid="65" grpId="0"/>
      <p:bldP spid="66" grpId="0"/>
      <p:bldP spid="6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L="315399" lvl="1" indent="-315399" algn="l"/>
            <a:r>
              <a:rPr lang="zh-CN" altLang="en-US" sz="2800" dirty="0">
                <a:solidFill>
                  <a:schemeClr val="bg1"/>
                </a:solidFill>
                <a:latin typeface="微软雅黑" pitchFamily="34" charset="-122"/>
                <a:ea typeface="微软雅黑" pitchFamily="34" charset="-122"/>
              </a:rPr>
              <a:t>资金缺口</a:t>
            </a:r>
          </a:p>
        </p:txBody>
      </p:sp>
      <p:sp>
        <p:nvSpPr>
          <p:cNvPr id="4" name="矩形 3"/>
          <p:cNvSpPr/>
          <p:nvPr/>
        </p:nvSpPr>
        <p:spPr>
          <a:xfrm>
            <a:off x="4880685" y="2583800"/>
            <a:ext cx="4830768" cy="3937733"/>
          </a:xfrm>
          <a:custGeom>
            <a:avLst/>
            <a:gdLst/>
            <a:ahLst/>
            <a:cxnLst/>
            <a:rect l="l" t="t" r="r" b="b"/>
            <a:pathLst>
              <a:path w="2316425" h="1919981">
                <a:moveTo>
                  <a:pt x="961654" y="1"/>
                </a:moveTo>
                <a:cubicBezTo>
                  <a:pt x="1241767" y="-484"/>
                  <a:pt x="1493101" y="118983"/>
                  <a:pt x="1668542" y="309758"/>
                </a:cubicBezTo>
                <a:lnTo>
                  <a:pt x="2316425" y="957641"/>
                </a:lnTo>
                <a:lnTo>
                  <a:pt x="1666038" y="1608027"/>
                </a:lnTo>
                <a:cubicBezTo>
                  <a:pt x="1490444" y="1799411"/>
                  <a:pt x="1238185" y="1919750"/>
                  <a:pt x="958327" y="1919980"/>
                </a:cubicBezTo>
                <a:cubicBezTo>
                  <a:pt x="428203" y="1920898"/>
                  <a:pt x="-918" y="1491778"/>
                  <a:pt x="1" y="961654"/>
                </a:cubicBezTo>
                <a:cubicBezTo>
                  <a:pt x="919" y="431529"/>
                  <a:pt x="431529" y="920"/>
                  <a:pt x="961654" y="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
        <p:nvSpPr>
          <p:cNvPr id="6" name="椭圆 5"/>
          <p:cNvSpPr/>
          <p:nvPr/>
        </p:nvSpPr>
        <p:spPr>
          <a:xfrm>
            <a:off x="8591188" y="4467400"/>
            <a:ext cx="3691110" cy="3008755"/>
          </a:xfrm>
          <a:custGeom>
            <a:avLst/>
            <a:gdLst/>
            <a:ahLst/>
            <a:cxnLst/>
            <a:rect l="l" t="t" r="r" b="b"/>
            <a:pathLst>
              <a:path w="2316425" h="1919981">
                <a:moveTo>
                  <a:pt x="1358098" y="1"/>
                </a:moveTo>
                <a:cubicBezTo>
                  <a:pt x="1888222" y="-917"/>
                  <a:pt x="2317343" y="428203"/>
                  <a:pt x="2316424" y="958327"/>
                </a:cubicBezTo>
                <a:cubicBezTo>
                  <a:pt x="2315506" y="1488452"/>
                  <a:pt x="1884896" y="1919061"/>
                  <a:pt x="1354771" y="1919980"/>
                </a:cubicBezTo>
                <a:cubicBezTo>
                  <a:pt x="1074658" y="1920465"/>
                  <a:pt x="823324" y="1800998"/>
                  <a:pt x="647883" y="1610223"/>
                </a:cubicBezTo>
                <a:lnTo>
                  <a:pt x="0" y="962340"/>
                </a:lnTo>
                <a:lnTo>
                  <a:pt x="650387" y="311954"/>
                </a:lnTo>
                <a:cubicBezTo>
                  <a:pt x="825981" y="120570"/>
                  <a:pt x="1078240" y="231"/>
                  <a:pt x="1358098" y="1"/>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
        <p:nvSpPr>
          <p:cNvPr id="16" name="TextBox 15"/>
          <p:cNvSpPr txBox="1"/>
          <p:nvPr/>
        </p:nvSpPr>
        <p:spPr>
          <a:xfrm>
            <a:off x="2052663" y="3543903"/>
            <a:ext cx="2665296" cy="22539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2000" dirty="0">
                <a:solidFill>
                  <a:schemeClr val="tx2"/>
                </a:solidFill>
              </a:rPr>
              <a:t>点击输入简要文字内容，文字内容需概括精炼，不用多余的文字修饰，言简意赅的说明分项内容。</a:t>
            </a:r>
            <a:endParaRPr lang="en-US" altLang="zh-CN" sz="2000" dirty="0">
              <a:solidFill>
                <a:schemeClr val="tx2"/>
              </a:solidFill>
            </a:endParaRPr>
          </a:p>
        </p:txBody>
      </p:sp>
      <p:sp>
        <p:nvSpPr>
          <p:cNvPr id="17" name="TextBox 16"/>
          <p:cNvSpPr txBox="1"/>
          <p:nvPr/>
        </p:nvSpPr>
        <p:spPr>
          <a:xfrm>
            <a:off x="12748666" y="5208813"/>
            <a:ext cx="2645649" cy="133062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2000" dirty="0">
                <a:solidFill>
                  <a:schemeClr val="tx2"/>
                </a:solidFill>
              </a:rPr>
              <a:t>点击输入简要文字内容，文字内容需概括精炼，不用多余的文字修饰。</a:t>
            </a:r>
            <a:endParaRPr lang="en-US" altLang="zh-CN" sz="2000" dirty="0">
              <a:solidFill>
                <a:schemeClr val="tx2"/>
              </a:solidFill>
            </a:endParaRPr>
          </a:p>
        </p:txBody>
      </p:sp>
      <p:sp>
        <p:nvSpPr>
          <p:cNvPr id="19" name="TextBox 18"/>
          <p:cNvSpPr txBox="1"/>
          <p:nvPr/>
        </p:nvSpPr>
        <p:spPr>
          <a:xfrm>
            <a:off x="6104526" y="3405530"/>
            <a:ext cx="1694249" cy="739243"/>
          </a:xfrm>
          <a:prstGeom prst="rect">
            <a:avLst/>
          </a:prstGeom>
          <a:noFill/>
        </p:spPr>
        <p:txBody>
          <a:bodyPr wrap="none" lIns="168213" tIns="84107" rIns="168213" bIns="84107">
            <a:spAutoFit/>
          </a:bodyPr>
          <a:lstStyle/>
          <a:p>
            <a:pPr algn="ctr" fontAlgn="auto">
              <a:spcBef>
                <a:spcPts val="0"/>
              </a:spcBef>
              <a:spcAft>
                <a:spcPts val="0"/>
              </a:spcAft>
              <a:defRPr/>
            </a:pPr>
            <a:r>
              <a:rPr lang="en-US" altLang="zh-CN" sz="3700" b="1" dirty="0">
                <a:solidFill>
                  <a:schemeClr val="bg1"/>
                </a:solidFill>
                <a:latin typeface="微软雅黑" pitchFamily="34" charset="-122"/>
                <a:ea typeface="微软雅黑" pitchFamily="34" charset="-122"/>
              </a:rPr>
              <a:t>800</a:t>
            </a:r>
            <a:r>
              <a:rPr lang="zh-CN" altLang="en-US" sz="3700" b="1" dirty="0">
                <a:solidFill>
                  <a:schemeClr val="bg1"/>
                </a:solidFill>
                <a:latin typeface="微软雅黑" pitchFamily="34" charset="-122"/>
                <a:ea typeface="微软雅黑" pitchFamily="34" charset="-122"/>
              </a:rPr>
              <a:t>万</a:t>
            </a:r>
          </a:p>
        </p:txBody>
      </p:sp>
      <p:sp>
        <p:nvSpPr>
          <p:cNvPr id="20" name="TextBox 19"/>
          <p:cNvSpPr txBox="1"/>
          <p:nvPr/>
        </p:nvSpPr>
        <p:spPr>
          <a:xfrm>
            <a:off x="5552366" y="4432476"/>
            <a:ext cx="3038822" cy="1000274"/>
          </a:xfrm>
          <a:prstGeom prst="rect">
            <a:avLst/>
          </a:prstGeom>
          <a:noFill/>
        </p:spPr>
        <p:txBody>
          <a:bodyPr wrap="square" lIns="0" tIns="0" rIns="0" bIns="0" rtlCol="0">
            <a:spAutoFit/>
          </a:bodyPr>
          <a:lstStyle/>
          <a:p>
            <a:pPr algn="just">
              <a:lnSpc>
                <a:spcPts val="2575"/>
              </a:lnSpc>
            </a:pPr>
            <a:r>
              <a:rPr lang="zh-CN" altLang="en-US" dirty="0">
                <a:solidFill>
                  <a:schemeClr val="bg1"/>
                </a:solidFill>
                <a:latin typeface="微软雅黑" pitchFamily="34" charset="-122"/>
                <a:ea typeface="微软雅黑" pitchFamily="34" charset="-122"/>
              </a:rPr>
              <a:t>点击输入简要文字内容，文字内容需概括精炼，不用多余的文字修饰</a:t>
            </a:r>
            <a:r>
              <a:rPr lang="en-US" altLang="zh-CN" dirty="0">
                <a:solidFill>
                  <a:schemeClr val="bg1"/>
                </a:solidFill>
                <a:latin typeface="微软雅黑 Light" pitchFamily="34" charset="-122"/>
                <a:ea typeface="微软雅黑 Light" pitchFamily="34" charset="-122"/>
              </a:rPr>
              <a:t>……</a:t>
            </a:r>
          </a:p>
        </p:txBody>
      </p:sp>
      <p:sp>
        <p:nvSpPr>
          <p:cNvPr id="21" name="TextBox 20"/>
          <p:cNvSpPr txBox="1"/>
          <p:nvPr/>
        </p:nvSpPr>
        <p:spPr>
          <a:xfrm>
            <a:off x="9991808" y="5112539"/>
            <a:ext cx="1424596" cy="616189"/>
          </a:xfrm>
          <a:prstGeom prst="rect">
            <a:avLst/>
          </a:prstGeom>
          <a:noFill/>
        </p:spPr>
        <p:txBody>
          <a:bodyPr wrap="none" lIns="168213" tIns="84107" rIns="168213" bIns="84107">
            <a:spAutoFit/>
          </a:bodyPr>
          <a:lstStyle/>
          <a:p>
            <a:pPr algn="ctr" fontAlgn="auto">
              <a:spcBef>
                <a:spcPts val="0"/>
              </a:spcBef>
              <a:spcAft>
                <a:spcPts val="0"/>
              </a:spcAft>
              <a:defRPr/>
            </a:pPr>
            <a:r>
              <a:rPr lang="en-US" altLang="zh-CN" sz="2900" b="1" dirty="0">
                <a:solidFill>
                  <a:schemeClr val="bg1"/>
                </a:solidFill>
                <a:latin typeface="微软雅黑" pitchFamily="34" charset="-122"/>
                <a:ea typeface="微软雅黑" pitchFamily="34" charset="-122"/>
              </a:rPr>
              <a:t>400</a:t>
            </a:r>
            <a:r>
              <a:rPr lang="zh-CN" altLang="en-US" sz="2900" b="1" dirty="0">
                <a:solidFill>
                  <a:schemeClr val="bg1"/>
                </a:solidFill>
                <a:latin typeface="微软雅黑" pitchFamily="34" charset="-122"/>
                <a:ea typeface="微软雅黑" pitchFamily="34" charset="-122"/>
              </a:rPr>
              <a:t>万</a:t>
            </a:r>
          </a:p>
        </p:txBody>
      </p:sp>
      <p:sp>
        <p:nvSpPr>
          <p:cNvPr id="22" name="TextBox 21"/>
          <p:cNvSpPr txBox="1"/>
          <p:nvPr/>
        </p:nvSpPr>
        <p:spPr>
          <a:xfrm>
            <a:off x="9704615" y="5860163"/>
            <a:ext cx="2244461" cy="307777"/>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itchFamily="34" charset="-122"/>
                <a:ea typeface="微软雅黑" pitchFamily="34" charset="-122"/>
              </a:defRPr>
            </a:lvl1pPr>
          </a:lstStyle>
          <a:p>
            <a:pPr>
              <a:lnSpc>
                <a:spcPct val="100000"/>
              </a:lnSpc>
            </a:pPr>
            <a:r>
              <a:rPr lang="zh-CN" altLang="en-US" dirty="0"/>
              <a:t>点击输入简要文字内容，文字内容需概括精炼</a:t>
            </a:r>
            <a:r>
              <a:rPr lang="en-US" altLang="zh-CN" dirty="0"/>
              <a:t>……</a:t>
            </a:r>
          </a:p>
        </p:txBody>
      </p:sp>
      <p:sp>
        <p:nvSpPr>
          <p:cNvPr id="23" name="椭圆 22"/>
          <p:cNvSpPr/>
          <p:nvPr/>
        </p:nvSpPr>
        <p:spPr>
          <a:xfrm>
            <a:off x="5036767" y="2731600"/>
            <a:ext cx="1066118" cy="1048472"/>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2200" dirty="0">
                <a:latin typeface="微软雅黑" pitchFamily="34" charset="-122"/>
                <a:ea typeface="微软雅黑" pitchFamily="34" charset="-122"/>
              </a:rPr>
              <a:t>所需资金</a:t>
            </a:r>
          </a:p>
        </p:txBody>
      </p:sp>
      <p:sp>
        <p:nvSpPr>
          <p:cNvPr id="28" name="椭圆 27"/>
          <p:cNvSpPr/>
          <p:nvPr/>
        </p:nvSpPr>
        <p:spPr>
          <a:xfrm>
            <a:off x="11480165" y="4527717"/>
            <a:ext cx="861191" cy="846937"/>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dirty="0">
                <a:latin typeface="微软雅黑" pitchFamily="34" charset="-122"/>
                <a:ea typeface="微软雅黑" pitchFamily="34" charset="-122"/>
              </a:rPr>
              <a:t>已有资金</a:t>
            </a:r>
          </a:p>
        </p:txBody>
      </p:sp>
      <p:sp>
        <p:nvSpPr>
          <p:cNvPr id="29" name="KSO_Shape"/>
          <p:cNvSpPr>
            <a:spLocks/>
          </p:cNvSpPr>
          <p:nvPr/>
        </p:nvSpPr>
        <p:spPr bwMode="auto">
          <a:xfrm>
            <a:off x="499504" y="231889"/>
            <a:ext cx="518505" cy="489527"/>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10810462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3" presetClass="entr" presetSubtype="32"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strVal val="4*#ppt_w"/>
                                          </p:val>
                                        </p:tav>
                                        <p:tav tm="100000">
                                          <p:val>
                                            <p:strVal val="#ppt_w"/>
                                          </p:val>
                                        </p:tav>
                                      </p:tavLst>
                                    </p:anim>
                                    <p:anim calcmode="lin" valueType="num">
                                      <p:cBhvr>
                                        <p:cTn id="17" dur="500" fill="hold"/>
                                        <p:tgtEl>
                                          <p:spTgt spid="23"/>
                                        </p:tgtEl>
                                        <p:attrNameLst>
                                          <p:attrName>ppt_h</p:attrName>
                                        </p:attrNameLst>
                                      </p:cBhvr>
                                      <p:tavLst>
                                        <p:tav tm="0">
                                          <p:val>
                                            <p:strVal val="4*#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000"/>
                            </p:stCondLst>
                            <p:childTnLst>
                              <p:par>
                                <p:cTn id="31" presetID="23" presetClass="entr" presetSubtype="32"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strVal val="4*#ppt_w"/>
                                          </p:val>
                                        </p:tav>
                                        <p:tav tm="100000">
                                          <p:val>
                                            <p:strVal val="#ppt_w"/>
                                          </p:val>
                                        </p:tav>
                                      </p:tavLst>
                                    </p:anim>
                                    <p:anim calcmode="lin" valueType="num">
                                      <p:cBhvr>
                                        <p:cTn id="34" dur="500" fill="hold"/>
                                        <p:tgtEl>
                                          <p:spTgt spid="28"/>
                                        </p:tgtEl>
                                        <p:attrNameLst>
                                          <p:attrName>ppt_h</p:attrName>
                                        </p:attrNameLst>
                                      </p:cBhvr>
                                      <p:tavLst>
                                        <p:tav tm="0">
                                          <p:val>
                                            <p:strVal val="4*#ppt_h"/>
                                          </p:val>
                                        </p:tav>
                                        <p:tav tm="100000">
                                          <p:val>
                                            <p:strVal val="#ppt_h"/>
                                          </p:val>
                                        </p:tav>
                                      </p:tavLst>
                                    </p:anim>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par>
                          <p:cTn id="47" fill="hold">
                            <p:stCondLst>
                              <p:cond delay="3500"/>
                            </p:stCondLst>
                            <p:childTnLst>
                              <p:par>
                                <p:cTn id="48" presetID="22" presetClass="entr" presetSubtype="1"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up)">
                                      <p:cBhvr>
                                        <p:cTn id="50" dur="500"/>
                                        <p:tgtEl>
                                          <p:spTgt spid="16"/>
                                        </p:tgtEl>
                                      </p:cBhvr>
                                    </p:animEffect>
                                  </p:childTnLst>
                                </p:cTn>
                              </p:par>
                            </p:childTnLst>
                          </p:cTn>
                        </p:par>
                        <p:par>
                          <p:cTn id="51" fill="hold">
                            <p:stCondLst>
                              <p:cond delay="4000"/>
                            </p:stCondLst>
                            <p:childTnLst>
                              <p:par>
                                <p:cTn id="52" presetID="22" presetClass="entr" presetSubtype="1"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up)">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6" grpId="0"/>
      <p:bldP spid="17" grpId="0"/>
      <p:bldP spid="19" grpId="0"/>
      <p:bldP spid="20" grpId="0"/>
      <p:bldP spid="21" grpId="0"/>
      <p:bldP spid="22" grpId="0"/>
      <p:bldP spid="23" grpId="0" animBg="1"/>
      <p:bldP spid="2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SWOT</a:t>
            </a:r>
            <a:r>
              <a:rPr lang="zh-CN" altLang="en-US" dirty="0"/>
              <a:t>分析</a:t>
            </a:r>
          </a:p>
        </p:txBody>
      </p:sp>
      <p:grpSp>
        <p:nvGrpSpPr>
          <p:cNvPr id="3" name="组合 2"/>
          <p:cNvGrpSpPr/>
          <p:nvPr/>
        </p:nvGrpSpPr>
        <p:grpSpPr>
          <a:xfrm>
            <a:off x="5557154" y="2352671"/>
            <a:ext cx="2520089" cy="2904071"/>
            <a:chOff x="8362480" y="3523424"/>
            <a:chExt cx="3600797" cy="4158988"/>
          </a:xfrm>
        </p:grpSpPr>
        <p:sp>
          <p:nvSpPr>
            <p:cNvPr id="4" name="Freeform 1"/>
            <p:cNvSpPr>
              <a:spLocks noChangeArrowheads="1"/>
            </p:cNvSpPr>
            <p:nvPr/>
          </p:nvSpPr>
          <p:spPr bwMode="auto">
            <a:xfrm>
              <a:off x="8362480" y="3523424"/>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1"/>
            </a:solidFill>
            <a:ln>
              <a:noFill/>
            </a:ln>
            <a:effectLst/>
          </p:spPr>
          <p:txBody>
            <a:bodyPr wrap="none" anchor="ctr"/>
            <a:lstStyle/>
            <a:p>
              <a:endParaRPr lang="en-US">
                <a:latin typeface="微软雅黑" pitchFamily="34" charset="-122"/>
                <a:ea typeface="微软雅黑" pitchFamily="34" charset="-122"/>
              </a:endParaRPr>
            </a:p>
          </p:txBody>
        </p:sp>
        <p:sp>
          <p:nvSpPr>
            <p:cNvPr id="5" name="TextBox 4"/>
            <p:cNvSpPr txBox="1"/>
            <p:nvPr/>
          </p:nvSpPr>
          <p:spPr>
            <a:xfrm>
              <a:off x="9193330" y="4074844"/>
              <a:ext cx="1904313" cy="2688721"/>
            </a:xfrm>
            <a:prstGeom prst="rect">
              <a:avLst/>
            </a:prstGeom>
            <a:noFill/>
          </p:spPr>
          <p:txBody>
            <a:bodyPr wrap="square" rtlCol="0">
              <a:spAutoFit/>
            </a:bodyPr>
            <a:lstStyle/>
            <a:p>
              <a:pPr algn="ctr"/>
              <a:r>
                <a:rPr lang="en-US" sz="11600" b="1" dirty="0">
                  <a:solidFill>
                    <a:srgbClr val="FFFFFF"/>
                  </a:solidFill>
                  <a:latin typeface="微软雅黑" pitchFamily="34" charset="-122"/>
                  <a:ea typeface="微软雅黑" pitchFamily="34" charset="-122"/>
                  <a:cs typeface="Lato Regular"/>
                </a:rPr>
                <a:t>S</a:t>
              </a:r>
            </a:p>
          </p:txBody>
        </p:sp>
      </p:grpSp>
      <p:grpSp>
        <p:nvGrpSpPr>
          <p:cNvPr id="6" name="组合 5"/>
          <p:cNvGrpSpPr/>
          <p:nvPr/>
        </p:nvGrpSpPr>
        <p:grpSpPr>
          <a:xfrm>
            <a:off x="8180083" y="2352671"/>
            <a:ext cx="2520089" cy="2904071"/>
            <a:chOff x="12110219" y="3523424"/>
            <a:chExt cx="3600797" cy="4158988"/>
          </a:xfrm>
        </p:grpSpPr>
        <p:sp>
          <p:nvSpPr>
            <p:cNvPr id="7" name="Freeform 1"/>
            <p:cNvSpPr>
              <a:spLocks noChangeArrowheads="1"/>
            </p:cNvSpPr>
            <p:nvPr/>
          </p:nvSpPr>
          <p:spPr bwMode="auto">
            <a:xfrm>
              <a:off x="12110219" y="3523424"/>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6"/>
            </a:solidFill>
            <a:ln>
              <a:noFill/>
            </a:ln>
            <a:effectLst/>
          </p:spPr>
          <p:txBody>
            <a:bodyPr wrap="none" anchor="ctr"/>
            <a:lstStyle/>
            <a:p>
              <a:endParaRPr lang="en-US">
                <a:latin typeface="微软雅黑" pitchFamily="34" charset="-122"/>
                <a:ea typeface="微软雅黑" pitchFamily="34" charset="-122"/>
              </a:endParaRPr>
            </a:p>
          </p:txBody>
        </p:sp>
        <p:sp>
          <p:nvSpPr>
            <p:cNvPr id="8" name="TextBox 7"/>
            <p:cNvSpPr txBox="1"/>
            <p:nvPr/>
          </p:nvSpPr>
          <p:spPr>
            <a:xfrm>
              <a:off x="12597884" y="4148110"/>
              <a:ext cx="2569742" cy="2688721"/>
            </a:xfrm>
            <a:prstGeom prst="rect">
              <a:avLst/>
            </a:prstGeom>
            <a:noFill/>
          </p:spPr>
          <p:txBody>
            <a:bodyPr wrap="square" rtlCol="0">
              <a:spAutoFit/>
            </a:bodyPr>
            <a:lstStyle/>
            <a:p>
              <a:pPr algn="ctr"/>
              <a:r>
                <a:rPr lang="en-US" sz="11600" b="1" dirty="0">
                  <a:solidFill>
                    <a:srgbClr val="FFFFFF"/>
                  </a:solidFill>
                  <a:latin typeface="微软雅黑" pitchFamily="34" charset="-122"/>
                  <a:ea typeface="微软雅黑" pitchFamily="34" charset="-122"/>
                  <a:cs typeface="Lato Regular"/>
                </a:rPr>
                <a:t>W</a:t>
              </a:r>
            </a:p>
          </p:txBody>
        </p:sp>
      </p:grpSp>
      <p:grpSp>
        <p:nvGrpSpPr>
          <p:cNvPr id="9" name="组合 8"/>
          <p:cNvGrpSpPr/>
          <p:nvPr/>
        </p:nvGrpSpPr>
        <p:grpSpPr>
          <a:xfrm>
            <a:off x="5557154" y="5256742"/>
            <a:ext cx="2520089" cy="2904071"/>
            <a:chOff x="8362480" y="7682412"/>
            <a:chExt cx="3600797" cy="4158988"/>
          </a:xfrm>
        </p:grpSpPr>
        <p:sp>
          <p:nvSpPr>
            <p:cNvPr id="10" name="Freeform 1"/>
            <p:cNvSpPr>
              <a:spLocks noChangeArrowheads="1"/>
            </p:cNvSpPr>
            <p:nvPr/>
          </p:nvSpPr>
          <p:spPr bwMode="auto">
            <a:xfrm>
              <a:off x="8362480" y="7682412"/>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5"/>
            </a:solidFill>
            <a:ln>
              <a:noFill/>
            </a:ln>
            <a:effectLst/>
          </p:spPr>
          <p:txBody>
            <a:bodyPr wrap="none" anchor="ctr"/>
            <a:lstStyle/>
            <a:p>
              <a:endParaRPr lang="en-US">
                <a:latin typeface="微软雅黑" pitchFamily="34" charset="-122"/>
                <a:ea typeface="微软雅黑" pitchFamily="34" charset="-122"/>
              </a:endParaRPr>
            </a:p>
          </p:txBody>
        </p:sp>
        <p:sp>
          <p:nvSpPr>
            <p:cNvPr id="11" name="TextBox 10"/>
            <p:cNvSpPr txBox="1"/>
            <p:nvPr/>
          </p:nvSpPr>
          <p:spPr>
            <a:xfrm>
              <a:off x="9219880" y="8284144"/>
              <a:ext cx="1904313" cy="2688721"/>
            </a:xfrm>
            <a:prstGeom prst="rect">
              <a:avLst/>
            </a:prstGeom>
            <a:noFill/>
          </p:spPr>
          <p:txBody>
            <a:bodyPr wrap="square" rtlCol="0">
              <a:spAutoFit/>
            </a:bodyPr>
            <a:lstStyle/>
            <a:p>
              <a:pPr algn="ctr"/>
              <a:r>
                <a:rPr lang="en-US" sz="11600" b="1" dirty="0">
                  <a:solidFill>
                    <a:srgbClr val="FFFFFF"/>
                  </a:solidFill>
                  <a:latin typeface="微软雅黑" pitchFamily="34" charset="-122"/>
                  <a:ea typeface="微软雅黑" pitchFamily="34" charset="-122"/>
                  <a:cs typeface="Lato Regular"/>
                </a:rPr>
                <a:t>O</a:t>
              </a:r>
            </a:p>
          </p:txBody>
        </p:sp>
      </p:grpSp>
      <p:grpSp>
        <p:nvGrpSpPr>
          <p:cNvPr id="12" name="组合 11"/>
          <p:cNvGrpSpPr/>
          <p:nvPr/>
        </p:nvGrpSpPr>
        <p:grpSpPr>
          <a:xfrm>
            <a:off x="8180083" y="5256742"/>
            <a:ext cx="2520089" cy="2904071"/>
            <a:chOff x="12110219" y="7682412"/>
            <a:chExt cx="3600797" cy="4158988"/>
          </a:xfrm>
        </p:grpSpPr>
        <p:sp>
          <p:nvSpPr>
            <p:cNvPr id="13" name="Freeform 1"/>
            <p:cNvSpPr>
              <a:spLocks noChangeArrowheads="1"/>
            </p:cNvSpPr>
            <p:nvPr/>
          </p:nvSpPr>
          <p:spPr bwMode="auto">
            <a:xfrm>
              <a:off x="12110219" y="7682412"/>
              <a:ext cx="3600797" cy="4158988"/>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4"/>
            </a:solidFill>
            <a:ln>
              <a:noFill/>
            </a:ln>
            <a:effectLst/>
          </p:spPr>
          <p:txBody>
            <a:bodyPr wrap="none" anchor="ctr"/>
            <a:lstStyle/>
            <a:p>
              <a:endParaRPr lang="en-US">
                <a:latin typeface="微软雅黑" pitchFamily="34" charset="-122"/>
                <a:ea typeface="微软雅黑" pitchFamily="34" charset="-122"/>
              </a:endParaRPr>
            </a:p>
          </p:txBody>
        </p:sp>
        <p:sp>
          <p:nvSpPr>
            <p:cNvPr id="14" name="TextBox 13"/>
            <p:cNvSpPr txBox="1"/>
            <p:nvPr/>
          </p:nvSpPr>
          <p:spPr>
            <a:xfrm>
              <a:off x="12907670" y="8282003"/>
              <a:ext cx="1904313" cy="2688721"/>
            </a:xfrm>
            <a:prstGeom prst="rect">
              <a:avLst/>
            </a:prstGeom>
            <a:noFill/>
          </p:spPr>
          <p:txBody>
            <a:bodyPr wrap="square" rtlCol="0">
              <a:spAutoFit/>
            </a:bodyPr>
            <a:lstStyle/>
            <a:p>
              <a:pPr algn="ctr"/>
              <a:r>
                <a:rPr lang="en-US" sz="11600" b="1" dirty="0">
                  <a:solidFill>
                    <a:srgbClr val="FFFFFF"/>
                  </a:solidFill>
                  <a:latin typeface="微软雅黑" pitchFamily="34" charset="-122"/>
                  <a:ea typeface="微软雅黑" pitchFamily="34" charset="-122"/>
                  <a:cs typeface="Lato Regular"/>
                </a:rPr>
                <a:t>T</a:t>
              </a:r>
            </a:p>
          </p:txBody>
        </p:sp>
      </p:grpSp>
      <p:grpSp>
        <p:nvGrpSpPr>
          <p:cNvPr id="15" name="组合 14"/>
          <p:cNvGrpSpPr/>
          <p:nvPr/>
        </p:nvGrpSpPr>
        <p:grpSpPr>
          <a:xfrm>
            <a:off x="1148025" y="5968404"/>
            <a:ext cx="5672594" cy="2673509"/>
            <a:chOff x="2062553" y="8701599"/>
            <a:chExt cx="8105213" cy="3828794"/>
          </a:xfrm>
        </p:grpSpPr>
        <p:sp>
          <p:nvSpPr>
            <p:cNvPr id="16" name="Freeform 1"/>
            <p:cNvSpPr>
              <a:spLocks noChangeArrowheads="1"/>
            </p:cNvSpPr>
            <p:nvPr/>
          </p:nvSpPr>
          <p:spPr bwMode="auto">
            <a:xfrm>
              <a:off x="2062553" y="9127136"/>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5">
                <a:lumMod val="75000"/>
              </a:schemeClr>
            </a:solidFill>
            <a:ln>
              <a:noFill/>
            </a:ln>
            <a:effectLst/>
          </p:spPr>
          <p:txBody>
            <a:bodyPr wrap="none" anchor="ctr"/>
            <a:lstStyle/>
            <a:p>
              <a:endParaRPr lang="en-US">
                <a:latin typeface="微软雅黑" pitchFamily="34" charset="-122"/>
                <a:ea typeface="微软雅黑" pitchFamily="34" charset="-122"/>
              </a:endParaRPr>
            </a:p>
          </p:txBody>
        </p:sp>
        <p:sp>
          <p:nvSpPr>
            <p:cNvPr id="17" name="TextBox 16"/>
            <p:cNvSpPr txBox="1"/>
            <p:nvPr/>
          </p:nvSpPr>
          <p:spPr>
            <a:xfrm>
              <a:off x="3407049" y="8701599"/>
              <a:ext cx="3202480" cy="661161"/>
            </a:xfrm>
            <a:prstGeom prst="rect">
              <a:avLst/>
            </a:prstGeom>
            <a:noFill/>
          </p:spPr>
          <p:txBody>
            <a:bodyPr wrap="none" rtlCol="0">
              <a:spAutoFit/>
            </a:bodyPr>
            <a:lstStyle/>
            <a:p>
              <a:r>
                <a:rPr lang="en-US" sz="2400" dirty="0">
                  <a:solidFill>
                    <a:schemeClr val="accent5">
                      <a:lumMod val="75000"/>
                    </a:schemeClr>
                  </a:solidFill>
                  <a:latin typeface="微软雅黑" pitchFamily="34" charset="-122"/>
                  <a:ea typeface="微软雅黑" pitchFamily="34" charset="-122"/>
                  <a:cs typeface="Lato Regular"/>
                </a:rPr>
                <a:t>Opportunities</a:t>
              </a:r>
            </a:p>
          </p:txBody>
        </p:sp>
        <p:sp>
          <p:nvSpPr>
            <p:cNvPr id="18" name="TextBox 17"/>
            <p:cNvSpPr txBox="1"/>
            <p:nvPr/>
          </p:nvSpPr>
          <p:spPr>
            <a:xfrm>
              <a:off x="3552650" y="9605105"/>
              <a:ext cx="3929648" cy="2336102"/>
            </a:xfrm>
            <a:prstGeom prst="rect">
              <a:avLst/>
            </a:prstGeom>
            <a:noFill/>
          </p:spPr>
          <p:txBody>
            <a:bodyPr wrap="square" rtlCol="0">
              <a:spAutoFit/>
            </a:bodyPr>
            <a:lstStyle/>
            <a:p>
              <a:r>
                <a:rPr lang="zh-CN" altLang="en-US" sz="2000" dirty="0">
                  <a:solidFill>
                    <a:schemeClr val="tx2"/>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2000" dirty="0">
                <a:solidFill>
                  <a:schemeClr val="tx2"/>
                </a:solidFill>
                <a:latin typeface="微软雅黑" pitchFamily="34" charset="-122"/>
                <a:ea typeface="微软雅黑" pitchFamily="34" charset="-122"/>
                <a:cs typeface="Lato Light"/>
              </a:endParaRPr>
            </a:p>
          </p:txBody>
        </p:sp>
        <p:grpSp>
          <p:nvGrpSpPr>
            <p:cNvPr id="19" name="Group 45"/>
            <p:cNvGrpSpPr/>
            <p:nvPr/>
          </p:nvGrpSpPr>
          <p:grpSpPr>
            <a:xfrm flipV="1">
              <a:off x="2595320" y="10730503"/>
              <a:ext cx="7572446" cy="1799890"/>
              <a:chOff x="2751796" y="2924341"/>
              <a:chExt cx="7572446" cy="1550438"/>
            </a:xfrm>
          </p:grpSpPr>
          <p:cxnSp>
            <p:nvCxnSpPr>
              <p:cNvPr id="21" name="Straight Connector 46"/>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47"/>
              <p:cNvCxnSpPr>
                <a:stCxn id="16" idx="1"/>
              </p:cNvCxnSpPr>
              <p:nvPr/>
            </p:nvCxnSpPr>
            <p:spPr>
              <a:xfrm flipV="1">
                <a:off x="2751796" y="2924341"/>
                <a:ext cx="4888" cy="1550438"/>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48"/>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20" name="Freeform 204"/>
            <p:cNvSpPr>
              <a:spLocks noEditPoints="1"/>
            </p:cNvSpPr>
            <p:nvPr/>
          </p:nvSpPr>
          <p:spPr bwMode="auto">
            <a:xfrm>
              <a:off x="2293420" y="9572812"/>
              <a:ext cx="936302" cy="622785"/>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itchFamily="34" charset="-122"/>
                <a:ea typeface="微软雅黑" pitchFamily="34" charset="-122"/>
              </a:endParaRPr>
            </a:p>
          </p:txBody>
        </p:sp>
      </p:grpSp>
      <p:grpSp>
        <p:nvGrpSpPr>
          <p:cNvPr id="24" name="组合 23"/>
          <p:cNvGrpSpPr/>
          <p:nvPr/>
        </p:nvGrpSpPr>
        <p:grpSpPr>
          <a:xfrm>
            <a:off x="9418679" y="6048215"/>
            <a:ext cx="5865234" cy="2593697"/>
            <a:chOff x="13879972" y="8815899"/>
            <a:chExt cx="8380464" cy="3714494"/>
          </a:xfrm>
        </p:grpSpPr>
        <p:sp>
          <p:nvSpPr>
            <p:cNvPr id="25" name="Freeform 1"/>
            <p:cNvSpPr>
              <a:spLocks noChangeArrowheads="1"/>
            </p:cNvSpPr>
            <p:nvPr/>
          </p:nvSpPr>
          <p:spPr bwMode="auto">
            <a:xfrm>
              <a:off x="20872173" y="9127136"/>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4">
                <a:lumMod val="75000"/>
              </a:schemeClr>
            </a:solidFill>
            <a:ln>
              <a:noFill/>
            </a:ln>
            <a:effectLst/>
          </p:spPr>
          <p:txBody>
            <a:bodyPr wrap="none" anchor="ctr"/>
            <a:lstStyle/>
            <a:p>
              <a:endParaRPr lang="en-US">
                <a:latin typeface="微软雅黑" pitchFamily="34" charset="-122"/>
                <a:ea typeface="微软雅黑" pitchFamily="34" charset="-122"/>
              </a:endParaRPr>
            </a:p>
          </p:txBody>
        </p:sp>
        <p:sp>
          <p:nvSpPr>
            <p:cNvPr id="26" name="TextBox 25"/>
            <p:cNvSpPr txBox="1"/>
            <p:nvPr/>
          </p:nvSpPr>
          <p:spPr>
            <a:xfrm>
              <a:off x="18874824" y="8815899"/>
              <a:ext cx="1808249" cy="661161"/>
            </a:xfrm>
            <a:prstGeom prst="rect">
              <a:avLst/>
            </a:prstGeom>
            <a:noFill/>
          </p:spPr>
          <p:txBody>
            <a:bodyPr wrap="none" rtlCol="0">
              <a:spAutoFit/>
            </a:bodyPr>
            <a:lstStyle/>
            <a:p>
              <a:pPr algn="r"/>
              <a:r>
                <a:rPr lang="en-US" sz="2400" dirty="0">
                  <a:solidFill>
                    <a:schemeClr val="accent4">
                      <a:lumMod val="75000"/>
                    </a:schemeClr>
                  </a:solidFill>
                  <a:latin typeface="微软雅黑" pitchFamily="34" charset="-122"/>
                  <a:ea typeface="微软雅黑" pitchFamily="34" charset="-122"/>
                  <a:cs typeface="Lato Regular"/>
                </a:rPr>
                <a:t>Threats</a:t>
              </a:r>
            </a:p>
          </p:txBody>
        </p:sp>
        <p:sp>
          <p:nvSpPr>
            <p:cNvPr id="27" name="TextBox 26"/>
            <p:cNvSpPr txBox="1"/>
            <p:nvPr/>
          </p:nvSpPr>
          <p:spPr>
            <a:xfrm>
              <a:off x="16754379" y="9662257"/>
              <a:ext cx="3928693" cy="2336102"/>
            </a:xfrm>
            <a:prstGeom prst="rect">
              <a:avLst/>
            </a:prstGeom>
            <a:noFill/>
          </p:spPr>
          <p:txBody>
            <a:bodyPr wrap="square" rtlCol="0">
              <a:spAutoFit/>
            </a:bodyPr>
            <a:lstStyle/>
            <a:p>
              <a:pPr algn="r"/>
              <a:r>
                <a:rPr lang="zh-CN" altLang="en-US" sz="2000" dirty="0">
                  <a:solidFill>
                    <a:schemeClr val="tx2"/>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2000" dirty="0">
                <a:solidFill>
                  <a:schemeClr val="tx2"/>
                </a:solidFill>
                <a:latin typeface="微软雅黑" pitchFamily="34" charset="-122"/>
                <a:ea typeface="微软雅黑" pitchFamily="34" charset="-122"/>
                <a:cs typeface="Lato Light"/>
              </a:endParaRPr>
            </a:p>
          </p:txBody>
        </p:sp>
        <p:grpSp>
          <p:nvGrpSpPr>
            <p:cNvPr id="28" name="Group 51"/>
            <p:cNvGrpSpPr/>
            <p:nvPr/>
          </p:nvGrpSpPr>
          <p:grpSpPr>
            <a:xfrm flipH="1" flipV="1">
              <a:off x="13879972" y="10730503"/>
              <a:ext cx="7715545" cy="1799890"/>
              <a:chOff x="2913160" y="2924341"/>
              <a:chExt cx="7411082" cy="1550438"/>
            </a:xfrm>
          </p:grpSpPr>
          <p:cxnSp>
            <p:nvCxnSpPr>
              <p:cNvPr id="30" name="Straight Connector 52"/>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31" name="Straight Connector 54"/>
              <p:cNvCxnSpPr/>
              <p:nvPr/>
            </p:nvCxnSpPr>
            <p:spPr>
              <a:xfrm flipV="1">
                <a:off x="2913160" y="2924341"/>
                <a:ext cx="4888" cy="1550438"/>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32" name="Straight Connector 57"/>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29" name="Freeform 154"/>
            <p:cNvSpPr>
              <a:spLocks noEditPoints="1"/>
            </p:cNvSpPr>
            <p:nvPr/>
          </p:nvSpPr>
          <p:spPr bwMode="auto">
            <a:xfrm>
              <a:off x="21183613" y="9507419"/>
              <a:ext cx="677322" cy="732395"/>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itchFamily="34" charset="-122"/>
                <a:ea typeface="微软雅黑" pitchFamily="34" charset="-122"/>
              </a:endParaRPr>
            </a:p>
          </p:txBody>
        </p:sp>
      </p:grpSp>
      <p:grpSp>
        <p:nvGrpSpPr>
          <p:cNvPr id="33" name="组合 32"/>
          <p:cNvGrpSpPr/>
          <p:nvPr/>
        </p:nvGrpSpPr>
        <p:grpSpPr>
          <a:xfrm>
            <a:off x="9418679" y="1934354"/>
            <a:ext cx="5865234" cy="3198564"/>
            <a:chOff x="13879972" y="2924342"/>
            <a:chExt cx="8380464" cy="4580739"/>
          </a:xfrm>
        </p:grpSpPr>
        <p:sp>
          <p:nvSpPr>
            <p:cNvPr id="34" name="Freeform 1"/>
            <p:cNvSpPr>
              <a:spLocks noChangeArrowheads="1"/>
            </p:cNvSpPr>
            <p:nvPr/>
          </p:nvSpPr>
          <p:spPr bwMode="auto">
            <a:xfrm>
              <a:off x="20872173" y="4681518"/>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6"/>
            </a:solidFill>
            <a:ln>
              <a:noFill/>
            </a:ln>
            <a:effectLst/>
          </p:spPr>
          <p:txBody>
            <a:bodyPr wrap="none" anchor="ctr"/>
            <a:lstStyle/>
            <a:p>
              <a:endParaRPr lang="en-US">
                <a:latin typeface="微软雅黑" pitchFamily="34" charset="-122"/>
                <a:ea typeface="微软雅黑" pitchFamily="34" charset="-122"/>
              </a:endParaRPr>
            </a:p>
          </p:txBody>
        </p:sp>
        <p:sp>
          <p:nvSpPr>
            <p:cNvPr id="35" name="TextBox 34"/>
            <p:cNvSpPr txBox="1"/>
            <p:nvPr/>
          </p:nvSpPr>
          <p:spPr>
            <a:xfrm>
              <a:off x="18324334" y="4265471"/>
              <a:ext cx="2359693" cy="661161"/>
            </a:xfrm>
            <a:prstGeom prst="rect">
              <a:avLst/>
            </a:prstGeom>
            <a:noFill/>
          </p:spPr>
          <p:txBody>
            <a:bodyPr wrap="none" rtlCol="0">
              <a:spAutoFit/>
            </a:bodyPr>
            <a:lstStyle/>
            <a:p>
              <a:pPr algn="r"/>
              <a:r>
                <a:rPr lang="en-US" sz="2400" dirty="0">
                  <a:solidFill>
                    <a:schemeClr val="accent6"/>
                  </a:solidFill>
                  <a:latin typeface="微软雅黑" pitchFamily="34" charset="-122"/>
                  <a:ea typeface="微软雅黑" pitchFamily="34" charset="-122"/>
                  <a:cs typeface="Lato Regular"/>
                </a:rPr>
                <a:t>Weakness</a:t>
              </a:r>
            </a:p>
          </p:txBody>
        </p:sp>
        <p:sp>
          <p:nvSpPr>
            <p:cNvPr id="36" name="TextBox 35"/>
            <p:cNvSpPr txBox="1"/>
            <p:nvPr/>
          </p:nvSpPr>
          <p:spPr>
            <a:xfrm>
              <a:off x="16754379" y="5168978"/>
              <a:ext cx="3929648" cy="2336103"/>
            </a:xfrm>
            <a:prstGeom prst="rect">
              <a:avLst/>
            </a:prstGeom>
            <a:noFill/>
          </p:spPr>
          <p:txBody>
            <a:bodyPr wrap="square" rtlCol="0">
              <a:spAutoFit/>
            </a:bodyPr>
            <a:lstStyle/>
            <a:p>
              <a:pPr algn="r"/>
              <a:r>
                <a:rPr lang="zh-CN" altLang="en-US" sz="2000" dirty="0">
                  <a:solidFill>
                    <a:schemeClr val="tx2"/>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2000" dirty="0">
                <a:solidFill>
                  <a:schemeClr val="tx2"/>
                </a:solidFill>
                <a:latin typeface="微软雅黑" pitchFamily="34" charset="-122"/>
                <a:ea typeface="微软雅黑" pitchFamily="34" charset="-122"/>
                <a:cs typeface="Lato Light"/>
              </a:endParaRPr>
            </a:p>
          </p:txBody>
        </p:sp>
        <p:grpSp>
          <p:nvGrpSpPr>
            <p:cNvPr id="37" name="Group 64"/>
            <p:cNvGrpSpPr/>
            <p:nvPr/>
          </p:nvGrpSpPr>
          <p:grpSpPr>
            <a:xfrm flipH="1">
              <a:off x="13879972" y="2924342"/>
              <a:ext cx="7715545" cy="1757177"/>
              <a:chOff x="2918048" y="2924341"/>
              <a:chExt cx="7406194" cy="1757177"/>
            </a:xfrm>
          </p:grpSpPr>
          <p:cxnSp>
            <p:nvCxnSpPr>
              <p:cNvPr id="39" name="Straight Connector 65"/>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0" name="Straight Connector 66"/>
              <p:cNvCxnSpPr/>
              <p:nvPr/>
            </p:nvCxnSpPr>
            <p:spPr>
              <a:xfrm flipV="1">
                <a:off x="2918048" y="2924341"/>
                <a:ext cx="0" cy="1757177"/>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67"/>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38" name="Freeform 166"/>
            <p:cNvSpPr>
              <a:spLocks noEditPoints="1"/>
            </p:cNvSpPr>
            <p:nvPr/>
          </p:nvSpPr>
          <p:spPr bwMode="auto">
            <a:xfrm>
              <a:off x="21167196" y="5080751"/>
              <a:ext cx="730459" cy="736118"/>
            </a:xfrm>
            <a:custGeom>
              <a:avLst/>
              <a:gdLst/>
              <a:ahLst/>
              <a:cxnLst>
                <a:cxn ang="0">
                  <a:pos x="1" y="42"/>
                </a:cxn>
                <a:cxn ang="0">
                  <a:pos x="1" y="40"/>
                </a:cxn>
                <a:cxn ang="0">
                  <a:pos x="14" y="41"/>
                </a:cxn>
                <a:cxn ang="0">
                  <a:pos x="30" y="19"/>
                </a:cxn>
                <a:cxn ang="0">
                  <a:pos x="17" y="8"/>
                </a:cxn>
                <a:cxn ang="0">
                  <a:pos x="9" y="14"/>
                </a:cxn>
                <a:cxn ang="0">
                  <a:pos x="9" y="19"/>
                </a:cxn>
                <a:cxn ang="0">
                  <a:pos x="18" y="39"/>
                </a:cxn>
                <a:cxn ang="0">
                  <a:pos x="4" y="24"/>
                </a:cxn>
                <a:cxn ang="0">
                  <a:pos x="4" y="9"/>
                </a:cxn>
                <a:cxn ang="0">
                  <a:pos x="17" y="0"/>
                </a:cxn>
                <a:cxn ang="0">
                  <a:pos x="37" y="16"/>
                </a:cxn>
                <a:cxn ang="0">
                  <a:pos x="30" y="19"/>
                </a:cxn>
                <a:cxn ang="0">
                  <a:pos x="6" y="58"/>
                </a:cxn>
                <a:cxn ang="0">
                  <a:pos x="5" y="56"/>
                </a:cxn>
                <a:cxn ang="0">
                  <a:pos x="16" y="46"/>
                </a:cxn>
                <a:cxn ang="0">
                  <a:pos x="7" y="58"/>
                </a:cxn>
                <a:cxn ang="0">
                  <a:pos x="22" y="63"/>
                </a:cxn>
                <a:cxn ang="0">
                  <a:pos x="20" y="49"/>
                </a:cxn>
                <a:cxn ang="0">
                  <a:pos x="23" y="49"/>
                </a:cxn>
                <a:cxn ang="0">
                  <a:pos x="59" y="54"/>
                </a:cxn>
                <a:cxn ang="0">
                  <a:pos x="46" y="62"/>
                </a:cxn>
                <a:cxn ang="0">
                  <a:pos x="25" y="46"/>
                </a:cxn>
                <a:cxn ang="0">
                  <a:pos x="33" y="43"/>
                </a:cxn>
                <a:cxn ang="0">
                  <a:pos x="48" y="54"/>
                </a:cxn>
                <a:cxn ang="0">
                  <a:pos x="55" y="46"/>
                </a:cxn>
                <a:cxn ang="0">
                  <a:pos x="44" y="33"/>
                </a:cxn>
                <a:cxn ang="0">
                  <a:pos x="46" y="25"/>
                </a:cxn>
                <a:cxn ang="0">
                  <a:pos x="62" y="46"/>
                </a:cxn>
                <a:cxn ang="0">
                  <a:pos x="42" y="13"/>
                </a:cxn>
                <a:cxn ang="0">
                  <a:pos x="40" y="13"/>
                </a:cxn>
                <a:cxn ang="0">
                  <a:pos x="41" y="0"/>
                </a:cxn>
                <a:cxn ang="0">
                  <a:pos x="42" y="13"/>
                </a:cxn>
                <a:cxn ang="0">
                  <a:pos x="47" y="17"/>
                </a:cxn>
                <a:cxn ang="0">
                  <a:pos x="46" y="15"/>
                </a:cxn>
                <a:cxn ang="0">
                  <a:pos x="58" y="5"/>
                </a:cxn>
                <a:cxn ang="0">
                  <a:pos x="48" y="16"/>
                </a:cxn>
                <a:cxn ang="0">
                  <a:pos x="50" y="23"/>
                </a:cxn>
                <a:cxn ang="0">
                  <a:pos x="50" y="20"/>
                </a:cxn>
                <a:cxn ang="0">
                  <a:pos x="63" y="22"/>
                </a:cxn>
              </a:cxnLst>
              <a:rect l="0" t="0" r="r" b="b"/>
              <a:pathLst>
                <a:path w="63" h="63">
                  <a:moveTo>
                    <a:pt x="13" y="42"/>
                  </a:moveTo>
                  <a:cubicBezTo>
                    <a:pt x="1" y="42"/>
                    <a:pt x="1" y="42"/>
                    <a:pt x="1" y="42"/>
                  </a:cubicBezTo>
                  <a:cubicBezTo>
                    <a:pt x="0" y="42"/>
                    <a:pt x="0" y="42"/>
                    <a:pt x="0" y="41"/>
                  </a:cubicBezTo>
                  <a:cubicBezTo>
                    <a:pt x="0" y="40"/>
                    <a:pt x="0" y="40"/>
                    <a:pt x="1" y="40"/>
                  </a:cubicBezTo>
                  <a:cubicBezTo>
                    <a:pt x="13" y="40"/>
                    <a:pt x="13" y="40"/>
                    <a:pt x="13" y="40"/>
                  </a:cubicBezTo>
                  <a:cubicBezTo>
                    <a:pt x="14" y="40"/>
                    <a:pt x="14" y="40"/>
                    <a:pt x="14" y="41"/>
                  </a:cubicBezTo>
                  <a:cubicBezTo>
                    <a:pt x="14" y="42"/>
                    <a:pt x="14" y="42"/>
                    <a:pt x="13" y="42"/>
                  </a:cubicBezTo>
                  <a:close/>
                  <a:moveTo>
                    <a:pt x="30" y="19"/>
                  </a:moveTo>
                  <a:cubicBezTo>
                    <a:pt x="19" y="9"/>
                    <a:pt x="19" y="9"/>
                    <a:pt x="19" y="9"/>
                  </a:cubicBezTo>
                  <a:cubicBezTo>
                    <a:pt x="19" y="8"/>
                    <a:pt x="18" y="8"/>
                    <a:pt x="17" y="8"/>
                  </a:cubicBezTo>
                  <a:cubicBezTo>
                    <a:pt x="16" y="8"/>
                    <a:pt x="15" y="8"/>
                    <a:pt x="14" y="9"/>
                  </a:cubicBezTo>
                  <a:cubicBezTo>
                    <a:pt x="9" y="14"/>
                    <a:pt x="9" y="14"/>
                    <a:pt x="9" y="14"/>
                  </a:cubicBezTo>
                  <a:cubicBezTo>
                    <a:pt x="8" y="15"/>
                    <a:pt x="8" y="16"/>
                    <a:pt x="8" y="17"/>
                  </a:cubicBezTo>
                  <a:cubicBezTo>
                    <a:pt x="8" y="18"/>
                    <a:pt x="8" y="19"/>
                    <a:pt x="9" y="19"/>
                  </a:cubicBezTo>
                  <a:cubicBezTo>
                    <a:pt x="19" y="30"/>
                    <a:pt x="19" y="30"/>
                    <a:pt x="19" y="30"/>
                  </a:cubicBezTo>
                  <a:cubicBezTo>
                    <a:pt x="18" y="39"/>
                    <a:pt x="18" y="39"/>
                    <a:pt x="18" y="39"/>
                  </a:cubicBezTo>
                  <a:cubicBezTo>
                    <a:pt x="18" y="38"/>
                    <a:pt x="17" y="38"/>
                    <a:pt x="16" y="37"/>
                  </a:cubicBezTo>
                  <a:cubicBezTo>
                    <a:pt x="4" y="24"/>
                    <a:pt x="4" y="24"/>
                    <a:pt x="4" y="24"/>
                  </a:cubicBezTo>
                  <a:cubicBezTo>
                    <a:pt x="2" y="22"/>
                    <a:pt x="0" y="20"/>
                    <a:pt x="0" y="17"/>
                  </a:cubicBezTo>
                  <a:cubicBezTo>
                    <a:pt x="0" y="14"/>
                    <a:pt x="2" y="11"/>
                    <a:pt x="4" y="9"/>
                  </a:cubicBezTo>
                  <a:cubicBezTo>
                    <a:pt x="9" y="3"/>
                    <a:pt x="9" y="3"/>
                    <a:pt x="9" y="3"/>
                  </a:cubicBezTo>
                  <a:cubicBezTo>
                    <a:pt x="11" y="1"/>
                    <a:pt x="14" y="0"/>
                    <a:pt x="17" y="0"/>
                  </a:cubicBezTo>
                  <a:cubicBezTo>
                    <a:pt x="20" y="0"/>
                    <a:pt x="23" y="1"/>
                    <a:pt x="25" y="4"/>
                  </a:cubicBezTo>
                  <a:cubicBezTo>
                    <a:pt x="37" y="16"/>
                    <a:pt x="37" y="16"/>
                    <a:pt x="37" y="16"/>
                  </a:cubicBezTo>
                  <a:cubicBezTo>
                    <a:pt x="38" y="17"/>
                    <a:pt x="38" y="18"/>
                    <a:pt x="39" y="18"/>
                  </a:cubicBezTo>
                  <a:lnTo>
                    <a:pt x="30" y="19"/>
                  </a:lnTo>
                  <a:close/>
                  <a:moveTo>
                    <a:pt x="7" y="58"/>
                  </a:moveTo>
                  <a:cubicBezTo>
                    <a:pt x="6" y="58"/>
                    <a:pt x="6" y="58"/>
                    <a:pt x="6" y="58"/>
                  </a:cubicBezTo>
                  <a:cubicBezTo>
                    <a:pt x="6" y="58"/>
                    <a:pt x="5" y="58"/>
                    <a:pt x="5" y="58"/>
                  </a:cubicBezTo>
                  <a:cubicBezTo>
                    <a:pt x="5" y="57"/>
                    <a:pt x="5" y="56"/>
                    <a:pt x="5" y="56"/>
                  </a:cubicBezTo>
                  <a:cubicBezTo>
                    <a:pt x="15" y="46"/>
                    <a:pt x="15" y="46"/>
                    <a:pt x="15" y="46"/>
                  </a:cubicBezTo>
                  <a:cubicBezTo>
                    <a:pt x="15" y="46"/>
                    <a:pt x="16" y="46"/>
                    <a:pt x="16" y="46"/>
                  </a:cubicBezTo>
                  <a:cubicBezTo>
                    <a:pt x="17" y="47"/>
                    <a:pt x="17" y="47"/>
                    <a:pt x="16" y="48"/>
                  </a:cubicBezTo>
                  <a:lnTo>
                    <a:pt x="7" y="58"/>
                  </a:lnTo>
                  <a:close/>
                  <a:moveTo>
                    <a:pt x="23" y="62"/>
                  </a:moveTo>
                  <a:cubicBezTo>
                    <a:pt x="23" y="62"/>
                    <a:pt x="22" y="63"/>
                    <a:pt x="22" y="63"/>
                  </a:cubicBezTo>
                  <a:cubicBezTo>
                    <a:pt x="21" y="63"/>
                    <a:pt x="20" y="62"/>
                    <a:pt x="20" y="62"/>
                  </a:cubicBezTo>
                  <a:cubicBezTo>
                    <a:pt x="20" y="49"/>
                    <a:pt x="20" y="49"/>
                    <a:pt x="20" y="49"/>
                  </a:cubicBezTo>
                  <a:cubicBezTo>
                    <a:pt x="20" y="49"/>
                    <a:pt x="21" y="48"/>
                    <a:pt x="22" y="48"/>
                  </a:cubicBezTo>
                  <a:cubicBezTo>
                    <a:pt x="22" y="48"/>
                    <a:pt x="23" y="49"/>
                    <a:pt x="23" y="49"/>
                  </a:cubicBezTo>
                  <a:lnTo>
                    <a:pt x="23" y="62"/>
                  </a:lnTo>
                  <a:close/>
                  <a:moveTo>
                    <a:pt x="59" y="54"/>
                  </a:moveTo>
                  <a:cubicBezTo>
                    <a:pt x="54" y="59"/>
                    <a:pt x="54" y="59"/>
                    <a:pt x="54" y="59"/>
                  </a:cubicBezTo>
                  <a:cubicBezTo>
                    <a:pt x="51" y="61"/>
                    <a:pt x="49" y="62"/>
                    <a:pt x="46" y="62"/>
                  </a:cubicBezTo>
                  <a:cubicBezTo>
                    <a:pt x="43" y="62"/>
                    <a:pt x="40" y="61"/>
                    <a:pt x="38" y="59"/>
                  </a:cubicBezTo>
                  <a:cubicBezTo>
                    <a:pt x="25" y="46"/>
                    <a:pt x="25" y="46"/>
                    <a:pt x="25" y="46"/>
                  </a:cubicBezTo>
                  <a:cubicBezTo>
                    <a:pt x="25" y="46"/>
                    <a:pt x="24" y="45"/>
                    <a:pt x="24" y="44"/>
                  </a:cubicBezTo>
                  <a:cubicBezTo>
                    <a:pt x="33" y="43"/>
                    <a:pt x="33" y="43"/>
                    <a:pt x="33" y="43"/>
                  </a:cubicBezTo>
                  <a:cubicBezTo>
                    <a:pt x="43" y="54"/>
                    <a:pt x="43" y="54"/>
                    <a:pt x="43" y="54"/>
                  </a:cubicBezTo>
                  <a:cubicBezTo>
                    <a:pt x="45" y="55"/>
                    <a:pt x="47" y="55"/>
                    <a:pt x="48" y="54"/>
                  </a:cubicBezTo>
                  <a:cubicBezTo>
                    <a:pt x="54" y="48"/>
                    <a:pt x="54" y="48"/>
                    <a:pt x="54" y="48"/>
                  </a:cubicBezTo>
                  <a:cubicBezTo>
                    <a:pt x="55" y="48"/>
                    <a:pt x="55" y="47"/>
                    <a:pt x="55" y="46"/>
                  </a:cubicBezTo>
                  <a:cubicBezTo>
                    <a:pt x="55" y="45"/>
                    <a:pt x="55" y="44"/>
                    <a:pt x="54" y="43"/>
                  </a:cubicBezTo>
                  <a:cubicBezTo>
                    <a:pt x="44" y="33"/>
                    <a:pt x="44" y="33"/>
                    <a:pt x="44" y="33"/>
                  </a:cubicBezTo>
                  <a:cubicBezTo>
                    <a:pt x="44" y="24"/>
                    <a:pt x="44" y="24"/>
                    <a:pt x="44" y="24"/>
                  </a:cubicBezTo>
                  <a:cubicBezTo>
                    <a:pt x="45" y="24"/>
                    <a:pt x="46" y="25"/>
                    <a:pt x="46" y="25"/>
                  </a:cubicBezTo>
                  <a:cubicBezTo>
                    <a:pt x="59" y="38"/>
                    <a:pt x="59" y="38"/>
                    <a:pt x="59" y="38"/>
                  </a:cubicBezTo>
                  <a:cubicBezTo>
                    <a:pt x="61" y="40"/>
                    <a:pt x="62" y="43"/>
                    <a:pt x="62" y="46"/>
                  </a:cubicBezTo>
                  <a:cubicBezTo>
                    <a:pt x="62" y="49"/>
                    <a:pt x="61" y="52"/>
                    <a:pt x="59" y="54"/>
                  </a:cubicBezTo>
                  <a:close/>
                  <a:moveTo>
                    <a:pt x="42" y="13"/>
                  </a:moveTo>
                  <a:cubicBezTo>
                    <a:pt x="42" y="14"/>
                    <a:pt x="42" y="14"/>
                    <a:pt x="41" y="14"/>
                  </a:cubicBezTo>
                  <a:cubicBezTo>
                    <a:pt x="40" y="14"/>
                    <a:pt x="40" y="14"/>
                    <a:pt x="40" y="13"/>
                  </a:cubicBezTo>
                  <a:cubicBezTo>
                    <a:pt x="40" y="1"/>
                    <a:pt x="40" y="1"/>
                    <a:pt x="40" y="1"/>
                  </a:cubicBezTo>
                  <a:cubicBezTo>
                    <a:pt x="40" y="0"/>
                    <a:pt x="40" y="0"/>
                    <a:pt x="41" y="0"/>
                  </a:cubicBezTo>
                  <a:cubicBezTo>
                    <a:pt x="42" y="0"/>
                    <a:pt x="42" y="0"/>
                    <a:pt x="42" y="1"/>
                  </a:cubicBezTo>
                  <a:lnTo>
                    <a:pt x="42" y="13"/>
                  </a:lnTo>
                  <a:close/>
                  <a:moveTo>
                    <a:pt x="48" y="16"/>
                  </a:moveTo>
                  <a:cubicBezTo>
                    <a:pt x="48" y="17"/>
                    <a:pt x="47" y="17"/>
                    <a:pt x="47" y="17"/>
                  </a:cubicBezTo>
                  <a:cubicBezTo>
                    <a:pt x="47" y="17"/>
                    <a:pt x="47" y="17"/>
                    <a:pt x="46" y="16"/>
                  </a:cubicBezTo>
                  <a:cubicBezTo>
                    <a:pt x="46" y="16"/>
                    <a:pt x="46" y="15"/>
                    <a:pt x="46" y="15"/>
                  </a:cubicBezTo>
                  <a:cubicBezTo>
                    <a:pt x="56" y="5"/>
                    <a:pt x="56" y="5"/>
                    <a:pt x="56" y="5"/>
                  </a:cubicBezTo>
                  <a:cubicBezTo>
                    <a:pt x="56" y="4"/>
                    <a:pt x="57" y="4"/>
                    <a:pt x="58" y="5"/>
                  </a:cubicBezTo>
                  <a:cubicBezTo>
                    <a:pt x="58" y="5"/>
                    <a:pt x="58" y="6"/>
                    <a:pt x="58" y="7"/>
                  </a:cubicBezTo>
                  <a:lnTo>
                    <a:pt x="48" y="16"/>
                  </a:lnTo>
                  <a:close/>
                  <a:moveTo>
                    <a:pt x="62" y="23"/>
                  </a:moveTo>
                  <a:cubicBezTo>
                    <a:pt x="50" y="23"/>
                    <a:pt x="50" y="23"/>
                    <a:pt x="50" y="23"/>
                  </a:cubicBezTo>
                  <a:cubicBezTo>
                    <a:pt x="49" y="23"/>
                    <a:pt x="48" y="22"/>
                    <a:pt x="48" y="22"/>
                  </a:cubicBezTo>
                  <a:cubicBezTo>
                    <a:pt x="48" y="21"/>
                    <a:pt x="49" y="20"/>
                    <a:pt x="50" y="20"/>
                  </a:cubicBezTo>
                  <a:cubicBezTo>
                    <a:pt x="62" y="20"/>
                    <a:pt x="62" y="20"/>
                    <a:pt x="62" y="20"/>
                  </a:cubicBezTo>
                  <a:cubicBezTo>
                    <a:pt x="62" y="20"/>
                    <a:pt x="63" y="21"/>
                    <a:pt x="63" y="22"/>
                  </a:cubicBezTo>
                  <a:cubicBezTo>
                    <a:pt x="63" y="22"/>
                    <a:pt x="62" y="23"/>
                    <a:pt x="62" y="2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itchFamily="34" charset="-122"/>
                <a:ea typeface="微软雅黑" pitchFamily="34" charset="-122"/>
              </a:endParaRPr>
            </a:p>
          </p:txBody>
        </p:sp>
      </p:grpSp>
      <p:grpSp>
        <p:nvGrpSpPr>
          <p:cNvPr id="42" name="组合 41"/>
          <p:cNvGrpSpPr/>
          <p:nvPr/>
        </p:nvGrpSpPr>
        <p:grpSpPr>
          <a:xfrm>
            <a:off x="1148025" y="1934354"/>
            <a:ext cx="5675582" cy="3198564"/>
            <a:chOff x="2062553" y="2924342"/>
            <a:chExt cx="8109484" cy="4580739"/>
          </a:xfrm>
        </p:grpSpPr>
        <p:sp>
          <p:nvSpPr>
            <p:cNvPr id="43" name="Freeform 1"/>
            <p:cNvSpPr>
              <a:spLocks noChangeArrowheads="1"/>
            </p:cNvSpPr>
            <p:nvPr/>
          </p:nvSpPr>
          <p:spPr bwMode="auto">
            <a:xfrm>
              <a:off x="2062553" y="4681518"/>
              <a:ext cx="1388263" cy="1603470"/>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chemeClr val="accent1">
                <a:lumMod val="75000"/>
              </a:schemeClr>
            </a:solidFill>
            <a:ln>
              <a:noFill/>
            </a:ln>
            <a:effectLst/>
          </p:spPr>
          <p:txBody>
            <a:bodyPr wrap="none" anchor="ctr"/>
            <a:lstStyle/>
            <a:p>
              <a:endParaRPr lang="en-US">
                <a:latin typeface="微软雅黑" pitchFamily="34" charset="-122"/>
                <a:ea typeface="微软雅黑" pitchFamily="34" charset="-122"/>
              </a:endParaRPr>
            </a:p>
          </p:txBody>
        </p:sp>
        <p:sp>
          <p:nvSpPr>
            <p:cNvPr id="44" name="TextBox 43"/>
            <p:cNvSpPr txBox="1"/>
            <p:nvPr/>
          </p:nvSpPr>
          <p:spPr>
            <a:xfrm>
              <a:off x="3467809" y="4294046"/>
              <a:ext cx="2065602" cy="661161"/>
            </a:xfrm>
            <a:prstGeom prst="rect">
              <a:avLst/>
            </a:prstGeom>
            <a:noFill/>
          </p:spPr>
          <p:txBody>
            <a:bodyPr wrap="none" rtlCol="0">
              <a:spAutoFit/>
            </a:bodyPr>
            <a:lstStyle/>
            <a:p>
              <a:r>
                <a:rPr lang="en-US" sz="2400" dirty="0">
                  <a:solidFill>
                    <a:schemeClr val="accent1">
                      <a:lumMod val="75000"/>
                    </a:schemeClr>
                  </a:solidFill>
                  <a:latin typeface="微软雅黑" pitchFamily="34" charset="-122"/>
                  <a:ea typeface="微软雅黑" pitchFamily="34" charset="-122"/>
                  <a:cs typeface="Lato Regular"/>
                </a:rPr>
                <a:t>Strength</a:t>
              </a:r>
            </a:p>
          </p:txBody>
        </p:sp>
        <p:sp>
          <p:nvSpPr>
            <p:cNvPr id="45" name="TextBox 44"/>
            <p:cNvSpPr txBox="1"/>
            <p:nvPr/>
          </p:nvSpPr>
          <p:spPr>
            <a:xfrm>
              <a:off x="3552650" y="5168978"/>
              <a:ext cx="3929649" cy="2336103"/>
            </a:xfrm>
            <a:prstGeom prst="rect">
              <a:avLst/>
            </a:prstGeom>
            <a:noFill/>
          </p:spPr>
          <p:txBody>
            <a:bodyPr wrap="square" rtlCol="0">
              <a:spAutoFit/>
            </a:bodyPr>
            <a:lstStyle/>
            <a:p>
              <a:r>
                <a:rPr lang="zh-CN" altLang="en-US" sz="2000" dirty="0">
                  <a:solidFill>
                    <a:schemeClr val="tx2"/>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endParaRPr lang="en-US" sz="2000" dirty="0">
                <a:solidFill>
                  <a:schemeClr val="tx2"/>
                </a:solidFill>
                <a:latin typeface="微软雅黑" pitchFamily="34" charset="-122"/>
                <a:ea typeface="微软雅黑" pitchFamily="34" charset="-122"/>
                <a:cs typeface="Lato Light"/>
              </a:endParaRPr>
            </a:p>
          </p:txBody>
        </p:sp>
        <p:grpSp>
          <p:nvGrpSpPr>
            <p:cNvPr id="46" name="Group 55"/>
            <p:cNvGrpSpPr/>
            <p:nvPr/>
          </p:nvGrpSpPr>
          <p:grpSpPr>
            <a:xfrm>
              <a:off x="2570062" y="2924342"/>
              <a:ext cx="7601975" cy="1757177"/>
              <a:chOff x="2731426" y="2924341"/>
              <a:chExt cx="7601975" cy="1757177"/>
            </a:xfrm>
          </p:grpSpPr>
          <p:cxnSp>
            <p:nvCxnSpPr>
              <p:cNvPr id="48" name="Straight Connector 7"/>
              <p:cNvCxnSpPr/>
              <p:nvPr/>
            </p:nvCxnSpPr>
            <p:spPr>
              <a:xfrm flipH="1">
                <a:off x="2731426" y="2924341"/>
                <a:ext cx="7601975"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9" name="Straight Connector 44"/>
              <p:cNvCxnSpPr>
                <a:stCxn id="43" idx="4"/>
              </p:cNvCxnSpPr>
              <p:nvPr/>
            </p:nvCxnSpPr>
            <p:spPr>
              <a:xfrm flipV="1">
                <a:off x="2756684" y="2924341"/>
                <a:ext cx="0" cy="1757177"/>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50" name="Straight Connector 56"/>
              <p:cNvCxnSpPr/>
              <p:nvPr/>
            </p:nvCxnSpPr>
            <p:spPr>
              <a:xfrm flipV="1">
                <a:off x="10307088" y="2924341"/>
                <a:ext cx="0" cy="444974"/>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47" name="Freeform 81"/>
            <p:cNvSpPr>
              <a:spLocks noEditPoints="1"/>
            </p:cNvSpPr>
            <p:nvPr/>
          </p:nvSpPr>
          <p:spPr bwMode="auto">
            <a:xfrm>
              <a:off x="2381378" y="5053205"/>
              <a:ext cx="760387" cy="763664"/>
            </a:xfrm>
            <a:custGeom>
              <a:avLst/>
              <a:gdLst/>
              <a:ahLst/>
              <a:cxnLst>
                <a:cxn ang="0">
                  <a:pos x="231" y="86"/>
                </a:cxn>
                <a:cxn ang="0">
                  <a:pos x="198" y="119"/>
                </a:cxn>
                <a:cxn ang="0">
                  <a:pos x="152" y="131"/>
                </a:cxn>
                <a:cxn ang="0">
                  <a:pos x="180" y="103"/>
                </a:cxn>
                <a:cxn ang="0">
                  <a:pos x="181" y="102"/>
                </a:cxn>
                <a:cxn ang="0">
                  <a:pos x="214" y="69"/>
                </a:cxn>
                <a:cxn ang="0">
                  <a:pos x="214" y="35"/>
                </a:cxn>
                <a:cxn ang="0">
                  <a:pos x="181" y="35"/>
                </a:cxn>
                <a:cxn ang="0">
                  <a:pos x="147" y="69"/>
                </a:cxn>
                <a:cxn ang="0">
                  <a:pos x="147" y="69"/>
                </a:cxn>
                <a:cxn ang="0">
                  <a:pos x="147" y="69"/>
                </a:cxn>
                <a:cxn ang="0">
                  <a:pos x="119" y="98"/>
                </a:cxn>
                <a:cxn ang="0">
                  <a:pos x="131" y="52"/>
                </a:cxn>
                <a:cxn ang="0">
                  <a:pos x="164" y="19"/>
                </a:cxn>
                <a:cxn ang="0">
                  <a:pos x="231" y="19"/>
                </a:cxn>
                <a:cxn ang="0">
                  <a:pos x="231" y="86"/>
                </a:cxn>
                <a:cxn ang="0">
                  <a:pos x="94" y="173"/>
                </a:cxn>
                <a:cxn ang="0">
                  <a:pos x="94" y="173"/>
                </a:cxn>
                <a:cxn ang="0">
                  <a:pos x="85" y="177"/>
                </a:cxn>
                <a:cxn ang="0">
                  <a:pos x="73" y="165"/>
                </a:cxn>
                <a:cxn ang="0">
                  <a:pos x="77" y="156"/>
                </a:cxn>
                <a:cxn ang="0">
                  <a:pos x="156" y="77"/>
                </a:cxn>
                <a:cxn ang="0">
                  <a:pos x="165" y="73"/>
                </a:cxn>
                <a:cxn ang="0">
                  <a:pos x="177" y="85"/>
                </a:cxn>
                <a:cxn ang="0">
                  <a:pos x="174" y="93"/>
                </a:cxn>
                <a:cxn ang="0">
                  <a:pos x="174" y="93"/>
                </a:cxn>
                <a:cxn ang="0">
                  <a:pos x="94" y="173"/>
                </a:cxn>
                <a:cxn ang="0">
                  <a:pos x="69" y="147"/>
                </a:cxn>
                <a:cxn ang="0">
                  <a:pos x="35" y="181"/>
                </a:cxn>
                <a:cxn ang="0">
                  <a:pos x="35" y="214"/>
                </a:cxn>
                <a:cxn ang="0">
                  <a:pos x="69" y="214"/>
                </a:cxn>
                <a:cxn ang="0">
                  <a:pos x="102" y="181"/>
                </a:cxn>
                <a:cxn ang="0">
                  <a:pos x="103" y="180"/>
                </a:cxn>
                <a:cxn ang="0">
                  <a:pos x="131" y="152"/>
                </a:cxn>
                <a:cxn ang="0">
                  <a:pos x="119" y="198"/>
                </a:cxn>
                <a:cxn ang="0">
                  <a:pos x="86" y="231"/>
                </a:cxn>
                <a:cxn ang="0">
                  <a:pos x="19" y="231"/>
                </a:cxn>
                <a:cxn ang="0">
                  <a:pos x="19" y="164"/>
                </a:cxn>
                <a:cxn ang="0">
                  <a:pos x="52" y="131"/>
                </a:cxn>
                <a:cxn ang="0">
                  <a:pos x="98" y="118"/>
                </a:cxn>
                <a:cxn ang="0">
                  <a:pos x="69" y="147"/>
                </a:cxn>
                <a:cxn ang="0">
                  <a:pos x="69" y="147"/>
                </a:cxn>
              </a:cxnLst>
              <a:rect l="0" t="0" r="r" b="b"/>
              <a:pathLst>
                <a:path w="249" h="250">
                  <a:moveTo>
                    <a:pt x="231" y="86"/>
                  </a:moveTo>
                  <a:cubicBezTo>
                    <a:pt x="198" y="119"/>
                    <a:pt x="198" y="119"/>
                    <a:pt x="198" y="119"/>
                  </a:cubicBezTo>
                  <a:cubicBezTo>
                    <a:pt x="185" y="131"/>
                    <a:pt x="168" y="136"/>
                    <a:pt x="152" y="131"/>
                  </a:cubicBezTo>
                  <a:cubicBezTo>
                    <a:pt x="180" y="103"/>
                    <a:pt x="180" y="103"/>
                    <a:pt x="180" y="103"/>
                  </a:cubicBezTo>
                  <a:cubicBezTo>
                    <a:pt x="180" y="103"/>
                    <a:pt x="180" y="103"/>
                    <a:pt x="181" y="102"/>
                  </a:cubicBezTo>
                  <a:cubicBezTo>
                    <a:pt x="214" y="69"/>
                    <a:pt x="214" y="69"/>
                    <a:pt x="214" y="69"/>
                  </a:cubicBezTo>
                  <a:cubicBezTo>
                    <a:pt x="223" y="60"/>
                    <a:pt x="223" y="45"/>
                    <a:pt x="214" y="35"/>
                  </a:cubicBezTo>
                  <a:cubicBezTo>
                    <a:pt x="205" y="26"/>
                    <a:pt x="190" y="26"/>
                    <a:pt x="181" y="35"/>
                  </a:cubicBezTo>
                  <a:cubicBezTo>
                    <a:pt x="147" y="69"/>
                    <a:pt x="147" y="69"/>
                    <a:pt x="147" y="69"/>
                  </a:cubicBezTo>
                  <a:cubicBezTo>
                    <a:pt x="147" y="69"/>
                    <a:pt x="147" y="69"/>
                    <a:pt x="147" y="69"/>
                  </a:cubicBezTo>
                  <a:cubicBezTo>
                    <a:pt x="147" y="69"/>
                    <a:pt x="147" y="69"/>
                    <a:pt x="147" y="69"/>
                  </a:cubicBezTo>
                  <a:cubicBezTo>
                    <a:pt x="119" y="98"/>
                    <a:pt x="119" y="98"/>
                    <a:pt x="119" y="98"/>
                  </a:cubicBezTo>
                  <a:cubicBezTo>
                    <a:pt x="114" y="82"/>
                    <a:pt x="118" y="64"/>
                    <a:pt x="131" y="52"/>
                  </a:cubicBezTo>
                  <a:cubicBezTo>
                    <a:pt x="164" y="19"/>
                    <a:pt x="164" y="19"/>
                    <a:pt x="164" y="19"/>
                  </a:cubicBezTo>
                  <a:cubicBezTo>
                    <a:pt x="183" y="0"/>
                    <a:pt x="212" y="0"/>
                    <a:pt x="231" y="19"/>
                  </a:cubicBezTo>
                  <a:cubicBezTo>
                    <a:pt x="249" y="37"/>
                    <a:pt x="249" y="67"/>
                    <a:pt x="231" y="86"/>
                  </a:cubicBezTo>
                  <a:moveTo>
                    <a:pt x="94" y="173"/>
                  </a:moveTo>
                  <a:cubicBezTo>
                    <a:pt x="94" y="173"/>
                    <a:pt x="94" y="173"/>
                    <a:pt x="94" y="173"/>
                  </a:cubicBezTo>
                  <a:cubicBezTo>
                    <a:pt x="91" y="176"/>
                    <a:pt x="88" y="177"/>
                    <a:pt x="85" y="177"/>
                  </a:cubicBezTo>
                  <a:cubicBezTo>
                    <a:pt x="78" y="177"/>
                    <a:pt x="73" y="172"/>
                    <a:pt x="73" y="165"/>
                  </a:cubicBezTo>
                  <a:cubicBezTo>
                    <a:pt x="73" y="162"/>
                    <a:pt x="75" y="158"/>
                    <a:pt x="77" y="156"/>
                  </a:cubicBezTo>
                  <a:cubicBezTo>
                    <a:pt x="156" y="77"/>
                    <a:pt x="156" y="77"/>
                    <a:pt x="156" y="77"/>
                  </a:cubicBezTo>
                  <a:cubicBezTo>
                    <a:pt x="158" y="75"/>
                    <a:pt x="162" y="73"/>
                    <a:pt x="165" y="73"/>
                  </a:cubicBezTo>
                  <a:cubicBezTo>
                    <a:pt x="172" y="73"/>
                    <a:pt x="177" y="78"/>
                    <a:pt x="177" y="85"/>
                  </a:cubicBezTo>
                  <a:cubicBezTo>
                    <a:pt x="177" y="88"/>
                    <a:pt x="176" y="91"/>
                    <a:pt x="174" y="93"/>
                  </a:cubicBezTo>
                  <a:cubicBezTo>
                    <a:pt x="174" y="93"/>
                    <a:pt x="174" y="93"/>
                    <a:pt x="174" y="93"/>
                  </a:cubicBezTo>
                  <a:lnTo>
                    <a:pt x="94" y="173"/>
                  </a:lnTo>
                  <a:close/>
                  <a:moveTo>
                    <a:pt x="69" y="147"/>
                  </a:moveTo>
                  <a:cubicBezTo>
                    <a:pt x="35" y="181"/>
                    <a:pt x="35" y="181"/>
                    <a:pt x="35" y="181"/>
                  </a:cubicBezTo>
                  <a:cubicBezTo>
                    <a:pt x="26" y="190"/>
                    <a:pt x="26" y="205"/>
                    <a:pt x="35" y="214"/>
                  </a:cubicBezTo>
                  <a:cubicBezTo>
                    <a:pt x="45" y="224"/>
                    <a:pt x="60" y="224"/>
                    <a:pt x="69" y="214"/>
                  </a:cubicBezTo>
                  <a:cubicBezTo>
                    <a:pt x="102" y="181"/>
                    <a:pt x="102" y="181"/>
                    <a:pt x="102" y="181"/>
                  </a:cubicBezTo>
                  <a:cubicBezTo>
                    <a:pt x="102" y="181"/>
                    <a:pt x="103" y="180"/>
                    <a:pt x="103" y="180"/>
                  </a:cubicBezTo>
                  <a:cubicBezTo>
                    <a:pt x="131" y="152"/>
                    <a:pt x="131" y="152"/>
                    <a:pt x="131" y="152"/>
                  </a:cubicBezTo>
                  <a:cubicBezTo>
                    <a:pt x="135" y="168"/>
                    <a:pt x="131" y="185"/>
                    <a:pt x="119" y="198"/>
                  </a:cubicBezTo>
                  <a:cubicBezTo>
                    <a:pt x="86" y="231"/>
                    <a:pt x="86" y="231"/>
                    <a:pt x="86" y="231"/>
                  </a:cubicBezTo>
                  <a:cubicBezTo>
                    <a:pt x="67" y="250"/>
                    <a:pt x="37" y="250"/>
                    <a:pt x="19" y="231"/>
                  </a:cubicBezTo>
                  <a:cubicBezTo>
                    <a:pt x="0" y="213"/>
                    <a:pt x="0" y="183"/>
                    <a:pt x="19" y="164"/>
                  </a:cubicBezTo>
                  <a:cubicBezTo>
                    <a:pt x="52" y="131"/>
                    <a:pt x="52" y="131"/>
                    <a:pt x="52" y="131"/>
                  </a:cubicBezTo>
                  <a:cubicBezTo>
                    <a:pt x="65" y="118"/>
                    <a:pt x="82" y="114"/>
                    <a:pt x="98" y="118"/>
                  </a:cubicBezTo>
                  <a:cubicBezTo>
                    <a:pt x="69" y="147"/>
                    <a:pt x="69" y="147"/>
                    <a:pt x="69" y="147"/>
                  </a:cubicBezTo>
                  <a:cubicBezTo>
                    <a:pt x="69" y="147"/>
                    <a:pt x="69" y="147"/>
                    <a:pt x="69" y="147"/>
                  </a:cubicBezTo>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微软雅黑" pitchFamily="34" charset="-122"/>
                <a:ea typeface="微软雅黑" pitchFamily="34" charset="-122"/>
              </a:endParaRPr>
            </a:p>
          </p:txBody>
        </p:sp>
      </p:grpSp>
      <p:sp>
        <p:nvSpPr>
          <p:cNvPr id="51" name="Shape 1435"/>
          <p:cNvSpPr txBox="1">
            <a:spLocks/>
          </p:cNvSpPr>
          <p:nvPr/>
        </p:nvSpPr>
        <p:spPr>
          <a:xfrm>
            <a:off x="15710552" y="8856065"/>
            <a:ext cx="546633" cy="533902"/>
          </a:xfrm>
          <a:prstGeom prst="rect">
            <a:avLst/>
          </a:prstGeom>
          <a:extLst>
            <a:ext uri="{C572A759-6A51-4108-AA02-DFA0A04FC94B}">
              <ma14:wrappingTextBoxFlag xmlns=""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32</a:t>
            </a:fld>
            <a:endParaRPr lang="en-US" altLang="zh-CN" sz="200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542300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5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50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9"/>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75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 calcmode="lin" valueType="num">
                                      <p:cBhvr>
                                        <p:cTn id="2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2"/>
                                        </p:tgtEl>
                                        <p:attrNameLst>
                                          <p:attrName>ppt_y</p:attrName>
                                        </p:attrNameLst>
                                      </p:cBhvr>
                                      <p:tavLst>
                                        <p:tav tm="0" fmla="#ppt_y+(sin(-2*pi*(1-$))*-#ppt_x+cos(-2*pi*(1-$))*(1-#ppt_y))*(1-$)">
                                          <p:val>
                                            <p:fltVal val="0"/>
                                          </p:val>
                                        </p:tav>
                                        <p:tav tm="100000">
                                          <p:val>
                                            <p:fltVal val="1"/>
                                          </p:val>
                                        </p:tav>
                                      </p:tavLst>
                                    </p:anim>
                                  </p:childTnLst>
                                </p:cTn>
                              </p:par>
                              <p:par>
                                <p:cTn id="29" presetID="2" presetClass="entr" presetSubtype="4" fill="hold" nodeType="withEffect">
                                  <p:stCondLst>
                                    <p:cond delay="125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15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18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22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L="315399" lvl="1" indent="-315399" algn="l"/>
            <a:r>
              <a:rPr lang="zh-CN" altLang="en-US" sz="2800" dirty="0">
                <a:solidFill>
                  <a:schemeClr val="bg1"/>
                </a:solidFill>
                <a:latin typeface="微软雅黑" pitchFamily="34" charset="-122"/>
                <a:ea typeface="微软雅黑" pitchFamily="34" charset="-122"/>
              </a:rPr>
              <a:t>融资计划</a:t>
            </a:r>
          </a:p>
        </p:txBody>
      </p:sp>
      <p:sp>
        <p:nvSpPr>
          <p:cNvPr id="38" name="TextBox 37"/>
          <p:cNvSpPr txBox="1"/>
          <p:nvPr/>
        </p:nvSpPr>
        <p:spPr>
          <a:xfrm>
            <a:off x="1241612" y="1995352"/>
            <a:ext cx="2237667" cy="739243"/>
          </a:xfrm>
          <a:prstGeom prst="rect">
            <a:avLst/>
          </a:prstGeom>
          <a:noFill/>
        </p:spPr>
        <p:txBody>
          <a:bodyPr wrap="none" lIns="168213" tIns="84107" rIns="168213" bIns="84107">
            <a:spAutoFit/>
          </a:bodyPr>
          <a:lstStyle/>
          <a:p>
            <a:pPr algn="ctr" fontAlgn="auto">
              <a:spcBef>
                <a:spcPts val="0"/>
              </a:spcBef>
              <a:spcAft>
                <a:spcPts val="0"/>
              </a:spcAft>
              <a:defRPr/>
            </a:pPr>
            <a:r>
              <a:rPr lang="zh-CN" altLang="en-US" sz="3700" b="1" dirty="0">
                <a:solidFill>
                  <a:schemeClr val="accent1"/>
                </a:solidFill>
                <a:latin typeface="微软雅黑" pitchFamily="34" charset="-122"/>
                <a:ea typeface="微软雅黑" pitchFamily="34" charset="-122"/>
              </a:rPr>
              <a:t>融资计划</a:t>
            </a:r>
          </a:p>
        </p:txBody>
      </p:sp>
      <p:sp>
        <p:nvSpPr>
          <p:cNvPr id="43" name="KSO_Shape"/>
          <p:cNvSpPr>
            <a:spLocks/>
          </p:cNvSpPr>
          <p:nvPr/>
        </p:nvSpPr>
        <p:spPr bwMode="auto">
          <a:xfrm>
            <a:off x="499504" y="231889"/>
            <a:ext cx="518505" cy="489527"/>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31" name="Group 23"/>
          <p:cNvGrpSpPr>
            <a:grpSpLocks/>
          </p:cNvGrpSpPr>
          <p:nvPr/>
        </p:nvGrpSpPr>
        <p:grpSpPr bwMode="auto">
          <a:xfrm>
            <a:off x="11688440" y="3268018"/>
            <a:ext cx="1165225" cy="1155700"/>
            <a:chOff x="7965749" y="1588994"/>
            <a:chExt cx="1165862" cy="1155666"/>
          </a:xfrm>
          <a:solidFill>
            <a:schemeClr val="accent4"/>
          </a:solidFill>
        </p:grpSpPr>
        <p:sp>
          <p:nvSpPr>
            <p:cNvPr id="32" name="Freeform 244"/>
            <p:cNvSpPr>
              <a:spLocks noEditPoints="1"/>
            </p:cNvSpPr>
            <p:nvPr/>
          </p:nvSpPr>
          <p:spPr bwMode="auto">
            <a:xfrm>
              <a:off x="8014989" y="1588994"/>
              <a:ext cx="1116622" cy="1115979"/>
            </a:xfrm>
            <a:custGeom>
              <a:avLst/>
              <a:gdLst>
                <a:gd name="T0" fmla="*/ 730 w 738"/>
                <a:gd name="T1" fmla="*/ 444 h 738"/>
                <a:gd name="T2" fmla="*/ 738 w 738"/>
                <a:gd name="T3" fmla="*/ 357 h 738"/>
                <a:gd name="T4" fmla="*/ 646 w 738"/>
                <a:gd name="T5" fmla="*/ 318 h 738"/>
                <a:gd name="T6" fmla="*/ 624 w 738"/>
                <a:gd name="T7" fmla="*/ 249 h 738"/>
                <a:gd name="T8" fmla="*/ 677 w 738"/>
                <a:gd name="T9" fmla="*/ 167 h 738"/>
                <a:gd name="T10" fmla="*/ 621 w 738"/>
                <a:gd name="T11" fmla="*/ 99 h 738"/>
                <a:gd name="T12" fmla="*/ 530 w 738"/>
                <a:gd name="T13" fmla="*/ 137 h 738"/>
                <a:gd name="T14" fmla="*/ 468 w 738"/>
                <a:gd name="T15" fmla="*/ 104 h 738"/>
                <a:gd name="T16" fmla="*/ 447 w 738"/>
                <a:gd name="T17" fmla="*/ 8 h 738"/>
                <a:gd name="T18" fmla="*/ 360 w 738"/>
                <a:gd name="T19" fmla="*/ 0 h 738"/>
                <a:gd name="T20" fmla="*/ 322 w 738"/>
                <a:gd name="T21" fmla="*/ 90 h 738"/>
                <a:gd name="T22" fmla="*/ 252 w 738"/>
                <a:gd name="T23" fmla="*/ 112 h 738"/>
                <a:gd name="T24" fmla="*/ 169 w 738"/>
                <a:gd name="T25" fmla="*/ 58 h 738"/>
                <a:gd name="T26" fmla="*/ 102 w 738"/>
                <a:gd name="T27" fmla="*/ 114 h 738"/>
                <a:gd name="T28" fmla="*/ 139 w 738"/>
                <a:gd name="T29" fmla="*/ 205 h 738"/>
                <a:gd name="T30" fmla="*/ 105 w 738"/>
                <a:gd name="T31" fmla="*/ 270 h 738"/>
                <a:gd name="T32" fmla="*/ 8 w 738"/>
                <a:gd name="T33" fmla="*/ 291 h 738"/>
                <a:gd name="T34" fmla="*/ 0 w 738"/>
                <a:gd name="T35" fmla="*/ 379 h 738"/>
                <a:gd name="T36" fmla="*/ 92 w 738"/>
                <a:gd name="T37" fmla="*/ 417 h 738"/>
                <a:gd name="T38" fmla="*/ 113 w 738"/>
                <a:gd name="T39" fmla="*/ 485 h 738"/>
                <a:gd name="T40" fmla="*/ 59 w 738"/>
                <a:gd name="T41" fmla="*/ 569 h 738"/>
                <a:gd name="T42" fmla="*/ 115 w 738"/>
                <a:gd name="T43" fmla="*/ 637 h 738"/>
                <a:gd name="T44" fmla="*/ 208 w 738"/>
                <a:gd name="T45" fmla="*/ 599 h 738"/>
                <a:gd name="T46" fmla="*/ 269 w 738"/>
                <a:gd name="T47" fmla="*/ 631 h 738"/>
                <a:gd name="T48" fmla="*/ 290 w 738"/>
                <a:gd name="T49" fmla="*/ 729 h 738"/>
                <a:gd name="T50" fmla="*/ 378 w 738"/>
                <a:gd name="T51" fmla="*/ 738 h 738"/>
                <a:gd name="T52" fmla="*/ 417 w 738"/>
                <a:gd name="T53" fmla="*/ 645 h 738"/>
                <a:gd name="T54" fmla="*/ 484 w 738"/>
                <a:gd name="T55" fmla="*/ 625 h 738"/>
                <a:gd name="T56" fmla="*/ 568 w 738"/>
                <a:gd name="T57" fmla="*/ 679 h 738"/>
                <a:gd name="T58" fmla="*/ 636 w 738"/>
                <a:gd name="T59" fmla="*/ 623 h 738"/>
                <a:gd name="T60" fmla="*/ 599 w 738"/>
                <a:gd name="T61" fmla="*/ 531 h 738"/>
                <a:gd name="T62" fmla="*/ 633 w 738"/>
                <a:gd name="T63" fmla="*/ 465 h 738"/>
                <a:gd name="T64" fmla="*/ 730 w 738"/>
                <a:gd name="T65" fmla="*/ 444 h 738"/>
                <a:gd name="T66" fmla="*/ 503 w 738"/>
                <a:gd name="T67" fmla="*/ 401 h 738"/>
                <a:gd name="T68" fmla="*/ 369 w 738"/>
                <a:gd name="T69" fmla="*/ 505 h 738"/>
                <a:gd name="T70" fmla="*/ 369 w 738"/>
                <a:gd name="T71" fmla="*/ 505 h 738"/>
                <a:gd name="T72" fmla="*/ 335 w 738"/>
                <a:gd name="T73" fmla="*/ 502 h 738"/>
                <a:gd name="T74" fmla="*/ 234 w 738"/>
                <a:gd name="T75" fmla="*/ 334 h 738"/>
                <a:gd name="T76" fmla="*/ 369 w 738"/>
                <a:gd name="T77" fmla="*/ 229 h 738"/>
                <a:gd name="T78" fmla="*/ 403 w 738"/>
                <a:gd name="T79" fmla="*/ 233 h 738"/>
                <a:gd name="T80" fmla="*/ 488 w 738"/>
                <a:gd name="T81" fmla="*/ 297 h 738"/>
                <a:gd name="T82" fmla="*/ 503 w 738"/>
                <a:gd name="T83" fmla="*/ 401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grpFill/>
            <a:ln>
              <a:solidFill>
                <a:schemeClr val="bg1"/>
              </a:solidFill>
            </a:ln>
          </p:spPr>
          <p:txBody>
            <a:bodyPr lIns="121920" tIns="60960" rIns="121920" bIns="60960"/>
            <a:lstStyle/>
            <a:p>
              <a:pPr eaLnBrk="1" fontAlgn="auto" hangingPunct="1">
                <a:spcBef>
                  <a:spcPts val="0"/>
                </a:spcBef>
                <a:spcAft>
                  <a:spcPts val="0"/>
                </a:spcAft>
                <a:defRPr/>
              </a:pPr>
              <a:endParaRPr lang="id-ID" sz="3200">
                <a:latin typeface="+mn-lt"/>
              </a:endParaRPr>
            </a:p>
          </p:txBody>
        </p:sp>
        <p:sp>
          <p:nvSpPr>
            <p:cNvPr id="33" name="Freeform 244"/>
            <p:cNvSpPr>
              <a:spLocks noEditPoints="1"/>
            </p:cNvSpPr>
            <p:nvPr/>
          </p:nvSpPr>
          <p:spPr bwMode="auto">
            <a:xfrm>
              <a:off x="7965749" y="1628680"/>
              <a:ext cx="1116623" cy="1115980"/>
            </a:xfrm>
            <a:custGeom>
              <a:avLst/>
              <a:gdLst>
                <a:gd name="T0" fmla="*/ 730 w 738"/>
                <a:gd name="T1" fmla="*/ 444 h 738"/>
                <a:gd name="T2" fmla="*/ 738 w 738"/>
                <a:gd name="T3" fmla="*/ 357 h 738"/>
                <a:gd name="T4" fmla="*/ 646 w 738"/>
                <a:gd name="T5" fmla="*/ 318 h 738"/>
                <a:gd name="T6" fmla="*/ 624 w 738"/>
                <a:gd name="T7" fmla="*/ 249 h 738"/>
                <a:gd name="T8" fmla="*/ 677 w 738"/>
                <a:gd name="T9" fmla="*/ 167 h 738"/>
                <a:gd name="T10" fmla="*/ 621 w 738"/>
                <a:gd name="T11" fmla="*/ 99 h 738"/>
                <a:gd name="T12" fmla="*/ 530 w 738"/>
                <a:gd name="T13" fmla="*/ 137 h 738"/>
                <a:gd name="T14" fmla="*/ 468 w 738"/>
                <a:gd name="T15" fmla="*/ 104 h 738"/>
                <a:gd name="T16" fmla="*/ 447 w 738"/>
                <a:gd name="T17" fmla="*/ 8 h 738"/>
                <a:gd name="T18" fmla="*/ 360 w 738"/>
                <a:gd name="T19" fmla="*/ 0 h 738"/>
                <a:gd name="T20" fmla="*/ 322 w 738"/>
                <a:gd name="T21" fmla="*/ 90 h 738"/>
                <a:gd name="T22" fmla="*/ 252 w 738"/>
                <a:gd name="T23" fmla="*/ 112 h 738"/>
                <a:gd name="T24" fmla="*/ 169 w 738"/>
                <a:gd name="T25" fmla="*/ 58 h 738"/>
                <a:gd name="T26" fmla="*/ 102 w 738"/>
                <a:gd name="T27" fmla="*/ 114 h 738"/>
                <a:gd name="T28" fmla="*/ 139 w 738"/>
                <a:gd name="T29" fmla="*/ 205 h 738"/>
                <a:gd name="T30" fmla="*/ 105 w 738"/>
                <a:gd name="T31" fmla="*/ 270 h 738"/>
                <a:gd name="T32" fmla="*/ 8 w 738"/>
                <a:gd name="T33" fmla="*/ 291 h 738"/>
                <a:gd name="T34" fmla="*/ 0 w 738"/>
                <a:gd name="T35" fmla="*/ 379 h 738"/>
                <a:gd name="T36" fmla="*/ 92 w 738"/>
                <a:gd name="T37" fmla="*/ 417 h 738"/>
                <a:gd name="T38" fmla="*/ 113 w 738"/>
                <a:gd name="T39" fmla="*/ 485 h 738"/>
                <a:gd name="T40" fmla="*/ 59 w 738"/>
                <a:gd name="T41" fmla="*/ 569 h 738"/>
                <a:gd name="T42" fmla="*/ 115 w 738"/>
                <a:gd name="T43" fmla="*/ 637 h 738"/>
                <a:gd name="T44" fmla="*/ 208 w 738"/>
                <a:gd name="T45" fmla="*/ 599 h 738"/>
                <a:gd name="T46" fmla="*/ 269 w 738"/>
                <a:gd name="T47" fmla="*/ 631 h 738"/>
                <a:gd name="T48" fmla="*/ 290 w 738"/>
                <a:gd name="T49" fmla="*/ 729 h 738"/>
                <a:gd name="T50" fmla="*/ 378 w 738"/>
                <a:gd name="T51" fmla="*/ 738 h 738"/>
                <a:gd name="T52" fmla="*/ 417 w 738"/>
                <a:gd name="T53" fmla="*/ 645 h 738"/>
                <a:gd name="T54" fmla="*/ 484 w 738"/>
                <a:gd name="T55" fmla="*/ 625 h 738"/>
                <a:gd name="T56" fmla="*/ 568 w 738"/>
                <a:gd name="T57" fmla="*/ 679 h 738"/>
                <a:gd name="T58" fmla="*/ 636 w 738"/>
                <a:gd name="T59" fmla="*/ 623 h 738"/>
                <a:gd name="T60" fmla="*/ 599 w 738"/>
                <a:gd name="T61" fmla="*/ 531 h 738"/>
                <a:gd name="T62" fmla="*/ 633 w 738"/>
                <a:gd name="T63" fmla="*/ 465 h 738"/>
                <a:gd name="T64" fmla="*/ 730 w 738"/>
                <a:gd name="T65" fmla="*/ 444 h 738"/>
                <a:gd name="T66" fmla="*/ 503 w 738"/>
                <a:gd name="T67" fmla="*/ 401 h 738"/>
                <a:gd name="T68" fmla="*/ 369 w 738"/>
                <a:gd name="T69" fmla="*/ 505 h 738"/>
                <a:gd name="T70" fmla="*/ 369 w 738"/>
                <a:gd name="T71" fmla="*/ 505 h 738"/>
                <a:gd name="T72" fmla="*/ 335 w 738"/>
                <a:gd name="T73" fmla="*/ 502 h 738"/>
                <a:gd name="T74" fmla="*/ 234 w 738"/>
                <a:gd name="T75" fmla="*/ 334 h 738"/>
                <a:gd name="T76" fmla="*/ 369 w 738"/>
                <a:gd name="T77" fmla="*/ 229 h 738"/>
                <a:gd name="T78" fmla="*/ 403 w 738"/>
                <a:gd name="T79" fmla="*/ 233 h 738"/>
                <a:gd name="T80" fmla="*/ 488 w 738"/>
                <a:gd name="T81" fmla="*/ 297 h 738"/>
                <a:gd name="T82" fmla="*/ 503 w 738"/>
                <a:gd name="T83" fmla="*/ 401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grpFill/>
            <a:ln>
              <a:solidFill>
                <a:schemeClr val="bg1"/>
              </a:solidFill>
            </a:ln>
          </p:spPr>
          <p:txBody>
            <a:bodyPr lIns="121920" tIns="60960" rIns="121920" bIns="60960"/>
            <a:lstStyle/>
            <a:p>
              <a:pPr eaLnBrk="1" fontAlgn="auto" hangingPunct="1">
                <a:spcBef>
                  <a:spcPts val="0"/>
                </a:spcBef>
                <a:spcAft>
                  <a:spcPts val="0"/>
                </a:spcAft>
                <a:defRPr/>
              </a:pPr>
              <a:endParaRPr lang="id-ID" sz="3200">
                <a:latin typeface="+mn-lt"/>
              </a:endParaRPr>
            </a:p>
          </p:txBody>
        </p:sp>
      </p:grpSp>
      <p:grpSp>
        <p:nvGrpSpPr>
          <p:cNvPr id="34" name="Group 10"/>
          <p:cNvGrpSpPr>
            <a:grpSpLocks/>
          </p:cNvGrpSpPr>
          <p:nvPr/>
        </p:nvGrpSpPr>
        <p:grpSpPr bwMode="auto">
          <a:xfrm>
            <a:off x="12701265" y="3609330"/>
            <a:ext cx="2054225" cy="2046288"/>
            <a:chOff x="8978712" y="1930034"/>
            <a:chExt cx="2055449" cy="2045969"/>
          </a:xfrm>
          <a:solidFill>
            <a:schemeClr val="accent5"/>
          </a:solidFill>
        </p:grpSpPr>
        <p:grpSp>
          <p:nvGrpSpPr>
            <p:cNvPr id="35" name="Group 11"/>
            <p:cNvGrpSpPr/>
            <p:nvPr/>
          </p:nvGrpSpPr>
          <p:grpSpPr>
            <a:xfrm>
              <a:off x="9014861" y="1930034"/>
              <a:ext cx="2019300" cy="2019300"/>
              <a:chOff x="3116262" y="908051"/>
              <a:chExt cx="1682750" cy="1682750"/>
            </a:xfrm>
            <a:grpFill/>
          </p:grpSpPr>
          <p:sp>
            <p:nvSpPr>
              <p:cNvPr id="44" name="Freeform 241"/>
              <p:cNvSpPr>
                <a:spLocks noEditPoints="1"/>
              </p:cNvSpPr>
              <p:nvPr/>
            </p:nvSpPr>
            <p:spPr bwMode="auto">
              <a:xfrm>
                <a:off x="3116262" y="908051"/>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pFill/>
              <a:ln>
                <a:solidFill>
                  <a:schemeClr val="bg1"/>
                </a:solidFill>
              </a:ln>
            </p:spPr>
            <p:txBody>
              <a:bodyPr lIns="121920" tIns="60960" rIns="121920" bIns="60960"/>
              <a:lstStyle/>
              <a:p>
                <a:pPr eaLnBrk="1" fontAlgn="auto" hangingPunct="1">
                  <a:spcBef>
                    <a:spcPts val="0"/>
                  </a:spcBef>
                  <a:spcAft>
                    <a:spcPts val="0"/>
                  </a:spcAft>
                  <a:defRPr/>
                </a:pPr>
                <a:endParaRPr lang="id-ID" sz="3200">
                  <a:latin typeface="+mn-lt"/>
                </a:endParaRPr>
              </a:p>
            </p:txBody>
          </p:sp>
          <p:sp>
            <p:nvSpPr>
              <p:cNvPr id="45" name="Freeform 249"/>
              <p:cNvSpPr>
                <a:spLocks noEditPoints="1"/>
              </p:cNvSpPr>
              <p:nvPr/>
            </p:nvSpPr>
            <p:spPr bwMode="auto">
              <a:xfrm>
                <a:off x="3730625" y="1524000"/>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grpFill/>
              <a:ln>
                <a:solidFill>
                  <a:schemeClr val="bg1"/>
                </a:solidFill>
              </a:ln>
            </p:spPr>
            <p:txBody>
              <a:bodyPr lIns="121920" tIns="60960" rIns="121920" bIns="60960"/>
              <a:lstStyle/>
              <a:p>
                <a:pPr eaLnBrk="1" fontAlgn="auto" hangingPunct="1">
                  <a:spcBef>
                    <a:spcPts val="0"/>
                  </a:spcBef>
                  <a:spcAft>
                    <a:spcPts val="0"/>
                  </a:spcAft>
                  <a:defRPr/>
                </a:pPr>
                <a:endParaRPr lang="id-ID" sz="3200">
                  <a:latin typeface="+mn-lt"/>
                </a:endParaRPr>
              </a:p>
            </p:txBody>
          </p:sp>
        </p:grpSp>
        <p:grpSp>
          <p:nvGrpSpPr>
            <p:cNvPr id="36" name="Group 20"/>
            <p:cNvGrpSpPr/>
            <p:nvPr/>
          </p:nvGrpSpPr>
          <p:grpSpPr>
            <a:xfrm>
              <a:off x="8978712" y="1956703"/>
              <a:ext cx="2019300" cy="2019300"/>
              <a:chOff x="3116262" y="908051"/>
              <a:chExt cx="1682750" cy="1682750"/>
            </a:xfrm>
            <a:grpFill/>
          </p:grpSpPr>
          <p:sp>
            <p:nvSpPr>
              <p:cNvPr id="37" name="Freeform 241"/>
              <p:cNvSpPr>
                <a:spLocks noEditPoints="1"/>
              </p:cNvSpPr>
              <p:nvPr/>
            </p:nvSpPr>
            <p:spPr bwMode="auto">
              <a:xfrm>
                <a:off x="3116262" y="908051"/>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pFill/>
              <a:ln>
                <a:solidFill>
                  <a:schemeClr val="bg1"/>
                </a:solidFill>
              </a:ln>
            </p:spPr>
            <p:txBody>
              <a:bodyPr lIns="121920" tIns="60960" rIns="121920" bIns="60960"/>
              <a:lstStyle/>
              <a:p>
                <a:pPr eaLnBrk="1" fontAlgn="auto" hangingPunct="1">
                  <a:spcBef>
                    <a:spcPts val="0"/>
                  </a:spcBef>
                  <a:spcAft>
                    <a:spcPts val="0"/>
                  </a:spcAft>
                  <a:defRPr/>
                </a:pPr>
                <a:endParaRPr lang="id-ID" sz="3200">
                  <a:latin typeface="+mn-lt"/>
                </a:endParaRPr>
              </a:p>
            </p:txBody>
          </p:sp>
          <p:sp>
            <p:nvSpPr>
              <p:cNvPr id="41" name="Freeform 249"/>
              <p:cNvSpPr>
                <a:spLocks noEditPoints="1"/>
              </p:cNvSpPr>
              <p:nvPr/>
            </p:nvSpPr>
            <p:spPr bwMode="auto">
              <a:xfrm>
                <a:off x="3730625" y="1524000"/>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grpFill/>
              <a:ln>
                <a:solidFill>
                  <a:schemeClr val="bg1"/>
                </a:solidFill>
              </a:ln>
            </p:spPr>
            <p:txBody>
              <a:bodyPr lIns="121920" tIns="60960" rIns="121920" bIns="60960"/>
              <a:lstStyle/>
              <a:p>
                <a:pPr eaLnBrk="1" fontAlgn="auto" hangingPunct="1">
                  <a:spcBef>
                    <a:spcPts val="0"/>
                  </a:spcBef>
                  <a:spcAft>
                    <a:spcPts val="0"/>
                  </a:spcAft>
                  <a:defRPr/>
                </a:pPr>
                <a:endParaRPr lang="id-ID" sz="3200">
                  <a:latin typeface="+mn-lt"/>
                </a:endParaRPr>
              </a:p>
            </p:txBody>
          </p:sp>
        </p:grpSp>
      </p:grpSp>
      <p:grpSp>
        <p:nvGrpSpPr>
          <p:cNvPr id="46" name="Group 24"/>
          <p:cNvGrpSpPr>
            <a:grpSpLocks/>
          </p:cNvGrpSpPr>
          <p:nvPr/>
        </p:nvGrpSpPr>
        <p:grpSpPr bwMode="auto">
          <a:xfrm>
            <a:off x="13139415" y="5604818"/>
            <a:ext cx="1181100" cy="1157287"/>
            <a:chOff x="9418088" y="3926473"/>
            <a:chExt cx="1179830" cy="1156145"/>
          </a:xfrm>
        </p:grpSpPr>
        <p:sp>
          <p:nvSpPr>
            <p:cNvPr id="47" name="Freeform 246"/>
            <p:cNvSpPr>
              <a:spLocks noEditPoints="1"/>
            </p:cNvSpPr>
            <p:nvPr/>
          </p:nvSpPr>
          <p:spPr bwMode="auto">
            <a:xfrm>
              <a:off x="9481520" y="3926473"/>
              <a:ext cx="1116398" cy="1116497"/>
            </a:xfrm>
            <a:custGeom>
              <a:avLst/>
              <a:gdLst>
                <a:gd name="T0" fmla="*/ 730 w 738"/>
                <a:gd name="T1" fmla="*/ 445 h 738"/>
                <a:gd name="T2" fmla="*/ 738 w 738"/>
                <a:gd name="T3" fmla="*/ 357 h 738"/>
                <a:gd name="T4" fmla="*/ 647 w 738"/>
                <a:gd name="T5" fmla="*/ 319 h 738"/>
                <a:gd name="T6" fmla="*/ 625 w 738"/>
                <a:gd name="T7" fmla="*/ 250 h 738"/>
                <a:gd name="T8" fmla="*/ 678 w 738"/>
                <a:gd name="T9" fmla="*/ 168 h 738"/>
                <a:gd name="T10" fmla="*/ 622 w 738"/>
                <a:gd name="T11" fmla="*/ 100 h 738"/>
                <a:gd name="T12" fmla="*/ 530 w 738"/>
                <a:gd name="T13" fmla="*/ 137 h 738"/>
                <a:gd name="T14" fmla="*/ 469 w 738"/>
                <a:gd name="T15" fmla="*/ 105 h 738"/>
                <a:gd name="T16" fmla="*/ 448 w 738"/>
                <a:gd name="T17" fmla="*/ 9 h 738"/>
                <a:gd name="T18" fmla="*/ 360 w 738"/>
                <a:gd name="T19" fmla="*/ 0 h 738"/>
                <a:gd name="T20" fmla="*/ 322 w 738"/>
                <a:gd name="T21" fmla="*/ 91 h 738"/>
                <a:gd name="T22" fmla="*/ 253 w 738"/>
                <a:gd name="T23" fmla="*/ 112 h 738"/>
                <a:gd name="T24" fmla="*/ 170 w 738"/>
                <a:gd name="T25" fmla="*/ 59 h 738"/>
                <a:gd name="T26" fmla="*/ 102 w 738"/>
                <a:gd name="T27" fmla="*/ 115 h 738"/>
                <a:gd name="T28" fmla="*/ 139 w 738"/>
                <a:gd name="T29" fmla="*/ 206 h 738"/>
                <a:gd name="T30" fmla="*/ 105 w 738"/>
                <a:gd name="T31" fmla="*/ 271 h 738"/>
                <a:gd name="T32" fmla="*/ 8 w 738"/>
                <a:gd name="T33" fmla="*/ 292 h 738"/>
                <a:gd name="T34" fmla="*/ 0 w 738"/>
                <a:gd name="T35" fmla="*/ 379 h 738"/>
                <a:gd name="T36" fmla="*/ 92 w 738"/>
                <a:gd name="T37" fmla="*/ 418 h 738"/>
                <a:gd name="T38" fmla="*/ 113 w 738"/>
                <a:gd name="T39" fmla="*/ 486 h 738"/>
                <a:gd name="T40" fmla="*/ 59 w 738"/>
                <a:gd name="T41" fmla="*/ 570 h 738"/>
                <a:gd name="T42" fmla="*/ 116 w 738"/>
                <a:gd name="T43" fmla="*/ 637 h 738"/>
                <a:gd name="T44" fmla="*/ 208 w 738"/>
                <a:gd name="T45" fmla="*/ 599 h 738"/>
                <a:gd name="T46" fmla="*/ 270 w 738"/>
                <a:gd name="T47" fmla="*/ 632 h 738"/>
                <a:gd name="T48" fmla="*/ 291 w 738"/>
                <a:gd name="T49" fmla="*/ 730 h 738"/>
                <a:gd name="T50" fmla="*/ 379 w 738"/>
                <a:gd name="T51" fmla="*/ 738 h 738"/>
                <a:gd name="T52" fmla="*/ 417 w 738"/>
                <a:gd name="T53" fmla="*/ 646 h 738"/>
                <a:gd name="T54" fmla="*/ 485 w 738"/>
                <a:gd name="T55" fmla="*/ 625 h 738"/>
                <a:gd name="T56" fmla="*/ 569 w 738"/>
                <a:gd name="T57" fmla="*/ 680 h 738"/>
                <a:gd name="T58" fmla="*/ 637 w 738"/>
                <a:gd name="T59" fmla="*/ 623 h 738"/>
                <a:gd name="T60" fmla="*/ 599 w 738"/>
                <a:gd name="T61" fmla="*/ 532 h 738"/>
                <a:gd name="T62" fmla="*/ 634 w 738"/>
                <a:gd name="T63" fmla="*/ 466 h 738"/>
                <a:gd name="T64" fmla="*/ 730 w 738"/>
                <a:gd name="T65" fmla="*/ 445 h 738"/>
                <a:gd name="T66" fmla="*/ 504 w 738"/>
                <a:gd name="T67" fmla="*/ 402 h 738"/>
                <a:gd name="T68" fmla="*/ 370 w 738"/>
                <a:gd name="T69" fmla="*/ 507 h 738"/>
                <a:gd name="T70" fmla="*/ 336 w 738"/>
                <a:gd name="T71" fmla="*/ 503 h 738"/>
                <a:gd name="T72" fmla="*/ 235 w 738"/>
                <a:gd name="T73" fmla="*/ 335 h 738"/>
                <a:gd name="T74" fmla="*/ 369 w 738"/>
                <a:gd name="T75" fmla="*/ 230 h 738"/>
                <a:gd name="T76" fmla="*/ 403 w 738"/>
                <a:gd name="T77" fmla="*/ 234 h 738"/>
                <a:gd name="T78" fmla="*/ 488 w 738"/>
                <a:gd name="T79" fmla="*/ 297 h 738"/>
                <a:gd name="T80" fmla="*/ 504 w 738"/>
                <a:gd name="T81" fmla="*/ 40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8" h="738">
                  <a:moveTo>
                    <a:pt x="730" y="445"/>
                  </a:moveTo>
                  <a:cubicBezTo>
                    <a:pt x="738" y="357"/>
                    <a:pt x="738" y="357"/>
                    <a:pt x="738" y="357"/>
                  </a:cubicBezTo>
                  <a:cubicBezTo>
                    <a:pt x="647" y="319"/>
                    <a:pt x="647" y="319"/>
                    <a:pt x="647" y="319"/>
                  </a:cubicBezTo>
                  <a:cubicBezTo>
                    <a:pt x="643" y="295"/>
                    <a:pt x="635" y="272"/>
                    <a:pt x="625" y="250"/>
                  </a:cubicBezTo>
                  <a:cubicBezTo>
                    <a:pt x="678" y="168"/>
                    <a:pt x="678" y="168"/>
                    <a:pt x="678" y="168"/>
                  </a:cubicBezTo>
                  <a:cubicBezTo>
                    <a:pt x="622" y="100"/>
                    <a:pt x="622" y="100"/>
                    <a:pt x="622" y="100"/>
                  </a:cubicBezTo>
                  <a:cubicBezTo>
                    <a:pt x="530" y="137"/>
                    <a:pt x="530" y="137"/>
                    <a:pt x="530" y="137"/>
                  </a:cubicBezTo>
                  <a:cubicBezTo>
                    <a:pt x="512" y="124"/>
                    <a:pt x="491" y="113"/>
                    <a:pt x="469" y="105"/>
                  </a:cubicBezTo>
                  <a:cubicBezTo>
                    <a:pt x="448" y="9"/>
                    <a:pt x="448" y="9"/>
                    <a:pt x="448" y="9"/>
                  </a:cubicBezTo>
                  <a:cubicBezTo>
                    <a:pt x="360" y="0"/>
                    <a:pt x="360" y="0"/>
                    <a:pt x="360" y="0"/>
                  </a:cubicBezTo>
                  <a:cubicBezTo>
                    <a:pt x="322" y="91"/>
                    <a:pt x="322" y="91"/>
                    <a:pt x="322" y="91"/>
                  </a:cubicBezTo>
                  <a:cubicBezTo>
                    <a:pt x="298" y="95"/>
                    <a:pt x="275" y="102"/>
                    <a:pt x="253" y="112"/>
                  </a:cubicBezTo>
                  <a:cubicBezTo>
                    <a:pt x="170" y="59"/>
                    <a:pt x="170" y="59"/>
                    <a:pt x="170" y="59"/>
                  </a:cubicBezTo>
                  <a:cubicBezTo>
                    <a:pt x="102" y="115"/>
                    <a:pt x="102" y="115"/>
                    <a:pt x="102" y="115"/>
                  </a:cubicBezTo>
                  <a:cubicBezTo>
                    <a:pt x="139" y="206"/>
                    <a:pt x="139" y="206"/>
                    <a:pt x="139" y="206"/>
                  </a:cubicBezTo>
                  <a:cubicBezTo>
                    <a:pt x="125" y="226"/>
                    <a:pt x="114" y="247"/>
                    <a:pt x="105" y="271"/>
                  </a:cubicBezTo>
                  <a:cubicBezTo>
                    <a:pt x="8" y="292"/>
                    <a:pt x="8" y="292"/>
                    <a:pt x="8" y="292"/>
                  </a:cubicBezTo>
                  <a:cubicBezTo>
                    <a:pt x="0" y="379"/>
                    <a:pt x="0" y="379"/>
                    <a:pt x="0" y="379"/>
                  </a:cubicBezTo>
                  <a:cubicBezTo>
                    <a:pt x="92" y="418"/>
                    <a:pt x="92" y="418"/>
                    <a:pt x="92" y="418"/>
                  </a:cubicBezTo>
                  <a:cubicBezTo>
                    <a:pt x="97" y="441"/>
                    <a:pt x="104" y="464"/>
                    <a:pt x="113" y="486"/>
                  </a:cubicBezTo>
                  <a:cubicBezTo>
                    <a:pt x="59" y="570"/>
                    <a:pt x="59" y="570"/>
                    <a:pt x="59" y="570"/>
                  </a:cubicBezTo>
                  <a:cubicBezTo>
                    <a:pt x="116" y="637"/>
                    <a:pt x="116" y="637"/>
                    <a:pt x="116" y="637"/>
                  </a:cubicBezTo>
                  <a:cubicBezTo>
                    <a:pt x="208" y="599"/>
                    <a:pt x="208" y="599"/>
                    <a:pt x="208" y="599"/>
                  </a:cubicBezTo>
                  <a:cubicBezTo>
                    <a:pt x="227" y="612"/>
                    <a:pt x="248" y="623"/>
                    <a:pt x="270" y="632"/>
                  </a:cubicBezTo>
                  <a:cubicBezTo>
                    <a:pt x="291" y="730"/>
                    <a:pt x="291" y="730"/>
                    <a:pt x="291" y="730"/>
                  </a:cubicBezTo>
                  <a:cubicBezTo>
                    <a:pt x="379" y="738"/>
                    <a:pt x="379" y="738"/>
                    <a:pt x="379" y="738"/>
                  </a:cubicBezTo>
                  <a:cubicBezTo>
                    <a:pt x="417" y="646"/>
                    <a:pt x="417" y="646"/>
                    <a:pt x="417" y="646"/>
                  </a:cubicBezTo>
                  <a:cubicBezTo>
                    <a:pt x="441" y="642"/>
                    <a:pt x="463" y="635"/>
                    <a:pt x="485" y="625"/>
                  </a:cubicBezTo>
                  <a:cubicBezTo>
                    <a:pt x="569" y="680"/>
                    <a:pt x="569" y="680"/>
                    <a:pt x="569" y="680"/>
                  </a:cubicBezTo>
                  <a:cubicBezTo>
                    <a:pt x="637" y="623"/>
                    <a:pt x="637" y="623"/>
                    <a:pt x="637" y="623"/>
                  </a:cubicBezTo>
                  <a:cubicBezTo>
                    <a:pt x="599" y="532"/>
                    <a:pt x="599" y="532"/>
                    <a:pt x="599" y="532"/>
                  </a:cubicBezTo>
                  <a:cubicBezTo>
                    <a:pt x="613" y="512"/>
                    <a:pt x="625" y="490"/>
                    <a:pt x="634" y="466"/>
                  </a:cubicBezTo>
                  <a:lnTo>
                    <a:pt x="730" y="445"/>
                  </a:lnTo>
                  <a:close/>
                  <a:moveTo>
                    <a:pt x="504" y="402"/>
                  </a:moveTo>
                  <a:cubicBezTo>
                    <a:pt x="489" y="464"/>
                    <a:pt x="433" y="507"/>
                    <a:pt x="370" y="507"/>
                  </a:cubicBezTo>
                  <a:cubicBezTo>
                    <a:pt x="358" y="507"/>
                    <a:pt x="347" y="506"/>
                    <a:pt x="336" y="503"/>
                  </a:cubicBezTo>
                  <a:cubicBezTo>
                    <a:pt x="262" y="484"/>
                    <a:pt x="217" y="409"/>
                    <a:pt x="235" y="335"/>
                  </a:cubicBezTo>
                  <a:cubicBezTo>
                    <a:pt x="251" y="273"/>
                    <a:pt x="306" y="230"/>
                    <a:pt x="369" y="230"/>
                  </a:cubicBezTo>
                  <a:cubicBezTo>
                    <a:pt x="381" y="230"/>
                    <a:pt x="392" y="231"/>
                    <a:pt x="403" y="234"/>
                  </a:cubicBezTo>
                  <a:cubicBezTo>
                    <a:pt x="439" y="243"/>
                    <a:pt x="469" y="265"/>
                    <a:pt x="488" y="297"/>
                  </a:cubicBezTo>
                  <a:cubicBezTo>
                    <a:pt x="508" y="329"/>
                    <a:pt x="513" y="366"/>
                    <a:pt x="504" y="402"/>
                  </a:cubicBezTo>
                  <a:close/>
                </a:path>
              </a:pathLst>
            </a:custGeom>
            <a:solidFill>
              <a:schemeClr val="accent6"/>
            </a:solidFill>
            <a:ln>
              <a:solidFill>
                <a:schemeClr val="bg1"/>
              </a:solidFill>
            </a:ln>
          </p:spPr>
          <p:txBody>
            <a:bodyPr lIns="121920" tIns="60960" rIns="121920" bIns="60960"/>
            <a:lstStyle/>
            <a:p>
              <a:pPr eaLnBrk="1" fontAlgn="auto" hangingPunct="1">
                <a:spcBef>
                  <a:spcPts val="0"/>
                </a:spcBef>
                <a:spcAft>
                  <a:spcPts val="0"/>
                </a:spcAft>
                <a:defRPr/>
              </a:pPr>
              <a:endParaRPr lang="id-ID" sz="3200">
                <a:latin typeface="+mn-lt"/>
              </a:endParaRPr>
            </a:p>
          </p:txBody>
        </p:sp>
        <p:sp>
          <p:nvSpPr>
            <p:cNvPr id="48" name="Freeform 246"/>
            <p:cNvSpPr>
              <a:spLocks noEditPoints="1"/>
            </p:cNvSpPr>
            <p:nvPr/>
          </p:nvSpPr>
          <p:spPr bwMode="auto">
            <a:xfrm>
              <a:off x="9418088" y="3966121"/>
              <a:ext cx="1116398" cy="1116497"/>
            </a:xfrm>
            <a:custGeom>
              <a:avLst/>
              <a:gdLst>
                <a:gd name="T0" fmla="*/ 730 w 738"/>
                <a:gd name="T1" fmla="*/ 445 h 738"/>
                <a:gd name="T2" fmla="*/ 738 w 738"/>
                <a:gd name="T3" fmla="*/ 357 h 738"/>
                <a:gd name="T4" fmla="*/ 647 w 738"/>
                <a:gd name="T5" fmla="*/ 319 h 738"/>
                <a:gd name="T6" fmla="*/ 625 w 738"/>
                <a:gd name="T7" fmla="*/ 250 h 738"/>
                <a:gd name="T8" fmla="*/ 678 w 738"/>
                <a:gd name="T9" fmla="*/ 168 h 738"/>
                <a:gd name="T10" fmla="*/ 622 w 738"/>
                <a:gd name="T11" fmla="*/ 100 h 738"/>
                <a:gd name="T12" fmla="*/ 530 w 738"/>
                <a:gd name="T13" fmla="*/ 137 h 738"/>
                <a:gd name="T14" fmla="*/ 469 w 738"/>
                <a:gd name="T15" fmla="*/ 105 h 738"/>
                <a:gd name="T16" fmla="*/ 448 w 738"/>
                <a:gd name="T17" fmla="*/ 9 h 738"/>
                <a:gd name="T18" fmla="*/ 360 w 738"/>
                <a:gd name="T19" fmla="*/ 0 h 738"/>
                <a:gd name="T20" fmla="*/ 322 w 738"/>
                <a:gd name="T21" fmla="*/ 91 h 738"/>
                <a:gd name="T22" fmla="*/ 253 w 738"/>
                <a:gd name="T23" fmla="*/ 112 h 738"/>
                <a:gd name="T24" fmla="*/ 170 w 738"/>
                <a:gd name="T25" fmla="*/ 59 h 738"/>
                <a:gd name="T26" fmla="*/ 102 w 738"/>
                <a:gd name="T27" fmla="*/ 115 h 738"/>
                <a:gd name="T28" fmla="*/ 139 w 738"/>
                <a:gd name="T29" fmla="*/ 206 h 738"/>
                <a:gd name="T30" fmla="*/ 105 w 738"/>
                <a:gd name="T31" fmla="*/ 271 h 738"/>
                <a:gd name="T32" fmla="*/ 8 w 738"/>
                <a:gd name="T33" fmla="*/ 292 h 738"/>
                <a:gd name="T34" fmla="*/ 0 w 738"/>
                <a:gd name="T35" fmla="*/ 379 h 738"/>
                <a:gd name="T36" fmla="*/ 92 w 738"/>
                <a:gd name="T37" fmla="*/ 418 h 738"/>
                <a:gd name="T38" fmla="*/ 113 w 738"/>
                <a:gd name="T39" fmla="*/ 486 h 738"/>
                <a:gd name="T40" fmla="*/ 59 w 738"/>
                <a:gd name="T41" fmla="*/ 570 h 738"/>
                <a:gd name="T42" fmla="*/ 116 w 738"/>
                <a:gd name="T43" fmla="*/ 637 h 738"/>
                <a:gd name="T44" fmla="*/ 208 w 738"/>
                <a:gd name="T45" fmla="*/ 599 h 738"/>
                <a:gd name="T46" fmla="*/ 270 w 738"/>
                <a:gd name="T47" fmla="*/ 632 h 738"/>
                <a:gd name="T48" fmla="*/ 291 w 738"/>
                <a:gd name="T49" fmla="*/ 730 h 738"/>
                <a:gd name="T50" fmla="*/ 379 w 738"/>
                <a:gd name="T51" fmla="*/ 738 h 738"/>
                <a:gd name="T52" fmla="*/ 417 w 738"/>
                <a:gd name="T53" fmla="*/ 646 h 738"/>
                <a:gd name="T54" fmla="*/ 485 w 738"/>
                <a:gd name="T55" fmla="*/ 625 h 738"/>
                <a:gd name="T56" fmla="*/ 569 w 738"/>
                <a:gd name="T57" fmla="*/ 680 h 738"/>
                <a:gd name="T58" fmla="*/ 637 w 738"/>
                <a:gd name="T59" fmla="*/ 623 h 738"/>
                <a:gd name="T60" fmla="*/ 599 w 738"/>
                <a:gd name="T61" fmla="*/ 532 h 738"/>
                <a:gd name="T62" fmla="*/ 634 w 738"/>
                <a:gd name="T63" fmla="*/ 466 h 738"/>
                <a:gd name="T64" fmla="*/ 730 w 738"/>
                <a:gd name="T65" fmla="*/ 445 h 738"/>
                <a:gd name="T66" fmla="*/ 504 w 738"/>
                <a:gd name="T67" fmla="*/ 402 h 738"/>
                <a:gd name="T68" fmla="*/ 370 w 738"/>
                <a:gd name="T69" fmla="*/ 507 h 738"/>
                <a:gd name="T70" fmla="*/ 336 w 738"/>
                <a:gd name="T71" fmla="*/ 503 h 738"/>
                <a:gd name="T72" fmla="*/ 235 w 738"/>
                <a:gd name="T73" fmla="*/ 335 h 738"/>
                <a:gd name="T74" fmla="*/ 369 w 738"/>
                <a:gd name="T75" fmla="*/ 230 h 738"/>
                <a:gd name="T76" fmla="*/ 403 w 738"/>
                <a:gd name="T77" fmla="*/ 234 h 738"/>
                <a:gd name="T78" fmla="*/ 488 w 738"/>
                <a:gd name="T79" fmla="*/ 297 h 738"/>
                <a:gd name="T80" fmla="*/ 504 w 738"/>
                <a:gd name="T81" fmla="*/ 40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8" h="738">
                  <a:moveTo>
                    <a:pt x="730" y="445"/>
                  </a:moveTo>
                  <a:cubicBezTo>
                    <a:pt x="738" y="357"/>
                    <a:pt x="738" y="357"/>
                    <a:pt x="738" y="357"/>
                  </a:cubicBezTo>
                  <a:cubicBezTo>
                    <a:pt x="647" y="319"/>
                    <a:pt x="647" y="319"/>
                    <a:pt x="647" y="319"/>
                  </a:cubicBezTo>
                  <a:cubicBezTo>
                    <a:pt x="643" y="295"/>
                    <a:pt x="635" y="272"/>
                    <a:pt x="625" y="250"/>
                  </a:cubicBezTo>
                  <a:cubicBezTo>
                    <a:pt x="678" y="168"/>
                    <a:pt x="678" y="168"/>
                    <a:pt x="678" y="168"/>
                  </a:cubicBezTo>
                  <a:cubicBezTo>
                    <a:pt x="622" y="100"/>
                    <a:pt x="622" y="100"/>
                    <a:pt x="622" y="100"/>
                  </a:cubicBezTo>
                  <a:cubicBezTo>
                    <a:pt x="530" y="137"/>
                    <a:pt x="530" y="137"/>
                    <a:pt x="530" y="137"/>
                  </a:cubicBezTo>
                  <a:cubicBezTo>
                    <a:pt x="512" y="124"/>
                    <a:pt x="491" y="113"/>
                    <a:pt x="469" y="105"/>
                  </a:cubicBezTo>
                  <a:cubicBezTo>
                    <a:pt x="448" y="9"/>
                    <a:pt x="448" y="9"/>
                    <a:pt x="448" y="9"/>
                  </a:cubicBezTo>
                  <a:cubicBezTo>
                    <a:pt x="360" y="0"/>
                    <a:pt x="360" y="0"/>
                    <a:pt x="360" y="0"/>
                  </a:cubicBezTo>
                  <a:cubicBezTo>
                    <a:pt x="322" y="91"/>
                    <a:pt x="322" y="91"/>
                    <a:pt x="322" y="91"/>
                  </a:cubicBezTo>
                  <a:cubicBezTo>
                    <a:pt x="298" y="95"/>
                    <a:pt x="275" y="102"/>
                    <a:pt x="253" y="112"/>
                  </a:cubicBezTo>
                  <a:cubicBezTo>
                    <a:pt x="170" y="59"/>
                    <a:pt x="170" y="59"/>
                    <a:pt x="170" y="59"/>
                  </a:cubicBezTo>
                  <a:cubicBezTo>
                    <a:pt x="102" y="115"/>
                    <a:pt x="102" y="115"/>
                    <a:pt x="102" y="115"/>
                  </a:cubicBezTo>
                  <a:cubicBezTo>
                    <a:pt x="139" y="206"/>
                    <a:pt x="139" y="206"/>
                    <a:pt x="139" y="206"/>
                  </a:cubicBezTo>
                  <a:cubicBezTo>
                    <a:pt x="125" y="226"/>
                    <a:pt x="114" y="247"/>
                    <a:pt x="105" y="271"/>
                  </a:cubicBezTo>
                  <a:cubicBezTo>
                    <a:pt x="8" y="292"/>
                    <a:pt x="8" y="292"/>
                    <a:pt x="8" y="292"/>
                  </a:cubicBezTo>
                  <a:cubicBezTo>
                    <a:pt x="0" y="379"/>
                    <a:pt x="0" y="379"/>
                    <a:pt x="0" y="379"/>
                  </a:cubicBezTo>
                  <a:cubicBezTo>
                    <a:pt x="92" y="418"/>
                    <a:pt x="92" y="418"/>
                    <a:pt x="92" y="418"/>
                  </a:cubicBezTo>
                  <a:cubicBezTo>
                    <a:pt x="97" y="441"/>
                    <a:pt x="104" y="464"/>
                    <a:pt x="113" y="486"/>
                  </a:cubicBezTo>
                  <a:cubicBezTo>
                    <a:pt x="59" y="570"/>
                    <a:pt x="59" y="570"/>
                    <a:pt x="59" y="570"/>
                  </a:cubicBezTo>
                  <a:cubicBezTo>
                    <a:pt x="116" y="637"/>
                    <a:pt x="116" y="637"/>
                    <a:pt x="116" y="637"/>
                  </a:cubicBezTo>
                  <a:cubicBezTo>
                    <a:pt x="208" y="599"/>
                    <a:pt x="208" y="599"/>
                    <a:pt x="208" y="599"/>
                  </a:cubicBezTo>
                  <a:cubicBezTo>
                    <a:pt x="227" y="612"/>
                    <a:pt x="248" y="623"/>
                    <a:pt x="270" y="632"/>
                  </a:cubicBezTo>
                  <a:cubicBezTo>
                    <a:pt x="291" y="730"/>
                    <a:pt x="291" y="730"/>
                    <a:pt x="291" y="730"/>
                  </a:cubicBezTo>
                  <a:cubicBezTo>
                    <a:pt x="379" y="738"/>
                    <a:pt x="379" y="738"/>
                    <a:pt x="379" y="738"/>
                  </a:cubicBezTo>
                  <a:cubicBezTo>
                    <a:pt x="417" y="646"/>
                    <a:pt x="417" y="646"/>
                    <a:pt x="417" y="646"/>
                  </a:cubicBezTo>
                  <a:cubicBezTo>
                    <a:pt x="441" y="642"/>
                    <a:pt x="463" y="635"/>
                    <a:pt x="485" y="625"/>
                  </a:cubicBezTo>
                  <a:cubicBezTo>
                    <a:pt x="569" y="680"/>
                    <a:pt x="569" y="680"/>
                    <a:pt x="569" y="680"/>
                  </a:cubicBezTo>
                  <a:cubicBezTo>
                    <a:pt x="637" y="623"/>
                    <a:pt x="637" y="623"/>
                    <a:pt x="637" y="623"/>
                  </a:cubicBezTo>
                  <a:cubicBezTo>
                    <a:pt x="599" y="532"/>
                    <a:pt x="599" y="532"/>
                    <a:pt x="599" y="532"/>
                  </a:cubicBezTo>
                  <a:cubicBezTo>
                    <a:pt x="613" y="512"/>
                    <a:pt x="625" y="490"/>
                    <a:pt x="634" y="466"/>
                  </a:cubicBezTo>
                  <a:lnTo>
                    <a:pt x="730" y="445"/>
                  </a:lnTo>
                  <a:close/>
                  <a:moveTo>
                    <a:pt x="504" y="402"/>
                  </a:moveTo>
                  <a:cubicBezTo>
                    <a:pt x="489" y="464"/>
                    <a:pt x="433" y="507"/>
                    <a:pt x="370" y="507"/>
                  </a:cubicBezTo>
                  <a:cubicBezTo>
                    <a:pt x="358" y="507"/>
                    <a:pt x="347" y="506"/>
                    <a:pt x="336" y="503"/>
                  </a:cubicBezTo>
                  <a:cubicBezTo>
                    <a:pt x="262" y="484"/>
                    <a:pt x="217" y="409"/>
                    <a:pt x="235" y="335"/>
                  </a:cubicBezTo>
                  <a:cubicBezTo>
                    <a:pt x="251" y="273"/>
                    <a:pt x="306" y="230"/>
                    <a:pt x="369" y="230"/>
                  </a:cubicBezTo>
                  <a:cubicBezTo>
                    <a:pt x="381" y="230"/>
                    <a:pt x="392" y="231"/>
                    <a:pt x="403" y="234"/>
                  </a:cubicBezTo>
                  <a:cubicBezTo>
                    <a:pt x="439" y="243"/>
                    <a:pt x="469" y="265"/>
                    <a:pt x="488" y="297"/>
                  </a:cubicBezTo>
                  <a:cubicBezTo>
                    <a:pt x="508" y="329"/>
                    <a:pt x="513" y="366"/>
                    <a:pt x="504" y="402"/>
                  </a:cubicBezTo>
                  <a:close/>
                </a:path>
              </a:pathLst>
            </a:custGeom>
            <a:solidFill>
              <a:schemeClr val="accent6"/>
            </a:solidFill>
            <a:ln>
              <a:solidFill>
                <a:schemeClr val="bg1"/>
              </a:solidFill>
            </a:ln>
          </p:spPr>
          <p:txBody>
            <a:bodyPr lIns="121920" tIns="60960" rIns="121920" bIns="60960"/>
            <a:lstStyle/>
            <a:p>
              <a:pPr eaLnBrk="1" fontAlgn="auto" hangingPunct="1">
                <a:spcBef>
                  <a:spcPts val="0"/>
                </a:spcBef>
                <a:spcAft>
                  <a:spcPts val="0"/>
                </a:spcAft>
                <a:defRPr/>
              </a:pPr>
              <a:endParaRPr lang="id-ID" sz="3200">
                <a:latin typeface="+mn-lt"/>
              </a:endParaRPr>
            </a:p>
          </p:txBody>
        </p:sp>
      </p:grpSp>
      <p:grpSp>
        <p:nvGrpSpPr>
          <p:cNvPr id="49" name="Group 25"/>
          <p:cNvGrpSpPr>
            <a:grpSpLocks/>
          </p:cNvGrpSpPr>
          <p:nvPr/>
        </p:nvGrpSpPr>
        <p:grpSpPr bwMode="auto">
          <a:xfrm>
            <a:off x="9459590" y="4155430"/>
            <a:ext cx="3590925" cy="3549650"/>
            <a:chOff x="5738455" y="2476769"/>
            <a:chExt cx="3590732" cy="3549727"/>
          </a:xfrm>
          <a:solidFill>
            <a:schemeClr val="accent6"/>
          </a:solidFill>
        </p:grpSpPr>
        <p:sp>
          <p:nvSpPr>
            <p:cNvPr id="50" name="Freeform 13"/>
            <p:cNvSpPr>
              <a:spLocks noEditPoints="1"/>
            </p:cNvSpPr>
            <p:nvPr/>
          </p:nvSpPr>
          <p:spPr bwMode="auto">
            <a:xfrm>
              <a:off x="5823986" y="2476769"/>
              <a:ext cx="3505201" cy="3497580"/>
            </a:xfrm>
            <a:custGeom>
              <a:avLst/>
              <a:gdLst>
                <a:gd name="T0" fmla="*/ 773 w 776"/>
                <a:gd name="T1" fmla="*/ 346 h 774"/>
                <a:gd name="T2" fmla="*/ 756 w 776"/>
                <a:gd name="T3" fmla="*/ 267 h 774"/>
                <a:gd name="T4" fmla="*/ 702 w 776"/>
                <a:gd name="T5" fmla="*/ 245 h 774"/>
                <a:gd name="T6" fmla="*/ 722 w 776"/>
                <a:gd name="T7" fmla="*/ 192 h 774"/>
                <a:gd name="T8" fmla="*/ 675 w 776"/>
                <a:gd name="T9" fmla="*/ 127 h 774"/>
                <a:gd name="T10" fmla="*/ 615 w 776"/>
                <a:gd name="T11" fmla="*/ 74 h 774"/>
                <a:gd name="T12" fmla="*/ 559 w 776"/>
                <a:gd name="T13" fmla="*/ 88 h 774"/>
                <a:gd name="T14" fmla="*/ 544 w 776"/>
                <a:gd name="T15" fmla="*/ 33 h 774"/>
                <a:gd name="T16" fmla="*/ 468 w 776"/>
                <a:gd name="T17" fmla="*/ 8 h 774"/>
                <a:gd name="T18" fmla="*/ 388 w 776"/>
                <a:gd name="T19" fmla="*/ 0 h 774"/>
                <a:gd name="T20" fmla="*/ 351 w 776"/>
                <a:gd name="T21" fmla="*/ 44 h 774"/>
                <a:gd name="T22" fmla="*/ 306 w 776"/>
                <a:gd name="T23" fmla="*/ 9 h 774"/>
                <a:gd name="T24" fmla="*/ 230 w 776"/>
                <a:gd name="T25" fmla="*/ 33 h 774"/>
                <a:gd name="T26" fmla="*/ 161 w 776"/>
                <a:gd name="T27" fmla="*/ 74 h 774"/>
                <a:gd name="T28" fmla="*/ 157 w 776"/>
                <a:gd name="T29" fmla="*/ 131 h 774"/>
                <a:gd name="T30" fmla="*/ 100 w 776"/>
                <a:gd name="T31" fmla="*/ 129 h 774"/>
                <a:gd name="T32" fmla="*/ 53 w 776"/>
                <a:gd name="T33" fmla="*/ 194 h 774"/>
                <a:gd name="T34" fmla="*/ 20 w 776"/>
                <a:gd name="T35" fmla="*/ 267 h 774"/>
                <a:gd name="T36" fmla="*/ 51 w 776"/>
                <a:gd name="T37" fmla="*/ 316 h 774"/>
                <a:gd name="T38" fmla="*/ 3 w 776"/>
                <a:gd name="T39" fmla="*/ 347 h 774"/>
                <a:gd name="T40" fmla="*/ 3 w 776"/>
                <a:gd name="T41" fmla="*/ 428 h 774"/>
                <a:gd name="T42" fmla="*/ 20 w 776"/>
                <a:gd name="T43" fmla="*/ 506 h 774"/>
                <a:gd name="T44" fmla="*/ 74 w 776"/>
                <a:gd name="T45" fmla="*/ 528 h 774"/>
                <a:gd name="T46" fmla="*/ 54 w 776"/>
                <a:gd name="T47" fmla="*/ 581 h 774"/>
                <a:gd name="T48" fmla="*/ 101 w 776"/>
                <a:gd name="T49" fmla="*/ 646 h 774"/>
                <a:gd name="T50" fmla="*/ 161 w 776"/>
                <a:gd name="T51" fmla="*/ 700 h 774"/>
                <a:gd name="T52" fmla="*/ 217 w 776"/>
                <a:gd name="T53" fmla="*/ 686 h 774"/>
                <a:gd name="T54" fmla="*/ 232 w 776"/>
                <a:gd name="T55" fmla="*/ 741 h 774"/>
                <a:gd name="T56" fmla="*/ 308 w 776"/>
                <a:gd name="T57" fmla="*/ 765 h 774"/>
                <a:gd name="T58" fmla="*/ 388 w 776"/>
                <a:gd name="T59" fmla="*/ 774 h 774"/>
                <a:gd name="T60" fmla="*/ 425 w 776"/>
                <a:gd name="T61" fmla="*/ 729 h 774"/>
                <a:gd name="T62" fmla="*/ 470 w 776"/>
                <a:gd name="T63" fmla="*/ 765 h 774"/>
                <a:gd name="T64" fmla="*/ 546 w 776"/>
                <a:gd name="T65" fmla="*/ 740 h 774"/>
                <a:gd name="T66" fmla="*/ 615 w 776"/>
                <a:gd name="T67" fmla="*/ 700 h 774"/>
                <a:gd name="T68" fmla="*/ 619 w 776"/>
                <a:gd name="T69" fmla="*/ 642 h 774"/>
                <a:gd name="T70" fmla="*/ 676 w 776"/>
                <a:gd name="T71" fmla="*/ 645 h 774"/>
                <a:gd name="T72" fmla="*/ 723 w 776"/>
                <a:gd name="T73" fmla="*/ 580 h 774"/>
                <a:gd name="T74" fmla="*/ 756 w 776"/>
                <a:gd name="T75" fmla="*/ 506 h 774"/>
                <a:gd name="T76" fmla="*/ 725 w 776"/>
                <a:gd name="T77" fmla="*/ 457 h 774"/>
                <a:gd name="T78" fmla="*/ 773 w 776"/>
                <a:gd name="T79" fmla="*/ 426 h 774"/>
                <a:gd name="T80" fmla="*/ 562 w 776"/>
                <a:gd name="T81" fmla="*/ 330 h 774"/>
                <a:gd name="T82" fmla="*/ 675 w 776"/>
                <a:gd name="T83" fmla="*/ 293 h 774"/>
                <a:gd name="T84" fmla="*/ 388 w 776"/>
                <a:gd name="T85" fmla="*/ 203 h 774"/>
                <a:gd name="T86" fmla="*/ 100 w 776"/>
                <a:gd name="T87" fmla="*/ 293 h 774"/>
                <a:gd name="T88" fmla="*/ 214 w 776"/>
                <a:gd name="T89" fmla="*/ 330 h 774"/>
                <a:gd name="T90" fmla="*/ 94 w 776"/>
                <a:gd name="T91" fmla="*/ 445 h 774"/>
                <a:gd name="T92" fmla="*/ 148 w 776"/>
                <a:gd name="T93" fmla="*/ 527 h 774"/>
                <a:gd name="T94" fmla="*/ 280 w 776"/>
                <a:gd name="T95" fmla="*/ 535 h 774"/>
                <a:gd name="T96" fmla="*/ 287 w 776"/>
                <a:gd name="T97" fmla="*/ 300 h 774"/>
                <a:gd name="T98" fmla="*/ 349 w 776"/>
                <a:gd name="T99" fmla="*/ 223 h 774"/>
                <a:gd name="T100" fmla="*/ 329 w 776"/>
                <a:gd name="T101" fmla="*/ 659 h 774"/>
                <a:gd name="T102" fmla="*/ 388 w 776"/>
                <a:gd name="T103" fmla="*/ 475 h 774"/>
                <a:gd name="T104" fmla="*/ 434 w 776"/>
                <a:gd name="T105" fmla="*/ 222 h 774"/>
                <a:gd name="T106" fmla="*/ 495 w 776"/>
                <a:gd name="T107" fmla="*/ 300 h 774"/>
                <a:gd name="T108" fmla="*/ 496 w 776"/>
                <a:gd name="T109" fmla="*/ 535 h 774"/>
                <a:gd name="T110" fmla="*/ 566 w 776"/>
                <a:gd name="T111" fmla="*/ 631 h 774"/>
                <a:gd name="T112" fmla="*/ 525 w 776"/>
                <a:gd name="T113" fmla="*/ 393 h 7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76" h="774">
                  <a:moveTo>
                    <a:pt x="733" y="387"/>
                  </a:moveTo>
                  <a:cubicBezTo>
                    <a:pt x="733" y="386"/>
                    <a:pt x="733" y="386"/>
                    <a:pt x="733" y="385"/>
                  </a:cubicBezTo>
                  <a:cubicBezTo>
                    <a:pt x="733" y="385"/>
                    <a:pt x="733" y="385"/>
                    <a:pt x="733" y="385"/>
                  </a:cubicBezTo>
                  <a:cubicBezTo>
                    <a:pt x="728" y="363"/>
                    <a:pt x="775" y="382"/>
                    <a:pt x="773" y="346"/>
                  </a:cubicBezTo>
                  <a:cubicBezTo>
                    <a:pt x="773" y="346"/>
                    <a:pt x="773" y="346"/>
                    <a:pt x="773" y="346"/>
                  </a:cubicBezTo>
                  <a:cubicBezTo>
                    <a:pt x="773" y="346"/>
                    <a:pt x="773" y="346"/>
                    <a:pt x="773" y="346"/>
                  </a:cubicBezTo>
                  <a:cubicBezTo>
                    <a:pt x="773" y="345"/>
                    <a:pt x="773" y="345"/>
                    <a:pt x="773" y="345"/>
                  </a:cubicBezTo>
                  <a:cubicBezTo>
                    <a:pt x="773" y="345"/>
                    <a:pt x="773" y="345"/>
                    <a:pt x="773" y="345"/>
                  </a:cubicBezTo>
                  <a:cubicBezTo>
                    <a:pt x="768" y="310"/>
                    <a:pt x="726" y="338"/>
                    <a:pt x="725" y="315"/>
                  </a:cubicBezTo>
                  <a:cubicBezTo>
                    <a:pt x="725" y="315"/>
                    <a:pt x="725" y="314"/>
                    <a:pt x="725" y="314"/>
                  </a:cubicBezTo>
                  <a:cubicBezTo>
                    <a:pt x="725" y="314"/>
                    <a:pt x="725" y="314"/>
                    <a:pt x="725" y="314"/>
                  </a:cubicBezTo>
                  <a:cubicBezTo>
                    <a:pt x="716" y="292"/>
                    <a:pt x="766" y="301"/>
                    <a:pt x="756" y="267"/>
                  </a:cubicBezTo>
                  <a:cubicBezTo>
                    <a:pt x="756" y="267"/>
                    <a:pt x="756" y="267"/>
                    <a:pt x="756" y="267"/>
                  </a:cubicBezTo>
                  <a:cubicBezTo>
                    <a:pt x="756" y="267"/>
                    <a:pt x="756" y="267"/>
                    <a:pt x="756" y="267"/>
                  </a:cubicBezTo>
                  <a:cubicBezTo>
                    <a:pt x="756" y="266"/>
                    <a:pt x="756" y="266"/>
                    <a:pt x="756" y="266"/>
                  </a:cubicBezTo>
                  <a:cubicBezTo>
                    <a:pt x="756" y="266"/>
                    <a:pt x="756" y="266"/>
                    <a:pt x="756" y="266"/>
                  </a:cubicBezTo>
                  <a:cubicBezTo>
                    <a:pt x="744" y="233"/>
                    <a:pt x="708" y="269"/>
                    <a:pt x="703" y="247"/>
                  </a:cubicBezTo>
                  <a:cubicBezTo>
                    <a:pt x="703" y="246"/>
                    <a:pt x="703" y="246"/>
                    <a:pt x="702" y="245"/>
                  </a:cubicBezTo>
                  <a:cubicBezTo>
                    <a:pt x="702" y="245"/>
                    <a:pt x="702" y="245"/>
                    <a:pt x="702" y="245"/>
                  </a:cubicBezTo>
                  <a:cubicBezTo>
                    <a:pt x="689" y="226"/>
                    <a:pt x="740" y="224"/>
                    <a:pt x="723" y="193"/>
                  </a:cubicBezTo>
                  <a:cubicBezTo>
                    <a:pt x="723" y="193"/>
                    <a:pt x="723" y="193"/>
                    <a:pt x="723" y="193"/>
                  </a:cubicBezTo>
                  <a:cubicBezTo>
                    <a:pt x="723" y="193"/>
                    <a:pt x="723" y="193"/>
                    <a:pt x="723" y="193"/>
                  </a:cubicBezTo>
                  <a:cubicBezTo>
                    <a:pt x="723" y="193"/>
                    <a:pt x="723" y="192"/>
                    <a:pt x="722" y="192"/>
                  </a:cubicBezTo>
                  <a:cubicBezTo>
                    <a:pt x="722" y="192"/>
                    <a:pt x="722" y="192"/>
                    <a:pt x="722" y="192"/>
                  </a:cubicBezTo>
                  <a:cubicBezTo>
                    <a:pt x="704" y="162"/>
                    <a:pt x="677" y="205"/>
                    <a:pt x="667" y="184"/>
                  </a:cubicBezTo>
                  <a:cubicBezTo>
                    <a:pt x="667" y="184"/>
                    <a:pt x="666" y="183"/>
                    <a:pt x="666" y="183"/>
                  </a:cubicBezTo>
                  <a:cubicBezTo>
                    <a:pt x="666" y="183"/>
                    <a:pt x="666" y="183"/>
                    <a:pt x="666" y="183"/>
                  </a:cubicBezTo>
                  <a:cubicBezTo>
                    <a:pt x="649" y="167"/>
                    <a:pt x="698" y="155"/>
                    <a:pt x="676" y="128"/>
                  </a:cubicBezTo>
                  <a:cubicBezTo>
                    <a:pt x="676" y="128"/>
                    <a:pt x="676" y="128"/>
                    <a:pt x="676" y="128"/>
                  </a:cubicBezTo>
                  <a:cubicBezTo>
                    <a:pt x="675" y="128"/>
                    <a:pt x="675" y="128"/>
                    <a:pt x="675" y="127"/>
                  </a:cubicBezTo>
                  <a:cubicBezTo>
                    <a:pt x="675" y="127"/>
                    <a:pt x="675" y="127"/>
                    <a:pt x="675" y="127"/>
                  </a:cubicBezTo>
                  <a:cubicBezTo>
                    <a:pt x="675" y="127"/>
                    <a:pt x="675" y="127"/>
                    <a:pt x="675" y="127"/>
                  </a:cubicBezTo>
                  <a:cubicBezTo>
                    <a:pt x="650" y="101"/>
                    <a:pt x="633" y="149"/>
                    <a:pt x="619" y="131"/>
                  </a:cubicBezTo>
                  <a:cubicBezTo>
                    <a:pt x="618" y="130"/>
                    <a:pt x="618" y="130"/>
                    <a:pt x="618" y="130"/>
                  </a:cubicBezTo>
                  <a:cubicBezTo>
                    <a:pt x="618" y="130"/>
                    <a:pt x="618" y="130"/>
                    <a:pt x="617" y="130"/>
                  </a:cubicBezTo>
                  <a:cubicBezTo>
                    <a:pt x="598" y="118"/>
                    <a:pt x="643" y="95"/>
                    <a:pt x="615" y="74"/>
                  </a:cubicBezTo>
                  <a:cubicBezTo>
                    <a:pt x="615" y="74"/>
                    <a:pt x="615" y="74"/>
                    <a:pt x="615" y="74"/>
                  </a:cubicBezTo>
                  <a:cubicBezTo>
                    <a:pt x="615" y="74"/>
                    <a:pt x="615" y="73"/>
                    <a:pt x="615" y="73"/>
                  </a:cubicBezTo>
                  <a:cubicBezTo>
                    <a:pt x="615" y="73"/>
                    <a:pt x="615" y="73"/>
                    <a:pt x="614" y="73"/>
                  </a:cubicBezTo>
                  <a:cubicBezTo>
                    <a:pt x="614" y="73"/>
                    <a:pt x="614" y="73"/>
                    <a:pt x="614" y="73"/>
                  </a:cubicBezTo>
                  <a:cubicBezTo>
                    <a:pt x="585" y="53"/>
                    <a:pt x="578" y="103"/>
                    <a:pt x="561" y="88"/>
                  </a:cubicBezTo>
                  <a:cubicBezTo>
                    <a:pt x="560" y="88"/>
                    <a:pt x="560" y="88"/>
                    <a:pt x="559" y="88"/>
                  </a:cubicBezTo>
                  <a:cubicBezTo>
                    <a:pt x="559" y="88"/>
                    <a:pt x="559" y="88"/>
                    <a:pt x="559" y="88"/>
                  </a:cubicBezTo>
                  <a:cubicBezTo>
                    <a:pt x="537" y="80"/>
                    <a:pt x="577" y="49"/>
                    <a:pt x="545" y="33"/>
                  </a:cubicBezTo>
                  <a:cubicBezTo>
                    <a:pt x="545" y="33"/>
                    <a:pt x="545" y="33"/>
                    <a:pt x="545" y="33"/>
                  </a:cubicBezTo>
                  <a:cubicBezTo>
                    <a:pt x="545" y="33"/>
                    <a:pt x="545" y="33"/>
                    <a:pt x="545" y="33"/>
                  </a:cubicBezTo>
                  <a:cubicBezTo>
                    <a:pt x="545" y="33"/>
                    <a:pt x="544" y="33"/>
                    <a:pt x="544" y="33"/>
                  </a:cubicBezTo>
                  <a:cubicBezTo>
                    <a:pt x="544" y="33"/>
                    <a:pt x="544" y="33"/>
                    <a:pt x="544" y="33"/>
                  </a:cubicBezTo>
                  <a:cubicBezTo>
                    <a:pt x="511" y="19"/>
                    <a:pt x="515" y="70"/>
                    <a:pt x="495" y="59"/>
                  </a:cubicBezTo>
                  <a:cubicBezTo>
                    <a:pt x="494" y="59"/>
                    <a:pt x="494" y="59"/>
                    <a:pt x="493" y="59"/>
                  </a:cubicBezTo>
                  <a:cubicBezTo>
                    <a:pt x="493" y="59"/>
                    <a:pt x="493" y="59"/>
                    <a:pt x="493" y="59"/>
                  </a:cubicBezTo>
                  <a:cubicBezTo>
                    <a:pt x="470" y="56"/>
                    <a:pt x="503" y="17"/>
                    <a:pt x="468" y="8"/>
                  </a:cubicBezTo>
                  <a:cubicBezTo>
                    <a:pt x="468" y="8"/>
                    <a:pt x="468" y="8"/>
                    <a:pt x="468" y="8"/>
                  </a:cubicBezTo>
                  <a:cubicBezTo>
                    <a:pt x="468" y="8"/>
                    <a:pt x="468" y="8"/>
                    <a:pt x="468" y="8"/>
                  </a:cubicBezTo>
                  <a:cubicBezTo>
                    <a:pt x="468" y="8"/>
                    <a:pt x="467" y="8"/>
                    <a:pt x="467" y="8"/>
                  </a:cubicBezTo>
                  <a:cubicBezTo>
                    <a:pt x="467" y="8"/>
                    <a:pt x="467" y="8"/>
                    <a:pt x="467" y="8"/>
                  </a:cubicBezTo>
                  <a:cubicBezTo>
                    <a:pt x="432" y="2"/>
                    <a:pt x="446" y="51"/>
                    <a:pt x="424" y="44"/>
                  </a:cubicBezTo>
                  <a:cubicBezTo>
                    <a:pt x="424" y="44"/>
                    <a:pt x="423" y="44"/>
                    <a:pt x="423" y="44"/>
                  </a:cubicBezTo>
                  <a:cubicBezTo>
                    <a:pt x="423" y="44"/>
                    <a:pt x="423" y="44"/>
                    <a:pt x="423" y="44"/>
                  </a:cubicBezTo>
                  <a:cubicBezTo>
                    <a:pt x="400" y="46"/>
                    <a:pt x="423" y="1"/>
                    <a:pt x="388" y="0"/>
                  </a:cubicBezTo>
                  <a:cubicBezTo>
                    <a:pt x="388" y="0"/>
                    <a:pt x="388" y="0"/>
                    <a:pt x="388" y="0"/>
                  </a:cubicBezTo>
                  <a:cubicBezTo>
                    <a:pt x="388" y="0"/>
                    <a:pt x="388" y="0"/>
                    <a:pt x="387" y="0"/>
                  </a:cubicBezTo>
                  <a:cubicBezTo>
                    <a:pt x="387" y="0"/>
                    <a:pt x="387" y="0"/>
                    <a:pt x="387" y="0"/>
                  </a:cubicBezTo>
                  <a:cubicBezTo>
                    <a:pt x="387" y="0"/>
                    <a:pt x="387" y="0"/>
                    <a:pt x="387" y="0"/>
                  </a:cubicBezTo>
                  <a:cubicBezTo>
                    <a:pt x="351" y="1"/>
                    <a:pt x="375" y="46"/>
                    <a:pt x="352" y="44"/>
                  </a:cubicBezTo>
                  <a:cubicBezTo>
                    <a:pt x="352" y="44"/>
                    <a:pt x="351" y="44"/>
                    <a:pt x="351" y="44"/>
                  </a:cubicBezTo>
                  <a:cubicBezTo>
                    <a:pt x="351" y="44"/>
                    <a:pt x="351" y="44"/>
                    <a:pt x="351" y="44"/>
                  </a:cubicBezTo>
                  <a:cubicBezTo>
                    <a:pt x="328" y="51"/>
                    <a:pt x="342" y="2"/>
                    <a:pt x="308" y="8"/>
                  </a:cubicBezTo>
                  <a:cubicBezTo>
                    <a:pt x="308" y="8"/>
                    <a:pt x="308" y="8"/>
                    <a:pt x="308" y="8"/>
                  </a:cubicBezTo>
                  <a:cubicBezTo>
                    <a:pt x="307" y="8"/>
                    <a:pt x="307" y="8"/>
                    <a:pt x="307" y="8"/>
                  </a:cubicBezTo>
                  <a:cubicBezTo>
                    <a:pt x="307" y="8"/>
                    <a:pt x="307" y="8"/>
                    <a:pt x="306" y="8"/>
                  </a:cubicBezTo>
                  <a:cubicBezTo>
                    <a:pt x="306" y="8"/>
                    <a:pt x="306" y="8"/>
                    <a:pt x="306" y="9"/>
                  </a:cubicBezTo>
                  <a:cubicBezTo>
                    <a:pt x="272" y="17"/>
                    <a:pt x="305" y="56"/>
                    <a:pt x="282" y="59"/>
                  </a:cubicBezTo>
                  <a:cubicBezTo>
                    <a:pt x="281" y="59"/>
                    <a:pt x="281" y="59"/>
                    <a:pt x="280" y="59"/>
                  </a:cubicBezTo>
                  <a:cubicBezTo>
                    <a:pt x="280" y="59"/>
                    <a:pt x="280" y="59"/>
                    <a:pt x="280" y="59"/>
                  </a:cubicBezTo>
                  <a:cubicBezTo>
                    <a:pt x="260" y="71"/>
                    <a:pt x="263" y="20"/>
                    <a:pt x="231" y="33"/>
                  </a:cubicBezTo>
                  <a:cubicBezTo>
                    <a:pt x="231" y="33"/>
                    <a:pt x="231" y="33"/>
                    <a:pt x="231" y="33"/>
                  </a:cubicBezTo>
                  <a:cubicBezTo>
                    <a:pt x="230" y="33"/>
                    <a:pt x="230" y="33"/>
                    <a:pt x="230" y="33"/>
                  </a:cubicBezTo>
                  <a:cubicBezTo>
                    <a:pt x="230" y="34"/>
                    <a:pt x="230" y="34"/>
                    <a:pt x="230" y="34"/>
                  </a:cubicBezTo>
                  <a:cubicBezTo>
                    <a:pt x="230" y="34"/>
                    <a:pt x="230" y="34"/>
                    <a:pt x="230" y="34"/>
                  </a:cubicBezTo>
                  <a:cubicBezTo>
                    <a:pt x="198" y="49"/>
                    <a:pt x="238" y="80"/>
                    <a:pt x="216" y="88"/>
                  </a:cubicBezTo>
                  <a:cubicBezTo>
                    <a:pt x="215" y="88"/>
                    <a:pt x="215" y="89"/>
                    <a:pt x="215" y="89"/>
                  </a:cubicBezTo>
                  <a:cubicBezTo>
                    <a:pt x="215" y="89"/>
                    <a:pt x="215" y="89"/>
                    <a:pt x="214" y="89"/>
                  </a:cubicBezTo>
                  <a:cubicBezTo>
                    <a:pt x="197" y="104"/>
                    <a:pt x="190" y="54"/>
                    <a:pt x="161" y="74"/>
                  </a:cubicBezTo>
                  <a:cubicBezTo>
                    <a:pt x="161" y="74"/>
                    <a:pt x="161" y="74"/>
                    <a:pt x="161" y="74"/>
                  </a:cubicBezTo>
                  <a:cubicBezTo>
                    <a:pt x="160" y="74"/>
                    <a:pt x="160" y="74"/>
                    <a:pt x="160" y="74"/>
                  </a:cubicBezTo>
                  <a:cubicBezTo>
                    <a:pt x="160" y="74"/>
                    <a:pt x="160" y="74"/>
                    <a:pt x="160" y="74"/>
                  </a:cubicBezTo>
                  <a:cubicBezTo>
                    <a:pt x="160" y="74"/>
                    <a:pt x="160" y="74"/>
                    <a:pt x="160" y="74"/>
                  </a:cubicBezTo>
                  <a:cubicBezTo>
                    <a:pt x="132" y="96"/>
                    <a:pt x="177" y="118"/>
                    <a:pt x="158" y="130"/>
                  </a:cubicBezTo>
                  <a:cubicBezTo>
                    <a:pt x="157" y="131"/>
                    <a:pt x="157" y="131"/>
                    <a:pt x="157" y="131"/>
                  </a:cubicBezTo>
                  <a:cubicBezTo>
                    <a:pt x="156" y="131"/>
                    <a:pt x="156" y="132"/>
                    <a:pt x="156" y="132"/>
                  </a:cubicBezTo>
                  <a:cubicBezTo>
                    <a:pt x="142" y="150"/>
                    <a:pt x="125" y="102"/>
                    <a:pt x="100" y="128"/>
                  </a:cubicBezTo>
                  <a:cubicBezTo>
                    <a:pt x="100" y="128"/>
                    <a:pt x="100" y="128"/>
                    <a:pt x="100" y="128"/>
                  </a:cubicBezTo>
                  <a:cubicBezTo>
                    <a:pt x="100" y="128"/>
                    <a:pt x="100" y="128"/>
                    <a:pt x="100" y="128"/>
                  </a:cubicBezTo>
                  <a:cubicBezTo>
                    <a:pt x="100" y="128"/>
                    <a:pt x="100" y="129"/>
                    <a:pt x="100" y="129"/>
                  </a:cubicBezTo>
                  <a:cubicBezTo>
                    <a:pt x="100" y="129"/>
                    <a:pt x="100" y="129"/>
                    <a:pt x="100" y="129"/>
                  </a:cubicBezTo>
                  <a:cubicBezTo>
                    <a:pt x="77" y="156"/>
                    <a:pt x="126" y="168"/>
                    <a:pt x="109" y="184"/>
                  </a:cubicBezTo>
                  <a:cubicBezTo>
                    <a:pt x="109" y="184"/>
                    <a:pt x="109" y="185"/>
                    <a:pt x="108" y="185"/>
                  </a:cubicBezTo>
                  <a:cubicBezTo>
                    <a:pt x="108" y="185"/>
                    <a:pt x="108" y="185"/>
                    <a:pt x="108" y="185"/>
                  </a:cubicBezTo>
                  <a:cubicBezTo>
                    <a:pt x="99" y="206"/>
                    <a:pt x="72" y="163"/>
                    <a:pt x="53" y="193"/>
                  </a:cubicBezTo>
                  <a:cubicBezTo>
                    <a:pt x="53" y="193"/>
                    <a:pt x="53" y="193"/>
                    <a:pt x="53" y="193"/>
                  </a:cubicBezTo>
                  <a:cubicBezTo>
                    <a:pt x="53" y="193"/>
                    <a:pt x="53" y="194"/>
                    <a:pt x="53" y="194"/>
                  </a:cubicBezTo>
                  <a:cubicBezTo>
                    <a:pt x="53" y="194"/>
                    <a:pt x="52" y="194"/>
                    <a:pt x="52" y="194"/>
                  </a:cubicBezTo>
                  <a:cubicBezTo>
                    <a:pt x="52" y="194"/>
                    <a:pt x="52" y="194"/>
                    <a:pt x="52" y="194"/>
                  </a:cubicBezTo>
                  <a:cubicBezTo>
                    <a:pt x="35" y="225"/>
                    <a:pt x="86" y="227"/>
                    <a:pt x="73" y="246"/>
                  </a:cubicBezTo>
                  <a:cubicBezTo>
                    <a:pt x="73" y="247"/>
                    <a:pt x="73" y="247"/>
                    <a:pt x="73" y="248"/>
                  </a:cubicBezTo>
                  <a:cubicBezTo>
                    <a:pt x="73" y="248"/>
                    <a:pt x="73" y="248"/>
                    <a:pt x="73" y="248"/>
                  </a:cubicBezTo>
                  <a:cubicBezTo>
                    <a:pt x="67" y="270"/>
                    <a:pt x="32" y="234"/>
                    <a:pt x="20" y="267"/>
                  </a:cubicBezTo>
                  <a:cubicBezTo>
                    <a:pt x="20" y="267"/>
                    <a:pt x="20" y="267"/>
                    <a:pt x="20" y="267"/>
                  </a:cubicBezTo>
                  <a:cubicBezTo>
                    <a:pt x="20" y="267"/>
                    <a:pt x="20" y="268"/>
                    <a:pt x="20" y="268"/>
                  </a:cubicBezTo>
                  <a:cubicBezTo>
                    <a:pt x="20" y="268"/>
                    <a:pt x="20" y="268"/>
                    <a:pt x="20" y="268"/>
                  </a:cubicBezTo>
                  <a:cubicBezTo>
                    <a:pt x="20" y="268"/>
                    <a:pt x="20" y="268"/>
                    <a:pt x="20" y="268"/>
                  </a:cubicBezTo>
                  <a:cubicBezTo>
                    <a:pt x="10" y="302"/>
                    <a:pt x="60" y="294"/>
                    <a:pt x="51" y="315"/>
                  </a:cubicBezTo>
                  <a:cubicBezTo>
                    <a:pt x="51" y="315"/>
                    <a:pt x="51" y="316"/>
                    <a:pt x="51" y="316"/>
                  </a:cubicBezTo>
                  <a:cubicBezTo>
                    <a:pt x="51" y="316"/>
                    <a:pt x="51" y="316"/>
                    <a:pt x="51" y="316"/>
                  </a:cubicBezTo>
                  <a:cubicBezTo>
                    <a:pt x="50" y="339"/>
                    <a:pt x="8" y="311"/>
                    <a:pt x="3" y="346"/>
                  </a:cubicBezTo>
                  <a:cubicBezTo>
                    <a:pt x="3" y="346"/>
                    <a:pt x="3" y="346"/>
                    <a:pt x="3" y="346"/>
                  </a:cubicBezTo>
                  <a:cubicBezTo>
                    <a:pt x="3" y="346"/>
                    <a:pt x="3" y="347"/>
                    <a:pt x="3" y="347"/>
                  </a:cubicBezTo>
                  <a:cubicBezTo>
                    <a:pt x="3" y="347"/>
                    <a:pt x="3" y="347"/>
                    <a:pt x="3" y="347"/>
                  </a:cubicBezTo>
                  <a:cubicBezTo>
                    <a:pt x="3" y="347"/>
                    <a:pt x="3" y="347"/>
                    <a:pt x="3" y="347"/>
                  </a:cubicBezTo>
                  <a:cubicBezTo>
                    <a:pt x="0" y="383"/>
                    <a:pt x="48" y="364"/>
                    <a:pt x="43" y="386"/>
                  </a:cubicBezTo>
                  <a:cubicBezTo>
                    <a:pt x="43" y="387"/>
                    <a:pt x="43" y="388"/>
                    <a:pt x="43" y="388"/>
                  </a:cubicBezTo>
                  <a:cubicBezTo>
                    <a:pt x="43" y="388"/>
                    <a:pt x="43" y="388"/>
                    <a:pt x="43" y="388"/>
                  </a:cubicBezTo>
                  <a:cubicBezTo>
                    <a:pt x="48" y="411"/>
                    <a:pt x="1" y="392"/>
                    <a:pt x="3" y="427"/>
                  </a:cubicBezTo>
                  <a:cubicBezTo>
                    <a:pt x="3" y="427"/>
                    <a:pt x="3" y="427"/>
                    <a:pt x="3" y="427"/>
                  </a:cubicBezTo>
                  <a:cubicBezTo>
                    <a:pt x="3" y="427"/>
                    <a:pt x="3" y="428"/>
                    <a:pt x="3" y="428"/>
                  </a:cubicBezTo>
                  <a:cubicBezTo>
                    <a:pt x="3" y="428"/>
                    <a:pt x="3" y="428"/>
                    <a:pt x="3" y="428"/>
                  </a:cubicBezTo>
                  <a:cubicBezTo>
                    <a:pt x="3" y="428"/>
                    <a:pt x="3" y="428"/>
                    <a:pt x="3" y="428"/>
                  </a:cubicBezTo>
                  <a:cubicBezTo>
                    <a:pt x="8" y="463"/>
                    <a:pt x="50" y="435"/>
                    <a:pt x="51" y="458"/>
                  </a:cubicBezTo>
                  <a:cubicBezTo>
                    <a:pt x="51" y="459"/>
                    <a:pt x="51" y="459"/>
                    <a:pt x="51" y="459"/>
                  </a:cubicBezTo>
                  <a:cubicBezTo>
                    <a:pt x="51" y="460"/>
                    <a:pt x="51" y="460"/>
                    <a:pt x="51" y="460"/>
                  </a:cubicBezTo>
                  <a:cubicBezTo>
                    <a:pt x="60" y="481"/>
                    <a:pt x="10" y="472"/>
                    <a:pt x="20" y="506"/>
                  </a:cubicBezTo>
                  <a:cubicBezTo>
                    <a:pt x="20" y="506"/>
                    <a:pt x="20" y="506"/>
                    <a:pt x="20" y="506"/>
                  </a:cubicBezTo>
                  <a:cubicBezTo>
                    <a:pt x="20" y="506"/>
                    <a:pt x="20" y="507"/>
                    <a:pt x="20" y="507"/>
                  </a:cubicBezTo>
                  <a:cubicBezTo>
                    <a:pt x="20" y="507"/>
                    <a:pt x="20" y="507"/>
                    <a:pt x="20" y="507"/>
                  </a:cubicBezTo>
                  <a:cubicBezTo>
                    <a:pt x="20" y="507"/>
                    <a:pt x="20" y="507"/>
                    <a:pt x="20" y="507"/>
                  </a:cubicBezTo>
                  <a:cubicBezTo>
                    <a:pt x="32" y="541"/>
                    <a:pt x="68" y="504"/>
                    <a:pt x="73" y="527"/>
                  </a:cubicBezTo>
                  <a:cubicBezTo>
                    <a:pt x="73" y="527"/>
                    <a:pt x="73" y="528"/>
                    <a:pt x="74" y="528"/>
                  </a:cubicBezTo>
                  <a:cubicBezTo>
                    <a:pt x="74" y="528"/>
                    <a:pt x="74" y="528"/>
                    <a:pt x="74" y="528"/>
                  </a:cubicBezTo>
                  <a:cubicBezTo>
                    <a:pt x="87" y="547"/>
                    <a:pt x="36" y="549"/>
                    <a:pt x="53" y="580"/>
                  </a:cubicBezTo>
                  <a:cubicBezTo>
                    <a:pt x="53" y="580"/>
                    <a:pt x="53" y="580"/>
                    <a:pt x="53" y="580"/>
                  </a:cubicBezTo>
                  <a:cubicBezTo>
                    <a:pt x="53" y="580"/>
                    <a:pt x="53" y="580"/>
                    <a:pt x="53" y="581"/>
                  </a:cubicBezTo>
                  <a:cubicBezTo>
                    <a:pt x="53" y="581"/>
                    <a:pt x="53" y="581"/>
                    <a:pt x="54" y="581"/>
                  </a:cubicBezTo>
                  <a:cubicBezTo>
                    <a:pt x="54" y="581"/>
                    <a:pt x="54" y="581"/>
                    <a:pt x="54" y="581"/>
                  </a:cubicBezTo>
                  <a:cubicBezTo>
                    <a:pt x="72" y="611"/>
                    <a:pt x="99" y="568"/>
                    <a:pt x="109" y="589"/>
                  </a:cubicBezTo>
                  <a:cubicBezTo>
                    <a:pt x="109" y="590"/>
                    <a:pt x="110" y="590"/>
                    <a:pt x="110" y="590"/>
                  </a:cubicBezTo>
                  <a:cubicBezTo>
                    <a:pt x="110" y="590"/>
                    <a:pt x="110" y="590"/>
                    <a:pt x="110" y="590"/>
                  </a:cubicBezTo>
                  <a:cubicBezTo>
                    <a:pt x="127" y="606"/>
                    <a:pt x="78" y="619"/>
                    <a:pt x="100" y="646"/>
                  </a:cubicBezTo>
                  <a:cubicBezTo>
                    <a:pt x="100" y="646"/>
                    <a:pt x="100" y="646"/>
                    <a:pt x="100" y="646"/>
                  </a:cubicBezTo>
                  <a:cubicBezTo>
                    <a:pt x="101" y="646"/>
                    <a:pt x="101" y="646"/>
                    <a:pt x="101" y="646"/>
                  </a:cubicBezTo>
                  <a:cubicBezTo>
                    <a:pt x="101" y="646"/>
                    <a:pt x="101" y="646"/>
                    <a:pt x="101" y="646"/>
                  </a:cubicBezTo>
                  <a:cubicBezTo>
                    <a:pt x="101" y="646"/>
                    <a:pt x="101" y="646"/>
                    <a:pt x="101" y="646"/>
                  </a:cubicBezTo>
                  <a:cubicBezTo>
                    <a:pt x="126" y="672"/>
                    <a:pt x="143" y="624"/>
                    <a:pt x="157" y="643"/>
                  </a:cubicBezTo>
                  <a:cubicBezTo>
                    <a:pt x="158" y="643"/>
                    <a:pt x="158" y="643"/>
                    <a:pt x="158" y="644"/>
                  </a:cubicBezTo>
                  <a:cubicBezTo>
                    <a:pt x="158" y="644"/>
                    <a:pt x="158" y="644"/>
                    <a:pt x="158" y="644"/>
                  </a:cubicBezTo>
                  <a:cubicBezTo>
                    <a:pt x="178" y="656"/>
                    <a:pt x="133" y="678"/>
                    <a:pt x="161" y="700"/>
                  </a:cubicBezTo>
                  <a:cubicBezTo>
                    <a:pt x="161" y="700"/>
                    <a:pt x="161" y="700"/>
                    <a:pt x="161" y="700"/>
                  </a:cubicBezTo>
                  <a:cubicBezTo>
                    <a:pt x="161" y="700"/>
                    <a:pt x="161" y="700"/>
                    <a:pt x="161" y="700"/>
                  </a:cubicBezTo>
                  <a:cubicBezTo>
                    <a:pt x="161" y="700"/>
                    <a:pt x="161" y="700"/>
                    <a:pt x="162" y="700"/>
                  </a:cubicBezTo>
                  <a:cubicBezTo>
                    <a:pt x="162" y="700"/>
                    <a:pt x="162" y="700"/>
                    <a:pt x="162" y="700"/>
                  </a:cubicBezTo>
                  <a:cubicBezTo>
                    <a:pt x="191" y="720"/>
                    <a:pt x="198" y="670"/>
                    <a:pt x="215" y="685"/>
                  </a:cubicBezTo>
                  <a:cubicBezTo>
                    <a:pt x="216" y="685"/>
                    <a:pt x="216" y="686"/>
                    <a:pt x="217" y="686"/>
                  </a:cubicBezTo>
                  <a:cubicBezTo>
                    <a:pt x="217" y="686"/>
                    <a:pt x="217" y="686"/>
                    <a:pt x="217" y="686"/>
                  </a:cubicBezTo>
                  <a:cubicBezTo>
                    <a:pt x="239" y="693"/>
                    <a:pt x="199" y="725"/>
                    <a:pt x="231" y="740"/>
                  </a:cubicBezTo>
                  <a:cubicBezTo>
                    <a:pt x="231" y="740"/>
                    <a:pt x="231" y="740"/>
                    <a:pt x="231" y="740"/>
                  </a:cubicBezTo>
                  <a:cubicBezTo>
                    <a:pt x="231" y="740"/>
                    <a:pt x="231" y="740"/>
                    <a:pt x="231" y="740"/>
                  </a:cubicBezTo>
                  <a:cubicBezTo>
                    <a:pt x="231" y="740"/>
                    <a:pt x="232" y="741"/>
                    <a:pt x="232" y="741"/>
                  </a:cubicBezTo>
                  <a:cubicBezTo>
                    <a:pt x="232" y="741"/>
                    <a:pt x="232" y="741"/>
                    <a:pt x="232" y="741"/>
                  </a:cubicBezTo>
                  <a:cubicBezTo>
                    <a:pt x="264" y="754"/>
                    <a:pt x="261" y="703"/>
                    <a:pt x="281" y="714"/>
                  </a:cubicBezTo>
                  <a:cubicBezTo>
                    <a:pt x="282" y="715"/>
                    <a:pt x="282" y="715"/>
                    <a:pt x="283" y="715"/>
                  </a:cubicBezTo>
                  <a:cubicBezTo>
                    <a:pt x="283" y="715"/>
                    <a:pt x="283" y="715"/>
                    <a:pt x="283" y="715"/>
                  </a:cubicBezTo>
                  <a:cubicBezTo>
                    <a:pt x="306" y="718"/>
                    <a:pt x="273" y="757"/>
                    <a:pt x="308" y="765"/>
                  </a:cubicBezTo>
                  <a:cubicBezTo>
                    <a:pt x="308" y="765"/>
                    <a:pt x="308" y="765"/>
                    <a:pt x="308" y="765"/>
                  </a:cubicBezTo>
                  <a:cubicBezTo>
                    <a:pt x="308" y="765"/>
                    <a:pt x="308" y="765"/>
                    <a:pt x="308" y="765"/>
                  </a:cubicBezTo>
                  <a:cubicBezTo>
                    <a:pt x="308" y="765"/>
                    <a:pt x="309" y="765"/>
                    <a:pt x="309" y="765"/>
                  </a:cubicBezTo>
                  <a:cubicBezTo>
                    <a:pt x="309" y="765"/>
                    <a:pt x="309" y="765"/>
                    <a:pt x="309" y="765"/>
                  </a:cubicBezTo>
                  <a:cubicBezTo>
                    <a:pt x="344" y="772"/>
                    <a:pt x="330" y="723"/>
                    <a:pt x="352" y="729"/>
                  </a:cubicBezTo>
                  <a:cubicBezTo>
                    <a:pt x="352" y="730"/>
                    <a:pt x="353" y="730"/>
                    <a:pt x="353" y="730"/>
                  </a:cubicBezTo>
                  <a:cubicBezTo>
                    <a:pt x="353" y="729"/>
                    <a:pt x="353" y="730"/>
                    <a:pt x="353" y="729"/>
                  </a:cubicBezTo>
                  <a:cubicBezTo>
                    <a:pt x="376" y="728"/>
                    <a:pt x="353" y="773"/>
                    <a:pt x="388" y="774"/>
                  </a:cubicBezTo>
                  <a:cubicBezTo>
                    <a:pt x="388" y="774"/>
                    <a:pt x="388" y="774"/>
                    <a:pt x="388" y="774"/>
                  </a:cubicBezTo>
                  <a:cubicBezTo>
                    <a:pt x="388" y="774"/>
                    <a:pt x="388" y="774"/>
                    <a:pt x="389" y="774"/>
                  </a:cubicBezTo>
                  <a:cubicBezTo>
                    <a:pt x="389" y="774"/>
                    <a:pt x="389" y="774"/>
                    <a:pt x="389" y="774"/>
                  </a:cubicBezTo>
                  <a:cubicBezTo>
                    <a:pt x="389" y="774"/>
                    <a:pt x="389" y="774"/>
                    <a:pt x="389" y="774"/>
                  </a:cubicBezTo>
                  <a:cubicBezTo>
                    <a:pt x="425" y="773"/>
                    <a:pt x="401" y="728"/>
                    <a:pt x="424" y="729"/>
                  </a:cubicBezTo>
                  <a:cubicBezTo>
                    <a:pt x="424" y="730"/>
                    <a:pt x="425" y="729"/>
                    <a:pt x="425" y="729"/>
                  </a:cubicBezTo>
                  <a:cubicBezTo>
                    <a:pt x="425" y="729"/>
                    <a:pt x="425" y="729"/>
                    <a:pt x="425" y="729"/>
                  </a:cubicBezTo>
                  <a:cubicBezTo>
                    <a:pt x="447" y="723"/>
                    <a:pt x="434" y="771"/>
                    <a:pt x="468" y="765"/>
                  </a:cubicBezTo>
                  <a:cubicBezTo>
                    <a:pt x="468" y="765"/>
                    <a:pt x="468" y="765"/>
                    <a:pt x="468" y="765"/>
                  </a:cubicBezTo>
                  <a:cubicBezTo>
                    <a:pt x="469" y="765"/>
                    <a:pt x="469" y="765"/>
                    <a:pt x="469" y="765"/>
                  </a:cubicBezTo>
                  <a:cubicBezTo>
                    <a:pt x="469" y="765"/>
                    <a:pt x="469" y="765"/>
                    <a:pt x="470" y="765"/>
                  </a:cubicBezTo>
                  <a:cubicBezTo>
                    <a:pt x="470" y="765"/>
                    <a:pt x="470" y="765"/>
                    <a:pt x="470" y="765"/>
                  </a:cubicBezTo>
                  <a:cubicBezTo>
                    <a:pt x="504" y="757"/>
                    <a:pt x="471" y="717"/>
                    <a:pt x="494" y="715"/>
                  </a:cubicBezTo>
                  <a:cubicBezTo>
                    <a:pt x="495" y="714"/>
                    <a:pt x="495" y="714"/>
                    <a:pt x="496" y="714"/>
                  </a:cubicBezTo>
                  <a:cubicBezTo>
                    <a:pt x="496" y="714"/>
                    <a:pt x="496" y="714"/>
                    <a:pt x="496" y="714"/>
                  </a:cubicBezTo>
                  <a:cubicBezTo>
                    <a:pt x="516" y="703"/>
                    <a:pt x="513" y="754"/>
                    <a:pt x="545" y="740"/>
                  </a:cubicBezTo>
                  <a:cubicBezTo>
                    <a:pt x="545" y="740"/>
                    <a:pt x="545" y="740"/>
                    <a:pt x="545" y="740"/>
                  </a:cubicBezTo>
                  <a:cubicBezTo>
                    <a:pt x="546" y="740"/>
                    <a:pt x="546" y="740"/>
                    <a:pt x="546" y="740"/>
                  </a:cubicBezTo>
                  <a:cubicBezTo>
                    <a:pt x="546" y="740"/>
                    <a:pt x="546" y="740"/>
                    <a:pt x="546" y="740"/>
                  </a:cubicBezTo>
                  <a:cubicBezTo>
                    <a:pt x="546" y="740"/>
                    <a:pt x="546" y="740"/>
                    <a:pt x="546" y="740"/>
                  </a:cubicBezTo>
                  <a:cubicBezTo>
                    <a:pt x="578" y="724"/>
                    <a:pt x="538" y="693"/>
                    <a:pt x="560" y="685"/>
                  </a:cubicBezTo>
                  <a:cubicBezTo>
                    <a:pt x="561" y="685"/>
                    <a:pt x="561" y="685"/>
                    <a:pt x="561" y="684"/>
                  </a:cubicBezTo>
                  <a:cubicBezTo>
                    <a:pt x="561" y="684"/>
                    <a:pt x="561" y="684"/>
                    <a:pt x="561" y="684"/>
                  </a:cubicBezTo>
                  <a:cubicBezTo>
                    <a:pt x="579" y="669"/>
                    <a:pt x="586" y="720"/>
                    <a:pt x="615" y="700"/>
                  </a:cubicBezTo>
                  <a:cubicBezTo>
                    <a:pt x="615" y="700"/>
                    <a:pt x="615" y="700"/>
                    <a:pt x="615" y="700"/>
                  </a:cubicBezTo>
                  <a:cubicBezTo>
                    <a:pt x="616" y="700"/>
                    <a:pt x="616" y="699"/>
                    <a:pt x="616" y="699"/>
                  </a:cubicBezTo>
                  <a:cubicBezTo>
                    <a:pt x="616" y="699"/>
                    <a:pt x="616" y="699"/>
                    <a:pt x="616" y="699"/>
                  </a:cubicBezTo>
                  <a:cubicBezTo>
                    <a:pt x="616" y="699"/>
                    <a:pt x="616" y="699"/>
                    <a:pt x="616" y="699"/>
                  </a:cubicBezTo>
                  <a:cubicBezTo>
                    <a:pt x="644" y="677"/>
                    <a:pt x="599" y="655"/>
                    <a:pt x="618" y="643"/>
                  </a:cubicBezTo>
                  <a:cubicBezTo>
                    <a:pt x="619" y="643"/>
                    <a:pt x="619" y="642"/>
                    <a:pt x="619" y="642"/>
                  </a:cubicBezTo>
                  <a:cubicBezTo>
                    <a:pt x="619" y="642"/>
                    <a:pt x="620" y="642"/>
                    <a:pt x="620" y="642"/>
                  </a:cubicBezTo>
                  <a:cubicBezTo>
                    <a:pt x="634" y="623"/>
                    <a:pt x="651" y="671"/>
                    <a:pt x="675" y="646"/>
                  </a:cubicBezTo>
                  <a:cubicBezTo>
                    <a:pt x="676" y="646"/>
                    <a:pt x="676" y="646"/>
                    <a:pt x="676" y="646"/>
                  </a:cubicBezTo>
                  <a:cubicBezTo>
                    <a:pt x="676" y="645"/>
                    <a:pt x="676" y="645"/>
                    <a:pt x="676" y="645"/>
                  </a:cubicBezTo>
                  <a:cubicBezTo>
                    <a:pt x="676" y="645"/>
                    <a:pt x="676" y="645"/>
                    <a:pt x="676" y="645"/>
                  </a:cubicBezTo>
                  <a:cubicBezTo>
                    <a:pt x="676" y="645"/>
                    <a:pt x="676" y="645"/>
                    <a:pt x="676" y="645"/>
                  </a:cubicBezTo>
                  <a:cubicBezTo>
                    <a:pt x="699" y="618"/>
                    <a:pt x="650" y="605"/>
                    <a:pt x="667" y="589"/>
                  </a:cubicBezTo>
                  <a:cubicBezTo>
                    <a:pt x="667" y="589"/>
                    <a:pt x="667" y="589"/>
                    <a:pt x="667" y="588"/>
                  </a:cubicBezTo>
                  <a:cubicBezTo>
                    <a:pt x="668" y="588"/>
                    <a:pt x="668" y="588"/>
                    <a:pt x="668" y="588"/>
                  </a:cubicBezTo>
                  <a:cubicBezTo>
                    <a:pt x="677" y="567"/>
                    <a:pt x="704" y="610"/>
                    <a:pt x="723" y="580"/>
                  </a:cubicBezTo>
                  <a:cubicBezTo>
                    <a:pt x="723" y="580"/>
                    <a:pt x="723" y="580"/>
                    <a:pt x="723" y="580"/>
                  </a:cubicBezTo>
                  <a:cubicBezTo>
                    <a:pt x="723" y="580"/>
                    <a:pt x="723" y="580"/>
                    <a:pt x="723" y="580"/>
                  </a:cubicBezTo>
                  <a:cubicBezTo>
                    <a:pt x="723" y="579"/>
                    <a:pt x="724" y="579"/>
                    <a:pt x="724" y="579"/>
                  </a:cubicBezTo>
                  <a:cubicBezTo>
                    <a:pt x="724" y="579"/>
                    <a:pt x="724" y="579"/>
                    <a:pt x="724" y="579"/>
                  </a:cubicBezTo>
                  <a:cubicBezTo>
                    <a:pt x="740" y="548"/>
                    <a:pt x="690" y="546"/>
                    <a:pt x="703" y="527"/>
                  </a:cubicBezTo>
                  <a:cubicBezTo>
                    <a:pt x="703" y="527"/>
                    <a:pt x="703" y="526"/>
                    <a:pt x="703" y="526"/>
                  </a:cubicBezTo>
                  <a:cubicBezTo>
                    <a:pt x="703" y="526"/>
                    <a:pt x="703" y="526"/>
                    <a:pt x="703" y="526"/>
                  </a:cubicBezTo>
                  <a:cubicBezTo>
                    <a:pt x="709" y="503"/>
                    <a:pt x="744" y="540"/>
                    <a:pt x="756" y="506"/>
                  </a:cubicBezTo>
                  <a:cubicBezTo>
                    <a:pt x="756" y="506"/>
                    <a:pt x="756" y="506"/>
                    <a:pt x="756" y="506"/>
                  </a:cubicBezTo>
                  <a:cubicBezTo>
                    <a:pt x="756" y="506"/>
                    <a:pt x="756" y="506"/>
                    <a:pt x="756" y="506"/>
                  </a:cubicBezTo>
                  <a:cubicBezTo>
                    <a:pt x="756" y="505"/>
                    <a:pt x="756" y="505"/>
                    <a:pt x="756" y="505"/>
                  </a:cubicBezTo>
                  <a:cubicBezTo>
                    <a:pt x="756" y="505"/>
                    <a:pt x="756" y="505"/>
                    <a:pt x="756" y="505"/>
                  </a:cubicBezTo>
                  <a:cubicBezTo>
                    <a:pt x="766" y="471"/>
                    <a:pt x="716" y="480"/>
                    <a:pt x="725" y="459"/>
                  </a:cubicBezTo>
                  <a:cubicBezTo>
                    <a:pt x="725" y="458"/>
                    <a:pt x="725" y="458"/>
                    <a:pt x="725" y="457"/>
                  </a:cubicBezTo>
                  <a:cubicBezTo>
                    <a:pt x="725" y="457"/>
                    <a:pt x="725" y="457"/>
                    <a:pt x="725" y="457"/>
                  </a:cubicBezTo>
                  <a:cubicBezTo>
                    <a:pt x="726" y="434"/>
                    <a:pt x="768" y="462"/>
                    <a:pt x="773" y="427"/>
                  </a:cubicBezTo>
                  <a:cubicBezTo>
                    <a:pt x="773" y="427"/>
                    <a:pt x="773" y="427"/>
                    <a:pt x="773" y="427"/>
                  </a:cubicBezTo>
                  <a:cubicBezTo>
                    <a:pt x="773" y="427"/>
                    <a:pt x="773" y="427"/>
                    <a:pt x="773" y="427"/>
                  </a:cubicBezTo>
                  <a:cubicBezTo>
                    <a:pt x="773" y="426"/>
                    <a:pt x="773" y="426"/>
                    <a:pt x="773" y="426"/>
                  </a:cubicBezTo>
                  <a:cubicBezTo>
                    <a:pt x="773" y="426"/>
                    <a:pt x="773" y="426"/>
                    <a:pt x="773" y="426"/>
                  </a:cubicBezTo>
                  <a:cubicBezTo>
                    <a:pt x="776" y="391"/>
                    <a:pt x="728" y="410"/>
                    <a:pt x="733" y="387"/>
                  </a:cubicBezTo>
                  <a:close/>
                  <a:moveTo>
                    <a:pt x="675" y="293"/>
                  </a:moveTo>
                  <a:cubicBezTo>
                    <a:pt x="675" y="293"/>
                    <a:pt x="675" y="293"/>
                    <a:pt x="675" y="293"/>
                  </a:cubicBezTo>
                  <a:cubicBezTo>
                    <a:pt x="675" y="293"/>
                    <a:pt x="676" y="293"/>
                    <a:pt x="676" y="293"/>
                  </a:cubicBezTo>
                  <a:cubicBezTo>
                    <a:pt x="701" y="371"/>
                    <a:pt x="675" y="374"/>
                    <a:pt x="648" y="367"/>
                  </a:cubicBezTo>
                  <a:cubicBezTo>
                    <a:pt x="622" y="361"/>
                    <a:pt x="569" y="349"/>
                    <a:pt x="562" y="330"/>
                  </a:cubicBezTo>
                  <a:cubicBezTo>
                    <a:pt x="562" y="330"/>
                    <a:pt x="562" y="330"/>
                    <a:pt x="562" y="330"/>
                  </a:cubicBezTo>
                  <a:cubicBezTo>
                    <a:pt x="562" y="330"/>
                    <a:pt x="562" y="330"/>
                    <a:pt x="562" y="330"/>
                  </a:cubicBezTo>
                  <a:cubicBezTo>
                    <a:pt x="562" y="330"/>
                    <a:pt x="562" y="330"/>
                    <a:pt x="562" y="330"/>
                  </a:cubicBezTo>
                  <a:cubicBezTo>
                    <a:pt x="562" y="330"/>
                    <a:pt x="562" y="330"/>
                    <a:pt x="562" y="330"/>
                  </a:cubicBezTo>
                  <a:cubicBezTo>
                    <a:pt x="557" y="311"/>
                    <a:pt x="592" y="270"/>
                    <a:pt x="610" y="249"/>
                  </a:cubicBezTo>
                  <a:cubicBezTo>
                    <a:pt x="627" y="228"/>
                    <a:pt x="650" y="215"/>
                    <a:pt x="675" y="293"/>
                  </a:cubicBezTo>
                  <a:close/>
                  <a:moveTo>
                    <a:pt x="388" y="84"/>
                  </a:moveTo>
                  <a:cubicBezTo>
                    <a:pt x="388" y="84"/>
                    <a:pt x="388" y="84"/>
                    <a:pt x="388" y="84"/>
                  </a:cubicBezTo>
                  <a:cubicBezTo>
                    <a:pt x="470" y="84"/>
                    <a:pt x="464" y="110"/>
                    <a:pt x="450" y="133"/>
                  </a:cubicBezTo>
                  <a:cubicBezTo>
                    <a:pt x="436" y="156"/>
                    <a:pt x="408" y="203"/>
                    <a:pt x="388" y="203"/>
                  </a:cubicBezTo>
                  <a:cubicBezTo>
                    <a:pt x="388" y="203"/>
                    <a:pt x="388" y="203"/>
                    <a:pt x="388" y="203"/>
                  </a:cubicBezTo>
                  <a:cubicBezTo>
                    <a:pt x="388" y="203"/>
                    <a:pt x="388" y="203"/>
                    <a:pt x="388" y="203"/>
                  </a:cubicBezTo>
                  <a:cubicBezTo>
                    <a:pt x="388" y="203"/>
                    <a:pt x="388" y="203"/>
                    <a:pt x="388" y="203"/>
                  </a:cubicBezTo>
                  <a:cubicBezTo>
                    <a:pt x="388" y="203"/>
                    <a:pt x="388" y="203"/>
                    <a:pt x="388" y="203"/>
                  </a:cubicBezTo>
                  <a:cubicBezTo>
                    <a:pt x="368" y="203"/>
                    <a:pt x="340" y="156"/>
                    <a:pt x="326" y="133"/>
                  </a:cubicBezTo>
                  <a:cubicBezTo>
                    <a:pt x="311" y="110"/>
                    <a:pt x="306" y="84"/>
                    <a:pt x="388" y="84"/>
                  </a:cubicBezTo>
                  <a:close/>
                  <a:moveTo>
                    <a:pt x="100" y="293"/>
                  </a:moveTo>
                  <a:cubicBezTo>
                    <a:pt x="100" y="293"/>
                    <a:pt x="100" y="293"/>
                    <a:pt x="100" y="293"/>
                  </a:cubicBezTo>
                  <a:cubicBezTo>
                    <a:pt x="100" y="293"/>
                    <a:pt x="100" y="293"/>
                    <a:pt x="100" y="293"/>
                  </a:cubicBezTo>
                  <a:cubicBezTo>
                    <a:pt x="126" y="215"/>
                    <a:pt x="149" y="228"/>
                    <a:pt x="166" y="249"/>
                  </a:cubicBezTo>
                  <a:cubicBezTo>
                    <a:pt x="184" y="270"/>
                    <a:pt x="219" y="311"/>
                    <a:pt x="214" y="330"/>
                  </a:cubicBezTo>
                  <a:cubicBezTo>
                    <a:pt x="214" y="330"/>
                    <a:pt x="214" y="330"/>
                    <a:pt x="214" y="330"/>
                  </a:cubicBezTo>
                  <a:cubicBezTo>
                    <a:pt x="214" y="330"/>
                    <a:pt x="214" y="330"/>
                    <a:pt x="214" y="330"/>
                  </a:cubicBezTo>
                  <a:cubicBezTo>
                    <a:pt x="214" y="330"/>
                    <a:pt x="214" y="330"/>
                    <a:pt x="214" y="330"/>
                  </a:cubicBezTo>
                  <a:cubicBezTo>
                    <a:pt x="214" y="330"/>
                    <a:pt x="214" y="330"/>
                    <a:pt x="214" y="330"/>
                  </a:cubicBezTo>
                  <a:cubicBezTo>
                    <a:pt x="207" y="349"/>
                    <a:pt x="154" y="361"/>
                    <a:pt x="128" y="368"/>
                  </a:cubicBezTo>
                  <a:cubicBezTo>
                    <a:pt x="101" y="374"/>
                    <a:pt x="75" y="371"/>
                    <a:pt x="100" y="293"/>
                  </a:cubicBezTo>
                  <a:close/>
                  <a:moveTo>
                    <a:pt x="148" y="527"/>
                  </a:moveTo>
                  <a:cubicBezTo>
                    <a:pt x="134" y="532"/>
                    <a:pt x="119" y="524"/>
                    <a:pt x="114" y="510"/>
                  </a:cubicBezTo>
                  <a:cubicBezTo>
                    <a:pt x="94" y="445"/>
                    <a:pt x="94" y="445"/>
                    <a:pt x="94" y="445"/>
                  </a:cubicBezTo>
                  <a:cubicBezTo>
                    <a:pt x="89" y="431"/>
                    <a:pt x="97" y="415"/>
                    <a:pt x="111" y="411"/>
                  </a:cubicBezTo>
                  <a:cubicBezTo>
                    <a:pt x="223" y="375"/>
                    <a:pt x="223" y="375"/>
                    <a:pt x="223" y="375"/>
                  </a:cubicBezTo>
                  <a:cubicBezTo>
                    <a:pt x="237" y="371"/>
                    <a:pt x="253" y="379"/>
                    <a:pt x="257" y="393"/>
                  </a:cubicBezTo>
                  <a:cubicBezTo>
                    <a:pt x="278" y="458"/>
                    <a:pt x="278" y="458"/>
                    <a:pt x="278" y="458"/>
                  </a:cubicBezTo>
                  <a:cubicBezTo>
                    <a:pt x="282" y="472"/>
                    <a:pt x="274" y="487"/>
                    <a:pt x="260" y="492"/>
                  </a:cubicBezTo>
                  <a:lnTo>
                    <a:pt x="148" y="527"/>
                  </a:lnTo>
                  <a:close/>
                  <a:moveTo>
                    <a:pt x="289" y="628"/>
                  </a:moveTo>
                  <a:cubicBezTo>
                    <a:pt x="287" y="655"/>
                    <a:pt x="277" y="680"/>
                    <a:pt x="210" y="631"/>
                  </a:cubicBezTo>
                  <a:cubicBezTo>
                    <a:pt x="210" y="631"/>
                    <a:pt x="210" y="631"/>
                    <a:pt x="210" y="631"/>
                  </a:cubicBezTo>
                  <a:cubicBezTo>
                    <a:pt x="210" y="631"/>
                    <a:pt x="210" y="631"/>
                    <a:pt x="210" y="631"/>
                  </a:cubicBezTo>
                  <a:cubicBezTo>
                    <a:pt x="144" y="583"/>
                    <a:pt x="164" y="566"/>
                    <a:pt x="189" y="555"/>
                  </a:cubicBezTo>
                  <a:cubicBezTo>
                    <a:pt x="214" y="545"/>
                    <a:pt x="264" y="524"/>
                    <a:pt x="280" y="535"/>
                  </a:cubicBezTo>
                  <a:cubicBezTo>
                    <a:pt x="280" y="535"/>
                    <a:pt x="280" y="535"/>
                    <a:pt x="280" y="535"/>
                  </a:cubicBezTo>
                  <a:cubicBezTo>
                    <a:pt x="280" y="535"/>
                    <a:pt x="280" y="535"/>
                    <a:pt x="280" y="535"/>
                  </a:cubicBezTo>
                  <a:cubicBezTo>
                    <a:pt x="280" y="535"/>
                    <a:pt x="280" y="535"/>
                    <a:pt x="280" y="535"/>
                  </a:cubicBezTo>
                  <a:cubicBezTo>
                    <a:pt x="280" y="535"/>
                    <a:pt x="280" y="535"/>
                    <a:pt x="280" y="535"/>
                  </a:cubicBezTo>
                  <a:cubicBezTo>
                    <a:pt x="296" y="547"/>
                    <a:pt x="291" y="601"/>
                    <a:pt x="289" y="628"/>
                  </a:cubicBezTo>
                  <a:close/>
                  <a:moveTo>
                    <a:pt x="287" y="300"/>
                  </a:moveTo>
                  <a:cubicBezTo>
                    <a:pt x="275" y="309"/>
                    <a:pt x="258" y="306"/>
                    <a:pt x="249" y="294"/>
                  </a:cubicBezTo>
                  <a:cubicBezTo>
                    <a:pt x="181" y="198"/>
                    <a:pt x="181" y="198"/>
                    <a:pt x="181" y="198"/>
                  </a:cubicBezTo>
                  <a:cubicBezTo>
                    <a:pt x="172" y="186"/>
                    <a:pt x="175" y="169"/>
                    <a:pt x="187" y="161"/>
                  </a:cubicBezTo>
                  <a:cubicBezTo>
                    <a:pt x="242" y="121"/>
                    <a:pt x="242" y="121"/>
                    <a:pt x="242" y="121"/>
                  </a:cubicBezTo>
                  <a:cubicBezTo>
                    <a:pt x="254" y="112"/>
                    <a:pt x="271" y="115"/>
                    <a:pt x="280" y="127"/>
                  </a:cubicBezTo>
                  <a:cubicBezTo>
                    <a:pt x="349" y="223"/>
                    <a:pt x="349" y="223"/>
                    <a:pt x="349" y="223"/>
                  </a:cubicBezTo>
                  <a:cubicBezTo>
                    <a:pt x="357" y="235"/>
                    <a:pt x="354" y="252"/>
                    <a:pt x="342" y="260"/>
                  </a:cubicBezTo>
                  <a:lnTo>
                    <a:pt x="287" y="300"/>
                  </a:lnTo>
                  <a:close/>
                  <a:moveTo>
                    <a:pt x="451" y="660"/>
                  </a:moveTo>
                  <a:cubicBezTo>
                    <a:pt x="451" y="675"/>
                    <a:pt x="439" y="687"/>
                    <a:pt x="424" y="687"/>
                  </a:cubicBezTo>
                  <a:cubicBezTo>
                    <a:pt x="356" y="686"/>
                    <a:pt x="356" y="686"/>
                    <a:pt x="356" y="686"/>
                  </a:cubicBezTo>
                  <a:cubicBezTo>
                    <a:pt x="341" y="686"/>
                    <a:pt x="329" y="674"/>
                    <a:pt x="329" y="659"/>
                  </a:cubicBezTo>
                  <a:cubicBezTo>
                    <a:pt x="330" y="542"/>
                    <a:pt x="330" y="542"/>
                    <a:pt x="330" y="542"/>
                  </a:cubicBezTo>
                  <a:cubicBezTo>
                    <a:pt x="330" y="527"/>
                    <a:pt x="342" y="515"/>
                    <a:pt x="357" y="515"/>
                  </a:cubicBezTo>
                  <a:cubicBezTo>
                    <a:pt x="425" y="515"/>
                    <a:pt x="425" y="515"/>
                    <a:pt x="425" y="515"/>
                  </a:cubicBezTo>
                  <a:cubicBezTo>
                    <a:pt x="440" y="515"/>
                    <a:pt x="452" y="527"/>
                    <a:pt x="452" y="542"/>
                  </a:cubicBezTo>
                  <a:lnTo>
                    <a:pt x="451" y="660"/>
                  </a:lnTo>
                  <a:close/>
                  <a:moveTo>
                    <a:pt x="388" y="475"/>
                  </a:moveTo>
                  <a:cubicBezTo>
                    <a:pt x="339" y="475"/>
                    <a:pt x="299" y="436"/>
                    <a:pt x="299" y="387"/>
                  </a:cubicBezTo>
                  <a:cubicBezTo>
                    <a:pt x="299" y="338"/>
                    <a:pt x="339" y="298"/>
                    <a:pt x="388" y="298"/>
                  </a:cubicBezTo>
                  <a:cubicBezTo>
                    <a:pt x="437" y="298"/>
                    <a:pt x="477" y="338"/>
                    <a:pt x="477" y="387"/>
                  </a:cubicBezTo>
                  <a:cubicBezTo>
                    <a:pt x="477" y="436"/>
                    <a:pt x="437" y="475"/>
                    <a:pt x="388" y="475"/>
                  </a:cubicBezTo>
                  <a:close/>
                  <a:moveTo>
                    <a:pt x="440" y="260"/>
                  </a:moveTo>
                  <a:cubicBezTo>
                    <a:pt x="428" y="251"/>
                    <a:pt x="425" y="234"/>
                    <a:pt x="434" y="222"/>
                  </a:cubicBezTo>
                  <a:cubicBezTo>
                    <a:pt x="504" y="128"/>
                    <a:pt x="504" y="128"/>
                    <a:pt x="504" y="128"/>
                  </a:cubicBezTo>
                  <a:cubicBezTo>
                    <a:pt x="513" y="116"/>
                    <a:pt x="530" y="113"/>
                    <a:pt x="542" y="122"/>
                  </a:cubicBezTo>
                  <a:cubicBezTo>
                    <a:pt x="596" y="162"/>
                    <a:pt x="596" y="162"/>
                    <a:pt x="596" y="162"/>
                  </a:cubicBezTo>
                  <a:cubicBezTo>
                    <a:pt x="608" y="171"/>
                    <a:pt x="611" y="188"/>
                    <a:pt x="602" y="200"/>
                  </a:cubicBezTo>
                  <a:cubicBezTo>
                    <a:pt x="533" y="295"/>
                    <a:pt x="533" y="295"/>
                    <a:pt x="533" y="295"/>
                  </a:cubicBezTo>
                  <a:cubicBezTo>
                    <a:pt x="524" y="307"/>
                    <a:pt x="507" y="309"/>
                    <a:pt x="495" y="300"/>
                  </a:cubicBezTo>
                  <a:lnTo>
                    <a:pt x="440" y="260"/>
                  </a:lnTo>
                  <a:close/>
                  <a:moveTo>
                    <a:pt x="566" y="631"/>
                  </a:moveTo>
                  <a:cubicBezTo>
                    <a:pt x="566" y="631"/>
                    <a:pt x="566" y="631"/>
                    <a:pt x="566" y="631"/>
                  </a:cubicBezTo>
                  <a:cubicBezTo>
                    <a:pt x="566" y="631"/>
                    <a:pt x="566" y="631"/>
                    <a:pt x="566" y="631"/>
                  </a:cubicBezTo>
                  <a:cubicBezTo>
                    <a:pt x="499" y="679"/>
                    <a:pt x="489" y="655"/>
                    <a:pt x="487" y="628"/>
                  </a:cubicBezTo>
                  <a:cubicBezTo>
                    <a:pt x="485" y="601"/>
                    <a:pt x="480" y="547"/>
                    <a:pt x="496" y="535"/>
                  </a:cubicBezTo>
                  <a:cubicBezTo>
                    <a:pt x="496" y="535"/>
                    <a:pt x="496" y="535"/>
                    <a:pt x="496" y="535"/>
                  </a:cubicBezTo>
                  <a:cubicBezTo>
                    <a:pt x="496" y="535"/>
                    <a:pt x="496" y="535"/>
                    <a:pt x="496" y="535"/>
                  </a:cubicBezTo>
                  <a:cubicBezTo>
                    <a:pt x="496" y="535"/>
                    <a:pt x="496" y="535"/>
                    <a:pt x="496" y="535"/>
                  </a:cubicBezTo>
                  <a:cubicBezTo>
                    <a:pt x="496" y="535"/>
                    <a:pt x="496" y="535"/>
                    <a:pt x="496" y="535"/>
                  </a:cubicBezTo>
                  <a:cubicBezTo>
                    <a:pt x="512" y="524"/>
                    <a:pt x="562" y="545"/>
                    <a:pt x="587" y="555"/>
                  </a:cubicBezTo>
                  <a:cubicBezTo>
                    <a:pt x="613" y="565"/>
                    <a:pt x="632" y="583"/>
                    <a:pt x="566" y="631"/>
                  </a:cubicBezTo>
                  <a:close/>
                  <a:moveTo>
                    <a:pt x="688" y="447"/>
                  </a:moveTo>
                  <a:cubicBezTo>
                    <a:pt x="666" y="512"/>
                    <a:pt x="666" y="512"/>
                    <a:pt x="666" y="512"/>
                  </a:cubicBezTo>
                  <a:cubicBezTo>
                    <a:pt x="662" y="526"/>
                    <a:pt x="646" y="534"/>
                    <a:pt x="632" y="529"/>
                  </a:cubicBezTo>
                  <a:cubicBezTo>
                    <a:pt x="521" y="492"/>
                    <a:pt x="521" y="492"/>
                    <a:pt x="521" y="492"/>
                  </a:cubicBezTo>
                  <a:cubicBezTo>
                    <a:pt x="507" y="487"/>
                    <a:pt x="499" y="472"/>
                    <a:pt x="504" y="458"/>
                  </a:cubicBezTo>
                  <a:cubicBezTo>
                    <a:pt x="525" y="393"/>
                    <a:pt x="525" y="393"/>
                    <a:pt x="525" y="393"/>
                  </a:cubicBezTo>
                  <a:cubicBezTo>
                    <a:pt x="530" y="379"/>
                    <a:pt x="545" y="371"/>
                    <a:pt x="559" y="376"/>
                  </a:cubicBezTo>
                  <a:cubicBezTo>
                    <a:pt x="671" y="413"/>
                    <a:pt x="671" y="413"/>
                    <a:pt x="671" y="413"/>
                  </a:cubicBezTo>
                  <a:cubicBezTo>
                    <a:pt x="685" y="418"/>
                    <a:pt x="693" y="433"/>
                    <a:pt x="688" y="447"/>
                  </a:cubicBezTo>
                  <a:close/>
                </a:path>
              </a:pathLst>
            </a:custGeom>
            <a:grpFill/>
            <a:ln>
              <a:noFill/>
            </a:ln>
            <a:extLst>
              <a:ext uri="{91240B29-F687-4F45-9708-019B960494DF}">
                <a14:hiddenLine xmlns:a14="http://schemas.microsoft.com/office/drawing/2010/main" w="9" cap="flat">
                  <a:solidFill>
                    <a:srgbClr val="000000"/>
                  </a:solidFill>
                  <a:prstDash val="solid"/>
                  <a:miter lim="800000"/>
                  <a:headEnd/>
                  <a:tailEnd/>
                </a14:hiddenLine>
              </a:ext>
            </a:extLst>
          </p:spPr>
          <p:txBody>
            <a:bodyPr lIns="121920" tIns="60960" rIns="121920" bIns="60960"/>
            <a:lstStyle/>
            <a:p>
              <a:endParaRPr lang="zh-CN" altLang="en-US"/>
            </a:p>
          </p:txBody>
        </p:sp>
        <p:sp>
          <p:nvSpPr>
            <p:cNvPr id="51" name="Freeform 13"/>
            <p:cNvSpPr>
              <a:spLocks noEditPoints="1"/>
            </p:cNvSpPr>
            <p:nvPr/>
          </p:nvSpPr>
          <p:spPr bwMode="auto">
            <a:xfrm>
              <a:off x="5738455" y="2528916"/>
              <a:ext cx="3505201" cy="3497580"/>
            </a:xfrm>
            <a:custGeom>
              <a:avLst/>
              <a:gdLst>
                <a:gd name="T0" fmla="*/ 773 w 776"/>
                <a:gd name="T1" fmla="*/ 346 h 774"/>
                <a:gd name="T2" fmla="*/ 756 w 776"/>
                <a:gd name="T3" fmla="*/ 267 h 774"/>
                <a:gd name="T4" fmla="*/ 702 w 776"/>
                <a:gd name="T5" fmla="*/ 245 h 774"/>
                <a:gd name="T6" fmla="*/ 722 w 776"/>
                <a:gd name="T7" fmla="*/ 192 h 774"/>
                <a:gd name="T8" fmla="*/ 675 w 776"/>
                <a:gd name="T9" fmla="*/ 127 h 774"/>
                <a:gd name="T10" fmla="*/ 615 w 776"/>
                <a:gd name="T11" fmla="*/ 74 h 774"/>
                <a:gd name="T12" fmla="*/ 559 w 776"/>
                <a:gd name="T13" fmla="*/ 88 h 774"/>
                <a:gd name="T14" fmla="*/ 544 w 776"/>
                <a:gd name="T15" fmla="*/ 33 h 774"/>
                <a:gd name="T16" fmla="*/ 468 w 776"/>
                <a:gd name="T17" fmla="*/ 8 h 774"/>
                <a:gd name="T18" fmla="*/ 388 w 776"/>
                <a:gd name="T19" fmla="*/ 0 h 774"/>
                <a:gd name="T20" fmla="*/ 351 w 776"/>
                <a:gd name="T21" fmla="*/ 44 h 774"/>
                <a:gd name="T22" fmla="*/ 306 w 776"/>
                <a:gd name="T23" fmla="*/ 9 h 774"/>
                <a:gd name="T24" fmla="*/ 230 w 776"/>
                <a:gd name="T25" fmla="*/ 33 h 774"/>
                <a:gd name="T26" fmla="*/ 161 w 776"/>
                <a:gd name="T27" fmla="*/ 74 h 774"/>
                <a:gd name="T28" fmla="*/ 157 w 776"/>
                <a:gd name="T29" fmla="*/ 131 h 774"/>
                <a:gd name="T30" fmla="*/ 100 w 776"/>
                <a:gd name="T31" fmla="*/ 129 h 774"/>
                <a:gd name="T32" fmla="*/ 53 w 776"/>
                <a:gd name="T33" fmla="*/ 194 h 774"/>
                <a:gd name="T34" fmla="*/ 20 w 776"/>
                <a:gd name="T35" fmla="*/ 267 h 774"/>
                <a:gd name="T36" fmla="*/ 51 w 776"/>
                <a:gd name="T37" fmla="*/ 316 h 774"/>
                <a:gd name="T38" fmla="*/ 3 w 776"/>
                <a:gd name="T39" fmla="*/ 347 h 774"/>
                <a:gd name="T40" fmla="*/ 3 w 776"/>
                <a:gd name="T41" fmla="*/ 428 h 774"/>
                <a:gd name="T42" fmla="*/ 20 w 776"/>
                <a:gd name="T43" fmla="*/ 506 h 774"/>
                <a:gd name="T44" fmla="*/ 74 w 776"/>
                <a:gd name="T45" fmla="*/ 528 h 774"/>
                <a:gd name="T46" fmla="*/ 54 w 776"/>
                <a:gd name="T47" fmla="*/ 581 h 774"/>
                <a:gd name="T48" fmla="*/ 101 w 776"/>
                <a:gd name="T49" fmla="*/ 646 h 774"/>
                <a:gd name="T50" fmla="*/ 161 w 776"/>
                <a:gd name="T51" fmla="*/ 700 h 774"/>
                <a:gd name="T52" fmla="*/ 217 w 776"/>
                <a:gd name="T53" fmla="*/ 686 h 774"/>
                <a:gd name="T54" fmla="*/ 232 w 776"/>
                <a:gd name="T55" fmla="*/ 741 h 774"/>
                <a:gd name="T56" fmla="*/ 308 w 776"/>
                <a:gd name="T57" fmla="*/ 765 h 774"/>
                <a:gd name="T58" fmla="*/ 388 w 776"/>
                <a:gd name="T59" fmla="*/ 774 h 774"/>
                <a:gd name="T60" fmla="*/ 425 w 776"/>
                <a:gd name="T61" fmla="*/ 729 h 774"/>
                <a:gd name="T62" fmla="*/ 470 w 776"/>
                <a:gd name="T63" fmla="*/ 765 h 774"/>
                <a:gd name="T64" fmla="*/ 546 w 776"/>
                <a:gd name="T65" fmla="*/ 740 h 774"/>
                <a:gd name="T66" fmla="*/ 615 w 776"/>
                <a:gd name="T67" fmla="*/ 700 h 774"/>
                <a:gd name="T68" fmla="*/ 619 w 776"/>
                <a:gd name="T69" fmla="*/ 642 h 774"/>
                <a:gd name="T70" fmla="*/ 676 w 776"/>
                <a:gd name="T71" fmla="*/ 645 h 774"/>
                <a:gd name="T72" fmla="*/ 723 w 776"/>
                <a:gd name="T73" fmla="*/ 580 h 774"/>
                <a:gd name="T74" fmla="*/ 756 w 776"/>
                <a:gd name="T75" fmla="*/ 506 h 774"/>
                <a:gd name="T76" fmla="*/ 725 w 776"/>
                <a:gd name="T77" fmla="*/ 457 h 774"/>
                <a:gd name="T78" fmla="*/ 773 w 776"/>
                <a:gd name="T79" fmla="*/ 426 h 774"/>
                <a:gd name="T80" fmla="*/ 562 w 776"/>
                <a:gd name="T81" fmla="*/ 330 h 774"/>
                <a:gd name="T82" fmla="*/ 675 w 776"/>
                <a:gd name="T83" fmla="*/ 293 h 774"/>
                <a:gd name="T84" fmla="*/ 388 w 776"/>
                <a:gd name="T85" fmla="*/ 203 h 774"/>
                <a:gd name="T86" fmla="*/ 100 w 776"/>
                <a:gd name="T87" fmla="*/ 293 h 774"/>
                <a:gd name="T88" fmla="*/ 214 w 776"/>
                <a:gd name="T89" fmla="*/ 330 h 774"/>
                <a:gd name="T90" fmla="*/ 94 w 776"/>
                <a:gd name="T91" fmla="*/ 445 h 774"/>
                <a:gd name="T92" fmla="*/ 148 w 776"/>
                <a:gd name="T93" fmla="*/ 527 h 774"/>
                <a:gd name="T94" fmla="*/ 280 w 776"/>
                <a:gd name="T95" fmla="*/ 535 h 774"/>
                <a:gd name="T96" fmla="*/ 287 w 776"/>
                <a:gd name="T97" fmla="*/ 300 h 774"/>
                <a:gd name="T98" fmla="*/ 349 w 776"/>
                <a:gd name="T99" fmla="*/ 223 h 774"/>
                <a:gd name="T100" fmla="*/ 329 w 776"/>
                <a:gd name="T101" fmla="*/ 659 h 774"/>
                <a:gd name="T102" fmla="*/ 388 w 776"/>
                <a:gd name="T103" fmla="*/ 475 h 774"/>
                <a:gd name="T104" fmla="*/ 434 w 776"/>
                <a:gd name="T105" fmla="*/ 222 h 774"/>
                <a:gd name="T106" fmla="*/ 495 w 776"/>
                <a:gd name="T107" fmla="*/ 300 h 774"/>
                <a:gd name="T108" fmla="*/ 496 w 776"/>
                <a:gd name="T109" fmla="*/ 535 h 774"/>
                <a:gd name="T110" fmla="*/ 566 w 776"/>
                <a:gd name="T111" fmla="*/ 631 h 774"/>
                <a:gd name="T112" fmla="*/ 525 w 776"/>
                <a:gd name="T113" fmla="*/ 393 h 7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76" h="774">
                  <a:moveTo>
                    <a:pt x="733" y="387"/>
                  </a:moveTo>
                  <a:cubicBezTo>
                    <a:pt x="733" y="386"/>
                    <a:pt x="733" y="386"/>
                    <a:pt x="733" y="385"/>
                  </a:cubicBezTo>
                  <a:cubicBezTo>
                    <a:pt x="733" y="385"/>
                    <a:pt x="733" y="385"/>
                    <a:pt x="733" y="385"/>
                  </a:cubicBezTo>
                  <a:cubicBezTo>
                    <a:pt x="728" y="363"/>
                    <a:pt x="775" y="382"/>
                    <a:pt x="773" y="346"/>
                  </a:cubicBezTo>
                  <a:cubicBezTo>
                    <a:pt x="773" y="346"/>
                    <a:pt x="773" y="346"/>
                    <a:pt x="773" y="346"/>
                  </a:cubicBezTo>
                  <a:cubicBezTo>
                    <a:pt x="773" y="346"/>
                    <a:pt x="773" y="346"/>
                    <a:pt x="773" y="346"/>
                  </a:cubicBezTo>
                  <a:cubicBezTo>
                    <a:pt x="773" y="345"/>
                    <a:pt x="773" y="345"/>
                    <a:pt x="773" y="345"/>
                  </a:cubicBezTo>
                  <a:cubicBezTo>
                    <a:pt x="773" y="345"/>
                    <a:pt x="773" y="345"/>
                    <a:pt x="773" y="345"/>
                  </a:cubicBezTo>
                  <a:cubicBezTo>
                    <a:pt x="768" y="310"/>
                    <a:pt x="726" y="338"/>
                    <a:pt x="725" y="315"/>
                  </a:cubicBezTo>
                  <a:cubicBezTo>
                    <a:pt x="725" y="315"/>
                    <a:pt x="725" y="314"/>
                    <a:pt x="725" y="314"/>
                  </a:cubicBezTo>
                  <a:cubicBezTo>
                    <a:pt x="725" y="314"/>
                    <a:pt x="725" y="314"/>
                    <a:pt x="725" y="314"/>
                  </a:cubicBezTo>
                  <a:cubicBezTo>
                    <a:pt x="716" y="292"/>
                    <a:pt x="766" y="301"/>
                    <a:pt x="756" y="267"/>
                  </a:cubicBezTo>
                  <a:cubicBezTo>
                    <a:pt x="756" y="267"/>
                    <a:pt x="756" y="267"/>
                    <a:pt x="756" y="267"/>
                  </a:cubicBezTo>
                  <a:cubicBezTo>
                    <a:pt x="756" y="267"/>
                    <a:pt x="756" y="267"/>
                    <a:pt x="756" y="267"/>
                  </a:cubicBezTo>
                  <a:cubicBezTo>
                    <a:pt x="756" y="266"/>
                    <a:pt x="756" y="266"/>
                    <a:pt x="756" y="266"/>
                  </a:cubicBezTo>
                  <a:cubicBezTo>
                    <a:pt x="756" y="266"/>
                    <a:pt x="756" y="266"/>
                    <a:pt x="756" y="266"/>
                  </a:cubicBezTo>
                  <a:cubicBezTo>
                    <a:pt x="744" y="233"/>
                    <a:pt x="708" y="269"/>
                    <a:pt x="703" y="247"/>
                  </a:cubicBezTo>
                  <a:cubicBezTo>
                    <a:pt x="703" y="246"/>
                    <a:pt x="703" y="246"/>
                    <a:pt x="702" y="245"/>
                  </a:cubicBezTo>
                  <a:cubicBezTo>
                    <a:pt x="702" y="245"/>
                    <a:pt x="702" y="245"/>
                    <a:pt x="702" y="245"/>
                  </a:cubicBezTo>
                  <a:cubicBezTo>
                    <a:pt x="689" y="226"/>
                    <a:pt x="740" y="224"/>
                    <a:pt x="723" y="193"/>
                  </a:cubicBezTo>
                  <a:cubicBezTo>
                    <a:pt x="723" y="193"/>
                    <a:pt x="723" y="193"/>
                    <a:pt x="723" y="193"/>
                  </a:cubicBezTo>
                  <a:cubicBezTo>
                    <a:pt x="723" y="193"/>
                    <a:pt x="723" y="193"/>
                    <a:pt x="723" y="193"/>
                  </a:cubicBezTo>
                  <a:cubicBezTo>
                    <a:pt x="723" y="193"/>
                    <a:pt x="723" y="192"/>
                    <a:pt x="722" y="192"/>
                  </a:cubicBezTo>
                  <a:cubicBezTo>
                    <a:pt x="722" y="192"/>
                    <a:pt x="722" y="192"/>
                    <a:pt x="722" y="192"/>
                  </a:cubicBezTo>
                  <a:cubicBezTo>
                    <a:pt x="704" y="162"/>
                    <a:pt x="677" y="205"/>
                    <a:pt x="667" y="184"/>
                  </a:cubicBezTo>
                  <a:cubicBezTo>
                    <a:pt x="667" y="184"/>
                    <a:pt x="666" y="183"/>
                    <a:pt x="666" y="183"/>
                  </a:cubicBezTo>
                  <a:cubicBezTo>
                    <a:pt x="666" y="183"/>
                    <a:pt x="666" y="183"/>
                    <a:pt x="666" y="183"/>
                  </a:cubicBezTo>
                  <a:cubicBezTo>
                    <a:pt x="649" y="167"/>
                    <a:pt x="698" y="155"/>
                    <a:pt x="676" y="128"/>
                  </a:cubicBezTo>
                  <a:cubicBezTo>
                    <a:pt x="676" y="128"/>
                    <a:pt x="676" y="128"/>
                    <a:pt x="676" y="128"/>
                  </a:cubicBezTo>
                  <a:cubicBezTo>
                    <a:pt x="675" y="128"/>
                    <a:pt x="675" y="128"/>
                    <a:pt x="675" y="127"/>
                  </a:cubicBezTo>
                  <a:cubicBezTo>
                    <a:pt x="675" y="127"/>
                    <a:pt x="675" y="127"/>
                    <a:pt x="675" y="127"/>
                  </a:cubicBezTo>
                  <a:cubicBezTo>
                    <a:pt x="675" y="127"/>
                    <a:pt x="675" y="127"/>
                    <a:pt x="675" y="127"/>
                  </a:cubicBezTo>
                  <a:cubicBezTo>
                    <a:pt x="650" y="101"/>
                    <a:pt x="633" y="149"/>
                    <a:pt x="619" y="131"/>
                  </a:cubicBezTo>
                  <a:cubicBezTo>
                    <a:pt x="618" y="130"/>
                    <a:pt x="618" y="130"/>
                    <a:pt x="618" y="130"/>
                  </a:cubicBezTo>
                  <a:cubicBezTo>
                    <a:pt x="618" y="130"/>
                    <a:pt x="618" y="130"/>
                    <a:pt x="617" y="130"/>
                  </a:cubicBezTo>
                  <a:cubicBezTo>
                    <a:pt x="598" y="118"/>
                    <a:pt x="643" y="95"/>
                    <a:pt x="615" y="74"/>
                  </a:cubicBezTo>
                  <a:cubicBezTo>
                    <a:pt x="615" y="74"/>
                    <a:pt x="615" y="74"/>
                    <a:pt x="615" y="74"/>
                  </a:cubicBezTo>
                  <a:cubicBezTo>
                    <a:pt x="615" y="74"/>
                    <a:pt x="615" y="73"/>
                    <a:pt x="615" y="73"/>
                  </a:cubicBezTo>
                  <a:cubicBezTo>
                    <a:pt x="615" y="73"/>
                    <a:pt x="615" y="73"/>
                    <a:pt x="614" y="73"/>
                  </a:cubicBezTo>
                  <a:cubicBezTo>
                    <a:pt x="614" y="73"/>
                    <a:pt x="614" y="73"/>
                    <a:pt x="614" y="73"/>
                  </a:cubicBezTo>
                  <a:cubicBezTo>
                    <a:pt x="585" y="53"/>
                    <a:pt x="578" y="103"/>
                    <a:pt x="561" y="88"/>
                  </a:cubicBezTo>
                  <a:cubicBezTo>
                    <a:pt x="560" y="88"/>
                    <a:pt x="560" y="88"/>
                    <a:pt x="559" y="88"/>
                  </a:cubicBezTo>
                  <a:cubicBezTo>
                    <a:pt x="559" y="88"/>
                    <a:pt x="559" y="88"/>
                    <a:pt x="559" y="88"/>
                  </a:cubicBezTo>
                  <a:cubicBezTo>
                    <a:pt x="537" y="80"/>
                    <a:pt x="577" y="49"/>
                    <a:pt x="545" y="33"/>
                  </a:cubicBezTo>
                  <a:cubicBezTo>
                    <a:pt x="545" y="33"/>
                    <a:pt x="545" y="33"/>
                    <a:pt x="545" y="33"/>
                  </a:cubicBezTo>
                  <a:cubicBezTo>
                    <a:pt x="545" y="33"/>
                    <a:pt x="545" y="33"/>
                    <a:pt x="545" y="33"/>
                  </a:cubicBezTo>
                  <a:cubicBezTo>
                    <a:pt x="545" y="33"/>
                    <a:pt x="544" y="33"/>
                    <a:pt x="544" y="33"/>
                  </a:cubicBezTo>
                  <a:cubicBezTo>
                    <a:pt x="544" y="33"/>
                    <a:pt x="544" y="33"/>
                    <a:pt x="544" y="33"/>
                  </a:cubicBezTo>
                  <a:cubicBezTo>
                    <a:pt x="511" y="19"/>
                    <a:pt x="515" y="70"/>
                    <a:pt x="495" y="59"/>
                  </a:cubicBezTo>
                  <a:cubicBezTo>
                    <a:pt x="494" y="59"/>
                    <a:pt x="494" y="59"/>
                    <a:pt x="493" y="59"/>
                  </a:cubicBezTo>
                  <a:cubicBezTo>
                    <a:pt x="493" y="59"/>
                    <a:pt x="493" y="59"/>
                    <a:pt x="493" y="59"/>
                  </a:cubicBezTo>
                  <a:cubicBezTo>
                    <a:pt x="470" y="56"/>
                    <a:pt x="503" y="17"/>
                    <a:pt x="468" y="8"/>
                  </a:cubicBezTo>
                  <a:cubicBezTo>
                    <a:pt x="468" y="8"/>
                    <a:pt x="468" y="8"/>
                    <a:pt x="468" y="8"/>
                  </a:cubicBezTo>
                  <a:cubicBezTo>
                    <a:pt x="468" y="8"/>
                    <a:pt x="468" y="8"/>
                    <a:pt x="468" y="8"/>
                  </a:cubicBezTo>
                  <a:cubicBezTo>
                    <a:pt x="468" y="8"/>
                    <a:pt x="467" y="8"/>
                    <a:pt x="467" y="8"/>
                  </a:cubicBezTo>
                  <a:cubicBezTo>
                    <a:pt x="467" y="8"/>
                    <a:pt x="467" y="8"/>
                    <a:pt x="467" y="8"/>
                  </a:cubicBezTo>
                  <a:cubicBezTo>
                    <a:pt x="432" y="2"/>
                    <a:pt x="446" y="51"/>
                    <a:pt x="424" y="44"/>
                  </a:cubicBezTo>
                  <a:cubicBezTo>
                    <a:pt x="424" y="44"/>
                    <a:pt x="423" y="44"/>
                    <a:pt x="423" y="44"/>
                  </a:cubicBezTo>
                  <a:cubicBezTo>
                    <a:pt x="423" y="44"/>
                    <a:pt x="423" y="44"/>
                    <a:pt x="423" y="44"/>
                  </a:cubicBezTo>
                  <a:cubicBezTo>
                    <a:pt x="400" y="46"/>
                    <a:pt x="423" y="1"/>
                    <a:pt x="388" y="0"/>
                  </a:cubicBezTo>
                  <a:cubicBezTo>
                    <a:pt x="388" y="0"/>
                    <a:pt x="388" y="0"/>
                    <a:pt x="388" y="0"/>
                  </a:cubicBezTo>
                  <a:cubicBezTo>
                    <a:pt x="388" y="0"/>
                    <a:pt x="388" y="0"/>
                    <a:pt x="387" y="0"/>
                  </a:cubicBezTo>
                  <a:cubicBezTo>
                    <a:pt x="387" y="0"/>
                    <a:pt x="387" y="0"/>
                    <a:pt x="387" y="0"/>
                  </a:cubicBezTo>
                  <a:cubicBezTo>
                    <a:pt x="387" y="0"/>
                    <a:pt x="387" y="0"/>
                    <a:pt x="387" y="0"/>
                  </a:cubicBezTo>
                  <a:cubicBezTo>
                    <a:pt x="351" y="1"/>
                    <a:pt x="375" y="46"/>
                    <a:pt x="352" y="44"/>
                  </a:cubicBezTo>
                  <a:cubicBezTo>
                    <a:pt x="352" y="44"/>
                    <a:pt x="351" y="44"/>
                    <a:pt x="351" y="44"/>
                  </a:cubicBezTo>
                  <a:cubicBezTo>
                    <a:pt x="351" y="44"/>
                    <a:pt x="351" y="44"/>
                    <a:pt x="351" y="44"/>
                  </a:cubicBezTo>
                  <a:cubicBezTo>
                    <a:pt x="328" y="51"/>
                    <a:pt x="342" y="2"/>
                    <a:pt x="308" y="8"/>
                  </a:cubicBezTo>
                  <a:cubicBezTo>
                    <a:pt x="308" y="8"/>
                    <a:pt x="308" y="8"/>
                    <a:pt x="308" y="8"/>
                  </a:cubicBezTo>
                  <a:cubicBezTo>
                    <a:pt x="307" y="8"/>
                    <a:pt x="307" y="8"/>
                    <a:pt x="307" y="8"/>
                  </a:cubicBezTo>
                  <a:cubicBezTo>
                    <a:pt x="307" y="8"/>
                    <a:pt x="307" y="8"/>
                    <a:pt x="306" y="8"/>
                  </a:cubicBezTo>
                  <a:cubicBezTo>
                    <a:pt x="306" y="8"/>
                    <a:pt x="306" y="8"/>
                    <a:pt x="306" y="9"/>
                  </a:cubicBezTo>
                  <a:cubicBezTo>
                    <a:pt x="272" y="17"/>
                    <a:pt x="305" y="56"/>
                    <a:pt x="282" y="59"/>
                  </a:cubicBezTo>
                  <a:cubicBezTo>
                    <a:pt x="281" y="59"/>
                    <a:pt x="281" y="59"/>
                    <a:pt x="280" y="59"/>
                  </a:cubicBezTo>
                  <a:cubicBezTo>
                    <a:pt x="280" y="59"/>
                    <a:pt x="280" y="59"/>
                    <a:pt x="280" y="59"/>
                  </a:cubicBezTo>
                  <a:cubicBezTo>
                    <a:pt x="260" y="71"/>
                    <a:pt x="263" y="20"/>
                    <a:pt x="231" y="33"/>
                  </a:cubicBezTo>
                  <a:cubicBezTo>
                    <a:pt x="231" y="33"/>
                    <a:pt x="231" y="33"/>
                    <a:pt x="231" y="33"/>
                  </a:cubicBezTo>
                  <a:cubicBezTo>
                    <a:pt x="230" y="33"/>
                    <a:pt x="230" y="33"/>
                    <a:pt x="230" y="33"/>
                  </a:cubicBezTo>
                  <a:cubicBezTo>
                    <a:pt x="230" y="34"/>
                    <a:pt x="230" y="34"/>
                    <a:pt x="230" y="34"/>
                  </a:cubicBezTo>
                  <a:cubicBezTo>
                    <a:pt x="230" y="34"/>
                    <a:pt x="230" y="34"/>
                    <a:pt x="230" y="34"/>
                  </a:cubicBezTo>
                  <a:cubicBezTo>
                    <a:pt x="198" y="49"/>
                    <a:pt x="238" y="80"/>
                    <a:pt x="216" y="88"/>
                  </a:cubicBezTo>
                  <a:cubicBezTo>
                    <a:pt x="215" y="88"/>
                    <a:pt x="215" y="89"/>
                    <a:pt x="215" y="89"/>
                  </a:cubicBezTo>
                  <a:cubicBezTo>
                    <a:pt x="215" y="89"/>
                    <a:pt x="215" y="89"/>
                    <a:pt x="214" y="89"/>
                  </a:cubicBezTo>
                  <a:cubicBezTo>
                    <a:pt x="197" y="104"/>
                    <a:pt x="190" y="54"/>
                    <a:pt x="161" y="74"/>
                  </a:cubicBezTo>
                  <a:cubicBezTo>
                    <a:pt x="161" y="74"/>
                    <a:pt x="161" y="74"/>
                    <a:pt x="161" y="74"/>
                  </a:cubicBezTo>
                  <a:cubicBezTo>
                    <a:pt x="160" y="74"/>
                    <a:pt x="160" y="74"/>
                    <a:pt x="160" y="74"/>
                  </a:cubicBezTo>
                  <a:cubicBezTo>
                    <a:pt x="160" y="74"/>
                    <a:pt x="160" y="74"/>
                    <a:pt x="160" y="74"/>
                  </a:cubicBezTo>
                  <a:cubicBezTo>
                    <a:pt x="160" y="74"/>
                    <a:pt x="160" y="74"/>
                    <a:pt x="160" y="74"/>
                  </a:cubicBezTo>
                  <a:cubicBezTo>
                    <a:pt x="132" y="96"/>
                    <a:pt x="177" y="118"/>
                    <a:pt x="158" y="130"/>
                  </a:cubicBezTo>
                  <a:cubicBezTo>
                    <a:pt x="157" y="131"/>
                    <a:pt x="157" y="131"/>
                    <a:pt x="157" y="131"/>
                  </a:cubicBezTo>
                  <a:cubicBezTo>
                    <a:pt x="156" y="131"/>
                    <a:pt x="156" y="132"/>
                    <a:pt x="156" y="132"/>
                  </a:cubicBezTo>
                  <a:cubicBezTo>
                    <a:pt x="142" y="150"/>
                    <a:pt x="125" y="102"/>
                    <a:pt x="100" y="128"/>
                  </a:cubicBezTo>
                  <a:cubicBezTo>
                    <a:pt x="100" y="128"/>
                    <a:pt x="100" y="128"/>
                    <a:pt x="100" y="128"/>
                  </a:cubicBezTo>
                  <a:cubicBezTo>
                    <a:pt x="100" y="128"/>
                    <a:pt x="100" y="128"/>
                    <a:pt x="100" y="128"/>
                  </a:cubicBezTo>
                  <a:cubicBezTo>
                    <a:pt x="100" y="128"/>
                    <a:pt x="100" y="129"/>
                    <a:pt x="100" y="129"/>
                  </a:cubicBezTo>
                  <a:cubicBezTo>
                    <a:pt x="100" y="129"/>
                    <a:pt x="100" y="129"/>
                    <a:pt x="100" y="129"/>
                  </a:cubicBezTo>
                  <a:cubicBezTo>
                    <a:pt x="77" y="156"/>
                    <a:pt x="126" y="168"/>
                    <a:pt x="109" y="184"/>
                  </a:cubicBezTo>
                  <a:cubicBezTo>
                    <a:pt x="109" y="184"/>
                    <a:pt x="109" y="185"/>
                    <a:pt x="108" y="185"/>
                  </a:cubicBezTo>
                  <a:cubicBezTo>
                    <a:pt x="108" y="185"/>
                    <a:pt x="108" y="185"/>
                    <a:pt x="108" y="185"/>
                  </a:cubicBezTo>
                  <a:cubicBezTo>
                    <a:pt x="99" y="206"/>
                    <a:pt x="72" y="163"/>
                    <a:pt x="53" y="193"/>
                  </a:cubicBezTo>
                  <a:cubicBezTo>
                    <a:pt x="53" y="193"/>
                    <a:pt x="53" y="193"/>
                    <a:pt x="53" y="193"/>
                  </a:cubicBezTo>
                  <a:cubicBezTo>
                    <a:pt x="53" y="193"/>
                    <a:pt x="53" y="194"/>
                    <a:pt x="53" y="194"/>
                  </a:cubicBezTo>
                  <a:cubicBezTo>
                    <a:pt x="53" y="194"/>
                    <a:pt x="52" y="194"/>
                    <a:pt x="52" y="194"/>
                  </a:cubicBezTo>
                  <a:cubicBezTo>
                    <a:pt x="52" y="194"/>
                    <a:pt x="52" y="194"/>
                    <a:pt x="52" y="194"/>
                  </a:cubicBezTo>
                  <a:cubicBezTo>
                    <a:pt x="35" y="225"/>
                    <a:pt x="86" y="227"/>
                    <a:pt x="73" y="246"/>
                  </a:cubicBezTo>
                  <a:cubicBezTo>
                    <a:pt x="73" y="247"/>
                    <a:pt x="73" y="247"/>
                    <a:pt x="73" y="248"/>
                  </a:cubicBezTo>
                  <a:cubicBezTo>
                    <a:pt x="73" y="248"/>
                    <a:pt x="73" y="248"/>
                    <a:pt x="73" y="248"/>
                  </a:cubicBezTo>
                  <a:cubicBezTo>
                    <a:pt x="67" y="270"/>
                    <a:pt x="32" y="234"/>
                    <a:pt x="20" y="267"/>
                  </a:cubicBezTo>
                  <a:cubicBezTo>
                    <a:pt x="20" y="267"/>
                    <a:pt x="20" y="267"/>
                    <a:pt x="20" y="267"/>
                  </a:cubicBezTo>
                  <a:cubicBezTo>
                    <a:pt x="20" y="267"/>
                    <a:pt x="20" y="268"/>
                    <a:pt x="20" y="268"/>
                  </a:cubicBezTo>
                  <a:cubicBezTo>
                    <a:pt x="20" y="268"/>
                    <a:pt x="20" y="268"/>
                    <a:pt x="20" y="268"/>
                  </a:cubicBezTo>
                  <a:cubicBezTo>
                    <a:pt x="20" y="268"/>
                    <a:pt x="20" y="268"/>
                    <a:pt x="20" y="268"/>
                  </a:cubicBezTo>
                  <a:cubicBezTo>
                    <a:pt x="10" y="302"/>
                    <a:pt x="60" y="294"/>
                    <a:pt x="51" y="315"/>
                  </a:cubicBezTo>
                  <a:cubicBezTo>
                    <a:pt x="51" y="315"/>
                    <a:pt x="51" y="316"/>
                    <a:pt x="51" y="316"/>
                  </a:cubicBezTo>
                  <a:cubicBezTo>
                    <a:pt x="51" y="316"/>
                    <a:pt x="51" y="316"/>
                    <a:pt x="51" y="316"/>
                  </a:cubicBezTo>
                  <a:cubicBezTo>
                    <a:pt x="50" y="339"/>
                    <a:pt x="8" y="311"/>
                    <a:pt x="3" y="346"/>
                  </a:cubicBezTo>
                  <a:cubicBezTo>
                    <a:pt x="3" y="346"/>
                    <a:pt x="3" y="346"/>
                    <a:pt x="3" y="346"/>
                  </a:cubicBezTo>
                  <a:cubicBezTo>
                    <a:pt x="3" y="346"/>
                    <a:pt x="3" y="347"/>
                    <a:pt x="3" y="347"/>
                  </a:cubicBezTo>
                  <a:cubicBezTo>
                    <a:pt x="3" y="347"/>
                    <a:pt x="3" y="347"/>
                    <a:pt x="3" y="347"/>
                  </a:cubicBezTo>
                  <a:cubicBezTo>
                    <a:pt x="3" y="347"/>
                    <a:pt x="3" y="347"/>
                    <a:pt x="3" y="347"/>
                  </a:cubicBezTo>
                  <a:cubicBezTo>
                    <a:pt x="0" y="383"/>
                    <a:pt x="48" y="364"/>
                    <a:pt x="43" y="386"/>
                  </a:cubicBezTo>
                  <a:cubicBezTo>
                    <a:pt x="43" y="387"/>
                    <a:pt x="43" y="388"/>
                    <a:pt x="43" y="388"/>
                  </a:cubicBezTo>
                  <a:cubicBezTo>
                    <a:pt x="43" y="388"/>
                    <a:pt x="43" y="388"/>
                    <a:pt x="43" y="388"/>
                  </a:cubicBezTo>
                  <a:cubicBezTo>
                    <a:pt x="48" y="411"/>
                    <a:pt x="1" y="392"/>
                    <a:pt x="3" y="427"/>
                  </a:cubicBezTo>
                  <a:cubicBezTo>
                    <a:pt x="3" y="427"/>
                    <a:pt x="3" y="427"/>
                    <a:pt x="3" y="427"/>
                  </a:cubicBezTo>
                  <a:cubicBezTo>
                    <a:pt x="3" y="427"/>
                    <a:pt x="3" y="428"/>
                    <a:pt x="3" y="428"/>
                  </a:cubicBezTo>
                  <a:cubicBezTo>
                    <a:pt x="3" y="428"/>
                    <a:pt x="3" y="428"/>
                    <a:pt x="3" y="428"/>
                  </a:cubicBezTo>
                  <a:cubicBezTo>
                    <a:pt x="3" y="428"/>
                    <a:pt x="3" y="428"/>
                    <a:pt x="3" y="428"/>
                  </a:cubicBezTo>
                  <a:cubicBezTo>
                    <a:pt x="8" y="463"/>
                    <a:pt x="50" y="435"/>
                    <a:pt x="51" y="458"/>
                  </a:cubicBezTo>
                  <a:cubicBezTo>
                    <a:pt x="51" y="459"/>
                    <a:pt x="51" y="459"/>
                    <a:pt x="51" y="459"/>
                  </a:cubicBezTo>
                  <a:cubicBezTo>
                    <a:pt x="51" y="460"/>
                    <a:pt x="51" y="460"/>
                    <a:pt x="51" y="460"/>
                  </a:cubicBezTo>
                  <a:cubicBezTo>
                    <a:pt x="60" y="481"/>
                    <a:pt x="10" y="472"/>
                    <a:pt x="20" y="506"/>
                  </a:cubicBezTo>
                  <a:cubicBezTo>
                    <a:pt x="20" y="506"/>
                    <a:pt x="20" y="506"/>
                    <a:pt x="20" y="506"/>
                  </a:cubicBezTo>
                  <a:cubicBezTo>
                    <a:pt x="20" y="506"/>
                    <a:pt x="20" y="507"/>
                    <a:pt x="20" y="507"/>
                  </a:cubicBezTo>
                  <a:cubicBezTo>
                    <a:pt x="20" y="507"/>
                    <a:pt x="20" y="507"/>
                    <a:pt x="20" y="507"/>
                  </a:cubicBezTo>
                  <a:cubicBezTo>
                    <a:pt x="20" y="507"/>
                    <a:pt x="20" y="507"/>
                    <a:pt x="20" y="507"/>
                  </a:cubicBezTo>
                  <a:cubicBezTo>
                    <a:pt x="32" y="541"/>
                    <a:pt x="68" y="504"/>
                    <a:pt x="73" y="527"/>
                  </a:cubicBezTo>
                  <a:cubicBezTo>
                    <a:pt x="73" y="527"/>
                    <a:pt x="73" y="528"/>
                    <a:pt x="74" y="528"/>
                  </a:cubicBezTo>
                  <a:cubicBezTo>
                    <a:pt x="74" y="528"/>
                    <a:pt x="74" y="528"/>
                    <a:pt x="74" y="528"/>
                  </a:cubicBezTo>
                  <a:cubicBezTo>
                    <a:pt x="87" y="547"/>
                    <a:pt x="36" y="549"/>
                    <a:pt x="53" y="580"/>
                  </a:cubicBezTo>
                  <a:cubicBezTo>
                    <a:pt x="53" y="580"/>
                    <a:pt x="53" y="580"/>
                    <a:pt x="53" y="580"/>
                  </a:cubicBezTo>
                  <a:cubicBezTo>
                    <a:pt x="53" y="580"/>
                    <a:pt x="53" y="580"/>
                    <a:pt x="53" y="581"/>
                  </a:cubicBezTo>
                  <a:cubicBezTo>
                    <a:pt x="53" y="581"/>
                    <a:pt x="53" y="581"/>
                    <a:pt x="54" y="581"/>
                  </a:cubicBezTo>
                  <a:cubicBezTo>
                    <a:pt x="54" y="581"/>
                    <a:pt x="54" y="581"/>
                    <a:pt x="54" y="581"/>
                  </a:cubicBezTo>
                  <a:cubicBezTo>
                    <a:pt x="72" y="611"/>
                    <a:pt x="99" y="568"/>
                    <a:pt x="109" y="589"/>
                  </a:cubicBezTo>
                  <a:cubicBezTo>
                    <a:pt x="109" y="590"/>
                    <a:pt x="110" y="590"/>
                    <a:pt x="110" y="590"/>
                  </a:cubicBezTo>
                  <a:cubicBezTo>
                    <a:pt x="110" y="590"/>
                    <a:pt x="110" y="590"/>
                    <a:pt x="110" y="590"/>
                  </a:cubicBezTo>
                  <a:cubicBezTo>
                    <a:pt x="127" y="606"/>
                    <a:pt x="78" y="619"/>
                    <a:pt x="100" y="646"/>
                  </a:cubicBezTo>
                  <a:cubicBezTo>
                    <a:pt x="100" y="646"/>
                    <a:pt x="100" y="646"/>
                    <a:pt x="100" y="646"/>
                  </a:cubicBezTo>
                  <a:cubicBezTo>
                    <a:pt x="101" y="646"/>
                    <a:pt x="101" y="646"/>
                    <a:pt x="101" y="646"/>
                  </a:cubicBezTo>
                  <a:cubicBezTo>
                    <a:pt x="101" y="646"/>
                    <a:pt x="101" y="646"/>
                    <a:pt x="101" y="646"/>
                  </a:cubicBezTo>
                  <a:cubicBezTo>
                    <a:pt x="101" y="646"/>
                    <a:pt x="101" y="646"/>
                    <a:pt x="101" y="646"/>
                  </a:cubicBezTo>
                  <a:cubicBezTo>
                    <a:pt x="126" y="672"/>
                    <a:pt x="143" y="624"/>
                    <a:pt x="157" y="643"/>
                  </a:cubicBezTo>
                  <a:cubicBezTo>
                    <a:pt x="158" y="643"/>
                    <a:pt x="158" y="643"/>
                    <a:pt x="158" y="644"/>
                  </a:cubicBezTo>
                  <a:cubicBezTo>
                    <a:pt x="158" y="644"/>
                    <a:pt x="158" y="644"/>
                    <a:pt x="158" y="644"/>
                  </a:cubicBezTo>
                  <a:cubicBezTo>
                    <a:pt x="178" y="656"/>
                    <a:pt x="133" y="678"/>
                    <a:pt x="161" y="700"/>
                  </a:cubicBezTo>
                  <a:cubicBezTo>
                    <a:pt x="161" y="700"/>
                    <a:pt x="161" y="700"/>
                    <a:pt x="161" y="700"/>
                  </a:cubicBezTo>
                  <a:cubicBezTo>
                    <a:pt x="161" y="700"/>
                    <a:pt x="161" y="700"/>
                    <a:pt x="161" y="700"/>
                  </a:cubicBezTo>
                  <a:cubicBezTo>
                    <a:pt x="161" y="700"/>
                    <a:pt x="161" y="700"/>
                    <a:pt x="162" y="700"/>
                  </a:cubicBezTo>
                  <a:cubicBezTo>
                    <a:pt x="162" y="700"/>
                    <a:pt x="162" y="700"/>
                    <a:pt x="162" y="700"/>
                  </a:cubicBezTo>
                  <a:cubicBezTo>
                    <a:pt x="191" y="720"/>
                    <a:pt x="198" y="670"/>
                    <a:pt x="215" y="685"/>
                  </a:cubicBezTo>
                  <a:cubicBezTo>
                    <a:pt x="216" y="685"/>
                    <a:pt x="216" y="686"/>
                    <a:pt x="217" y="686"/>
                  </a:cubicBezTo>
                  <a:cubicBezTo>
                    <a:pt x="217" y="686"/>
                    <a:pt x="217" y="686"/>
                    <a:pt x="217" y="686"/>
                  </a:cubicBezTo>
                  <a:cubicBezTo>
                    <a:pt x="239" y="693"/>
                    <a:pt x="199" y="725"/>
                    <a:pt x="231" y="740"/>
                  </a:cubicBezTo>
                  <a:cubicBezTo>
                    <a:pt x="231" y="740"/>
                    <a:pt x="231" y="740"/>
                    <a:pt x="231" y="740"/>
                  </a:cubicBezTo>
                  <a:cubicBezTo>
                    <a:pt x="231" y="740"/>
                    <a:pt x="231" y="740"/>
                    <a:pt x="231" y="740"/>
                  </a:cubicBezTo>
                  <a:cubicBezTo>
                    <a:pt x="231" y="740"/>
                    <a:pt x="232" y="741"/>
                    <a:pt x="232" y="741"/>
                  </a:cubicBezTo>
                  <a:cubicBezTo>
                    <a:pt x="232" y="741"/>
                    <a:pt x="232" y="741"/>
                    <a:pt x="232" y="741"/>
                  </a:cubicBezTo>
                  <a:cubicBezTo>
                    <a:pt x="264" y="754"/>
                    <a:pt x="261" y="703"/>
                    <a:pt x="281" y="714"/>
                  </a:cubicBezTo>
                  <a:cubicBezTo>
                    <a:pt x="282" y="715"/>
                    <a:pt x="282" y="715"/>
                    <a:pt x="283" y="715"/>
                  </a:cubicBezTo>
                  <a:cubicBezTo>
                    <a:pt x="283" y="715"/>
                    <a:pt x="283" y="715"/>
                    <a:pt x="283" y="715"/>
                  </a:cubicBezTo>
                  <a:cubicBezTo>
                    <a:pt x="306" y="718"/>
                    <a:pt x="273" y="757"/>
                    <a:pt x="308" y="765"/>
                  </a:cubicBezTo>
                  <a:cubicBezTo>
                    <a:pt x="308" y="765"/>
                    <a:pt x="308" y="765"/>
                    <a:pt x="308" y="765"/>
                  </a:cubicBezTo>
                  <a:cubicBezTo>
                    <a:pt x="308" y="765"/>
                    <a:pt x="308" y="765"/>
                    <a:pt x="308" y="765"/>
                  </a:cubicBezTo>
                  <a:cubicBezTo>
                    <a:pt x="308" y="765"/>
                    <a:pt x="309" y="765"/>
                    <a:pt x="309" y="765"/>
                  </a:cubicBezTo>
                  <a:cubicBezTo>
                    <a:pt x="309" y="765"/>
                    <a:pt x="309" y="765"/>
                    <a:pt x="309" y="765"/>
                  </a:cubicBezTo>
                  <a:cubicBezTo>
                    <a:pt x="344" y="772"/>
                    <a:pt x="330" y="723"/>
                    <a:pt x="352" y="729"/>
                  </a:cubicBezTo>
                  <a:cubicBezTo>
                    <a:pt x="352" y="730"/>
                    <a:pt x="353" y="730"/>
                    <a:pt x="353" y="730"/>
                  </a:cubicBezTo>
                  <a:cubicBezTo>
                    <a:pt x="353" y="729"/>
                    <a:pt x="353" y="730"/>
                    <a:pt x="353" y="729"/>
                  </a:cubicBezTo>
                  <a:cubicBezTo>
                    <a:pt x="376" y="728"/>
                    <a:pt x="353" y="773"/>
                    <a:pt x="388" y="774"/>
                  </a:cubicBezTo>
                  <a:cubicBezTo>
                    <a:pt x="388" y="774"/>
                    <a:pt x="388" y="774"/>
                    <a:pt x="388" y="774"/>
                  </a:cubicBezTo>
                  <a:cubicBezTo>
                    <a:pt x="388" y="774"/>
                    <a:pt x="388" y="774"/>
                    <a:pt x="389" y="774"/>
                  </a:cubicBezTo>
                  <a:cubicBezTo>
                    <a:pt x="389" y="774"/>
                    <a:pt x="389" y="774"/>
                    <a:pt x="389" y="774"/>
                  </a:cubicBezTo>
                  <a:cubicBezTo>
                    <a:pt x="389" y="774"/>
                    <a:pt x="389" y="774"/>
                    <a:pt x="389" y="774"/>
                  </a:cubicBezTo>
                  <a:cubicBezTo>
                    <a:pt x="425" y="773"/>
                    <a:pt x="401" y="728"/>
                    <a:pt x="424" y="729"/>
                  </a:cubicBezTo>
                  <a:cubicBezTo>
                    <a:pt x="424" y="730"/>
                    <a:pt x="425" y="729"/>
                    <a:pt x="425" y="729"/>
                  </a:cubicBezTo>
                  <a:cubicBezTo>
                    <a:pt x="425" y="729"/>
                    <a:pt x="425" y="729"/>
                    <a:pt x="425" y="729"/>
                  </a:cubicBezTo>
                  <a:cubicBezTo>
                    <a:pt x="447" y="723"/>
                    <a:pt x="434" y="771"/>
                    <a:pt x="468" y="765"/>
                  </a:cubicBezTo>
                  <a:cubicBezTo>
                    <a:pt x="468" y="765"/>
                    <a:pt x="468" y="765"/>
                    <a:pt x="468" y="765"/>
                  </a:cubicBezTo>
                  <a:cubicBezTo>
                    <a:pt x="469" y="765"/>
                    <a:pt x="469" y="765"/>
                    <a:pt x="469" y="765"/>
                  </a:cubicBezTo>
                  <a:cubicBezTo>
                    <a:pt x="469" y="765"/>
                    <a:pt x="469" y="765"/>
                    <a:pt x="470" y="765"/>
                  </a:cubicBezTo>
                  <a:cubicBezTo>
                    <a:pt x="470" y="765"/>
                    <a:pt x="470" y="765"/>
                    <a:pt x="470" y="765"/>
                  </a:cubicBezTo>
                  <a:cubicBezTo>
                    <a:pt x="504" y="757"/>
                    <a:pt x="471" y="717"/>
                    <a:pt x="494" y="715"/>
                  </a:cubicBezTo>
                  <a:cubicBezTo>
                    <a:pt x="495" y="714"/>
                    <a:pt x="495" y="714"/>
                    <a:pt x="496" y="714"/>
                  </a:cubicBezTo>
                  <a:cubicBezTo>
                    <a:pt x="496" y="714"/>
                    <a:pt x="496" y="714"/>
                    <a:pt x="496" y="714"/>
                  </a:cubicBezTo>
                  <a:cubicBezTo>
                    <a:pt x="516" y="703"/>
                    <a:pt x="513" y="754"/>
                    <a:pt x="545" y="740"/>
                  </a:cubicBezTo>
                  <a:cubicBezTo>
                    <a:pt x="545" y="740"/>
                    <a:pt x="545" y="740"/>
                    <a:pt x="545" y="740"/>
                  </a:cubicBezTo>
                  <a:cubicBezTo>
                    <a:pt x="546" y="740"/>
                    <a:pt x="546" y="740"/>
                    <a:pt x="546" y="740"/>
                  </a:cubicBezTo>
                  <a:cubicBezTo>
                    <a:pt x="546" y="740"/>
                    <a:pt x="546" y="740"/>
                    <a:pt x="546" y="740"/>
                  </a:cubicBezTo>
                  <a:cubicBezTo>
                    <a:pt x="546" y="740"/>
                    <a:pt x="546" y="740"/>
                    <a:pt x="546" y="740"/>
                  </a:cubicBezTo>
                  <a:cubicBezTo>
                    <a:pt x="578" y="724"/>
                    <a:pt x="538" y="693"/>
                    <a:pt x="560" y="685"/>
                  </a:cubicBezTo>
                  <a:cubicBezTo>
                    <a:pt x="561" y="685"/>
                    <a:pt x="561" y="685"/>
                    <a:pt x="561" y="684"/>
                  </a:cubicBezTo>
                  <a:cubicBezTo>
                    <a:pt x="561" y="684"/>
                    <a:pt x="561" y="684"/>
                    <a:pt x="561" y="684"/>
                  </a:cubicBezTo>
                  <a:cubicBezTo>
                    <a:pt x="579" y="669"/>
                    <a:pt x="586" y="720"/>
                    <a:pt x="615" y="700"/>
                  </a:cubicBezTo>
                  <a:cubicBezTo>
                    <a:pt x="615" y="700"/>
                    <a:pt x="615" y="700"/>
                    <a:pt x="615" y="700"/>
                  </a:cubicBezTo>
                  <a:cubicBezTo>
                    <a:pt x="616" y="700"/>
                    <a:pt x="616" y="699"/>
                    <a:pt x="616" y="699"/>
                  </a:cubicBezTo>
                  <a:cubicBezTo>
                    <a:pt x="616" y="699"/>
                    <a:pt x="616" y="699"/>
                    <a:pt x="616" y="699"/>
                  </a:cubicBezTo>
                  <a:cubicBezTo>
                    <a:pt x="616" y="699"/>
                    <a:pt x="616" y="699"/>
                    <a:pt x="616" y="699"/>
                  </a:cubicBezTo>
                  <a:cubicBezTo>
                    <a:pt x="644" y="677"/>
                    <a:pt x="599" y="655"/>
                    <a:pt x="618" y="643"/>
                  </a:cubicBezTo>
                  <a:cubicBezTo>
                    <a:pt x="619" y="643"/>
                    <a:pt x="619" y="642"/>
                    <a:pt x="619" y="642"/>
                  </a:cubicBezTo>
                  <a:cubicBezTo>
                    <a:pt x="619" y="642"/>
                    <a:pt x="620" y="642"/>
                    <a:pt x="620" y="642"/>
                  </a:cubicBezTo>
                  <a:cubicBezTo>
                    <a:pt x="634" y="623"/>
                    <a:pt x="651" y="671"/>
                    <a:pt x="675" y="646"/>
                  </a:cubicBezTo>
                  <a:cubicBezTo>
                    <a:pt x="676" y="646"/>
                    <a:pt x="676" y="646"/>
                    <a:pt x="676" y="646"/>
                  </a:cubicBezTo>
                  <a:cubicBezTo>
                    <a:pt x="676" y="645"/>
                    <a:pt x="676" y="645"/>
                    <a:pt x="676" y="645"/>
                  </a:cubicBezTo>
                  <a:cubicBezTo>
                    <a:pt x="676" y="645"/>
                    <a:pt x="676" y="645"/>
                    <a:pt x="676" y="645"/>
                  </a:cubicBezTo>
                  <a:cubicBezTo>
                    <a:pt x="676" y="645"/>
                    <a:pt x="676" y="645"/>
                    <a:pt x="676" y="645"/>
                  </a:cubicBezTo>
                  <a:cubicBezTo>
                    <a:pt x="699" y="618"/>
                    <a:pt x="650" y="605"/>
                    <a:pt x="667" y="589"/>
                  </a:cubicBezTo>
                  <a:cubicBezTo>
                    <a:pt x="667" y="589"/>
                    <a:pt x="667" y="589"/>
                    <a:pt x="667" y="588"/>
                  </a:cubicBezTo>
                  <a:cubicBezTo>
                    <a:pt x="668" y="588"/>
                    <a:pt x="668" y="588"/>
                    <a:pt x="668" y="588"/>
                  </a:cubicBezTo>
                  <a:cubicBezTo>
                    <a:pt x="677" y="567"/>
                    <a:pt x="704" y="610"/>
                    <a:pt x="723" y="580"/>
                  </a:cubicBezTo>
                  <a:cubicBezTo>
                    <a:pt x="723" y="580"/>
                    <a:pt x="723" y="580"/>
                    <a:pt x="723" y="580"/>
                  </a:cubicBezTo>
                  <a:cubicBezTo>
                    <a:pt x="723" y="580"/>
                    <a:pt x="723" y="580"/>
                    <a:pt x="723" y="580"/>
                  </a:cubicBezTo>
                  <a:cubicBezTo>
                    <a:pt x="723" y="579"/>
                    <a:pt x="724" y="579"/>
                    <a:pt x="724" y="579"/>
                  </a:cubicBezTo>
                  <a:cubicBezTo>
                    <a:pt x="724" y="579"/>
                    <a:pt x="724" y="579"/>
                    <a:pt x="724" y="579"/>
                  </a:cubicBezTo>
                  <a:cubicBezTo>
                    <a:pt x="740" y="548"/>
                    <a:pt x="690" y="546"/>
                    <a:pt x="703" y="527"/>
                  </a:cubicBezTo>
                  <a:cubicBezTo>
                    <a:pt x="703" y="527"/>
                    <a:pt x="703" y="526"/>
                    <a:pt x="703" y="526"/>
                  </a:cubicBezTo>
                  <a:cubicBezTo>
                    <a:pt x="703" y="526"/>
                    <a:pt x="703" y="526"/>
                    <a:pt x="703" y="526"/>
                  </a:cubicBezTo>
                  <a:cubicBezTo>
                    <a:pt x="709" y="503"/>
                    <a:pt x="744" y="540"/>
                    <a:pt x="756" y="506"/>
                  </a:cubicBezTo>
                  <a:cubicBezTo>
                    <a:pt x="756" y="506"/>
                    <a:pt x="756" y="506"/>
                    <a:pt x="756" y="506"/>
                  </a:cubicBezTo>
                  <a:cubicBezTo>
                    <a:pt x="756" y="506"/>
                    <a:pt x="756" y="506"/>
                    <a:pt x="756" y="506"/>
                  </a:cubicBezTo>
                  <a:cubicBezTo>
                    <a:pt x="756" y="505"/>
                    <a:pt x="756" y="505"/>
                    <a:pt x="756" y="505"/>
                  </a:cubicBezTo>
                  <a:cubicBezTo>
                    <a:pt x="756" y="505"/>
                    <a:pt x="756" y="505"/>
                    <a:pt x="756" y="505"/>
                  </a:cubicBezTo>
                  <a:cubicBezTo>
                    <a:pt x="766" y="471"/>
                    <a:pt x="716" y="480"/>
                    <a:pt x="725" y="459"/>
                  </a:cubicBezTo>
                  <a:cubicBezTo>
                    <a:pt x="725" y="458"/>
                    <a:pt x="725" y="458"/>
                    <a:pt x="725" y="457"/>
                  </a:cubicBezTo>
                  <a:cubicBezTo>
                    <a:pt x="725" y="457"/>
                    <a:pt x="725" y="457"/>
                    <a:pt x="725" y="457"/>
                  </a:cubicBezTo>
                  <a:cubicBezTo>
                    <a:pt x="726" y="434"/>
                    <a:pt x="768" y="462"/>
                    <a:pt x="773" y="427"/>
                  </a:cubicBezTo>
                  <a:cubicBezTo>
                    <a:pt x="773" y="427"/>
                    <a:pt x="773" y="427"/>
                    <a:pt x="773" y="427"/>
                  </a:cubicBezTo>
                  <a:cubicBezTo>
                    <a:pt x="773" y="427"/>
                    <a:pt x="773" y="427"/>
                    <a:pt x="773" y="427"/>
                  </a:cubicBezTo>
                  <a:cubicBezTo>
                    <a:pt x="773" y="426"/>
                    <a:pt x="773" y="426"/>
                    <a:pt x="773" y="426"/>
                  </a:cubicBezTo>
                  <a:cubicBezTo>
                    <a:pt x="773" y="426"/>
                    <a:pt x="773" y="426"/>
                    <a:pt x="773" y="426"/>
                  </a:cubicBezTo>
                  <a:cubicBezTo>
                    <a:pt x="776" y="391"/>
                    <a:pt x="728" y="410"/>
                    <a:pt x="733" y="387"/>
                  </a:cubicBezTo>
                  <a:close/>
                  <a:moveTo>
                    <a:pt x="675" y="293"/>
                  </a:moveTo>
                  <a:cubicBezTo>
                    <a:pt x="675" y="293"/>
                    <a:pt x="675" y="293"/>
                    <a:pt x="675" y="293"/>
                  </a:cubicBezTo>
                  <a:cubicBezTo>
                    <a:pt x="675" y="293"/>
                    <a:pt x="676" y="293"/>
                    <a:pt x="676" y="293"/>
                  </a:cubicBezTo>
                  <a:cubicBezTo>
                    <a:pt x="701" y="371"/>
                    <a:pt x="675" y="374"/>
                    <a:pt x="648" y="367"/>
                  </a:cubicBezTo>
                  <a:cubicBezTo>
                    <a:pt x="622" y="361"/>
                    <a:pt x="569" y="349"/>
                    <a:pt x="562" y="330"/>
                  </a:cubicBezTo>
                  <a:cubicBezTo>
                    <a:pt x="562" y="330"/>
                    <a:pt x="562" y="330"/>
                    <a:pt x="562" y="330"/>
                  </a:cubicBezTo>
                  <a:cubicBezTo>
                    <a:pt x="562" y="330"/>
                    <a:pt x="562" y="330"/>
                    <a:pt x="562" y="330"/>
                  </a:cubicBezTo>
                  <a:cubicBezTo>
                    <a:pt x="562" y="330"/>
                    <a:pt x="562" y="330"/>
                    <a:pt x="562" y="330"/>
                  </a:cubicBezTo>
                  <a:cubicBezTo>
                    <a:pt x="562" y="330"/>
                    <a:pt x="562" y="330"/>
                    <a:pt x="562" y="330"/>
                  </a:cubicBezTo>
                  <a:cubicBezTo>
                    <a:pt x="557" y="311"/>
                    <a:pt x="592" y="270"/>
                    <a:pt x="610" y="249"/>
                  </a:cubicBezTo>
                  <a:cubicBezTo>
                    <a:pt x="627" y="228"/>
                    <a:pt x="650" y="215"/>
                    <a:pt x="675" y="293"/>
                  </a:cubicBezTo>
                  <a:close/>
                  <a:moveTo>
                    <a:pt x="388" y="84"/>
                  </a:moveTo>
                  <a:cubicBezTo>
                    <a:pt x="388" y="84"/>
                    <a:pt x="388" y="84"/>
                    <a:pt x="388" y="84"/>
                  </a:cubicBezTo>
                  <a:cubicBezTo>
                    <a:pt x="470" y="84"/>
                    <a:pt x="464" y="110"/>
                    <a:pt x="450" y="133"/>
                  </a:cubicBezTo>
                  <a:cubicBezTo>
                    <a:pt x="436" y="156"/>
                    <a:pt x="408" y="203"/>
                    <a:pt x="388" y="203"/>
                  </a:cubicBezTo>
                  <a:cubicBezTo>
                    <a:pt x="388" y="203"/>
                    <a:pt x="388" y="203"/>
                    <a:pt x="388" y="203"/>
                  </a:cubicBezTo>
                  <a:cubicBezTo>
                    <a:pt x="388" y="203"/>
                    <a:pt x="388" y="203"/>
                    <a:pt x="388" y="203"/>
                  </a:cubicBezTo>
                  <a:cubicBezTo>
                    <a:pt x="388" y="203"/>
                    <a:pt x="388" y="203"/>
                    <a:pt x="388" y="203"/>
                  </a:cubicBezTo>
                  <a:cubicBezTo>
                    <a:pt x="388" y="203"/>
                    <a:pt x="388" y="203"/>
                    <a:pt x="388" y="203"/>
                  </a:cubicBezTo>
                  <a:cubicBezTo>
                    <a:pt x="368" y="203"/>
                    <a:pt x="340" y="156"/>
                    <a:pt x="326" y="133"/>
                  </a:cubicBezTo>
                  <a:cubicBezTo>
                    <a:pt x="311" y="110"/>
                    <a:pt x="306" y="84"/>
                    <a:pt x="388" y="84"/>
                  </a:cubicBezTo>
                  <a:close/>
                  <a:moveTo>
                    <a:pt x="100" y="293"/>
                  </a:moveTo>
                  <a:cubicBezTo>
                    <a:pt x="100" y="293"/>
                    <a:pt x="100" y="293"/>
                    <a:pt x="100" y="293"/>
                  </a:cubicBezTo>
                  <a:cubicBezTo>
                    <a:pt x="100" y="293"/>
                    <a:pt x="100" y="293"/>
                    <a:pt x="100" y="293"/>
                  </a:cubicBezTo>
                  <a:cubicBezTo>
                    <a:pt x="126" y="215"/>
                    <a:pt x="149" y="228"/>
                    <a:pt x="166" y="249"/>
                  </a:cubicBezTo>
                  <a:cubicBezTo>
                    <a:pt x="184" y="270"/>
                    <a:pt x="219" y="311"/>
                    <a:pt x="214" y="330"/>
                  </a:cubicBezTo>
                  <a:cubicBezTo>
                    <a:pt x="214" y="330"/>
                    <a:pt x="214" y="330"/>
                    <a:pt x="214" y="330"/>
                  </a:cubicBezTo>
                  <a:cubicBezTo>
                    <a:pt x="214" y="330"/>
                    <a:pt x="214" y="330"/>
                    <a:pt x="214" y="330"/>
                  </a:cubicBezTo>
                  <a:cubicBezTo>
                    <a:pt x="214" y="330"/>
                    <a:pt x="214" y="330"/>
                    <a:pt x="214" y="330"/>
                  </a:cubicBezTo>
                  <a:cubicBezTo>
                    <a:pt x="214" y="330"/>
                    <a:pt x="214" y="330"/>
                    <a:pt x="214" y="330"/>
                  </a:cubicBezTo>
                  <a:cubicBezTo>
                    <a:pt x="207" y="349"/>
                    <a:pt x="154" y="361"/>
                    <a:pt x="128" y="368"/>
                  </a:cubicBezTo>
                  <a:cubicBezTo>
                    <a:pt x="101" y="374"/>
                    <a:pt x="75" y="371"/>
                    <a:pt x="100" y="293"/>
                  </a:cubicBezTo>
                  <a:close/>
                  <a:moveTo>
                    <a:pt x="148" y="527"/>
                  </a:moveTo>
                  <a:cubicBezTo>
                    <a:pt x="134" y="532"/>
                    <a:pt x="119" y="524"/>
                    <a:pt x="114" y="510"/>
                  </a:cubicBezTo>
                  <a:cubicBezTo>
                    <a:pt x="94" y="445"/>
                    <a:pt x="94" y="445"/>
                    <a:pt x="94" y="445"/>
                  </a:cubicBezTo>
                  <a:cubicBezTo>
                    <a:pt x="89" y="431"/>
                    <a:pt x="97" y="415"/>
                    <a:pt x="111" y="411"/>
                  </a:cubicBezTo>
                  <a:cubicBezTo>
                    <a:pt x="223" y="375"/>
                    <a:pt x="223" y="375"/>
                    <a:pt x="223" y="375"/>
                  </a:cubicBezTo>
                  <a:cubicBezTo>
                    <a:pt x="237" y="371"/>
                    <a:pt x="253" y="379"/>
                    <a:pt x="257" y="393"/>
                  </a:cubicBezTo>
                  <a:cubicBezTo>
                    <a:pt x="278" y="458"/>
                    <a:pt x="278" y="458"/>
                    <a:pt x="278" y="458"/>
                  </a:cubicBezTo>
                  <a:cubicBezTo>
                    <a:pt x="282" y="472"/>
                    <a:pt x="274" y="487"/>
                    <a:pt x="260" y="492"/>
                  </a:cubicBezTo>
                  <a:lnTo>
                    <a:pt x="148" y="527"/>
                  </a:lnTo>
                  <a:close/>
                  <a:moveTo>
                    <a:pt x="289" y="628"/>
                  </a:moveTo>
                  <a:cubicBezTo>
                    <a:pt x="287" y="655"/>
                    <a:pt x="277" y="680"/>
                    <a:pt x="210" y="631"/>
                  </a:cubicBezTo>
                  <a:cubicBezTo>
                    <a:pt x="210" y="631"/>
                    <a:pt x="210" y="631"/>
                    <a:pt x="210" y="631"/>
                  </a:cubicBezTo>
                  <a:cubicBezTo>
                    <a:pt x="210" y="631"/>
                    <a:pt x="210" y="631"/>
                    <a:pt x="210" y="631"/>
                  </a:cubicBezTo>
                  <a:cubicBezTo>
                    <a:pt x="144" y="583"/>
                    <a:pt x="164" y="566"/>
                    <a:pt x="189" y="555"/>
                  </a:cubicBezTo>
                  <a:cubicBezTo>
                    <a:pt x="214" y="545"/>
                    <a:pt x="264" y="524"/>
                    <a:pt x="280" y="535"/>
                  </a:cubicBezTo>
                  <a:cubicBezTo>
                    <a:pt x="280" y="535"/>
                    <a:pt x="280" y="535"/>
                    <a:pt x="280" y="535"/>
                  </a:cubicBezTo>
                  <a:cubicBezTo>
                    <a:pt x="280" y="535"/>
                    <a:pt x="280" y="535"/>
                    <a:pt x="280" y="535"/>
                  </a:cubicBezTo>
                  <a:cubicBezTo>
                    <a:pt x="280" y="535"/>
                    <a:pt x="280" y="535"/>
                    <a:pt x="280" y="535"/>
                  </a:cubicBezTo>
                  <a:cubicBezTo>
                    <a:pt x="280" y="535"/>
                    <a:pt x="280" y="535"/>
                    <a:pt x="280" y="535"/>
                  </a:cubicBezTo>
                  <a:cubicBezTo>
                    <a:pt x="296" y="547"/>
                    <a:pt x="291" y="601"/>
                    <a:pt x="289" y="628"/>
                  </a:cubicBezTo>
                  <a:close/>
                  <a:moveTo>
                    <a:pt x="287" y="300"/>
                  </a:moveTo>
                  <a:cubicBezTo>
                    <a:pt x="275" y="309"/>
                    <a:pt x="258" y="306"/>
                    <a:pt x="249" y="294"/>
                  </a:cubicBezTo>
                  <a:cubicBezTo>
                    <a:pt x="181" y="198"/>
                    <a:pt x="181" y="198"/>
                    <a:pt x="181" y="198"/>
                  </a:cubicBezTo>
                  <a:cubicBezTo>
                    <a:pt x="172" y="186"/>
                    <a:pt x="175" y="169"/>
                    <a:pt x="187" y="161"/>
                  </a:cubicBezTo>
                  <a:cubicBezTo>
                    <a:pt x="242" y="121"/>
                    <a:pt x="242" y="121"/>
                    <a:pt x="242" y="121"/>
                  </a:cubicBezTo>
                  <a:cubicBezTo>
                    <a:pt x="254" y="112"/>
                    <a:pt x="271" y="115"/>
                    <a:pt x="280" y="127"/>
                  </a:cubicBezTo>
                  <a:cubicBezTo>
                    <a:pt x="349" y="223"/>
                    <a:pt x="349" y="223"/>
                    <a:pt x="349" y="223"/>
                  </a:cubicBezTo>
                  <a:cubicBezTo>
                    <a:pt x="357" y="235"/>
                    <a:pt x="354" y="252"/>
                    <a:pt x="342" y="260"/>
                  </a:cubicBezTo>
                  <a:lnTo>
                    <a:pt x="287" y="300"/>
                  </a:lnTo>
                  <a:close/>
                  <a:moveTo>
                    <a:pt x="451" y="660"/>
                  </a:moveTo>
                  <a:cubicBezTo>
                    <a:pt x="451" y="675"/>
                    <a:pt x="439" y="687"/>
                    <a:pt x="424" y="687"/>
                  </a:cubicBezTo>
                  <a:cubicBezTo>
                    <a:pt x="356" y="686"/>
                    <a:pt x="356" y="686"/>
                    <a:pt x="356" y="686"/>
                  </a:cubicBezTo>
                  <a:cubicBezTo>
                    <a:pt x="341" y="686"/>
                    <a:pt x="329" y="674"/>
                    <a:pt x="329" y="659"/>
                  </a:cubicBezTo>
                  <a:cubicBezTo>
                    <a:pt x="330" y="542"/>
                    <a:pt x="330" y="542"/>
                    <a:pt x="330" y="542"/>
                  </a:cubicBezTo>
                  <a:cubicBezTo>
                    <a:pt x="330" y="527"/>
                    <a:pt x="342" y="515"/>
                    <a:pt x="357" y="515"/>
                  </a:cubicBezTo>
                  <a:cubicBezTo>
                    <a:pt x="425" y="515"/>
                    <a:pt x="425" y="515"/>
                    <a:pt x="425" y="515"/>
                  </a:cubicBezTo>
                  <a:cubicBezTo>
                    <a:pt x="440" y="515"/>
                    <a:pt x="452" y="527"/>
                    <a:pt x="452" y="542"/>
                  </a:cubicBezTo>
                  <a:lnTo>
                    <a:pt x="451" y="660"/>
                  </a:lnTo>
                  <a:close/>
                  <a:moveTo>
                    <a:pt x="388" y="475"/>
                  </a:moveTo>
                  <a:cubicBezTo>
                    <a:pt x="339" y="475"/>
                    <a:pt x="299" y="436"/>
                    <a:pt x="299" y="387"/>
                  </a:cubicBezTo>
                  <a:cubicBezTo>
                    <a:pt x="299" y="338"/>
                    <a:pt x="339" y="298"/>
                    <a:pt x="388" y="298"/>
                  </a:cubicBezTo>
                  <a:cubicBezTo>
                    <a:pt x="437" y="298"/>
                    <a:pt x="477" y="338"/>
                    <a:pt x="477" y="387"/>
                  </a:cubicBezTo>
                  <a:cubicBezTo>
                    <a:pt x="477" y="436"/>
                    <a:pt x="437" y="475"/>
                    <a:pt x="388" y="475"/>
                  </a:cubicBezTo>
                  <a:close/>
                  <a:moveTo>
                    <a:pt x="440" y="260"/>
                  </a:moveTo>
                  <a:cubicBezTo>
                    <a:pt x="428" y="251"/>
                    <a:pt x="425" y="234"/>
                    <a:pt x="434" y="222"/>
                  </a:cubicBezTo>
                  <a:cubicBezTo>
                    <a:pt x="504" y="128"/>
                    <a:pt x="504" y="128"/>
                    <a:pt x="504" y="128"/>
                  </a:cubicBezTo>
                  <a:cubicBezTo>
                    <a:pt x="513" y="116"/>
                    <a:pt x="530" y="113"/>
                    <a:pt x="542" y="122"/>
                  </a:cubicBezTo>
                  <a:cubicBezTo>
                    <a:pt x="596" y="162"/>
                    <a:pt x="596" y="162"/>
                    <a:pt x="596" y="162"/>
                  </a:cubicBezTo>
                  <a:cubicBezTo>
                    <a:pt x="608" y="171"/>
                    <a:pt x="611" y="188"/>
                    <a:pt x="602" y="200"/>
                  </a:cubicBezTo>
                  <a:cubicBezTo>
                    <a:pt x="533" y="295"/>
                    <a:pt x="533" y="295"/>
                    <a:pt x="533" y="295"/>
                  </a:cubicBezTo>
                  <a:cubicBezTo>
                    <a:pt x="524" y="307"/>
                    <a:pt x="507" y="309"/>
                    <a:pt x="495" y="300"/>
                  </a:cubicBezTo>
                  <a:lnTo>
                    <a:pt x="440" y="260"/>
                  </a:lnTo>
                  <a:close/>
                  <a:moveTo>
                    <a:pt x="566" y="631"/>
                  </a:moveTo>
                  <a:cubicBezTo>
                    <a:pt x="566" y="631"/>
                    <a:pt x="566" y="631"/>
                    <a:pt x="566" y="631"/>
                  </a:cubicBezTo>
                  <a:cubicBezTo>
                    <a:pt x="566" y="631"/>
                    <a:pt x="566" y="631"/>
                    <a:pt x="566" y="631"/>
                  </a:cubicBezTo>
                  <a:cubicBezTo>
                    <a:pt x="499" y="679"/>
                    <a:pt x="489" y="655"/>
                    <a:pt x="487" y="628"/>
                  </a:cubicBezTo>
                  <a:cubicBezTo>
                    <a:pt x="485" y="601"/>
                    <a:pt x="480" y="547"/>
                    <a:pt x="496" y="535"/>
                  </a:cubicBezTo>
                  <a:cubicBezTo>
                    <a:pt x="496" y="535"/>
                    <a:pt x="496" y="535"/>
                    <a:pt x="496" y="535"/>
                  </a:cubicBezTo>
                  <a:cubicBezTo>
                    <a:pt x="496" y="535"/>
                    <a:pt x="496" y="535"/>
                    <a:pt x="496" y="535"/>
                  </a:cubicBezTo>
                  <a:cubicBezTo>
                    <a:pt x="496" y="535"/>
                    <a:pt x="496" y="535"/>
                    <a:pt x="496" y="535"/>
                  </a:cubicBezTo>
                  <a:cubicBezTo>
                    <a:pt x="496" y="535"/>
                    <a:pt x="496" y="535"/>
                    <a:pt x="496" y="535"/>
                  </a:cubicBezTo>
                  <a:cubicBezTo>
                    <a:pt x="512" y="524"/>
                    <a:pt x="562" y="545"/>
                    <a:pt x="587" y="555"/>
                  </a:cubicBezTo>
                  <a:cubicBezTo>
                    <a:pt x="613" y="565"/>
                    <a:pt x="632" y="583"/>
                    <a:pt x="566" y="631"/>
                  </a:cubicBezTo>
                  <a:close/>
                  <a:moveTo>
                    <a:pt x="688" y="447"/>
                  </a:moveTo>
                  <a:cubicBezTo>
                    <a:pt x="666" y="512"/>
                    <a:pt x="666" y="512"/>
                    <a:pt x="666" y="512"/>
                  </a:cubicBezTo>
                  <a:cubicBezTo>
                    <a:pt x="662" y="526"/>
                    <a:pt x="646" y="534"/>
                    <a:pt x="632" y="529"/>
                  </a:cubicBezTo>
                  <a:cubicBezTo>
                    <a:pt x="521" y="492"/>
                    <a:pt x="521" y="492"/>
                    <a:pt x="521" y="492"/>
                  </a:cubicBezTo>
                  <a:cubicBezTo>
                    <a:pt x="507" y="487"/>
                    <a:pt x="499" y="472"/>
                    <a:pt x="504" y="458"/>
                  </a:cubicBezTo>
                  <a:cubicBezTo>
                    <a:pt x="525" y="393"/>
                    <a:pt x="525" y="393"/>
                    <a:pt x="525" y="393"/>
                  </a:cubicBezTo>
                  <a:cubicBezTo>
                    <a:pt x="530" y="379"/>
                    <a:pt x="545" y="371"/>
                    <a:pt x="559" y="376"/>
                  </a:cubicBezTo>
                  <a:cubicBezTo>
                    <a:pt x="671" y="413"/>
                    <a:pt x="671" y="413"/>
                    <a:pt x="671" y="413"/>
                  </a:cubicBezTo>
                  <a:cubicBezTo>
                    <a:pt x="685" y="418"/>
                    <a:pt x="693" y="433"/>
                    <a:pt x="688" y="447"/>
                  </a:cubicBezTo>
                  <a:close/>
                </a:path>
              </a:pathLst>
            </a:custGeom>
            <a:grpFill/>
            <a:ln w="9" cap="flat">
              <a:solidFill>
                <a:schemeClr val="bg1"/>
              </a:solidFill>
              <a:prstDash val="solid"/>
              <a:miter lim="800000"/>
              <a:headEnd/>
              <a:tailEnd/>
            </a:ln>
          </p:spPr>
          <p:txBody>
            <a:bodyPr lIns="121920" tIns="60960" rIns="121920" bIns="60960"/>
            <a:lstStyle/>
            <a:p>
              <a:endParaRPr lang="zh-CN" altLang="en-US"/>
            </a:p>
          </p:txBody>
        </p:sp>
      </p:grpSp>
      <p:grpSp>
        <p:nvGrpSpPr>
          <p:cNvPr id="52" name="Group 30"/>
          <p:cNvGrpSpPr>
            <a:grpSpLocks noChangeAspect="1"/>
          </p:cNvGrpSpPr>
          <p:nvPr/>
        </p:nvGrpSpPr>
        <p:grpSpPr bwMode="auto">
          <a:xfrm>
            <a:off x="12744128" y="3002905"/>
            <a:ext cx="698500" cy="693738"/>
            <a:chOff x="7965749" y="1588994"/>
            <a:chExt cx="1165862" cy="1155666"/>
          </a:xfrm>
          <a:solidFill>
            <a:schemeClr val="accent2"/>
          </a:solidFill>
        </p:grpSpPr>
        <p:sp>
          <p:nvSpPr>
            <p:cNvPr id="53" name="Freeform 244"/>
            <p:cNvSpPr>
              <a:spLocks noEditPoints="1"/>
            </p:cNvSpPr>
            <p:nvPr/>
          </p:nvSpPr>
          <p:spPr bwMode="auto">
            <a:xfrm>
              <a:off x="8015280" y="1588994"/>
              <a:ext cx="1116331" cy="1116329"/>
            </a:xfrm>
            <a:custGeom>
              <a:avLst/>
              <a:gdLst>
                <a:gd name="T0" fmla="*/ 1104230 w 738"/>
                <a:gd name="T1" fmla="*/ 671613 h 738"/>
                <a:gd name="T2" fmla="*/ 1116331 w 738"/>
                <a:gd name="T3" fmla="*/ 540013 h 738"/>
                <a:gd name="T4" fmla="*/ 977168 w 738"/>
                <a:gd name="T5" fmla="*/ 481020 h 738"/>
                <a:gd name="T6" fmla="*/ 943890 w 738"/>
                <a:gd name="T7" fmla="*/ 376648 h 738"/>
                <a:gd name="T8" fmla="*/ 1024060 w 738"/>
                <a:gd name="T9" fmla="*/ 252611 h 738"/>
                <a:gd name="T10" fmla="*/ 939352 w 738"/>
                <a:gd name="T11" fmla="*/ 149751 h 738"/>
                <a:gd name="T12" fmla="*/ 801701 w 738"/>
                <a:gd name="T13" fmla="*/ 207232 h 738"/>
                <a:gd name="T14" fmla="*/ 707917 w 738"/>
                <a:gd name="T15" fmla="*/ 157315 h 738"/>
                <a:gd name="T16" fmla="*/ 676152 w 738"/>
                <a:gd name="T17" fmla="*/ 12101 h 738"/>
                <a:gd name="T18" fmla="*/ 544552 w 738"/>
                <a:gd name="T19" fmla="*/ 0 h 738"/>
                <a:gd name="T20" fmla="*/ 487071 w 738"/>
                <a:gd name="T21" fmla="*/ 136138 h 738"/>
                <a:gd name="T22" fmla="*/ 381186 w 738"/>
                <a:gd name="T23" fmla="*/ 169416 h 738"/>
                <a:gd name="T24" fmla="*/ 255637 w 738"/>
                <a:gd name="T25" fmla="*/ 87733 h 738"/>
                <a:gd name="T26" fmla="*/ 154290 w 738"/>
                <a:gd name="T27" fmla="*/ 172441 h 738"/>
                <a:gd name="T28" fmla="*/ 210257 w 738"/>
                <a:gd name="T29" fmla="*/ 310091 h 738"/>
                <a:gd name="T30" fmla="*/ 158828 w 738"/>
                <a:gd name="T31" fmla="*/ 408413 h 738"/>
                <a:gd name="T32" fmla="*/ 12101 w 738"/>
                <a:gd name="T33" fmla="*/ 440179 h 738"/>
                <a:gd name="T34" fmla="*/ 0 w 738"/>
                <a:gd name="T35" fmla="*/ 573291 h 738"/>
                <a:gd name="T36" fmla="*/ 139163 w 738"/>
                <a:gd name="T37" fmla="*/ 630771 h 738"/>
                <a:gd name="T38" fmla="*/ 170929 w 738"/>
                <a:gd name="T39" fmla="*/ 733631 h 738"/>
                <a:gd name="T40" fmla="*/ 89246 w 738"/>
                <a:gd name="T41" fmla="*/ 860693 h 738"/>
                <a:gd name="T42" fmla="*/ 173954 w 738"/>
                <a:gd name="T43" fmla="*/ 963552 h 738"/>
                <a:gd name="T44" fmla="*/ 314630 w 738"/>
                <a:gd name="T45" fmla="*/ 906072 h 738"/>
                <a:gd name="T46" fmla="*/ 406901 w 738"/>
                <a:gd name="T47" fmla="*/ 954476 h 738"/>
                <a:gd name="T48" fmla="*/ 438667 w 738"/>
                <a:gd name="T49" fmla="*/ 1102715 h 738"/>
                <a:gd name="T50" fmla="*/ 571779 w 738"/>
                <a:gd name="T51" fmla="*/ 1116329 h 738"/>
                <a:gd name="T52" fmla="*/ 630772 w 738"/>
                <a:gd name="T53" fmla="*/ 975653 h 738"/>
                <a:gd name="T54" fmla="*/ 732120 w 738"/>
                <a:gd name="T55" fmla="*/ 945401 h 738"/>
                <a:gd name="T56" fmla="*/ 859182 w 738"/>
                <a:gd name="T57" fmla="*/ 1027083 h 738"/>
                <a:gd name="T58" fmla="*/ 962041 w 738"/>
                <a:gd name="T59" fmla="*/ 942375 h 738"/>
                <a:gd name="T60" fmla="*/ 906074 w 738"/>
                <a:gd name="T61" fmla="*/ 803212 h 738"/>
                <a:gd name="T62" fmla="*/ 957503 w 738"/>
                <a:gd name="T63" fmla="*/ 703378 h 738"/>
                <a:gd name="T64" fmla="*/ 1104230 w 738"/>
                <a:gd name="T65" fmla="*/ 671613 h 738"/>
                <a:gd name="T66" fmla="*/ 760860 w 738"/>
                <a:gd name="T67" fmla="*/ 606569 h 738"/>
                <a:gd name="T68" fmla="*/ 558166 w 738"/>
                <a:gd name="T69" fmla="*/ 763884 h 738"/>
                <a:gd name="T70" fmla="*/ 558166 w 738"/>
                <a:gd name="T71" fmla="*/ 763884 h 738"/>
                <a:gd name="T72" fmla="*/ 506736 w 738"/>
                <a:gd name="T73" fmla="*/ 759346 h 738"/>
                <a:gd name="T74" fmla="*/ 353959 w 738"/>
                <a:gd name="T75" fmla="*/ 505222 h 738"/>
                <a:gd name="T76" fmla="*/ 558166 w 738"/>
                <a:gd name="T77" fmla="*/ 346395 h 738"/>
                <a:gd name="T78" fmla="*/ 609595 w 738"/>
                <a:gd name="T79" fmla="*/ 352445 h 738"/>
                <a:gd name="T80" fmla="*/ 738170 w 738"/>
                <a:gd name="T81" fmla="*/ 449254 h 738"/>
                <a:gd name="T82" fmla="*/ 760860 w 738"/>
                <a:gd name="T83" fmla="*/ 606569 h 73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grpFill/>
            <a:ln w="9525">
              <a:solidFill>
                <a:schemeClr val="bg1"/>
              </a:solidFill>
              <a:round/>
              <a:headEnd/>
              <a:tailEnd/>
            </a:ln>
          </p:spPr>
          <p:txBody>
            <a:bodyPr lIns="121920" tIns="60960" rIns="121920" bIns="60960"/>
            <a:lstStyle/>
            <a:p>
              <a:endParaRPr lang="zh-CN" altLang="en-US"/>
            </a:p>
          </p:txBody>
        </p:sp>
        <p:sp>
          <p:nvSpPr>
            <p:cNvPr id="54" name="Freeform 244"/>
            <p:cNvSpPr>
              <a:spLocks noEditPoints="1"/>
            </p:cNvSpPr>
            <p:nvPr/>
          </p:nvSpPr>
          <p:spPr bwMode="auto">
            <a:xfrm>
              <a:off x="7965749" y="1628331"/>
              <a:ext cx="1116331" cy="1116329"/>
            </a:xfrm>
            <a:custGeom>
              <a:avLst/>
              <a:gdLst>
                <a:gd name="T0" fmla="*/ 1104230 w 738"/>
                <a:gd name="T1" fmla="*/ 671613 h 738"/>
                <a:gd name="T2" fmla="*/ 1116331 w 738"/>
                <a:gd name="T3" fmla="*/ 540013 h 738"/>
                <a:gd name="T4" fmla="*/ 977168 w 738"/>
                <a:gd name="T5" fmla="*/ 481020 h 738"/>
                <a:gd name="T6" fmla="*/ 943890 w 738"/>
                <a:gd name="T7" fmla="*/ 376648 h 738"/>
                <a:gd name="T8" fmla="*/ 1024060 w 738"/>
                <a:gd name="T9" fmla="*/ 252611 h 738"/>
                <a:gd name="T10" fmla="*/ 939352 w 738"/>
                <a:gd name="T11" fmla="*/ 149751 h 738"/>
                <a:gd name="T12" fmla="*/ 801701 w 738"/>
                <a:gd name="T13" fmla="*/ 207232 h 738"/>
                <a:gd name="T14" fmla="*/ 707917 w 738"/>
                <a:gd name="T15" fmla="*/ 157315 h 738"/>
                <a:gd name="T16" fmla="*/ 676152 w 738"/>
                <a:gd name="T17" fmla="*/ 12101 h 738"/>
                <a:gd name="T18" fmla="*/ 544552 w 738"/>
                <a:gd name="T19" fmla="*/ 0 h 738"/>
                <a:gd name="T20" fmla="*/ 487071 w 738"/>
                <a:gd name="T21" fmla="*/ 136138 h 738"/>
                <a:gd name="T22" fmla="*/ 381186 w 738"/>
                <a:gd name="T23" fmla="*/ 169416 h 738"/>
                <a:gd name="T24" fmla="*/ 255637 w 738"/>
                <a:gd name="T25" fmla="*/ 87733 h 738"/>
                <a:gd name="T26" fmla="*/ 154290 w 738"/>
                <a:gd name="T27" fmla="*/ 172441 h 738"/>
                <a:gd name="T28" fmla="*/ 210257 w 738"/>
                <a:gd name="T29" fmla="*/ 310091 h 738"/>
                <a:gd name="T30" fmla="*/ 158828 w 738"/>
                <a:gd name="T31" fmla="*/ 408413 h 738"/>
                <a:gd name="T32" fmla="*/ 12101 w 738"/>
                <a:gd name="T33" fmla="*/ 440179 h 738"/>
                <a:gd name="T34" fmla="*/ 0 w 738"/>
                <a:gd name="T35" fmla="*/ 573291 h 738"/>
                <a:gd name="T36" fmla="*/ 139163 w 738"/>
                <a:gd name="T37" fmla="*/ 630771 h 738"/>
                <a:gd name="T38" fmla="*/ 170929 w 738"/>
                <a:gd name="T39" fmla="*/ 733631 h 738"/>
                <a:gd name="T40" fmla="*/ 89246 w 738"/>
                <a:gd name="T41" fmla="*/ 860693 h 738"/>
                <a:gd name="T42" fmla="*/ 173954 w 738"/>
                <a:gd name="T43" fmla="*/ 963552 h 738"/>
                <a:gd name="T44" fmla="*/ 314630 w 738"/>
                <a:gd name="T45" fmla="*/ 906072 h 738"/>
                <a:gd name="T46" fmla="*/ 406901 w 738"/>
                <a:gd name="T47" fmla="*/ 954476 h 738"/>
                <a:gd name="T48" fmla="*/ 438667 w 738"/>
                <a:gd name="T49" fmla="*/ 1102715 h 738"/>
                <a:gd name="T50" fmla="*/ 571779 w 738"/>
                <a:gd name="T51" fmla="*/ 1116329 h 738"/>
                <a:gd name="T52" fmla="*/ 630772 w 738"/>
                <a:gd name="T53" fmla="*/ 975653 h 738"/>
                <a:gd name="T54" fmla="*/ 732120 w 738"/>
                <a:gd name="T55" fmla="*/ 945401 h 738"/>
                <a:gd name="T56" fmla="*/ 859182 w 738"/>
                <a:gd name="T57" fmla="*/ 1027083 h 738"/>
                <a:gd name="T58" fmla="*/ 962041 w 738"/>
                <a:gd name="T59" fmla="*/ 942375 h 738"/>
                <a:gd name="T60" fmla="*/ 906074 w 738"/>
                <a:gd name="T61" fmla="*/ 803212 h 738"/>
                <a:gd name="T62" fmla="*/ 957503 w 738"/>
                <a:gd name="T63" fmla="*/ 703378 h 738"/>
                <a:gd name="T64" fmla="*/ 1104230 w 738"/>
                <a:gd name="T65" fmla="*/ 671613 h 738"/>
                <a:gd name="T66" fmla="*/ 760860 w 738"/>
                <a:gd name="T67" fmla="*/ 606569 h 738"/>
                <a:gd name="T68" fmla="*/ 558166 w 738"/>
                <a:gd name="T69" fmla="*/ 763884 h 738"/>
                <a:gd name="T70" fmla="*/ 558166 w 738"/>
                <a:gd name="T71" fmla="*/ 763884 h 738"/>
                <a:gd name="T72" fmla="*/ 506736 w 738"/>
                <a:gd name="T73" fmla="*/ 759346 h 738"/>
                <a:gd name="T74" fmla="*/ 353959 w 738"/>
                <a:gd name="T75" fmla="*/ 505222 h 738"/>
                <a:gd name="T76" fmla="*/ 558166 w 738"/>
                <a:gd name="T77" fmla="*/ 346395 h 738"/>
                <a:gd name="T78" fmla="*/ 609595 w 738"/>
                <a:gd name="T79" fmla="*/ 352445 h 738"/>
                <a:gd name="T80" fmla="*/ 738170 w 738"/>
                <a:gd name="T81" fmla="*/ 449254 h 738"/>
                <a:gd name="T82" fmla="*/ 760860 w 738"/>
                <a:gd name="T83" fmla="*/ 606569 h 73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grpFill/>
            <a:ln w="9525">
              <a:solidFill>
                <a:schemeClr val="bg1"/>
              </a:solidFill>
              <a:round/>
              <a:headEnd/>
              <a:tailEnd/>
            </a:ln>
          </p:spPr>
          <p:txBody>
            <a:bodyPr lIns="121920" tIns="60960" rIns="121920" bIns="60960"/>
            <a:lstStyle/>
            <a:p>
              <a:endParaRPr lang="zh-CN" altLang="en-US"/>
            </a:p>
          </p:txBody>
        </p:sp>
      </p:grpSp>
      <p:grpSp>
        <p:nvGrpSpPr>
          <p:cNvPr id="68" name="Group 46"/>
          <p:cNvGrpSpPr>
            <a:grpSpLocks/>
          </p:cNvGrpSpPr>
          <p:nvPr/>
        </p:nvGrpSpPr>
        <p:grpSpPr bwMode="auto">
          <a:xfrm>
            <a:off x="1445559" y="4489467"/>
            <a:ext cx="490268" cy="3120291"/>
            <a:chOff x="951571" y="1657350"/>
            <a:chExt cx="202844" cy="1676400"/>
          </a:xfrm>
        </p:grpSpPr>
        <p:cxnSp>
          <p:nvCxnSpPr>
            <p:cNvPr id="84" name="Straight Connector 62"/>
            <p:cNvCxnSpPr/>
            <p:nvPr/>
          </p:nvCxnSpPr>
          <p:spPr>
            <a:xfrm flipV="1">
              <a:off x="1053228" y="1656587"/>
              <a:ext cx="0" cy="167866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5" name="Rounded Rectangle 63"/>
            <p:cNvSpPr/>
            <p:nvPr/>
          </p:nvSpPr>
          <p:spPr>
            <a:xfrm>
              <a:off x="951795" y="2626231"/>
              <a:ext cx="202866" cy="62214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000">
                <a:solidFill>
                  <a:srgbClr val="FFFFFF"/>
                </a:solidFill>
              </a:endParaRPr>
            </a:p>
          </p:txBody>
        </p:sp>
      </p:grpSp>
      <p:grpSp>
        <p:nvGrpSpPr>
          <p:cNvPr id="69" name="Group 47"/>
          <p:cNvGrpSpPr>
            <a:grpSpLocks/>
          </p:cNvGrpSpPr>
          <p:nvPr/>
        </p:nvGrpSpPr>
        <p:grpSpPr bwMode="auto">
          <a:xfrm>
            <a:off x="2376624" y="4489467"/>
            <a:ext cx="490268" cy="3120291"/>
            <a:chOff x="1346378" y="1657350"/>
            <a:chExt cx="202844" cy="1676400"/>
          </a:xfrm>
        </p:grpSpPr>
        <p:cxnSp>
          <p:nvCxnSpPr>
            <p:cNvPr id="82" name="Straight Connector 60"/>
            <p:cNvCxnSpPr/>
            <p:nvPr/>
          </p:nvCxnSpPr>
          <p:spPr>
            <a:xfrm flipV="1">
              <a:off x="1449123" y="1656587"/>
              <a:ext cx="0" cy="167866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3" name="Rounded Rectangle 61"/>
            <p:cNvSpPr/>
            <p:nvPr/>
          </p:nvSpPr>
          <p:spPr>
            <a:xfrm>
              <a:off x="1347690" y="1824734"/>
              <a:ext cx="202866" cy="13872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000">
                <a:solidFill>
                  <a:srgbClr val="FFFFFF"/>
                </a:solidFill>
              </a:endParaRPr>
            </a:p>
          </p:txBody>
        </p:sp>
      </p:grpSp>
      <p:grpSp>
        <p:nvGrpSpPr>
          <p:cNvPr id="70" name="Group 48"/>
          <p:cNvGrpSpPr>
            <a:grpSpLocks/>
          </p:cNvGrpSpPr>
          <p:nvPr/>
        </p:nvGrpSpPr>
        <p:grpSpPr bwMode="auto">
          <a:xfrm>
            <a:off x="3307689" y="4489467"/>
            <a:ext cx="490268" cy="3120291"/>
            <a:chOff x="1695492" y="1657350"/>
            <a:chExt cx="202844" cy="1676400"/>
          </a:xfrm>
        </p:grpSpPr>
        <p:cxnSp>
          <p:nvCxnSpPr>
            <p:cNvPr id="80" name="Straight Connector 58"/>
            <p:cNvCxnSpPr/>
            <p:nvPr/>
          </p:nvCxnSpPr>
          <p:spPr>
            <a:xfrm flipV="1">
              <a:off x="1797169" y="1656587"/>
              <a:ext cx="0" cy="167866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1" name="Rounded Rectangle 59"/>
            <p:cNvSpPr/>
            <p:nvPr/>
          </p:nvSpPr>
          <p:spPr>
            <a:xfrm>
              <a:off x="1695735" y="2189051"/>
              <a:ext cx="202866" cy="103970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000">
                <a:solidFill>
                  <a:srgbClr val="FFFFFF"/>
                </a:solidFill>
              </a:endParaRPr>
            </a:p>
          </p:txBody>
        </p:sp>
      </p:grpSp>
      <p:grpSp>
        <p:nvGrpSpPr>
          <p:cNvPr id="71" name="Group 49"/>
          <p:cNvGrpSpPr>
            <a:grpSpLocks/>
          </p:cNvGrpSpPr>
          <p:nvPr/>
        </p:nvGrpSpPr>
        <p:grpSpPr bwMode="auto">
          <a:xfrm>
            <a:off x="4238753" y="4489467"/>
            <a:ext cx="490268" cy="3120291"/>
            <a:chOff x="2090299" y="1657350"/>
            <a:chExt cx="202844" cy="1676400"/>
          </a:xfrm>
        </p:grpSpPr>
        <p:cxnSp>
          <p:nvCxnSpPr>
            <p:cNvPr id="78" name="Straight Connector 56"/>
            <p:cNvCxnSpPr/>
            <p:nvPr/>
          </p:nvCxnSpPr>
          <p:spPr>
            <a:xfrm flipV="1">
              <a:off x="2193065" y="1656587"/>
              <a:ext cx="0" cy="167866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9" name="Rounded Rectangle 57"/>
            <p:cNvSpPr/>
            <p:nvPr/>
          </p:nvSpPr>
          <p:spPr>
            <a:xfrm>
              <a:off x="2091633" y="2334777"/>
              <a:ext cx="202866" cy="9023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000">
                <a:solidFill>
                  <a:srgbClr val="FFFFFF"/>
                </a:solidFill>
              </a:endParaRPr>
            </a:p>
          </p:txBody>
        </p:sp>
      </p:grpSp>
      <p:grpSp>
        <p:nvGrpSpPr>
          <p:cNvPr id="72" name="Group 50"/>
          <p:cNvGrpSpPr>
            <a:grpSpLocks/>
          </p:cNvGrpSpPr>
          <p:nvPr/>
        </p:nvGrpSpPr>
        <p:grpSpPr bwMode="auto">
          <a:xfrm>
            <a:off x="5169818" y="4489467"/>
            <a:ext cx="490268" cy="3120291"/>
            <a:chOff x="2482864" y="1657350"/>
            <a:chExt cx="202844" cy="1676400"/>
          </a:xfrm>
        </p:grpSpPr>
        <p:cxnSp>
          <p:nvCxnSpPr>
            <p:cNvPr id="76" name="Straight Connector 54"/>
            <p:cNvCxnSpPr/>
            <p:nvPr/>
          </p:nvCxnSpPr>
          <p:spPr>
            <a:xfrm flipV="1">
              <a:off x="2584560" y="1656587"/>
              <a:ext cx="0" cy="167866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7" name="Rounded Rectangle 55"/>
            <p:cNvSpPr/>
            <p:nvPr/>
          </p:nvSpPr>
          <p:spPr>
            <a:xfrm>
              <a:off x="2483128" y="2116187"/>
              <a:ext cx="202866" cy="110976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000">
                <a:solidFill>
                  <a:srgbClr val="FFFFFF"/>
                </a:solidFill>
              </a:endParaRPr>
            </a:p>
          </p:txBody>
        </p:sp>
      </p:grpSp>
      <p:grpSp>
        <p:nvGrpSpPr>
          <p:cNvPr id="73" name="Group 51"/>
          <p:cNvGrpSpPr>
            <a:grpSpLocks/>
          </p:cNvGrpSpPr>
          <p:nvPr/>
        </p:nvGrpSpPr>
        <p:grpSpPr bwMode="auto">
          <a:xfrm>
            <a:off x="6100883" y="4489467"/>
            <a:ext cx="490268" cy="3120291"/>
            <a:chOff x="2877671" y="1657350"/>
            <a:chExt cx="202844" cy="1676400"/>
          </a:xfrm>
        </p:grpSpPr>
        <p:cxnSp>
          <p:nvCxnSpPr>
            <p:cNvPr id="74" name="Straight Connector 52"/>
            <p:cNvCxnSpPr/>
            <p:nvPr/>
          </p:nvCxnSpPr>
          <p:spPr>
            <a:xfrm flipV="1">
              <a:off x="2980457" y="1656587"/>
              <a:ext cx="0" cy="167866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5" name="Rounded Rectangle 53"/>
            <p:cNvSpPr/>
            <p:nvPr/>
          </p:nvSpPr>
          <p:spPr>
            <a:xfrm>
              <a:off x="2879024" y="1970460"/>
              <a:ext cx="202866" cy="1247084"/>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000">
                <a:solidFill>
                  <a:srgbClr val="FFFFFF"/>
                </a:solidFill>
              </a:endParaRPr>
            </a:p>
          </p:txBody>
        </p:sp>
      </p:grpSp>
      <p:grpSp>
        <p:nvGrpSpPr>
          <p:cNvPr id="4" name="组合 3"/>
          <p:cNvGrpSpPr/>
          <p:nvPr/>
        </p:nvGrpSpPr>
        <p:grpSpPr>
          <a:xfrm>
            <a:off x="872319" y="7622976"/>
            <a:ext cx="6379394" cy="500454"/>
            <a:chOff x="872319" y="7622976"/>
            <a:chExt cx="6379394" cy="500454"/>
          </a:xfrm>
        </p:grpSpPr>
        <p:cxnSp>
          <p:nvCxnSpPr>
            <p:cNvPr id="67" name="Straight Connector 45"/>
            <p:cNvCxnSpPr/>
            <p:nvPr/>
          </p:nvCxnSpPr>
          <p:spPr bwMode="auto">
            <a:xfrm>
              <a:off x="872319" y="7622976"/>
              <a:ext cx="6379394"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7580" y="7868138"/>
              <a:ext cx="216066" cy="25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id-ID" sz="1600">
                  <a:solidFill>
                    <a:srgbClr val="7F7F7F"/>
                  </a:solidFill>
                  <a:cs typeface="Arial" pitchFamily="34" charset="0"/>
                </a:rPr>
                <a:t>25</a:t>
              </a:r>
              <a:endParaRPr lang="en-US" altLang="zh-CN" sz="4000">
                <a:solidFill>
                  <a:srgbClr val="7F7F7F"/>
                </a:solidFill>
                <a:cs typeface="Arial" pitchFamily="34" charset="0"/>
              </a:endParaRPr>
            </a:p>
          </p:txBody>
        </p:sp>
        <p:sp>
          <p:nvSpPr>
            <p:cNvPr id="62" name="Rectangle 1436"/>
            <p:cNvSpPr>
              <a:spLocks noChangeArrowheads="1"/>
            </p:cNvSpPr>
            <p:nvPr/>
          </p:nvSpPr>
          <p:spPr bwMode="auto">
            <a:xfrm>
              <a:off x="2524752" y="7868138"/>
              <a:ext cx="216066" cy="25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00">
                  <a:solidFill>
                    <a:srgbClr val="7F7F7F"/>
                  </a:solidFill>
                  <a:cs typeface="Arial" pitchFamily="34" charset="0"/>
                </a:rPr>
                <a:t>97</a:t>
              </a:r>
              <a:endParaRPr lang="en-US" altLang="zh-CN" sz="4000">
                <a:solidFill>
                  <a:srgbClr val="7F7F7F"/>
                </a:solidFill>
                <a:cs typeface="Arial" pitchFamily="34" charset="0"/>
              </a:endParaRPr>
            </a:p>
          </p:txBody>
        </p:sp>
        <p:sp>
          <p:nvSpPr>
            <p:cNvPr id="63" name="Rectangle 1436"/>
            <p:cNvSpPr>
              <a:spLocks noChangeArrowheads="1"/>
            </p:cNvSpPr>
            <p:nvPr/>
          </p:nvSpPr>
          <p:spPr bwMode="auto">
            <a:xfrm>
              <a:off x="3461055" y="7868138"/>
              <a:ext cx="216066" cy="25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00">
                  <a:solidFill>
                    <a:srgbClr val="7F7F7F"/>
                  </a:solidFill>
                  <a:cs typeface="Arial" pitchFamily="34" charset="0"/>
                </a:rPr>
                <a:t>80</a:t>
              </a:r>
              <a:endParaRPr lang="en-US" altLang="zh-CN" sz="4000">
                <a:solidFill>
                  <a:srgbClr val="7F7F7F"/>
                </a:solidFill>
                <a:cs typeface="Arial" pitchFamily="34" charset="0"/>
              </a:endParaRPr>
            </a:p>
          </p:txBody>
        </p:sp>
        <p:sp>
          <p:nvSpPr>
            <p:cNvPr id="64" name="Rectangle 1436"/>
            <p:cNvSpPr>
              <a:spLocks noChangeArrowheads="1"/>
            </p:cNvSpPr>
            <p:nvPr/>
          </p:nvSpPr>
          <p:spPr bwMode="auto">
            <a:xfrm>
              <a:off x="4397359" y="7868138"/>
              <a:ext cx="216066" cy="25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00">
                  <a:solidFill>
                    <a:srgbClr val="7F7F7F"/>
                  </a:solidFill>
                  <a:cs typeface="Arial" pitchFamily="34" charset="0"/>
                </a:rPr>
                <a:t>63</a:t>
              </a:r>
              <a:endParaRPr lang="en-US" altLang="zh-CN" sz="4000">
                <a:solidFill>
                  <a:srgbClr val="7F7F7F"/>
                </a:solidFill>
                <a:cs typeface="Arial" pitchFamily="34" charset="0"/>
              </a:endParaRPr>
            </a:p>
          </p:txBody>
        </p:sp>
        <p:sp>
          <p:nvSpPr>
            <p:cNvPr id="65" name="Rectangle 1436"/>
            <p:cNvSpPr>
              <a:spLocks noChangeArrowheads="1"/>
            </p:cNvSpPr>
            <p:nvPr/>
          </p:nvSpPr>
          <p:spPr bwMode="auto">
            <a:xfrm>
              <a:off x="5333666" y="7868138"/>
              <a:ext cx="216066" cy="25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00">
                  <a:solidFill>
                    <a:srgbClr val="7F7F7F"/>
                  </a:solidFill>
                  <a:cs typeface="Arial" pitchFamily="34" charset="0"/>
                </a:rPr>
                <a:t>82</a:t>
              </a:r>
              <a:endParaRPr lang="en-US" altLang="zh-CN" sz="4000">
                <a:solidFill>
                  <a:srgbClr val="7F7F7F"/>
                </a:solidFill>
                <a:cs typeface="Arial" pitchFamily="34" charset="0"/>
              </a:endParaRPr>
            </a:p>
          </p:txBody>
        </p:sp>
        <p:sp>
          <p:nvSpPr>
            <p:cNvPr id="66" name="Rectangle 1436"/>
            <p:cNvSpPr>
              <a:spLocks noChangeArrowheads="1"/>
            </p:cNvSpPr>
            <p:nvPr/>
          </p:nvSpPr>
          <p:spPr bwMode="auto">
            <a:xfrm>
              <a:off x="6298662" y="7868138"/>
              <a:ext cx="216066" cy="25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00">
                  <a:solidFill>
                    <a:srgbClr val="7F7F7F"/>
                  </a:solidFill>
                  <a:cs typeface="Arial" pitchFamily="34" charset="0"/>
                </a:rPr>
                <a:t>90</a:t>
              </a:r>
              <a:endParaRPr lang="en-US" altLang="zh-CN" sz="4000">
                <a:solidFill>
                  <a:srgbClr val="7F7F7F"/>
                </a:solidFill>
                <a:cs typeface="Arial" pitchFamily="34" charset="0"/>
              </a:endParaRPr>
            </a:p>
          </p:txBody>
        </p:sp>
      </p:grpSp>
      <p:grpSp>
        <p:nvGrpSpPr>
          <p:cNvPr id="86" name="Group 64"/>
          <p:cNvGrpSpPr>
            <a:grpSpLocks/>
          </p:cNvGrpSpPr>
          <p:nvPr/>
        </p:nvGrpSpPr>
        <p:grpSpPr bwMode="auto">
          <a:xfrm>
            <a:off x="8821415" y="6125518"/>
            <a:ext cx="446088" cy="1352550"/>
            <a:chOff x="2633018" y="1804018"/>
            <a:chExt cx="445205" cy="1352282"/>
          </a:xfrm>
        </p:grpSpPr>
        <p:sp>
          <p:nvSpPr>
            <p:cNvPr id="87" name="Freeform 12"/>
            <p:cNvSpPr>
              <a:spLocks/>
            </p:cNvSpPr>
            <p:nvPr/>
          </p:nvSpPr>
          <p:spPr bwMode="auto">
            <a:xfrm>
              <a:off x="2759767" y="1804018"/>
              <a:ext cx="131502" cy="201572"/>
            </a:xfrm>
            <a:custGeom>
              <a:avLst/>
              <a:gdLst>
                <a:gd name="T0" fmla="*/ 18 w 110"/>
                <a:gd name="T1" fmla="*/ 157 h 167"/>
                <a:gd name="T2" fmla="*/ 59 w 110"/>
                <a:gd name="T3" fmla="*/ 166 h 167"/>
                <a:gd name="T4" fmla="*/ 81 w 110"/>
                <a:gd name="T5" fmla="*/ 157 h 167"/>
                <a:gd name="T6" fmla="*/ 94 w 110"/>
                <a:gd name="T7" fmla="*/ 148 h 167"/>
                <a:gd name="T8" fmla="*/ 105 w 110"/>
                <a:gd name="T9" fmla="*/ 101 h 167"/>
                <a:gd name="T10" fmla="*/ 110 w 110"/>
                <a:gd name="T11" fmla="*/ 62 h 167"/>
                <a:gd name="T12" fmla="*/ 38 w 110"/>
                <a:gd name="T13" fmla="*/ 9 h 167"/>
                <a:gd name="T14" fmla="*/ 3 w 110"/>
                <a:gd name="T15" fmla="*/ 84 h 167"/>
                <a:gd name="T16" fmla="*/ 8 w 110"/>
                <a:gd name="T17" fmla="*/ 113 h 167"/>
                <a:gd name="T18" fmla="*/ 13 w 110"/>
                <a:gd name="T19" fmla="*/ 125 h 167"/>
                <a:gd name="T20" fmla="*/ 18 w 110"/>
                <a:gd name="T21" fmla="*/ 157 h 167"/>
                <a:gd name="T22" fmla="*/ 18 w 110"/>
                <a:gd name="T23" fmla="*/ 15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167">
                  <a:moveTo>
                    <a:pt x="18" y="157"/>
                  </a:moveTo>
                  <a:cubicBezTo>
                    <a:pt x="15" y="164"/>
                    <a:pt x="55" y="167"/>
                    <a:pt x="59" y="166"/>
                  </a:cubicBezTo>
                  <a:cubicBezTo>
                    <a:pt x="67" y="164"/>
                    <a:pt x="75" y="161"/>
                    <a:pt x="81" y="157"/>
                  </a:cubicBezTo>
                  <a:cubicBezTo>
                    <a:pt x="85" y="155"/>
                    <a:pt x="90" y="149"/>
                    <a:pt x="94" y="148"/>
                  </a:cubicBezTo>
                  <a:cubicBezTo>
                    <a:pt x="86" y="141"/>
                    <a:pt x="102" y="109"/>
                    <a:pt x="105" y="101"/>
                  </a:cubicBezTo>
                  <a:cubicBezTo>
                    <a:pt x="109" y="88"/>
                    <a:pt x="110" y="76"/>
                    <a:pt x="110" y="62"/>
                  </a:cubicBezTo>
                  <a:cubicBezTo>
                    <a:pt x="108" y="23"/>
                    <a:pt x="77" y="0"/>
                    <a:pt x="38" y="9"/>
                  </a:cubicBezTo>
                  <a:cubicBezTo>
                    <a:pt x="3" y="17"/>
                    <a:pt x="0" y="55"/>
                    <a:pt x="3" y="84"/>
                  </a:cubicBezTo>
                  <a:cubicBezTo>
                    <a:pt x="4" y="94"/>
                    <a:pt x="7" y="103"/>
                    <a:pt x="8" y="113"/>
                  </a:cubicBezTo>
                  <a:cubicBezTo>
                    <a:pt x="8" y="118"/>
                    <a:pt x="10" y="121"/>
                    <a:pt x="13" y="125"/>
                  </a:cubicBezTo>
                  <a:cubicBezTo>
                    <a:pt x="20" y="135"/>
                    <a:pt x="21" y="145"/>
                    <a:pt x="18" y="157"/>
                  </a:cubicBezTo>
                  <a:cubicBezTo>
                    <a:pt x="18" y="157"/>
                    <a:pt x="26" y="131"/>
                    <a:pt x="18" y="157"/>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88" name="Freeform 13"/>
            <p:cNvSpPr>
              <a:spLocks/>
            </p:cNvSpPr>
            <p:nvPr/>
          </p:nvSpPr>
          <p:spPr bwMode="auto">
            <a:xfrm>
              <a:off x="2633018" y="1988132"/>
              <a:ext cx="445205" cy="1168168"/>
            </a:xfrm>
            <a:custGeom>
              <a:avLst/>
              <a:gdLst>
                <a:gd name="T0" fmla="*/ 356 w 369"/>
                <a:gd name="T1" fmla="*/ 203 h 968"/>
                <a:gd name="T2" fmla="*/ 311 w 369"/>
                <a:gd name="T3" fmla="*/ 42 h 968"/>
                <a:gd name="T4" fmla="*/ 282 w 369"/>
                <a:gd name="T5" fmla="*/ 26 h 968"/>
                <a:gd name="T6" fmla="*/ 193 w 369"/>
                <a:gd name="T7" fmla="*/ 47 h 968"/>
                <a:gd name="T8" fmla="*/ 211 w 369"/>
                <a:gd name="T9" fmla="*/ 184 h 968"/>
                <a:gd name="T10" fmla="*/ 246 w 369"/>
                <a:gd name="T11" fmla="*/ 325 h 968"/>
                <a:gd name="T12" fmla="*/ 89 w 369"/>
                <a:gd name="T13" fmla="*/ 364 h 968"/>
                <a:gd name="T14" fmla="*/ 74 w 369"/>
                <a:gd name="T15" fmla="*/ 327 h 968"/>
                <a:gd name="T16" fmla="*/ 109 w 369"/>
                <a:gd name="T17" fmla="*/ 132 h 968"/>
                <a:gd name="T18" fmla="*/ 114 w 369"/>
                <a:gd name="T19" fmla="*/ 15 h 968"/>
                <a:gd name="T20" fmla="*/ 20 w 369"/>
                <a:gd name="T21" fmla="*/ 81 h 968"/>
                <a:gd name="T22" fmla="*/ 3 w 369"/>
                <a:gd name="T23" fmla="*/ 444 h 968"/>
                <a:gd name="T24" fmla="*/ 17 w 369"/>
                <a:gd name="T25" fmla="*/ 514 h 968"/>
                <a:gd name="T26" fmla="*/ 40 w 369"/>
                <a:gd name="T27" fmla="*/ 530 h 968"/>
                <a:gd name="T28" fmla="*/ 35 w 369"/>
                <a:gd name="T29" fmla="*/ 500 h 968"/>
                <a:gd name="T30" fmla="*/ 44 w 369"/>
                <a:gd name="T31" fmla="*/ 502 h 968"/>
                <a:gd name="T32" fmla="*/ 55 w 369"/>
                <a:gd name="T33" fmla="*/ 503 h 968"/>
                <a:gd name="T34" fmla="*/ 54 w 369"/>
                <a:gd name="T35" fmla="*/ 470 h 968"/>
                <a:gd name="T36" fmla="*/ 60 w 369"/>
                <a:gd name="T37" fmla="*/ 444 h 968"/>
                <a:gd name="T38" fmla="*/ 69 w 369"/>
                <a:gd name="T39" fmla="*/ 534 h 968"/>
                <a:gd name="T40" fmla="*/ 86 w 369"/>
                <a:gd name="T41" fmla="*/ 773 h 968"/>
                <a:gd name="T42" fmla="*/ 118 w 369"/>
                <a:gd name="T43" fmla="*/ 871 h 968"/>
                <a:gd name="T44" fmla="*/ 89 w 369"/>
                <a:gd name="T45" fmla="*/ 928 h 968"/>
                <a:gd name="T46" fmla="*/ 151 w 369"/>
                <a:gd name="T47" fmla="*/ 916 h 968"/>
                <a:gd name="T48" fmla="*/ 177 w 369"/>
                <a:gd name="T49" fmla="*/ 873 h 968"/>
                <a:gd name="T50" fmla="*/ 176 w 369"/>
                <a:gd name="T51" fmla="*/ 824 h 968"/>
                <a:gd name="T52" fmla="*/ 170 w 369"/>
                <a:gd name="T53" fmla="*/ 706 h 968"/>
                <a:gd name="T54" fmla="*/ 171 w 369"/>
                <a:gd name="T55" fmla="*/ 499 h 968"/>
                <a:gd name="T56" fmla="*/ 241 w 369"/>
                <a:gd name="T57" fmla="*/ 837 h 968"/>
                <a:gd name="T58" fmla="*/ 268 w 369"/>
                <a:gd name="T59" fmla="*/ 894 h 968"/>
                <a:gd name="T60" fmla="*/ 262 w 369"/>
                <a:gd name="T61" fmla="*/ 922 h 968"/>
                <a:gd name="T62" fmla="*/ 355 w 369"/>
                <a:gd name="T63" fmla="*/ 949 h 968"/>
                <a:gd name="T64" fmla="*/ 334 w 369"/>
                <a:gd name="T65" fmla="*/ 877 h 968"/>
                <a:gd name="T66" fmla="*/ 329 w 369"/>
                <a:gd name="T67" fmla="*/ 738 h 968"/>
                <a:gd name="T68" fmla="*/ 308 w 369"/>
                <a:gd name="T69" fmla="*/ 622 h 968"/>
                <a:gd name="T70" fmla="*/ 296 w 369"/>
                <a:gd name="T71" fmla="*/ 484 h 968"/>
                <a:gd name="T72" fmla="*/ 281 w 369"/>
                <a:gd name="T73" fmla="*/ 399 h 968"/>
                <a:gd name="T74" fmla="*/ 284 w 369"/>
                <a:gd name="T75" fmla="*/ 405 h 968"/>
                <a:gd name="T76" fmla="*/ 316 w 369"/>
                <a:gd name="T77" fmla="*/ 343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9" h="968">
                  <a:moveTo>
                    <a:pt x="316" y="343"/>
                  </a:moveTo>
                  <a:cubicBezTo>
                    <a:pt x="338" y="301"/>
                    <a:pt x="358" y="252"/>
                    <a:pt x="356" y="203"/>
                  </a:cubicBezTo>
                  <a:cubicBezTo>
                    <a:pt x="356" y="183"/>
                    <a:pt x="350" y="164"/>
                    <a:pt x="344" y="145"/>
                  </a:cubicBezTo>
                  <a:cubicBezTo>
                    <a:pt x="334" y="110"/>
                    <a:pt x="323" y="76"/>
                    <a:pt x="311" y="42"/>
                  </a:cubicBezTo>
                  <a:cubicBezTo>
                    <a:pt x="310" y="38"/>
                    <a:pt x="309" y="34"/>
                    <a:pt x="307" y="30"/>
                  </a:cubicBezTo>
                  <a:cubicBezTo>
                    <a:pt x="305" y="28"/>
                    <a:pt x="285" y="27"/>
                    <a:pt x="282" y="26"/>
                  </a:cubicBezTo>
                  <a:cubicBezTo>
                    <a:pt x="256" y="21"/>
                    <a:pt x="231" y="11"/>
                    <a:pt x="207" y="0"/>
                  </a:cubicBezTo>
                  <a:cubicBezTo>
                    <a:pt x="213" y="7"/>
                    <a:pt x="192" y="37"/>
                    <a:pt x="193" y="47"/>
                  </a:cubicBezTo>
                  <a:cubicBezTo>
                    <a:pt x="194" y="55"/>
                    <a:pt x="195" y="64"/>
                    <a:pt x="197" y="73"/>
                  </a:cubicBezTo>
                  <a:cubicBezTo>
                    <a:pt x="201" y="110"/>
                    <a:pt x="206" y="147"/>
                    <a:pt x="211" y="184"/>
                  </a:cubicBezTo>
                  <a:cubicBezTo>
                    <a:pt x="214" y="212"/>
                    <a:pt x="218" y="239"/>
                    <a:pt x="226" y="266"/>
                  </a:cubicBezTo>
                  <a:cubicBezTo>
                    <a:pt x="232" y="286"/>
                    <a:pt x="239" y="305"/>
                    <a:pt x="246" y="325"/>
                  </a:cubicBezTo>
                  <a:cubicBezTo>
                    <a:pt x="248" y="331"/>
                    <a:pt x="254" y="355"/>
                    <a:pt x="261" y="357"/>
                  </a:cubicBezTo>
                  <a:cubicBezTo>
                    <a:pt x="212" y="385"/>
                    <a:pt x="139" y="393"/>
                    <a:pt x="89" y="364"/>
                  </a:cubicBezTo>
                  <a:cubicBezTo>
                    <a:pt x="84" y="361"/>
                    <a:pt x="71" y="356"/>
                    <a:pt x="72" y="349"/>
                  </a:cubicBezTo>
                  <a:cubicBezTo>
                    <a:pt x="73" y="341"/>
                    <a:pt x="73" y="334"/>
                    <a:pt x="74" y="327"/>
                  </a:cubicBezTo>
                  <a:cubicBezTo>
                    <a:pt x="78" y="302"/>
                    <a:pt x="81" y="278"/>
                    <a:pt x="85" y="254"/>
                  </a:cubicBezTo>
                  <a:cubicBezTo>
                    <a:pt x="92" y="213"/>
                    <a:pt x="104" y="173"/>
                    <a:pt x="109" y="132"/>
                  </a:cubicBezTo>
                  <a:cubicBezTo>
                    <a:pt x="113" y="107"/>
                    <a:pt x="116" y="82"/>
                    <a:pt x="119" y="58"/>
                  </a:cubicBezTo>
                  <a:cubicBezTo>
                    <a:pt x="120" y="41"/>
                    <a:pt x="118" y="31"/>
                    <a:pt x="114" y="15"/>
                  </a:cubicBezTo>
                  <a:cubicBezTo>
                    <a:pt x="94" y="36"/>
                    <a:pt x="64" y="49"/>
                    <a:pt x="39" y="62"/>
                  </a:cubicBezTo>
                  <a:cubicBezTo>
                    <a:pt x="24" y="69"/>
                    <a:pt x="21" y="67"/>
                    <a:pt x="20" y="81"/>
                  </a:cubicBezTo>
                  <a:cubicBezTo>
                    <a:pt x="15" y="130"/>
                    <a:pt x="11" y="178"/>
                    <a:pt x="7" y="226"/>
                  </a:cubicBezTo>
                  <a:cubicBezTo>
                    <a:pt x="0" y="298"/>
                    <a:pt x="3" y="372"/>
                    <a:pt x="3" y="444"/>
                  </a:cubicBezTo>
                  <a:cubicBezTo>
                    <a:pt x="7" y="444"/>
                    <a:pt x="11" y="444"/>
                    <a:pt x="15" y="444"/>
                  </a:cubicBezTo>
                  <a:cubicBezTo>
                    <a:pt x="12" y="467"/>
                    <a:pt x="5" y="492"/>
                    <a:pt x="17" y="514"/>
                  </a:cubicBezTo>
                  <a:cubicBezTo>
                    <a:pt x="21" y="521"/>
                    <a:pt x="25" y="529"/>
                    <a:pt x="32" y="535"/>
                  </a:cubicBezTo>
                  <a:cubicBezTo>
                    <a:pt x="39" y="541"/>
                    <a:pt x="44" y="539"/>
                    <a:pt x="40" y="530"/>
                  </a:cubicBezTo>
                  <a:cubicBezTo>
                    <a:pt x="41" y="532"/>
                    <a:pt x="60" y="531"/>
                    <a:pt x="48" y="521"/>
                  </a:cubicBezTo>
                  <a:cubicBezTo>
                    <a:pt x="40" y="514"/>
                    <a:pt x="36" y="511"/>
                    <a:pt x="35" y="500"/>
                  </a:cubicBezTo>
                  <a:cubicBezTo>
                    <a:pt x="34" y="496"/>
                    <a:pt x="33" y="488"/>
                    <a:pt x="36" y="485"/>
                  </a:cubicBezTo>
                  <a:cubicBezTo>
                    <a:pt x="40" y="482"/>
                    <a:pt x="42" y="499"/>
                    <a:pt x="44" y="502"/>
                  </a:cubicBezTo>
                  <a:cubicBezTo>
                    <a:pt x="45" y="505"/>
                    <a:pt x="60" y="519"/>
                    <a:pt x="59" y="507"/>
                  </a:cubicBezTo>
                  <a:cubicBezTo>
                    <a:pt x="59" y="506"/>
                    <a:pt x="56" y="504"/>
                    <a:pt x="55" y="503"/>
                  </a:cubicBezTo>
                  <a:cubicBezTo>
                    <a:pt x="53" y="499"/>
                    <a:pt x="52" y="494"/>
                    <a:pt x="52" y="490"/>
                  </a:cubicBezTo>
                  <a:cubicBezTo>
                    <a:pt x="52" y="484"/>
                    <a:pt x="54" y="477"/>
                    <a:pt x="54" y="470"/>
                  </a:cubicBezTo>
                  <a:cubicBezTo>
                    <a:pt x="54" y="460"/>
                    <a:pt x="49" y="452"/>
                    <a:pt x="48" y="442"/>
                  </a:cubicBezTo>
                  <a:cubicBezTo>
                    <a:pt x="53" y="442"/>
                    <a:pt x="60" y="439"/>
                    <a:pt x="60" y="444"/>
                  </a:cubicBezTo>
                  <a:cubicBezTo>
                    <a:pt x="61" y="450"/>
                    <a:pt x="62" y="457"/>
                    <a:pt x="62" y="463"/>
                  </a:cubicBezTo>
                  <a:cubicBezTo>
                    <a:pt x="65" y="487"/>
                    <a:pt x="67" y="511"/>
                    <a:pt x="69" y="534"/>
                  </a:cubicBezTo>
                  <a:cubicBezTo>
                    <a:pt x="73" y="574"/>
                    <a:pt x="77" y="614"/>
                    <a:pt x="80" y="653"/>
                  </a:cubicBezTo>
                  <a:cubicBezTo>
                    <a:pt x="84" y="693"/>
                    <a:pt x="84" y="733"/>
                    <a:pt x="86" y="773"/>
                  </a:cubicBezTo>
                  <a:cubicBezTo>
                    <a:pt x="87" y="785"/>
                    <a:pt x="86" y="797"/>
                    <a:pt x="90" y="808"/>
                  </a:cubicBezTo>
                  <a:cubicBezTo>
                    <a:pt x="99" y="829"/>
                    <a:pt x="109" y="850"/>
                    <a:pt x="118" y="871"/>
                  </a:cubicBezTo>
                  <a:cubicBezTo>
                    <a:pt x="120" y="876"/>
                    <a:pt x="112" y="881"/>
                    <a:pt x="109" y="885"/>
                  </a:cubicBezTo>
                  <a:cubicBezTo>
                    <a:pt x="100" y="897"/>
                    <a:pt x="89" y="912"/>
                    <a:pt x="89" y="928"/>
                  </a:cubicBezTo>
                  <a:cubicBezTo>
                    <a:pt x="90" y="952"/>
                    <a:pt x="132" y="946"/>
                    <a:pt x="145" y="936"/>
                  </a:cubicBezTo>
                  <a:cubicBezTo>
                    <a:pt x="150" y="932"/>
                    <a:pt x="149" y="921"/>
                    <a:pt x="151" y="916"/>
                  </a:cubicBezTo>
                  <a:cubicBezTo>
                    <a:pt x="154" y="908"/>
                    <a:pt x="159" y="908"/>
                    <a:pt x="167" y="908"/>
                  </a:cubicBezTo>
                  <a:cubicBezTo>
                    <a:pt x="185" y="907"/>
                    <a:pt x="179" y="885"/>
                    <a:pt x="177" y="873"/>
                  </a:cubicBezTo>
                  <a:cubicBezTo>
                    <a:pt x="175" y="862"/>
                    <a:pt x="181" y="856"/>
                    <a:pt x="187" y="847"/>
                  </a:cubicBezTo>
                  <a:cubicBezTo>
                    <a:pt x="192" y="840"/>
                    <a:pt x="181" y="831"/>
                    <a:pt x="176" y="824"/>
                  </a:cubicBezTo>
                  <a:cubicBezTo>
                    <a:pt x="170" y="815"/>
                    <a:pt x="173" y="796"/>
                    <a:pt x="173" y="786"/>
                  </a:cubicBezTo>
                  <a:cubicBezTo>
                    <a:pt x="172" y="759"/>
                    <a:pt x="171" y="733"/>
                    <a:pt x="170" y="706"/>
                  </a:cubicBezTo>
                  <a:cubicBezTo>
                    <a:pt x="169" y="676"/>
                    <a:pt x="169" y="647"/>
                    <a:pt x="169" y="618"/>
                  </a:cubicBezTo>
                  <a:cubicBezTo>
                    <a:pt x="170" y="578"/>
                    <a:pt x="171" y="539"/>
                    <a:pt x="171" y="499"/>
                  </a:cubicBezTo>
                  <a:cubicBezTo>
                    <a:pt x="191" y="565"/>
                    <a:pt x="217" y="632"/>
                    <a:pt x="226" y="699"/>
                  </a:cubicBezTo>
                  <a:cubicBezTo>
                    <a:pt x="232" y="745"/>
                    <a:pt x="236" y="791"/>
                    <a:pt x="241" y="837"/>
                  </a:cubicBezTo>
                  <a:cubicBezTo>
                    <a:pt x="242" y="848"/>
                    <a:pt x="241" y="861"/>
                    <a:pt x="248" y="870"/>
                  </a:cubicBezTo>
                  <a:cubicBezTo>
                    <a:pt x="255" y="878"/>
                    <a:pt x="264" y="885"/>
                    <a:pt x="268" y="894"/>
                  </a:cubicBezTo>
                  <a:cubicBezTo>
                    <a:pt x="272" y="902"/>
                    <a:pt x="268" y="915"/>
                    <a:pt x="267" y="923"/>
                  </a:cubicBezTo>
                  <a:cubicBezTo>
                    <a:pt x="265" y="923"/>
                    <a:pt x="264" y="922"/>
                    <a:pt x="262" y="922"/>
                  </a:cubicBezTo>
                  <a:cubicBezTo>
                    <a:pt x="285" y="928"/>
                    <a:pt x="298" y="961"/>
                    <a:pt x="322" y="964"/>
                  </a:cubicBezTo>
                  <a:cubicBezTo>
                    <a:pt x="338" y="967"/>
                    <a:pt x="353" y="968"/>
                    <a:pt x="355" y="949"/>
                  </a:cubicBezTo>
                  <a:cubicBezTo>
                    <a:pt x="358" y="928"/>
                    <a:pt x="346" y="917"/>
                    <a:pt x="335" y="900"/>
                  </a:cubicBezTo>
                  <a:cubicBezTo>
                    <a:pt x="330" y="891"/>
                    <a:pt x="332" y="887"/>
                    <a:pt x="334" y="877"/>
                  </a:cubicBezTo>
                  <a:cubicBezTo>
                    <a:pt x="336" y="863"/>
                    <a:pt x="337" y="849"/>
                    <a:pt x="337" y="835"/>
                  </a:cubicBezTo>
                  <a:cubicBezTo>
                    <a:pt x="337" y="802"/>
                    <a:pt x="333" y="770"/>
                    <a:pt x="329" y="738"/>
                  </a:cubicBezTo>
                  <a:cubicBezTo>
                    <a:pt x="325" y="713"/>
                    <a:pt x="321" y="687"/>
                    <a:pt x="316" y="662"/>
                  </a:cubicBezTo>
                  <a:cubicBezTo>
                    <a:pt x="313" y="649"/>
                    <a:pt x="305" y="636"/>
                    <a:pt x="308" y="622"/>
                  </a:cubicBezTo>
                  <a:cubicBezTo>
                    <a:pt x="312" y="604"/>
                    <a:pt x="310" y="586"/>
                    <a:pt x="308" y="568"/>
                  </a:cubicBezTo>
                  <a:cubicBezTo>
                    <a:pt x="305" y="540"/>
                    <a:pt x="300" y="512"/>
                    <a:pt x="296" y="484"/>
                  </a:cubicBezTo>
                  <a:cubicBezTo>
                    <a:pt x="292" y="462"/>
                    <a:pt x="288" y="440"/>
                    <a:pt x="284" y="417"/>
                  </a:cubicBezTo>
                  <a:cubicBezTo>
                    <a:pt x="283" y="411"/>
                    <a:pt x="282" y="405"/>
                    <a:pt x="281" y="399"/>
                  </a:cubicBezTo>
                  <a:cubicBezTo>
                    <a:pt x="280" y="394"/>
                    <a:pt x="287" y="393"/>
                    <a:pt x="291" y="391"/>
                  </a:cubicBezTo>
                  <a:cubicBezTo>
                    <a:pt x="289" y="396"/>
                    <a:pt x="286" y="400"/>
                    <a:pt x="284" y="405"/>
                  </a:cubicBezTo>
                  <a:cubicBezTo>
                    <a:pt x="294" y="384"/>
                    <a:pt x="306" y="364"/>
                    <a:pt x="316" y="343"/>
                  </a:cubicBezTo>
                  <a:cubicBezTo>
                    <a:pt x="369" y="242"/>
                    <a:pt x="264" y="444"/>
                    <a:pt x="316" y="343"/>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grpSp>
      <p:sp>
        <p:nvSpPr>
          <p:cNvPr id="3" name="矩形 2"/>
          <p:cNvSpPr/>
          <p:nvPr/>
        </p:nvSpPr>
        <p:spPr>
          <a:xfrm>
            <a:off x="1413460" y="2856059"/>
            <a:ext cx="5967795" cy="1135054"/>
          </a:xfrm>
          <a:prstGeom prst="rect">
            <a:avLst/>
          </a:prstGeom>
        </p:spPr>
        <p:txBody>
          <a:bodyPr wrap="square">
            <a:spAutoFit/>
          </a:bodyPr>
          <a:lstStyle/>
          <a:p>
            <a:pPr algn="r" defTabSz="452872">
              <a:lnSpc>
                <a:spcPct val="150000"/>
              </a:lnSpc>
              <a:spcBef>
                <a:spcPts val="1189"/>
              </a:spcBef>
              <a:defRPr sz="1800"/>
            </a:pPr>
            <a:r>
              <a:rPr lang="zh-CN" altLang="en-US" sz="24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a:t>
            </a:r>
          </a:p>
        </p:txBody>
      </p:sp>
    </p:spTree>
    <p:extLst>
      <p:ext uri="{BB962C8B-B14F-4D97-AF65-F5344CB8AC3E}">
        <p14:creationId xmlns:p14="http://schemas.microsoft.com/office/powerpoint/2010/main" val="4147726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anim calcmode="lin" valueType="num">
                                      <p:cBhvr>
                                        <p:cTn id="10" dur="500" fill="hold"/>
                                        <p:tgtEl>
                                          <p:spTgt spid="38"/>
                                        </p:tgtEl>
                                        <p:attrNameLst>
                                          <p:attrName>ppt_x</p:attrName>
                                        </p:attrNameLst>
                                      </p:cBhvr>
                                      <p:tavLst>
                                        <p:tav tm="0">
                                          <p:val>
                                            <p:fltVal val="0.5"/>
                                          </p:val>
                                        </p:tav>
                                        <p:tav tm="100000">
                                          <p:val>
                                            <p:strVal val="#ppt_x"/>
                                          </p:val>
                                        </p:tav>
                                      </p:tavLst>
                                    </p:anim>
                                    <p:anim calcmode="lin" valueType="num">
                                      <p:cBhvr>
                                        <p:cTn id="11" dur="500" fill="hold"/>
                                        <p:tgtEl>
                                          <p:spTgt spid="38"/>
                                        </p:tgtEl>
                                        <p:attrNameLst>
                                          <p:attrName>ppt_y</p:attrName>
                                        </p:attrNameLst>
                                      </p:cBhvr>
                                      <p:tavLst>
                                        <p:tav tm="0">
                                          <p:val>
                                            <p:fltVal val="0.5"/>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fade">
                                      <p:cBhvr>
                                        <p:cTn id="18" dur="1000"/>
                                        <p:tgtEl>
                                          <p:spTgt spid="68"/>
                                        </p:tgtEl>
                                      </p:cBhvr>
                                    </p:animEffect>
                                    <p:anim calcmode="lin" valueType="num">
                                      <p:cBhvr>
                                        <p:cTn id="19" dur="1000" fill="hold"/>
                                        <p:tgtEl>
                                          <p:spTgt spid="68"/>
                                        </p:tgtEl>
                                        <p:attrNameLst>
                                          <p:attrName>ppt_x</p:attrName>
                                        </p:attrNameLst>
                                      </p:cBhvr>
                                      <p:tavLst>
                                        <p:tav tm="0">
                                          <p:val>
                                            <p:strVal val="#ppt_x"/>
                                          </p:val>
                                        </p:tav>
                                        <p:tav tm="100000">
                                          <p:val>
                                            <p:strVal val="#ppt_x"/>
                                          </p:val>
                                        </p:tav>
                                      </p:tavLst>
                                    </p:anim>
                                    <p:anim calcmode="lin" valueType="num">
                                      <p:cBhvr>
                                        <p:cTn id="20" dur="1000" fill="hold"/>
                                        <p:tgtEl>
                                          <p:spTgt spid="68"/>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1000"/>
                                        <p:tgtEl>
                                          <p:spTgt spid="69"/>
                                        </p:tgtEl>
                                      </p:cBhvr>
                                    </p:animEffect>
                                    <p:anim calcmode="lin" valueType="num">
                                      <p:cBhvr>
                                        <p:cTn id="24" dur="1000" fill="hold"/>
                                        <p:tgtEl>
                                          <p:spTgt spid="69"/>
                                        </p:tgtEl>
                                        <p:attrNameLst>
                                          <p:attrName>ppt_x</p:attrName>
                                        </p:attrNameLst>
                                      </p:cBhvr>
                                      <p:tavLst>
                                        <p:tav tm="0">
                                          <p:val>
                                            <p:strVal val="#ppt_x"/>
                                          </p:val>
                                        </p:tav>
                                        <p:tav tm="100000">
                                          <p:val>
                                            <p:strVal val="#ppt_x"/>
                                          </p:val>
                                        </p:tav>
                                      </p:tavLst>
                                    </p:anim>
                                    <p:anim calcmode="lin" valueType="num">
                                      <p:cBhvr>
                                        <p:cTn id="25" dur="1000" fill="hold"/>
                                        <p:tgtEl>
                                          <p:spTgt spid="6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1000"/>
                                        <p:tgtEl>
                                          <p:spTgt spid="70"/>
                                        </p:tgtEl>
                                      </p:cBhvr>
                                    </p:animEffect>
                                    <p:anim calcmode="lin" valueType="num">
                                      <p:cBhvr>
                                        <p:cTn id="29" dur="1000" fill="hold"/>
                                        <p:tgtEl>
                                          <p:spTgt spid="70"/>
                                        </p:tgtEl>
                                        <p:attrNameLst>
                                          <p:attrName>ppt_x</p:attrName>
                                        </p:attrNameLst>
                                      </p:cBhvr>
                                      <p:tavLst>
                                        <p:tav tm="0">
                                          <p:val>
                                            <p:strVal val="#ppt_x"/>
                                          </p:val>
                                        </p:tav>
                                        <p:tav tm="100000">
                                          <p:val>
                                            <p:strVal val="#ppt_x"/>
                                          </p:val>
                                        </p:tav>
                                      </p:tavLst>
                                    </p:anim>
                                    <p:anim calcmode="lin" valueType="num">
                                      <p:cBhvr>
                                        <p:cTn id="30" dur="1000" fill="hold"/>
                                        <p:tgtEl>
                                          <p:spTgt spid="70"/>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fade">
                                      <p:cBhvr>
                                        <p:cTn id="33" dur="1000"/>
                                        <p:tgtEl>
                                          <p:spTgt spid="71"/>
                                        </p:tgtEl>
                                      </p:cBhvr>
                                    </p:animEffect>
                                    <p:anim calcmode="lin" valueType="num">
                                      <p:cBhvr>
                                        <p:cTn id="34" dur="1000" fill="hold"/>
                                        <p:tgtEl>
                                          <p:spTgt spid="71"/>
                                        </p:tgtEl>
                                        <p:attrNameLst>
                                          <p:attrName>ppt_x</p:attrName>
                                        </p:attrNameLst>
                                      </p:cBhvr>
                                      <p:tavLst>
                                        <p:tav tm="0">
                                          <p:val>
                                            <p:strVal val="#ppt_x"/>
                                          </p:val>
                                        </p:tav>
                                        <p:tav tm="100000">
                                          <p:val>
                                            <p:strVal val="#ppt_x"/>
                                          </p:val>
                                        </p:tav>
                                      </p:tavLst>
                                    </p:anim>
                                    <p:anim calcmode="lin" valueType="num">
                                      <p:cBhvr>
                                        <p:cTn id="35" dur="1000" fill="hold"/>
                                        <p:tgtEl>
                                          <p:spTgt spid="71"/>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1000"/>
                                        <p:tgtEl>
                                          <p:spTgt spid="72"/>
                                        </p:tgtEl>
                                      </p:cBhvr>
                                    </p:animEffect>
                                    <p:anim calcmode="lin" valueType="num">
                                      <p:cBhvr>
                                        <p:cTn id="39" dur="1000" fill="hold"/>
                                        <p:tgtEl>
                                          <p:spTgt spid="72"/>
                                        </p:tgtEl>
                                        <p:attrNameLst>
                                          <p:attrName>ppt_x</p:attrName>
                                        </p:attrNameLst>
                                      </p:cBhvr>
                                      <p:tavLst>
                                        <p:tav tm="0">
                                          <p:val>
                                            <p:strVal val="#ppt_x"/>
                                          </p:val>
                                        </p:tav>
                                        <p:tav tm="100000">
                                          <p:val>
                                            <p:strVal val="#ppt_x"/>
                                          </p:val>
                                        </p:tav>
                                      </p:tavLst>
                                    </p:anim>
                                    <p:anim calcmode="lin" valueType="num">
                                      <p:cBhvr>
                                        <p:cTn id="40" dur="1000" fill="hold"/>
                                        <p:tgtEl>
                                          <p:spTgt spid="7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fade">
                                      <p:cBhvr>
                                        <p:cTn id="43" dur="1000"/>
                                        <p:tgtEl>
                                          <p:spTgt spid="73"/>
                                        </p:tgtEl>
                                      </p:cBhvr>
                                    </p:animEffect>
                                    <p:anim calcmode="lin" valueType="num">
                                      <p:cBhvr>
                                        <p:cTn id="44" dur="1000" fill="hold"/>
                                        <p:tgtEl>
                                          <p:spTgt spid="73"/>
                                        </p:tgtEl>
                                        <p:attrNameLst>
                                          <p:attrName>ppt_x</p:attrName>
                                        </p:attrNameLst>
                                      </p:cBhvr>
                                      <p:tavLst>
                                        <p:tav tm="0">
                                          <p:val>
                                            <p:strVal val="#ppt_x"/>
                                          </p:val>
                                        </p:tav>
                                        <p:tav tm="100000">
                                          <p:val>
                                            <p:strVal val="#ppt_x"/>
                                          </p:val>
                                        </p:tav>
                                      </p:tavLst>
                                    </p:anim>
                                    <p:anim calcmode="lin" valueType="num">
                                      <p:cBhvr>
                                        <p:cTn id="45" dur="1000" fill="hold"/>
                                        <p:tgtEl>
                                          <p:spTgt spid="73"/>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25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1000"/>
                                        <p:tgtEl>
                                          <p:spTgt spid="4"/>
                                        </p:tgtEl>
                                      </p:cBhvr>
                                    </p:animEffect>
                                    <p:anim calcmode="lin" valueType="num">
                                      <p:cBhvr>
                                        <p:cTn id="49" dur="1000" fill="hold"/>
                                        <p:tgtEl>
                                          <p:spTgt spid="4"/>
                                        </p:tgtEl>
                                        <p:attrNameLst>
                                          <p:attrName>ppt_x</p:attrName>
                                        </p:attrNameLst>
                                      </p:cBhvr>
                                      <p:tavLst>
                                        <p:tav tm="0">
                                          <p:val>
                                            <p:strVal val="#ppt_x"/>
                                          </p:val>
                                        </p:tav>
                                        <p:tav tm="100000">
                                          <p:val>
                                            <p:strVal val="#ppt_x"/>
                                          </p:val>
                                        </p:tav>
                                      </p:tavLst>
                                    </p:anim>
                                    <p:anim calcmode="lin" valueType="num">
                                      <p:cBhvr>
                                        <p:cTn id="50" dur="1000" fill="hold"/>
                                        <p:tgtEl>
                                          <p:spTgt spid="4"/>
                                        </p:tgtEl>
                                        <p:attrNameLst>
                                          <p:attrName>ppt_y</p:attrName>
                                        </p:attrNameLst>
                                      </p:cBhvr>
                                      <p:tavLst>
                                        <p:tav tm="0">
                                          <p:val>
                                            <p:strVal val="#ppt_y+.1"/>
                                          </p:val>
                                        </p:tav>
                                        <p:tav tm="100000">
                                          <p:val>
                                            <p:strVal val="#ppt_y"/>
                                          </p:val>
                                        </p:tav>
                                      </p:tavLst>
                                    </p:anim>
                                  </p:childTnLst>
                                </p:cTn>
                              </p:par>
                              <p:par>
                                <p:cTn id="51" presetID="2" presetClass="entr" presetSubtype="2" fill="hold" nodeType="withEffect">
                                  <p:stCondLst>
                                    <p:cond delay="50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500" fill="hold"/>
                                        <p:tgtEl>
                                          <p:spTgt spid="49"/>
                                        </p:tgtEl>
                                        <p:attrNameLst>
                                          <p:attrName>ppt_x</p:attrName>
                                        </p:attrNameLst>
                                      </p:cBhvr>
                                      <p:tavLst>
                                        <p:tav tm="0">
                                          <p:val>
                                            <p:strVal val="1+#ppt_w/2"/>
                                          </p:val>
                                        </p:tav>
                                        <p:tav tm="100000">
                                          <p:val>
                                            <p:strVal val="#ppt_x"/>
                                          </p:val>
                                        </p:tav>
                                      </p:tavLst>
                                    </p:anim>
                                    <p:anim calcmode="lin" valueType="num">
                                      <p:cBhvr additive="base">
                                        <p:cTn id="54" dur="500" fill="hold"/>
                                        <p:tgtEl>
                                          <p:spTgt spid="49"/>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50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50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500" fill="hold"/>
                                        <p:tgtEl>
                                          <p:spTgt spid="46"/>
                                        </p:tgtEl>
                                        <p:attrNameLst>
                                          <p:attrName>ppt_x</p:attrName>
                                        </p:attrNameLst>
                                      </p:cBhvr>
                                      <p:tavLst>
                                        <p:tav tm="0">
                                          <p:val>
                                            <p:strVal val="1+#ppt_w/2"/>
                                          </p:val>
                                        </p:tav>
                                        <p:tav tm="100000">
                                          <p:val>
                                            <p:strVal val="#ppt_x"/>
                                          </p:val>
                                        </p:tav>
                                      </p:tavLst>
                                    </p:anim>
                                    <p:anim calcmode="lin" valueType="num">
                                      <p:cBhvr additive="base">
                                        <p:cTn id="62" dur="500" fill="hold"/>
                                        <p:tgtEl>
                                          <p:spTgt spid="46"/>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500"/>
                                  </p:stCondLst>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500" fill="hold"/>
                                        <p:tgtEl>
                                          <p:spTgt spid="31"/>
                                        </p:tgtEl>
                                        <p:attrNameLst>
                                          <p:attrName>ppt_x</p:attrName>
                                        </p:attrNameLst>
                                      </p:cBhvr>
                                      <p:tavLst>
                                        <p:tav tm="0">
                                          <p:val>
                                            <p:strVal val="1+#ppt_w/2"/>
                                          </p:val>
                                        </p:tav>
                                        <p:tav tm="100000">
                                          <p:val>
                                            <p:strVal val="#ppt_x"/>
                                          </p:val>
                                        </p:tav>
                                      </p:tavLst>
                                    </p:anim>
                                    <p:anim calcmode="lin" valueType="num">
                                      <p:cBhvr additive="base">
                                        <p:cTn id="66" dur="500" fill="hold"/>
                                        <p:tgtEl>
                                          <p:spTgt spid="31"/>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500"/>
                                  </p:stCondLst>
                                  <p:childTnLst>
                                    <p:set>
                                      <p:cBhvr>
                                        <p:cTn id="68" dur="1" fill="hold">
                                          <p:stCondLst>
                                            <p:cond delay="0"/>
                                          </p:stCondLst>
                                        </p:cTn>
                                        <p:tgtEl>
                                          <p:spTgt spid="52"/>
                                        </p:tgtEl>
                                        <p:attrNameLst>
                                          <p:attrName>style.visibility</p:attrName>
                                        </p:attrNameLst>
                                      </p:cBhvr>
                                      <p:to>
                                        <p:strVal val="visible"/>
                                      </p:to>
                                    </p:set>
                                    <p:anim calcmode="lin" valueType="num">
                                      <p:cBhvr additive="base">
                                        <p:cTn id="69" dur="500" fill="hold"/>
                                        <p:tgtEl>
                                          <p:spTgt spid="52"/>
                                        </p:tgtEl>
                                        <p:attrNameLst>
                                          <p:attrName>ppt_x</p:attrName>
                                        </p:attrNameLst>
                                      </p:cBhvr>
                                      <p:tavLst>
                                        <p:tav tm="0">
                                          <p:val>
                                            <p:strVal val="1+#ppt_w/2"/>
                                          </p:val>
                                        </p:tav>
                                        <p:tav tm="100000">
                                          <p:val>
                                            <p:strVal val="#ppt_x"/>
                                          </p:val>
                                        </p:tav>
                                      </p:tavLst>
                                    </p:anim>
                                    <p:anim calcmode="lin" valueType="num">
                                      <p:cBhvr additive="base">
                                        <p:cTn id="70" dur="500" fill="hold"/>
                                        <p:tgtEl>
                                          <p:spTgt spid="52"/>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500"/>
                                  </p:stCondLst>
                                  <p:childTnLst>
                                    <p:set>
                                      <p:cBhvr>
                                        <p:cTn id="72" dur="1" fill="hold">
                                          <p:stCondLst>
                                            <p:cond delay="0"/>
                                          </p:stCondLst>
                                        </p:cTn>
                                        <p:tgtEl>
                                          <p:spTgt spid="86"/>
                                        </p:tgtEl>
                                        <p:attrNameLst>
                                          <p:attrName>style.visibility</p:attrName>
                                        </p:attrNameLst>
                                      </p:cBhvr>
                                      <p:to>
                                        <p:strVal val="visible"/>
                                      </p:to>
                                    </p:set>
                                    <p:anim calcmode="lin" valueType="num">
                                      <p:cBhvr additive="base">
                                        <p:cTn id="73" dur="500" fill="hold"/>
                                        <p:tgtEl>
                                          <p:spTgt spid="86"/>
                                        </p:tgtEl>
                                        <p:attrNameLst>
                                          <p:attrName>ppt_x</p:attrName>
                                        </p:attrNameLst>
                                      </p:cBhvr>
                                      <p:tavLst>
                                        <p:tav tm="0">
                                          <p:val>
                                            <p:strVal val="1+#ppt_w/2"/>
                                          </p:val>
                                        </p:tav>
                                        <p:tav tm="100000">
                                          <p:val>
                                            <p:strVal val="#ppt_x"/>
                                          </p:val>
                                        </p:tav>
                                      </p:tavLst>
                                    </p:anim>
                                    <p:anim calcmode="lin" valueType="num">
                                      <p:cBhvr additive="base">
                                        <p:cTn id="74" dur="500" fill="hold"/>
                                        <p:tgtEl>
                                          <p:spTgt spid="86"/>
                                        </p:tgtEl>
                                        <p:attrNameLst>
                                          <p:attrName>ppt_y</p:attrName>
                                        </p:attrNameLst>
                                      </p:cBhvr>
                                      <p:tavLst>
                                        <p:tav tm="0">
                                          <p:val>
                                            <p:strVal val="#ppt_y"/>
                                          </p:val>
                                        </p:tav>
                                        <p:tav tm="100000">
                                          <p:val>
                                            <p:strVal val="#ppt_y"/>
                                          </p:val>
                                        </p:tav>
                                      </p:tavLst>
                                    </p:anim>
                                  </p:childTnLst>
                                </p:cTn>
                              </p:par>
                              <p:par>
                                <p:cTn id="75" presetID="8" presetClass="emph" presetSubtype="0" fill="hold" nodeType="withEffect">
                                  <p:stCondLst>
                                    <p:cond delay="1000"/>
                                  </p:stCondLst>
                                  <p:childTnLst>
                                    <p:animRot by="21600000">
                                      <p:cBhvr>
                                        <p:cTn id="76" dur="2000" fill="hold"/>
                                        <p:tgtEl>
                                          <p:spTgt spid="49"/>
                                        </p:tgtEl>
                                        <p:attrNameLst>
                                          <p:attrName>r</p:attrName>
                                        </p:attrNameLst>
                                      </p:cBhvr>
                                    </p:animRot>
                                  </p:childTnLst>
                                </p:cTn>
                              </p:par>
                              <p:par>
                                <p:cTn id="77" presetID="8" presetClass="emph" presetSubtype="0" fill="hold" nodeType="withEffect">
                                  <p:stCondLst>
                                    <p:cond delay="1000"/>
                                  </p:stCondLst>
                                  <p:childTnLst>
                                    <p:animRot by="21600000">
                                      <p:cBhvr>
                                        <p:cTn id="78" dur="2000" fill="hold"/>
                                        <p:tgtEl>
                                          <p:spTgt spid="34"/>
                                        </p:tgtEl>
                                        <p:attrNameLst>
                                          <p:attrName>r</p:attrName>
                                        </p:attrNameLst>
                                      </p:cBhvr>
                                    </p:animRot>
                                  </p:childTnLst>
                                </p:cTn>
                              </p:par>
                              <p:par>
                                <p:cTn id="79" presetID="8" presetClass="emph" presetSubtype="0" fill="hold" nodeType="withEffect">
                                  <p:stCondLst>
                                    <p:cond delay="1000"/>
                                  </p:stCondLst>
                                  <p:childTnLst>
                                    <p:animRot by="21600000">
                                      <p:cBhvr>
                                        <p:cTn id="80" dur="2000" fill="hold"/>
                                        <p:tgtEl>
                                          <p:spTgt spid="46"/>
                                        </p:tgtEl>
                                        <p:attrNameLst>
                                          <p:attrName>r</p:attrName>
                                        </p:attrNameLst>
                                      </p:cBhvr>
                                    </p:animRot>
                                  </p:childTnLst>
                                </p:cTn>
                              </p:par>
                              <p:par>
                                <p:cTn id="81" presetID="8" presetClass="emph" presetSubtype="0" fill="hold" nodeType="withEffect">
                                  <p:stCondLst>
                                    <p:cond delay="1000"/>
                                  </p:stCondLst>
                                  <p:childTnLst>
                                    <p:animRot by="21600000">
                                      <p:cBhvr>
                                        <p:cTn id="82" dur="2000" fill="hold"/>
                                        <p:tgtEl>
                                          <p:spTgt spid="31"/>
                                        </p:tgtEl>
                                        <p:attrNameLst>
                                          <p:attrName>r</p:attrName>
                                        </p:attrNameLst>
                                      </p:cBhvr>
                                    </p:animRot>
                                  </p:childTnLst>
                                </p:cTn>
                              </p:par>
                              <p:par>
                                <p:cTn id="83" presetID="8" presetClass="emph" presetSubtype="0" fill="hold" nodeType="withEffect">
                                  <p:stCondLst>
                                    <p:cond delay="1000"/>
                                  </p:stCondLst>
                                  <p:childTnLst>
                                    <p:animRot by="21600000">
                                      <p:cBhvr>
                                        <p:cTn id="84" dur="2000" fill="hold"/>
                                        <p:tgtEl>
                                          <p:spTgt spid="5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融资用途</a:t>
            </a:r>
          </a:p>
        </p:txBody>
      </p:sp>
      <p:sp>
        <p:nvSpPr>
          <p:cNvPr id="21" name="TextBox 20"/>
          <p:cNvSpPr txBox="1"/>
          <p:nvPr/>
        </p:nvSpPr>
        <p:spPr>
          <a:xfrm>
            <a:off x="1114231" y="1152352"/>
            <a:ext cx="5479544" cy="970076"/>
          </a:xfrm>
          <a:prstGeom prst="rect">
            <a:avLst/>
          </a:prstGeom>
          <a:noFill/>
        </p:spPr>
        <p:txBody>
          <a:bodyPr wrap="square" lIns="168213" tIns="84107" rIns="168213" bIns="84107">
            <a:spAutoFit/>
          </a:bodyPr>
          <a:lstStyle/>
          <a:p>
            <a:pPr fontAlgn="auto">
              <a:spcBef>
                <a:spcPts val="0"/>
              </a:spcBef>
              <a:spcAft>
                <a:spcPts val="0"/>
              </a:spcAft>
              <a:defRPr/>
            </a:pPr>
            <a:r>
              <a:rPr lang="zh-CN" altLang="en-US" sz="5200" b="1" dirty="0">
                <a:solidFill>
                  <a:schemeClr val="accent1"/>
                </a:solidFill>
                <a:latin typeface="微软雅黑" pitchFamily="34" charset="-122"/>
                <a:ea typeface="微软雅黑" pitchFamily="34" charset="-122"/>
              </a:rPr>
              <a:t>资金主要用途</a:t>
            </a:r>
          </a:p>
        </p:txBody>
      </p:sp>
      <p:sp>
        <p:nvSpPr>
          <p:cNvPr id="46" name="KSO_Shape"/>
          <p:cNvSpPr>
            <a:spLocks/>
          </p:cNvSpPr>
          <p:nvPr/>
        </p:nvSpPr>
        <p:spPr bwMode="auto">
          <a:xfrm>
            <a:off x="499504" y="231889"/>
            <a:ext cx="518505" cy="489527"/>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7" name="组合 46"/>
          <p:cNvGrpSpPr/>
          <p:nvPr/>
        </p:nvGrpSpPr>
        <p:grpSpPr>
          <a:xfrm>
            <a:off x="6263633" y="1862849"/>
            <a:ext cx="2239907" cy="2630873"/>
            <a:chOff x="9372085" y="2917903"/>
            <a:chExt cx="3200462" cy="3767734"/>
          </a:xfrm>
        </p:grpSpPr>
        <p:sp>
          <p:nvSpPr>
            <p:cNvPr id="48" name="Shape 727"/>
            <p:cNvSpPr/>
            <p:nvPr/>
          </p:nvSpPr>
          <p:spPr>
            <a:xfrm>
              <a:off x="9372085" y="2917903"/>
              <a:ext cx="3200462" cy="3767734"/>
            </a:xfrm>
            <a:custGeom>
              <a:avLst/>
              <a:gdLst/>
              <a:ahLst/>
              <a:cxnLst>
                <a:cxn ang="0">
                  <a:pos x="wd2" y="hd2"/>
                </a:cxn>
                <a:cxn ang="5400000">
                  <a:pos x="wd2" y="hd2"/>
                </a:cxn>
                <a:cxn ang="10800000">
                  <a:pos x="wd2" y="hd2"/>
                </a:cxn>
                <a:cxn ang="16200000">
                  <a:pos x="wd2" y="hd2"/>
                </a:cxn>
              </a:cxnLst>
              <a:rect l="0" t="0" r="r" b="b"/>
              <a:pathLst>
                <a:path w="21483" h="21600" extrusionOk="0">
                  <a:moveTo>
                    <a:pt x="18505" y="14572"/>
                  </a:moveTo>
                  <a:cubicBezTo>
                    <a:pt x="18974" y="14572"/>
                    <a:pt x="19549" y="14855"/>
                    <a:pt x="19783" y="15202"/>
                  </a:cubicBezTo>
                  <a:lnTo>
                    <a:pt x="21307" y="17456"/>
                  </a:lnTo>
                  <a:cubicBezTo>
                    <a:pt x="21541" y="17802"/>
                    <a:pt x="21541" y="18369"/>
                    <a:pt x="21307" y="18716"/>
                  </a:cubicBezTo>
                  <a:lnTo>
                    <a:pt x="19783" y="20970"/>
                  </a:lnTo>
                  <a:cubicBezTo>
                    <a:pt x="19549" y="21317"/>
                    <a:pt x="18974" y="21600"/>
                    <a:pt x="18505" y="21600"/>
                  </a:cubicBezTo>
                  <a:lnTo>
                    <a:pt x="15458" y="21600"/>
                  </a:lnTo>
                  <a:cubicBezTo>
                    <a:pt x="14989" y="21600"/>
                    <a:pt x="14414" y="21317"/>
                    <a:pt x="14180" y="20970"/>
                  </a:cubicBezTo>
                  <a:lnTo>
                    <a:pt x="12656" y="18716"/>
                  </a:lnTo>
                  <a:cubicBezTo>
                    <a:pt x="12422" y="18369"/>
                    <a:pt x="12422" y="17802"/>
                    <a:pt x="12656" y="17456"/>
                  </a:cubicBezTo>
                  <a:lnTo>
                    <a:pt x="13507" y="16198"/>
                  </a:lnTo>
                  <a:cubicBezTo>
                    <a:pt x="13741" y="15852"/>
                    <a:pt x="13741" y="15285"/>
                    <a:pt x="13506" y="14939"/>
                  </a:cubicBezTo>
                  <a:lnTo>
                    <a:pt x="13336" y="14686"/>
                  </a:lnTo>
                  <a:cubicBezTo>
                    <a:pt x="13102" y="14340"/>
                    <a:pt x="12527" y="14056"/>
                    <a:pt x="12059" y="14056"/>
                  </a:cubicBezTo>
                  <a:lnTo>
                    <a:pt x="5352" y="14056"/>
                  </a:lnTo>
                  <a:cubicBezTo>
                    <a:pt x="4884" y="14056"/>
                    <a:pt x="4309" y="13773"/>
                    <a:pt x="4075" y="13426"/>
                  </a:cubicBezTo>
                  <a:lnTo>
                    <a:pt x="175" y="7658"/>
                  </a:lnTo>
                  <a:cubicBezTo>
                    <a:pt x="-59" y="7312"/>
                    <a:pt x="-59" y="6745"/>
                    <a:pt x="175" y="6398"/>
                  </a:cubicBezTo>
                  <a:lnTo>
                    <a:pt x="4075" y="630"/>
                  </a:lnTo>
                  <a:cubicBezTo>
                    <a:pt x="4309" y="283"/>
                    <a:pt x="4884" y="0"/>
                    <a:pt x="5352" y="0"/>
                  </a:cubicBezTo>
                  <a:lnTo>
                    <a:pt x="13151" y="0"/>
                  </a:lnTo>
                  <a:cubicBezTo>
                    <a:pt x="13619" y="0"/>
                    <a:pt x="14194" y="283"/>
                    <a:pt x="14429" y="630"/>
                  </a:cubicBezTo>
                  <a:lnTo>
                    <a:pt x="18328" y="6398"/>
                  </a:lnTo>
                  <a:cubicBezTo>
                    <a:pt x="18562" y="6745"/>
                    <a:pt x="18562" y="7312"/>
                    <a:pt x="18328" y="7658"/>
                  </a:cubicBezTo>
                  <a:lnTo>
                    <a:pt x="14975" y="12618"/>
                  </a:lnTo>
                  <a:cubicBezTo>
                    <a:pt x="14741" y="12965"/>
                    <a:pt x="14741" y="13532"/>
                    <a:pt x="14975" y="13878"/>
                  </a:cubicBezTo>
                  <a:lnTo>
                    <a:pt x="15018" y="13942"/>
                  </a:lnTo>
                  <a:cubicBezTo>
                    <a:pt x="15252" y="14288"/>
                    <a:pt x="15827" y="14572"/>
                    <a:pt x="16295" y="14572"/>
                  </a:cubicBezTo>
                  <a:cubicBezTo>
                    <a:pt x="16295" y="14572"/>
                    <a:pt x="18505" y="14572"/>
                    <a:pt x="18505" y="14572"/>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9" name="Shape 746"/>
            <p:cNvSpPr/>
            <p:nvPr/>
          </p:nvSpPr>
          <p:spPr>
            <a:xfrm>
              <a:off x="11510088" y="5683482"/>
              <a:ext cx="719194"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0087B1"/>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50" name="Shape 747"/>
            <p:cNvSpPr/>
            <p:nvPr/>
          </p:nvSpPr>
          <p:spPr>
            <a:xfrm>
              <a:off x="9871729" y="3016605"/>
              <a:ext cx="1765011"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rPr>
                <a:t>01</a:t>
              </a:r>
            </a:p>
          </p:txBody>
        </p:sp>
        <p:sp>
          <p:nvSpPr>
            <p:cNvPr id="51" name="Shape 753"/>
            <p:cNvSpPr/>
            <p:nvPr/>
          </p:nvSpPr>
          <p:spPr>
            <a:xfrm>
              <a:off x="9569325" y="4022973"/>
              <a:ext cx="2314759"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Title Example</a:t>
              </a:r>
            </a:p>
          </p:txBody>
        </p:sp>
        <p:sp>
          <p:nvSpPr>
            <p:cNvPr id="52" name="Shape 759"/>
            <p:cNvSpPr/>
            <p:nvPr/>
          </p:nvSpPr>
          <p:spPr>
            <a:xfrm>
              <a:off x="9871729" y="4371958"/>
              <a:ext cx="1765011"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rPr>
                <a:t>20%</a:t>
              </a:r>
            </a:p>
          </p:txBody>
        </p:sp>
      </p:grpSp>
      <p:grpSp>
        <p:nvGrpSpPr>
          <p:cNvPr id="53" name="组合 52"/>
          <p:cNvGrpSpPr/>
          <p:nvPr/>
        </p:nvGrpSpPr>
        <p:grpSpPr>
          <a:xfrm>
            <a:off x="8484580" y="2375056"/>
            <a:ext cx="2200005" cy="2653854"/>
            <a:chOff x="12545456" y="3651446"/>
            <a:chExt cx="3143449" cy="3800646"/>
          </a:xfrm>
        </p:grpSpPr>
        <p:sp>
          <p:nvSpPr>
            <p:cNvPr id="54" name="Shape 732"/>
            <p:cNvSpPr/>
            <p:nvPr/>
          </p:nvSpPr>
          <p:spPr>
            <a:xfrm>
              <a:off x="12545456" y="3651446"/>
              <a:ext cx="3143449" cy="3800646"/>
            </a:xfrm>
            <a:custGeom>
              <a:avLst/>
              <a:gdLst/>
              <a:ahLst/>
              <a:cxnLst>
                <a:cxn ang="0">
                  <a:pos x="wd2" y="hd2"/>
                </a:cxn>
                <a:cxn ang="5400000">
                  <a:pos x="wd2" y="hd2"/>
                </a:cxn>
                <a:cxn ang="10800000">
                  <a:pos x="wd2" y="hd2"/>
                </a:cxn>
                <a:cxn ang="16200000">
                  <a:pos x="wd2" y="hd2"/>
                </a:cxn>
              </a:cxnLst>
              <a:rect l="0" t="0" r="r" b="b"/>
              <a:pathLst>
                <a:path w="21481" h="21600" extrusionOk="0">
                  <a:moveTo>
                    <a:pt x="8985" y="17492"/>
                  </a:moveTo>
                  <a:cubicBezTo>
                    <a:pt x="9223" y="17835"/>
                    <a:pt x="9223" y="18397"/>
                    <a:pt x="8985" y="18741"/>
                  </a:cubicBezTo>
                  <a:lnTo>
                    <a:pt x="7433" y="20976"/>
                  </a:lnTo>
                  <a:cubicBezTo>
                    <a:pt x="7195" y="21319"/>
                    <a:pt x="6610" y="21600"/>
                    <a:pt x="6133" y="21600"/>
                  </a:cubicBezTo>
                  <a:lnTo>
                    <a:pt x="3030" y="21600"/>
                  </a:lnTo>
                  <a:cubicBezTo>
                    <a:pt x="2553" y="21600"/>
                    <a:pt x="1968" y="21319"/>
                    <a:pt x="1730" y="20976"/>
                  </a:cubicBezTo>
                  <a:lnTo>
                    <a:pt x="178" y="18741"/>
                  </a:lnTo>
                  <a:cubicBezTo>
                    <a:pt x="-60" y="18397"/>
                    <a:pt x="-60" y="17835"/>
                    <a:pt x="178" y="17492"/>
                  </a:cubicBezTo>
                  <a:lnTo>
                    <a:pt x="1730" y="15257"/>
                  </a:lnTo>
                  <a:cubicBezTo>
                    <a:pt x="1968" y="14914"/>
                    <a:pt x="2553" y="14633"/>
                    <a:pt x="3030" y="14633"/>
                  </a:cubicBezTo>
                  <a:lnTo>
                    <a:pt x="4761" y="14633"/>
                  </a:lnTo>
                  <a:cubicBezTo>
                    <a:pt x="5238" y="14633"/>
                    <a:pt x="5823" y="14352"/>
                    <a:pt x="6062" y="14008"/>
                  </a:cubicBezTo>
                  <a:lnTo>
                    <a:pt x="6235" y="13758"/>
                  </a:lnTo>
                  <a:cubicBezTo>
                    <a:pt x="6474" y="13415"/>
                    <a:pt x="6474" y="12853"/>
                    <a:pt x="6235" y="12509"/>
                  </a:cubicBezTo>
                  <a:lnTo>
                    <a:pt x="2822" y="7592"/>
                  </a:lnTo>
                  <a:cubicBezTo>
                    <a:pt x="2583" y="7248"/>
                    <a:pt x="2583" y="6686"/>
                    <a:pt x="2822" y="6343"/>
                  </a:cubicBezTo>
                  <a:lnTo>
                    <a:pt x="6791" y="624"/>
                  </a:lnTo>
                  <a:cubicBezTo>
                    <a:pt x="7030" y="281"/>
                    <a:pt x="7615" y="0"/>
                    <a:pt x="8092" y="0"/>
                  </a:cubicBezTo>
                  <a:lnTo>
                    <a:pt x="16032" y="0"/>
                  </a:lnTo>
                  <a:cubicBezTo>
                    <a:pt x="16508" y="0"/>
                    <a:pt x="17094" y="281"/>
                    <a:pt x="17332" y="625"/>
                  </a:cubicBezTo>
                  <a:lnTo>
                    <a:pt x="21302" y="6343"/>
                  </a:lnTo>
                  <a:cubicBezTo>
                    <a:pt x="21540" y="6686"/>
                    <a:pt x="21540" y="7248"/>
                    <a:pt x="21302" y="7592"/>
                  </a:cubicBezTo>
                  <a:lnTo>
                    <a:pt x="17332" y="13310"/>
                  </a:lnTo>
                  <a:cubicBezTo>
                    <a:pt x="17093" y="13654"/>
                    <a:pt x="16508" y="13935"/>
                    <a:pt x="16031" y="13935"/>
                  </a:cubicBezTo>
                  <a:lnTo>
                    <a:pt x="9204" y="13935"/>
                  </a:lnTo>
                  <a:cubicBezTo>
                    <a:pt x="8727" y="13935"/>
                    <a:pt x="8142" y="14216"/>
                    <a:pt x="7904" y="14559"/>
                  </a:cubicBezTo>
                  <a:lnTo>
                    <a:pt x="7860" y="14622"/>
                  </a:lnTo>
                  <a:cubicBezTo>
                    <a:pt x="7621" y="14966"/>
                    <a:pt x="7621" y="15528"/>
                    <a:pt x="7860" y="15871"/>
                  </a:cubicBezTo>
                  <a:cubicBezTo>
                    <a:pt x="7860" y="15871"/>
                    <a:pt x="8985" y="17492"/>
                    <a:pt x="8985" y="17492"/>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accent5"/>
                </a:solidFill>
              </a:endParaRPr>
            </a:p>
          </p:txBody>
        </p:sp>
        <p:sp>
          <p:nvSpPr>
            <p:cNvPr id="55" name="Shape 739"/>
            <p:cNvSpPr/>
            <p:nvPr/>
          </p:nvSpPr>
          <p:spPr>
            <a:xfrm>
              <a:off x="12883936" y="6393571"/>
              <a:ext cx="719195"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A0BC35"/>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accent5"/>
                  </a:solidFill>
                </a:rPr>
                <a:t></a:t>
              </a:r>
            </a:p>
          </p:txBody>
        </p:sp>
        <p:sp>
          <p:nvSpPr>
            <p:cNvPr id="56" name="Shape 748"/>
            <p:cNvSpPr/>
            <p:nvPr/>
          </p:nvSpPr>
          <p:spPr>
            <a:xfrm>
              <a:off x="13449241" y="3742174"/>
              <a:ext cx="1765010"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accent5"/>
                  </a:solidFill>
                </a:rPr>
                <a:t>02</a:t>
              </a:r>
            </a:p>
          </p:txBody>
        </p:sp>
        <p:sp>
          <p:nvSpPr>
            <p:cNvPr id="57" name="Shape 754"/>
            <p:cNvSpPr/>
            <p:nvPr/>
          </p:nvSpPr>
          <p:spPr>
            <a:xfrm>
              <a:off x="13199767" y="4733285"/>
              <a:ext cx="2314759"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accent5"/>
                  </a:solidFill>
                </a:rPr>
                <a:t>Title Example</a:t>
              </a:r>
            </a:p>
          </p:txBody>
        </p:sp>
        <p:sp>
          <p:nvSpPr>
            <p:cNvPr id="58" name="Shape 760"/>
            <p:cNvSpPr/>
            <p:nvPr/>
          </p:nvSpPr>
          <p:spPr>
            <a:xfrm>
              <a:off x="13474642" y="5092521"/>
              <a:ext cx="1765010"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accent5"/>
                  </a:solidFill>
                </a:rPr>
                <a:t>30%</a:t>
              </a:r>
            </a:p>
          </p:txBody>
        </p:sp>
      </p:grpSp>
      <p:grpSp>
        <p:nvGrpSpPr>
          <p:cNvPr id="59" name="组合 58"/>
          <p:cNvGrpSpPr/>
          <p:nvPr/>
        </p:nvGrpSpPr>
        <p:grpSpPr>
          <a:xfrm>
            <a:off x="8484579" y="4780201"/>
            <a:ext cx="3005972" cy="1712071"/>
            <a:chOff x="12545456" y="7095909"/>
            <a:chExt cx="4295044" cy="2451897"/>
          </a:xfrm>
        </p:grpSpPr>
        <p:sp>
          <p:nvSpPr>
            <p:cNvPr id="60" name="Shape 731"/>
            <p:cNvSpPr/>
            <p:nvPr/>
          </p:nvSpPr>
          <p:spPr>
            <a:xfrm>
              <a:off x="12545456" y="7095909"/>
              <a:ext cx="4295044" cy="2451897"/>
            </a:xfrm>
            <a:custGeom>
              <a:avLst/>
              <a:gdLst/>
              <a:ahLst/>
              <a:cxnLst>
                <a:cxn ang="0">
                  <a:pos x="wd2" y="hd2"/>
                </a:cxn>
                <a:cxn ang="5400000">
                  <a:pos x="wd2" y="hd2"/>
                </a:cxn>
                <a:cxn ang="10800000">
                  <a:pos x="wd2" y="hd2"/>
                </a:cxn>
                <a:cxn ang="16200000">
                  <a:pos x="wd2" y="hd2"/>
                </a:cxn>
              </a:cxnLst>
              <a:rect l="0" t="0" r="r" b="b"/>
              <a:pathLst>
                <a:path w="21513" h="21600" extrusionOk="0">
                  <a:moveTo>
                    <a:pt x="5448" y="15522"/>
                  </a:moveTo>
                  <a:cubicBezTo>
                    <a:pt x="5274" y="16055"/>
                    <a:pt x="4845" y="16490"/>
                    <a:pt x="4495" y="16490"/>
                  </a:cubicBezTo>
                  <a:lnTo>
                    <a:pt x="2221" y="16490"/>
                  </a:lnTo>
                  <a:cubicBezTo>
                    <a:pt x="1871" y="16490"/>
                    <a:pt x="1443" y="16054"/>
                    <a:pt x="1268" y="15522"/>
                  </a:cubicBezTo>
                  <a:lnTo>
                    <a:pt x="131" y="12058"/>
                  </a:lnTo>
                  <a:cubicBezTo>
                    <a:pt x="-44" y="11526"/>
                    <a:pt x="-44" y="10655"/>
                    <a:pt x="131" y="10122"/>
                  </a:cubicBezTo>
                  <a:lnTo>
                    <a:pt x="1268" y="6658"/>
                  </a:lnTo>
                  <a:cubicBezTo>
                    <a:pt x="1443" y="6126"/>
                    <a:pt x="1872" y="5690"/>
                    <a:pt x="2221" y="5690"/>
                  </a:cubicBezTo>
                  <a:lnTo>
                    <a:pt x="4495" y="5690"/>
                  </a:lnTo>
                  <a:cubicBezTo>
                    <a:pt x="4845" y="5690"/>
                    <a:pt x="5273" y="6126"/>
                    <a:pt x="5448" y="6658"/>
                  </a:cubicBezTo>
                  <a:lnTo>
                    <a:pt x="6083" y="8591"/>
                  </a:lnTo>
                  <a:cubicBezTo>
                    <a:pt x="6258" y="9123"/>
                    <a:pt x="6686" y="9559"/>
                    <a:pt x="7036" y="9558"/>
                  </a:cubicBezTo>
                  <a:lnTo>
                    <a:pt x="7291" y="9558"/>
                  </a:lnTo>
                  <a:cubicBezTo>
                    <a:pt x="7640" y="9558"/>
                    <a:pt x="8069" y="9123"/>
                    <a:pt x="8244" y="8590"/>
                  </a:cubicBezTo>
                  <a:lnTo>
                    <a:pt x="10746" y="968"/>
                  </a:lnTo>
                  <a:cubicBezTo>
                    <a:pt x="10921" y="436"/>
                    <a:pt x="11350" y="0"/>
                    <a:pt x="11699" y="0"/>
                  </a:cubicBezTo>
                  <a:lnTo>
                    <a:pt x="17518" y="0"/>
                  </a:lnTo>
                  <a:cubicBezTo>
                    <a:pt x="17868" y="0"/>
                    <a:pt x="18297" y="436"/>
                    <a:pt x="18472" y="968"/>
                  </a:cubicBezTo>
                  <a:lnTo>
                    <a:pt x="21381" y="9832"/>
                  </a:lnTo>
                  <a:cubicBezTo>
                    <a:pt x="21556" y="10365"/>
                    <a:pt x="21556" y="11236"/>
                    <a:pt x="21381" y="11768"/>
                  </a:cubicBezTo>
                  <a:lnTo>
                    <a:pt x="18472" y="20632"/>
                  </a:lnTo>
                  <a:cubicBezTo>
                    <a:pt x="18297" y="21164"/>
                    <a:pt x="17868" y="21600"/>
                    <a:pt x="17518" y="21600"/>
                  </a:cubicBezTo>
                  <a:lnTo>
                    <a:pt x="11699" y="21600"/>
                  </a:lnTo>
                  <a:cubicBezTo>
                    <a:pt x="11350" y="21600"/>
                    <a:pt x="10921" y="21164"/>
                    <a:pt x="10746" y="20632"/>
                  </a:cubicBezTo>
                  <a:lnTo>
                    <a:pt x="8244" y="13010"/>
                  </a:lnTo>
                  <a:cubicBezTo>
                    <a:pt x="8069" y="12477"/>
                    <a:pt x="7640" y="12042"/>
                    <a:pt x="7290" y="12042"/>
                  </a:cubicBezTo>
                  <a:lnTo>
                    <a:pt x="7226" y="12042"/>
                  </a:lnTo>
                  <a:cubicBezTo>
                    <a:pt x="6877" y="12042"/>
                    <a:pt x="6448" y="12477"/>
                    <a:pt x="6273" y="13010"/>
                  </a:cubicBezTo>
                  <a:cubicBezTo>
                    <a:pt x="6273" y="13010"/>
                    <a:pt x="5448" y="15522"/>
                    <a:pt x="5448" y="15522"/>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61" name="组合 60"/>
            <p:cNvGrpSpPr/>
            <p:nvPr/>
          </p:nvGrpSpPr>
          <p:grpSpPr>
            <a:xfrm>
              <a:off x="12924218" y="7118994"/>
              <a:ext cx="3707908" cy="1806694"/>
              <a:chOff x="12924218" y="7118994"/>
              <a:chExt cx="3707908" cy="1806694"/>
            </a:xfrm>
          </p:grpSpPr>
          <p:sp>
            <p:nvSpPr>
              <p:cNvPr id="62" name="Shape 742"/>
              <p:cNvSpPr/>
              <p:nvPr/>
            </p:nvSpPr>
            <p:spPr>
              <a:xfrm>
                <a:off x="12924218" y="7972279"/>
                <a:ext cx="719195" cy="823695"/>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002641"/>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63" name="Shape 749"/>
              <p:cNvSpPr/>
              <p:nvPr/>
            </p:nvSpPr>
            <p:spPr>
              <a:xfrm>
                <a:off x="14592241" y="7118994"/>
                <a:ext cx="1765010"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rPr>
                  <a:t>03</a:t>
                </a:r>
              </a:p>
            </p:txBody>
          </p:sp>
          <p:sp>
            <p:nvSpPr>
              <p:cNvPr id="64" name="Shape 755"/>
              <p:cNvSpPr/>
              <p:nvPr/>
            </p:nvSpPr>
            <p:spPr>
              <a:xfrm>
                <a:off x="14317367" y="8206181"/>
                <a:ext cx="2314759"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Title Example</a:t>
                </a:r>
              </a:p>
            </p:txBody>
          </p:sp>
          <p:sp>
            <p:nvSpPr>
              <p:cNvPr id="65" name="Shape 761"/>
              <p:cNvSpPr/>
              <p:nvPr/>
            </p:nvSpPr>
            <p:spPr>
              <a:xfrm>
                <a:off x="14592241" y="8528991"/>
                <a:ext cx="1765010"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rPr>
                  <a:t>45%</a:t>
                </a:r>
              </a:p>
            </p:txBody>
          </p:sp>
        </p:grpSp>
      </p:grpSp>
      <p:grpSp>
        <p:nvGrpSpPr>
          <p:cNvPr id="66" name="组合 65"/>
          <p:cNvGrpSpPr/>
          <p:nvPr/>
        </p:nvGrpSpPr>
        <p:grpSpPr>
          <a:xfrm>
            <a:off x="7569416" y="5760075"/>
            <a:ext cx="2239875" cy="2630866"/>
            <a:chOff x="11237836" y="8499209"/>
            <a:chExt cx="3200417" cy="3767725"/>
          </a:xfrm>
        </p:grpSpPr>
        <p:sp>
          <p:nvSpPr>
            <p:cNvPr id="67" name="Shape 730"/>
            <p:cNvSpPr/>
            <p:nvPr/>
          </p:nvSpPr>
          <p:spPr>
            <a:xfrm>
              <a:off x="11237836" y="8499209"/>
              <a:ext cx="3200417" cy="3767725"/>
            </a:xfrm>
            <a:custGeom>
              <a:avLst/>
              <a:gdLst/>
              <a:ahLst/>
              <a:cxnLst>
                <a:cxn ang="0">
                  <a:pos x="wd2" y="hd2"/>
                </a:cxn>
                <a:cxn ang="5400000">
                  <a:pos x="wd2" y="hd2"/>
                </a:cxn>
                <a:cxn ang="10800000">
                  <a:pos x="wd2" y="hd2"/>
                </a:cxn>
                <a:cxn ang="16200000">
                  <a:pos x="wd2" y="hd2"/>
                </a:cxn>
              </a:cxnLst>
              <a:rect l="0" t="0" r="r" b="b"/>
              <a:pathLst>
                <a:path w="21483" h="21600" extrusionOk="0">
                  <a:moveTo>
                    <a:pt x="2976" y="7028"/>
                  </a:moveTo>
                  <a:cubicBezTo>
                    <a:pt x="2508" y="7028"/>
                    <a:pt x="1933" y="6745"/>
                    <a:pt x="1699" y="6398"/>
                  </a:cubicBezTo>
                  <a:lnTo>
                    <a:pt x="175" y="4144"/>
                  </a:lnTo>
                  <a:cubicBezTo>
                    <a:pt x="-59" y="3797"/>
                    <a:pt x="-59" y="3231"/>
                    <a:pt x="175" y="2884"/>
                  </a:cubicBezTo>
                  <a:lnTo>
                    <a:pt x="1699" y="630"/>
                  </a:lnTo>
                  <a:cubicBezTo>
                    <a:pt x="1933" y="283"/>
                    <a:pt x="2508" y="0"/>
                    <a:pt x="2977" y="0"/>
                  </a:cubicBezTo>
                  <a:lnTo>
                    <a:pt x="6024" y="0"/>
                  </a:lnTo>
                  <a:cubicBezTo>
                    <a:pt x="6493" y="0"/>
                    <a:pt x="7068" y="283"/>
                    <a:pt x="7302" y="630"/>
                  </a:cubicBezTo>
                  <a:lnTo>
                    <a:pt x="8826" y="2884"/>
                  </a:lnTo>
                  <a:cubicBezTo>
                    <a:pt x="9060" y="3230"/>
                    <a:pt x="9060" y="3797"/>
                    <a:pt x="8826" y="4144"/>
                  </a:cubicBezTo>
                  <a:lnTo>
                    <a:pt x="7975" y="5402"/>
                  </a:lnTo>
                  <a:cubicBezTo>
                    <a:pt x="7741" y="5748"/>
                    <a:pt x="7741" y="6315"/>
                    <a:pt x="7976" y="6661"/>
                  </a:cubicBezTo>
                  <a:lnTo>
                    <a:pt x="8146" y="6914"/>
                  </a:lnTo>
                  <a:cubicBezTo>
                    <a:pt x="8380" y="7260"/>
                    <a:pt x="8955" y="7544"/>
                    <a:pt x="9424" y="7544"/>
                  </a:cubicBezTo>
                  <a:lnTo>
                    <a:pt x="16130" y="7544"/>
                  </a:lnTo>
                  <a:cubicBezTo>
                    <a:pt x="16598" y="7544"/>
                    <a:pt x="17173" y="7827"/>
                    <a:pt x="17407" y="8174"/>
                  </a:cubicBezTo>
                  <a:lnTo>
                    <a:pt x="21307" y="13942"/>
                  </a:lnTo>
                  <a:cubicBezTo>
                    <a:pt x="21541" y="14288"/>
                    <a:pt x="21541" y="14855"/>
                    <a:pt x="21307" y="15202"/>
                  </a:cubicBezTo>
                  <a:lnTo>
                    <a:pt x="17407" y="20970"/>
                  </a:lnTo>
                  <a:cubicBezTo>
                    <a:pt x="17173" y="21317"/>
                    <a:pt x="16598" y="21600"/>
                    <a:pt x="16130" y="21600"/>
                  </a:cubicBezTo>
                  <a:lnTo>
                    <a:pt x="8331" y="21600"/>
                  </a:lnTo>
                  <a:cubicBezTo>
                    <a:pt x="7863" y="21600"/>
                    <a:pt x="7288" y="21317"/>
                    <a:pt x="7054" y="20970"/>
                  </a:cubicBezTo>
                  <a:lnTo>
                    <a:pt x="3154" y="15202"/>
                  </a:lnTo>
                  <a:cubicBezTo>
                    <a:pt x="2920" y="14855"/>
                    <a:pt x="2920" y="14288"/>
                    <a:pt x="3154" y="13942"/>
                  </a:cubicBezTo>
                  <a:lnTo>
                    <a:pt x="6507" y="8982"/>
                  </a:lnTo>
                  <a:cubicBezTo>
                    <a:pt x="6742" y="8635"/>
                    <a:pt x="6742" y="8068"/>
                    <a:pt x="6507" y="7722"/>
                  </a:cubicBezTo>
                  <a:lnTo>
                    <a:pt x="6464" y="7658"/>
                  </a:lnTo>
                  <a:cubicBezTo>
                    <a:pt x="6230" y="7312"/>
                    <a:pt x="5655" y="7028"/>
                    <a:pt x="5187" y="7028"/>
                  </a:cubicBezTo>
                  <a:cubicBezTo>
                    <a:pt x="5187" y="7028"/>
                    <a:pt x="2976" y="7028"/>
                    <a:pt x="2976" y="7028"/>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8" name="Shape 740"/>
            <p:cNvSpPr/>
            <p:nvPr/>
          </p:nvSpPr>
          <p:spPr>
            <a:xfrm>
              <a:off x="11548994" y="8698099"/>
              <a:ext cx="719195"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69" name="Shape 750"/>
            <p:cNvSpPr/>
            <p:nvPr/>
          </p:nvSpPr>
          <p:spPr>
            <a:xfrm>
              <a:off x="12181642" y="9828327"/>
              <a:ext cx="1765010"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rPr>
                <a:t>04</a:t>
              </a:r>
            </a:p>
          </p:txBody>
        </p:sp>
        <p:sp>
          <p:nvSpPr>
            <p:cNvPr id="70" name="Shape 756"/>
            <p:cNvSpPr/>
            <p:nvPr/>
          </p:nvSpPr>
          <p:spPr>
            <a:xfrm>
              <a:off x="11906766" y="10879713"/>
              <a:ext cx="2314760"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rPr>
                <a:t>Title Example</a:t>
              </a:r>
            </a:p>
          </p:txBody>
        </p:sp>
        <p:sp>
          <p:nvSpPr>
            <p:cNvPr id="71" name="Shape 762"/>
            <p:cNvSpPr/>
            <p:nvPr/>
          </p:nvSpPr>
          <p:spPr>
            <a:xfrm>
              <a:off x="12181642" y="11288072"/>
              <a:ext cx="1765010"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rPr>
                <a:t>23%</a:t>
              </a:r>
            </a:p>
          </p:txBody>
        </p:sp>
      </p:grpSp>
      <p:grpSp>
        <p:nvGrpSpPr>
          <p:cNvPr id="72" name="组合 71"/>
          <p:cNvGrpSpPr/>
          <p:nvPr/>
        </p:nvGrpSpPr>
        <p:grpSpPr>
          <a:xfrm>
            <a:off x="5393112" y="5225598"/>
            <a:ext cx="2200023" cy="2653844"/>
            <a:chOff x="8128251" y="7733773"/>
            <a:chExt cx="3143475" cy="3800631"/>
          </a:xfrm>
        </p:grpSpPr>
        <p:sp>
          <p:nvSpPr>
            <p:cNvPr id="73" name="Shape 729"/>
            <p:cNvSpPr/>
            <p:nvPr/>
          </p:nvSpPr>
          <p:spPr>
            <a:xfrm>
              <a:off x="8128251" y="7733773"/>
              <a:ext cx="3143475" cy="3800631"/>
            </a:xfrm>
            <a:custGeom>
              <a:avLst/>
              <a:gdLst/>
              <a:ahLst/>
              <a:cxnLst>
                <a:cxn ang="0">
                  <a:pos x="wd2" y="hd2"/>
                </a:cxn>
                <a:cxn ang="5400000">
                  <a:pos x="wd2" y="hd2"/>
                </a:cxn>
                <a:cxn ang="10800000">
                  <a:pos x="wd2" y="hd2"/>
                </a:cxn>
                <a:cxn ang="16200000">
                  <a:pos x="wd2" y="hd2"/>
                </a:cxn>
              </a:cxnLst>
              <a:rect l="0" t="0" r="r" b="b"/>
              <a:pathLst>
                <a:path w="21481" h="21600" extrusionOk="0">
                  <a:moveTo>
                    <a:pt x="12495" y="4108"/>
                  </a:moveTo>
                  <a:cubicBezTo>
                    <a:pt x="12257" y="3765"/>
                    <a:pt x="12257" y="3203"/>
                    <a:pt x="12495" y="2859"/>
                  </a:cubicBezTo>
                  <a:lnTo>
                    <a:pt x="14046" y="624"/>
                  </a:lnTo>
                  <a:cubicBezTo>
                    <a:pt x="14285" y="281"/>
                    <a:pt x="14870" y="0"/>
                    <a:pt x="15347" y="0"/>
                  </a:cubicBezTo>
                  <a:lnTo>
                    <a:pt x="18450" y="0"/>
                  </a:lnTo>
                  <a:cubicBezTo>
                    <a:pt x="18927" y="0"/>
                    <a:pt x="19512" y="281"/>
                    <a:pt x="19750" y="624"/>
                  </a:cubicBezTo>
                  <a:lnTo>
                    <a:pt x="21302" y="2859"/>
                  </a:lnTo>
                  <a:cubicBezTo>
                    <a:pt x="21540" y="3203"/>
                    <a:pt x="21540" y="3765"/>
                    <a:pt x="21302" y="4108"/>
                  </a:cubicBezTo>
                  <a:lnTo>
                    <a:pt x="19750" y="6343"/>
                  </a:lnTo>
                  <a:cubicBezTo>
                    <a:pt x="19512" y="6686"/>
                    <a:pt x="18927" y="6967"/>
                    <a:pt x="18450" y="6967"/>
                  </a:cubicBezTo>
                  <a:lnTo>
                    <a:pt x="16719" y="6967"/>
                  </a:lnTo>
                  <a:cubicBezTo>
                    <a:pt x="16242" y="6967"/>
                    <a:pt x="15657" y="7248"/>
                    <a:pt x="15418" y="7592"/>
                  </a:cubicBezTo>
                  <a:lnTo>
                    <a:pt x="15245" y="7842"/>
                  </a:lnTo>
                  <a:cubicBezTo>
                    <a:pt x="15006" y="8185"/>
                    <a:pt x="15006" y="8747"/>
                    <a:pt x="15245" y="9091"/>
                  </a:cubicBezTo>
                  <a:lnTo>
                    <a:pt x="18658" y="14008"/>
                  </a:lnTo>
                  <a:cubicBezTo>
                    <a:pt x="18897" y="14352"/>
                    <a:pt x="18897" y="14914"/>
                    <a:pt x="18658" y="15257"/>
                  </a:cubicBezTo>
                  <a:lnTo>
                    <a:pt x="14689" y="20976"/>
                  </a:lnTo>
                  <a:cubicBezTo>
                    <a:pt x="14450" y="21319"/>
                    <a:pt x="13865" y="21600"/>
                    <a:pt x="13388" y="21600"/>
                  </a:cubicBezTo>
                  <a:lnTo>
                    <a:pt x="5449" y="21600"/>
                  </a:lnTo>
                  <a:cubicBezTo>
                    <a:pt x="4972" y="21600"/>
                    <a:pt x="4387" y="21319"/>
                    <a:pt x="4148" y="20975"/>
                  </a:cubicBezTo>
                  <a:lnTo>
                    <a:pt x="178" y="15257"/>
                  </a:lnTo>
                  <a:cubicBezTo>
                    <a:pt x="-60" y="14914"/>
                    <a:pt x="-60" y="14352"/>
                    <a:pt x="178" y="14008"/>
                  </a:cubicBezTo>
                  <a:lnTo>
                    <a:pt x="4148" y="8290"/>
                  </a:lnTo>
                  <a:cubicBezTo>
                    <a:pt x="4387" y="7946"/>
                    <a:pt x="4972" y="7665"/>
                    <a:pt x="5449" y="7665"/>
                  </a:cubicBezTo>
                  <a:lnTo>
                    <a:pt x="12276" y="7665"/>
                  </a:lnTo>
                  <a:cubicBezTo>
                    <a:pt x="12753" y="7665"/>
                    <a:pt x="13338" y="7384"/>
                    <a:pt x="13576" y="7041"/>
                  </a:cubicBezTo>
                  <a:lnTo>
                    <a:pt x="13620" y="6978"/>
                  </a:lnTo>
                  <a:cubicBezTo>
                    <a:pt x="13859" y="6634"/>
                    <a:pt x="13859" y="6072"/>
                    <a:pt x="13620" y="5729"/>
                  </a:cubicBezTo>
                  <a:cubicBezTo>
                    <a:pt x="13620" y="5729"/>
                    <a:pt x="12495" y="4108"/>
                    <a:pt x="12495" y="4108"/>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 name="Shape 745"/>
            <p:cNvSpPr/>
            <p:nvPr/>
          </p:nvSpPr>
          <p:spPr>
            <a:xfrm>
              <a:off x="10287794" y="7908452"/>
              <a:ext cx="719194"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A0BC35"/>
                  </a:solidFill>
                  <a:latin typeface="FontAwesome"/>
                  <a:ea typeface="FontAwesome"/>
                  <a:cs typeface="FontAwesome"/>
                  <a:sym typeface="FontAwesome"/>
                </a:defRPr>
              </a:lvl1pPr>
            </a:lstStyle>
            <a:p>
              <a:pPr lvl="0">
                <a:lnSpc>
                  <a:spcPct val="100000"/>
                </a:lnSpc>
                <a:defRPr sz="1800">
                  <a:solidFill>
                    <a:srgbClr val="000000"/>
                  </a:solidFill>
                </a:defRPr>
              </a:pPr>
              <a:r>
                <a:rPr sz="2800">
                  <a:solidFill>
                    <a:schemeClr val="bg1"/>
                  </a:solidFill>
                </a:rPr>
                <a:t></a:t>
              </a:r>
            </a:p>
          </p:txBody>
        </p:sp>
        <p:sp>
          <p:nvSpPr>
            <p:cNvPr id="75" name="Shape 751"/>
            <p:cNvSpPr/>
            <p:nvPr/>
          </p:nvSpPr>
          <p:spPr>
            <a:xfrm>
              <a:off x="8678521" y="9122852"/>
              <a:ext cx="1765010"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rPr>
                <a:t>05</a:t>
              </a:r>
            </a:p>
          </p:txBody>
        </p:sp>
        <p:sp>
          <p:nvSpPr>
            <p:cNvPr id="76" name="Shape 757"/>
            <p:cNvSpPr/>
            <p:nvPr/>
          </p:nvSpPr>
          <p:spPr>
            <a:xfrm>
              <a:off x="8403645" y="10167171"/>
              <a:ext cx="2314760"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rPr>
                <a:t>Title Example</a:t>
              </a:r>
            </a:p>
          </p:txBody>
        </p:sp>
        <p:sp>
          <p:nvSpPr>
            <p:cNvPr id="77" name="Shape 763"/>
            <p:cNvSpPr/>
            <p:nvPr/>
          </p:nvSpPr>
          <p:spPr>
            <a:xfrm>
              <a:off x="8678521" y="10645220"/>
              <a:ext cx="1765010"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rPr>
                <a:t>98%</a:t>
              </a:r>
            </a:p>
          </p:txBody>
        </p:sp>
      </p:grpSp>
      <p:grpSp>
        <p:nvGrpSpPr>
          <p:cNvPr id="78" name="组合 77"/>
          <p:cNvGrpSpPr/>
          <p:nvPr/>
        </p:nvGrpSpPr>
        <p:grpSpPr>
          <a:xfrm>
            <a:off x="4578392" y="3765610"/>
            <a:ext cx="3005974" cy="1713389"/>
            <a:chOff x="6964150" y="5642891"/>
            <a:chExt cx="4295048" cy="2453784"/>
          </a:xfrm>
        </p:grpSpPr>
        <p:sp>
          <p:nvSpPr>
            <p:cNvPr id="79" name="Shape 728"/>
            <p:cNvSpPr/>
            <p:nvPr/>
          </p:nvSpPr>
          <p:spPr>
            <a:xfrm>
              <a:off x="6964150" y="5644770"/>
              <a:ext cx="4295048" cy="2451905"/>
            </a:xfrm>
            <a:custGeom>
              <a:avLst/>
              <a:gdLst/>
              <a:ahLst/>
              <a:cxnLst>
                <a:cxn ang="0">
                  <a:pos x="wd2" y="hd2"/>
                </a:cxn>
                <a:cxn ang="5400000">
                  <a:pos x="wd2" y="hd2"/>
                </a:cxn>
                <a:cxn ang="10800000">
                  <a:pos x="wd2" y="hd2"/>
                </a:cxn>
                <a:cxn ang="16200000">
                  <a:pos x="wd2" y="hd2"/>
                </a:cxn>
              </a:cxnLst>
              <a:rect l="0" t="0" r="r" b="b"/>
              <a:pathLst>
                <a:path w="21513" h="21600" extrusionOk="0">
                  <a:moveTo>
                    <a:pt x="16064" y="6078"/>
                  </a:moveTo>
                  <a:cubicBezTo>
                    <a:pt x="16238" y="5546"/>
                    <a:pt x="16667" y="5110"/>
                    <a:pt x="17017" y="5110"/>
                  </a:cubicBezTo>
                  <a:lnTo>
                    <a:pt x="19291" y="5110"/>
                  </a:lnTo>
                  <a:cubicBezTo>
                    <a:pt x="19640" y="5110"/>
                    <a:pt x="20069" y="5546"/>
                    <a:pt x="20244" y="6078"/>
                  </a:cubicBezTo>
                  <a:lnTo>
                    <a:pt x="21381" y="9542"/>
                  </a:lnTo>
                  <a:cubicBezTo>
                    <a:pt x="21556" y="10075"/>
                    <a:pt x="21556" y="10946"/>
                    <a:pt x="21381" y="11478"/>
                  </a:cubicBezTo>
                  <a:lnTo>
                    <a:pt x="20244" y="14942"/>
                  </a:lnTo>
                  <a:cubicBezTo>
                    <a:pt x="20069" y="15474"/>
                    <a:pt x="19640" y="15910"/>
                    <a:pt x="19291" y="15910"/>
                  </a:cubicBezTo>
                  <a:lnTo>
                    <a:pt x="17017" y="15910"/>
                  </a:lnTo>
                  <a:cubicBezTo>
                    <a:pt x="16667" y="15910"/>
                    <a:pt x="16238" y="15474"/>
                    <a:pt x="16064" y="14942"/>
                  </a:cubicBezTo>
                  <a:lnTo>
                    <a:pt x="15429" y="13010"/>
                  </a:lnTo>
                  <a:cubicBezTo>
                    <a:pt x="15254" y="12477"/>
                    <a:pt x="14825" y="12042"/>
                    <a:pt x="14476" y="12042"/>
                  </a:cubicBezTo>
                  <a:lnTo>
                    <a:pt x="14221" y="12042"/>
                  </a:lnTo>
                  <a:cubicBezTo>
                    <a:pt x="13872" y="12042"/>
                    <a:pt x="13443" y="12477"/>
                    <a:pt x="13268" y="13010"/>
                  </a:cubicBezTo>
                  <a:lnTo>
                    <a:pt x="10766" y="20632"/>
                  </a:lnTo>
                  <a:cubicBezTo>
                    <a:pt x="10591" y="21164"/>
                    <a:pt x="10162" y="21600"/>
                    <a:pt x="9813" y="21600"/>
                  </a:cubicBezTo>
                  <a:lnTo>
                    <a:pt x="3994" y="21600"/>
                  </a:lnTo>
                  <a:cubicBezTo>
                    <a:pt x="3644" y="21600"/>
                    <a:pt x="3215" y="21164"/>
                    <a:pt x="3040" y="20632"/>
                  </a:cubicBezTo>
                  <a:lnTo>
                    <a:pt x="131" y="11768"/>
                  </a:lnTo>
                  <a:cubicBezTo>
                    <a:pt x="-44" y="11235"/>
                    <a:pt x="-44" y="10364"/>
                    <a:pt x="131" y="9832"/>
                  </a:cubicBezTo>
                  <a:lnTo>
                    <a:pt x="3040" y="968"/>
                  </a:lnTo>
                  <a:cubicBezTo>
                    <a:pt x="3215" y="436"/>
                    <a:pt x="3644" y="0"/>
                    <a:pt x="3994" y="0"/>
                  </a:cubicBezTo>
                  <a:lnTo>
                    <a:pt x="9813" y="0"/>
                  </a:lnTo>
                  <a:cubicBezTo>
                    <a:pt x="10162" y="0"/>
                    <a:pt x="10591" y="436"/>
                    <a:pt x="10766" y="968"/>
                  </a:cubicBezTo>
                  <a:lnTo>
                    <a:pt x="13268" y="8590"/>
                  </a:lnTo>
                  <a:cubicBezTo>
                    <a:pt x="13443" y="9123"/>
                    <a:pt x="13872" y="9558"/>
                    <a:pt x="14221" y="9558"/>
                  </a:cubicBezTo>
                  <a:lnTo>
                    <a:pt x="14286" y="9558"/>
                  </a:lnTo>
                  <a:cubicBezTo>
                    <a:pt x="14635" y="9558"/>
                    <a:pt x="15064" y="9123"/>
                    <a:pt x="15239" y="8590"/>
                  </a:cubicBezTo>
                  <a:cubicBezTo>
                    <a:pt x="15239" y="8590"/>
                    <a:pt x="16064" y="6078"/>
                    <a:pt x="16064" y="6078"/>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 name="Shape 743"/>
            <p:cNvSpPr/>
            <p:nvPr/>
          </p:nvSpPr>
          <p:spPr>
            <a:xfrm>
              <a:off x="10132347" y="6335457"/>
              <a:ext cx="719194"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D44024"/>
                  </a:solidFill>
                  <a:latin typeface="FontAwesome"/>
                  <a:ea typeface="FontAwesome"/>
                  <a:cs typeface="FontAwesome"/>
                  <a:sym typeface="FontAwesome"/>
                </a:defRPr>
              </a:lvl1pPr>
            </a:lstStyle>
            <a:p>
              <a:pPr lvl="0">
                <a:lnSpc>
                  <a:spcPct val="100000"/>
                </a:lnSpc>
                <a:defRPr sz="1800">
                  <a:solidFill>
                    <a:srgbClr val="000000"/>
                  </a:solidFill>
                </a:defRPr>
              </a:pPr>
              <a:r>
                <a:rPr sz="2800" dirty="0">
                  <a:solidFill>
                    <a:schemeClr val="bg1"/>
                  </a:solidFill>
                </a:rPr>
                <a:t></a:t>
              </a:r>
            </a:p>
          </p:txBody>
        </p:sp>
        <p:sp>
          <p:nvSpPr>
            <p:cNvPr id="81" name="Shape 752"/>
            <p:cNvSpPr/>
            <p:nvPr/>
          </p:nvSpPr>
          <p:spPr>
            <a:xfrm>
              <a:off x="7467727" y="5642891"/>
              <a:ext cx="1765010" cy="10798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7000">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sz="4900" dirty="0">
                  <a:solidFill>
                    <a:schemeClr val="bg1"/>
                  </a:solidFill>
                </a:rPr>
                <a:t>06</a:t>
              </a:r>
            </a:p>
          </p:txBody>
        </p:sp>
        <p:sp>
          <p:nvSpPr>
            <p:cNvPr id="82" name="Shape 758"/>
            <p:cNvSpPr/>
            <p:nvPr/>
          </p:nvSpPr>
          <p:spPr>
            <a:xfrm>
              <a:off x="7192852" y="6692922"/>
              <a:ext cx="2314760"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a:solidFill>
                    <a:schemeClr val="bg1"/>
                  </a:solidFill>
                </a:rPr>
                <a:t>Title Example</a:t>
              </a:r>
            </a:p>
          </p:txBody>
        </p:sp>
        <p:sp>
          <p:nvSpPr>
            <p:cNvPr id="83" name="Shape 764"/>
            <p:cNvSpPr/>
            <p:nvPr/>
          </p:nvSpPr>
          <p:spPr>
            <a:xfrm>
              <a:off x="7467727" y="7095909"/>
              <a:ext cx="1765010"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a:solidFill>
                    <a:srgbClr val="FFFFFF"/>
                  </a:solidFill>
                  <a:latin typeface="Lato Light"/>
                  <a:ea typeface="Lato Light"/>
                  <a:cs typeface="Lato Light"/>
                  <a:sym typeface="Lato Light"/>
                </a:defRPr>
              </a:lvl1pPr>
            </a:lstStyle>
            <a:p>
              <a:pPr lvl="0">
                <a:lnSpc>
                  <a:spcPct val="100000"/>
                </a:lnSpc>
                <a:defRPr sz="1800">
                  <a:solidFill>
                    <a:srgbClr val="000000"/>
                  </a:solidFill>
                </a:defRPr>
              </a:pPr>
              <a:r>
                <a:rPr>
                  <a:solidFill>
                    <a:schemeClr val="bg1"/>
                  </a:solidFill>
                </a:rPr>
                <a:t>85%</a:t>
              </a:r>
            </a:p>
          </p:txBody>
        </p:sp>
      </p:grpSp>
      <p:grpSp>
        <p:nvGrpSpPr>
          <p:cNvPr id="84" name="组合 83"/>
          <p:cNvGrpSpPr/>
          <p:nvPr/>
        </p:nvGrpSpPr>
        <p:grpSpPr>
          <a:xfrm>
            <a:off x="1404591" y="2576809"/>
            <a:ext cx="4147652" cy="980859"/>
            <a:chOff x="2429305" y="3940379"/>
            <a:chExt cx="5926320" cy="1404710"/>
          </a:xfrm>
        </p:grpSpPr>
        <p:sp>
          <p:nvSpPr>
            <p:cNvPr id="85" name="Shape 738"/>
            <p:cNvSpPr/>
            <p:nvPr/>
          </p:nvSpPr>
          <p:spPr>
            <a:xfrm>
              <a:off x="6386672" y="3940379"/>
              <a:ext cx="1968953" cy="466142"/>
            </a:xfrm>
            <a:custGeom>
              <a:avLst/>
              <a:gdLst/>
              <a:ahLst/>
              <a:cxnLst>
                <a:cxn ang="0">
                  <a:pos x="wd2" y="hd2"/>
                </a:cxn>
                <a:cxn ang="5400000">
                  <a:pos x="wd2" y="hd2"/>
                </a:cxn>
                <a:cxn ang="10800000">
                  <a:pos x="wd2" y="hd2"/>
                </a:cxn>
                <a:cxn ang="16200000">
                  <a:pos x="wd2" y="hd2"/>
                </a:cxn>
              </a:cxnLst>
              <a:rect l="0" t="0" r="r" b="b"/>
              <a:pathLst>
                <a:path w="21600" h="21600" extrusionOk="0">
                  <a:moveTo>
                    <a:pt x="19013" y="21600"/>
                  </a:moveTo>
                  <a:lnTo>
                    <a:pt x="0" y="21600"/>
                  </a:lnTo>
                  <a:lnTo>
                    <a:pt x="0" y="0"/>
                  </a:lnTo>
                  <a:lnTo>
                    <a:pt x="19013" y="0"/>
                  </a:lnTo>
                  <a:lnTo>
                    <a:pt x="21600" y="10802"/>
                  </a:lnTo>
                  <a:cubicBezTo>
                    <a:pt x="21600" y="10802"/>
                    <a:pt x="19013" y="21600"/>
                    <a:pt x="19013" y="21600"/>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6" name="Shape 765"/>
            <p:cNvSpPr/>
            <p:nvPr/>
          </p:nvSpPr>
          <p:spPr>
            <a:xfrm>
              <a:off x="6586967" y="3984873"/>
              <a:ext cx="1428602"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Issue #1</a:t>
              </a:r>
            </a:p>
          </p:txBody>
        </p:sp>
        <p:sp>
          <p:nvSpPr>
            <p:cNvPr id="87" name="Shape 801"/>
            <p:cNvSpPr/>
            <p:nvPr/>
          </p:nvSpPr>
          <p:spPr>
            <a:xfrm>
              <a:off x="2429305" y="4551696"/>
              <a:ext cx="5917328" cy="7933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r" defTabSz="452872">
                <a:spcBef>
                  <a:spcPts val="1189"/>
                </a:spcBef>
                <a:defRPr sz="1800"/>
              </a:pPr>
              <a:r>
                <a:rPr lang="zh-CN" altLang="en-US"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dirty="0">
                <a:solidFill>
                  <a:schemeClr val="tx2"/>
                </a:solidFill>
                <a:latin typeface="微软雅黑" pitchFamily="34" charset="-122"/>
                <a:ea typeface="微软雅黑" pitchFamily="34" charset="-122"/>
                <a:cs typeface="Lato"/>
                <a:sym typeface="Lato"/>
              </a:endParaRPr>
            </a:p>
          </p:txBody>
        </p:sp>
      </p:grpSp>
      <p:grpSp>
        <p:nvGrpSpPr>
          <p:cNvPr id="88" name="组合 87"/>
          <p:cNvGrpSpPr/>
          <p:nvPr/>
        </p:nvGrpSpPr>
        <p:grpSpPr>
          <a:xfrm>
            <a:off x="1690345" y="4460218"/>
            <a:ext cx="2663294" cy="1513797"/>
            <a:chOff x="2837601" y="6637658"/>
            <a:chExt cx="3805414" cy="2167944"/>
          </a:xfrm>
        </p:grpSpPr>
        <p:sp>
          <p:nvSpPr>
            <p:cNvPr id="89" name="Shape 736"/>
            <p:cNvSpPr/>
            <p:nvPr/>
          </p:nvSpPr>
          <p:spPr>
            <a:xfrm>
              <a:off x="4607641" y="6637658"/>
              <a:ext cx="1968953" cy="466128"/>
            </a:xfrm>
            <a:custGeom>
              <a:avLst/>
              <a:gdLst/>
              <a:ahLst/>
              <a:cxnLst>
                <a:cxn ang="0">
                  <a:pos x="wd2" y="hd2"/>
                </a:cxn>
                <a:cxn ang="5400000">
                  <a:pos x="wd2" y="hd2"/>
                </a:cxn>
                <a:cxn ang="10800000">
                  <a:pos x="wd2" y="hd2"/>
                </a:cxn>
                <a:cxn ang="16200000">
                  <a:pos x="wd2" y="hd2"/>
                </a:cxn>
              </a:cxnLst>
              <a:rect l="0" t="0" r="r" b="b"/>
              <a:pathLst>
                <a:path w="21600" h="21600" extrusionOk="0">
                  <a:moveTo>
                    <a:pt x="19013" y="21600"/>
                  </a:moveTo>
                  <a:lnTo>
                    <a:pt x="0" y="21600"/>
                  </a:lnTo>
                  <a:lnTo>
                    <a:pt x="0" y="0"/>
                  </a:lnTo>
                  <a:lnTo>
                    <a:pt x="19013" y="0"/>
                  </a:lnTo>
                  <a:lnTo>
                    <a:pt x="21600" y="10801"/>
                  </a:lnTo>
                  <a:cubicBezTo>
                    <a:pt x="21600" y="10801"/>
                    <a:pt x="19013" y="21600"/>
                    <a:pt x="19013" y="21600"/>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0" name="Shape 770"/>
            <p:cNvSpPr/>
            <p:nvPr/>
          </p:nvSpPr>
          <p:spPr>
            <a:xfrm>
              <a:off x="4877816" y="6692922"/>
              <a:ext cx="1428602"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Issue #6</a:t>
              </a:r>
            </a:p>
          </p:txBody>
        </p:sp>
        <p:sp>
          <p:nvSpPr>
            <p:cNvPr id="91" name="Shape 801"/>
            <p:cNvSpPr/>
            <p:nvPr/>
          </p:nvSpPr>
          <p:spPr>
            <a:xfrm>
              <a:off x="2837601" y="7218815"/>
              <a:ext cx="3805414" cy="158678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r" defTabSz="452872">
                <a:spcBef>
                  <a:spcPts val="1189"/>
                </a:spcBef>
                <a:defRPr sz="1800"/>
              </a:pPr>
              <a:r>
                <a:rPr lang="zh-CN" altLang="en-US"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dirty="0">
                <a:solidFill>
                  <a:schemeClr val="tx2"/>
                </a:solidFill>
                <a:latin typeface="微软雅黑" pitchFamily="34" charset="-122"/>
                <a:ea typeface="微软雅黑" pitchFamily="34" charset="-122"/>
                <a:cs typeface="Lato"/>
                <a:sym typeface="Lato"/>
              </a:endParaRPr>
            </a:p>
          </p:txBody>
        </p:sp>
      </p:grpSp>
      <p:grpSp>
        <p:nvGrpSpPr>
          <p:cNvPr id="92" name="组合 91"/>
          <p:cNvGrpSpPr/>
          <p:nvPr/>
        </p:nvGrpSpPr>
        <p:grpSpPr>
          <a:xfrm>
            <a:off x="1458644" y="6912767"/>
            <a:ext cx="3855605" cy="1337111"/>
            <a:chOff x="2506537" y="10150008"/>
            <a:chExt cx="5509032" cy="1914908"/>
          </a:xfrm>
        </p:grpSpPr>
        <p:sp>
          <p:nvSpPr>
            <p:cNvPr id="93" name="Shape 737"/>
            <p:cNvSpPr/>
            <p:nvPr/>
          </p:nvSpPr>
          <p:spPr>
            <a:xfrm>
              <a:off x="5658538" y="10150008"/>
              <a:ext cx="1968954" cy="466127"/>
            </a:xfrm>
            <a:custGeom>
              <a:avLst/>
              <a:gdLst/>
              <a:ahLst/>
              <a:cxnLst>
                <a:cxn ang="0">
                  <a:pos x="wd2" y="hd2"/>
                </a:cxn>
                <a:cxn ang="5400000">
                  <a:pos x="wd2" y="hd2"/>
                </a:cxn>
                <a:cxn ang="10800000">
                  <a:pos x="wd2" y="hd2"/>
                </a:cxn>
                <a:cxn ang="16200000">
                  <a:pos x="wd2" y="hd2"/>
                </a:cxn>
              </a:cxnLst>
              <a:rect l="0" t="0" r="r" b="b"/>
              <a:pathLst>
                <a:path w="21600" h="21600" extrusionOk="0">
                  <a:moveTo>
                    <a:pt x="19013" y="0"/>
                  </a:moveTo>
                  <a:lnTo>
                    <a:pt x="0" y="0"/>
                  </a:lnTo>
                  <a:lnTo>
                    <a:pt x="0" y="21600"/>
                  </a:lnTo>
                  <a:lnTo>
                    <a:pt x="19013" y="21600"/>
                  </a:lnTo>
                  <a:lnTo>
                    <a:pt x="21600" y="10799"/>
                  </a:lnTo>
                  <a:cubicBezTo>
                    <a:pt x="21600" y="10799"/>
                    <a:pt x="19013" y="0"/>
                    <a:pt x="19013" y="0"/>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4" name="Shape 769"/>
            <p:cNvSpPr/>
            <p:nvPr/>
          </p:nvSpPr>
          <p:spPr>
            <a:xfrm>
              <a:off x="5865935" y="10192571"/>
              <a:ext cx="1428602"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Issue #5</a:t>
              </a:r>
            </a:p>
          </p:txBody>
        </p:sp>
        <p:sp>
          <p:nvSpPr>
            <p:cNvPr id="95" name="Shape 801"/>
            <p:cNvSpPr/>
            <p:nvPr/>
          </p:nvSpPr>
          <p:spPr>
            <a:xfrm>
              <a:off x="2506537" y="10874826"/>
              <a:ext cx="5509032" cy="11900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r" defTabSz="452872">
                <a:spcBef>
                  <a:spcPts val="1189"/>
                </a:spcBef>
                <a:defRPr sz="1800"/>
              </a:pPr>
              <a:r>
                <a:rPr lang="zh-CN" altLang="en-US"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dirty="0">
                <a:solidFill>
                  <a:schemeClr val="tx2"/>
                </a:solidFill>
                <a:latin typeface="微软雅黑" pitchFamily="34" charset="-122"/>
                <a:ea typeface="微软雅黑" pitchFamily="34" charset="-122"/>
                <a:cs typeface="Lato"/>
                <a:sym typeface="Lato"/>
              </a:endParaRPr>
            </a:p>
          </p:txBody>
        </p:sp>
      </p:grpSp>
      <p:grpSp>
        <p:nvGrpSpPr>
          <p:cNvPr id="96" name="组合 95"/>
          <p:cNvGrpSpPr/>
          <p:nvPr/>
        </p:nvGrpSpPr>
        <p:grpSpPr>
          <a:xfrm>
            <a:off x="11001514" y="3086334"/>
            <a:ext cx="3994151" cy="1303026"/>
            <a:chOff x="16141745" y="4670083"/>
            <a:chExt cx="5706992" cy="1866094"/>
          </a:xfrm>
        </p:grpSpPr>
        <p:sp>
          <p:nvSpPr>
            <p:cNvPr id="97" name="Shape 734"/>
            <p:cNvSpPr/>
            <p:nvPr/>
          </p:nvSpPr>
          <p:spPr>
            <a:xfrm>
              <a:off x="16141745" y="4670083"/>
              <a:ext cx="1968953" cy="466142"/>
            </a:xfrm>
            <a:custGeom>
              <a:avLst/>
              <a:gdLst/>
              <a:ahLst/>
              <a:cxnLst>
                <a:cxn ang="0">
                  <a:pos x="wd2" y="hd2"/>
                </a:cxn>
                <a:cxn ang="5400000">
                  <a:pos x="wd2" y="hd2"/>
                </a:cxn>
                <a:cxn ang="10800000">
                  <a:pos x="wd2" y="hd2"/>
                </a:cxn>
                <a:cxn ang="16200000">
                  <a:pos x="wd2" y="hd2"/>
                </a:cxn>
              </a:cxnLst>
              <a:rect l="0" t="0" r="r" b="b"/>
              <a:pathLst>
                <a:path w="21600" h="21600" extrusionOk="0">
                  <a:moveTo>
                    <a:pt x="2587" y="21600"/>
                  </a:moveTo>
                  <a:lnTo>
                    <a:pt x="21600" y="21600"/>
                  </a:lnTo>
                  <a:lnTo>
                    <a:pt x="21600" y="0"/>
                  </a:lnTo>
                  <a:lnTo>
                    <a:pt x="2587" y="0"/>
                  </a:lnTo>
                  <a:lnTo>
                    <a:pt x="0" y="10802"/>
                  </a:lnTo>
                  <a:cubicBezTo>
                    <a:pt x="0" y="10802"/>
                    <a:pt x="2587" y="21600"/>
                    <a:pt x="2587" y="21600"/>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8" name="Shape 766"/>
            <p:cNvSpPr/>
            <p:nvPr/>
          </p:nvSpPr>
          <p:spPr>
            <a:xfrm>
              <a:off x="16598820" y="4695483"/>
              <a:ext cx="1428601"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accent5"/>
                  </a:solidFill>
                </a:rPr>
                <a:t>Issue #2</a:t>
              </a:r>
            </a:p>
          </p:txBody>
        </p:sp>
        <p:sp>
          <p:nvSpPr>
            <p:cNvPr id="99" name="Shape 801"/>
            <p:cNvSpPr/>
            <p:nvPr/>
          </p:nvSpPr>
          <p:spPr>
            <a:xfrm>
              <a:off x="16339705" y="5346087"/>
              <a:ext cx="5509032" cy="11900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452872">
                <a:spcBef>
                  <a:spcPts val="1189"/>
                </a:spcBef>
                <a:defRPr sz="1800"/>
              </a:pPr>
              <a:r>
                <a:rPr lang="zh-CN" altLang="en-US"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dirty="0">
                <a:solidFill>
                  <a:schemeClr val="tx2"/>
                </a:solidFill>
                <a:latin typeface="微软雅黑" pitchFamily="34" charset="-122"/>
                <a:ea typeface="微软雅黑" pitchFamily="34" charset="-122"/>
                <a:cs typeface="Lato"/>
                <a:sym typeface="Lato"/>
              </a:endParaRPr>
            </a:p>
          </p:txBody>
        </p:sp>
      </p:grpSp>
      <p:grpSp>
        <p:nvGrpSpPr>
          <p:cNvPr id="100" name="组合 99"/>
          <p:cNvGrpSpPr/>
          <p:nvPr/>
        </p:nvGrpSpPr>
        <p:grpSpPr>
          <a:xfrm>
            <a:off x="11731518" y="5473489"/>
            <a:ext cx="3614275" cy="1264604"/>
            <a:chOff x="17184801" y="8088786"/>
            <a:chExt cx="5164211" cy="1811069"/>
          </a:xfrm>
        </p:grpSpPr>
        <p:sp>
          <p:nvSpPr>
            <p:cNvPr id="101" name="Shape 733"/>
            <p:cNvSpPr/>
            <p:nvPr/>
          </p:nvSpPr>
          <p:spPr>
            <a:xfrm>
              <a:off x="17184801" y="8088786"/>
              <a:ext cx="1968953" cy="466142"/>
            </a:xfrm>
            <a:custGeom>
              <a:avLst/>
              <a:gdLst/>
              <a:ahLst/>
              <a:cxnLst>
                <a:cxn ang="0">
                  <a:pos x="wd2" y="hd2"/>
                </a:cxn>
                <a:cxn ang="5400000">
                  <a:pos x="wd2" y="hd2"/>
                </a:cxn>
                <a:cxn ang="10800000">
                  <a:pos x="wd2" y="hd2"/>
                </a:cxn>
                <a:cxn ang="16200000">
                  <a:pos x="wd2" y="hd2"/>
                </a:cxn>
              </a:cxnLst>
              <a:rect l="0" t="0" r="r" b="b"/>
              <a:pathLst>
                <a:path w="21600" h="21600" extrusionOk="0">
                  <a:moveTo>
                    <a:pt x="2587" y="0"/>
                  </a:moveTo>
                  <a:lnTo>
                    <a:pt x="21600" y="0"/>
                  </a:lnTo>
                  <a:lnTo>
                    <a:pt x="21600" y="21600"/>
                  </a:lnTo>
                  <a:lnTo>
                    <a:pt x="2587" y="21600"/>
                  </a:lnTo>
                  <a:lnTo>
                    <a:pt x="0" y="10798"/>
                  </a:lnTo>
                  <a:cubicBezTo>
                    <a:pt x="0" y="10798"/>
                    <a:pt x="2587" y="0"/>
                    <a:pt x="2587" y="0"/>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 name="Shape 767"/>
            <p:cNvSpPr/>
            <p:nvPr/>
          </p:nvSpPr>
          <p:spPr>
            <a:xfrm>
              <a:off x="17665620" y="8097796"/>
              <a:ext cx="1428601"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Issue #3</a:t>
              </a:r>
            </a:p>
          </p:txBody>
        </p:sp>
        <p:sp>
          <p:nvSpPr>
            <p:cNvPr id="103" name="Shape 801"/>
            <p:cNvSpPr/>
            <p:nvPr/>
          </p:nvSpPr>
          <p:spPr>
            <a:xfrm>
              <a:off x="17313119" y="8709765"/>
              <a:ext cx="5035893" cy="119009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defTabSz="452872">
                <a:spcBef>
                  <a:spcPts val="1189"/>
                </a:spcBef>
                <a:defRPr sz="1800"/>
              </a:pPr>
              <a:r>
                <a:rPr lang="zh-CN" altLang="en-US"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dirty="0">
                <a:solidFill>
                  <a:schemeClr val="tx2"/>
                </a:solidFill>
                <a:latin typeface="微软雅黑" pitchFamily="34" charset="-122"/>
                <a:ea typeface="微软雅黑" pitchFamily="34" charset="-122"/>
                <a:cs typeface="Lato"/>
                <a:sym typeface="Lato"/>
              </a:endParaRPr>
            </a:p>
          </p:txBody>
        </p:sp>
      </p:grpSp>
      <p:grpSp>
        <p:nvGrpSpPr>
          <p:cNvPr id="104" name="组合 103"/>
          <p:cNvGrpSpPr/>
          <p:nvPr/>
        </p:nvGrpSpPr>
        <p:grpSpPr>
          <a:xfrm>
            <a:off x="9977619" y="7420268"/>
            <a:ext cx="5368173" cy="1028617"/>
            <a:chOff x="14678766" y="10876814"/>
            <a:chExt cx="7670246" cy="1473107"/>
          </a:xfrm>
        </p:grpSpPr>
        <p:sp>
          <p:nvSpPr>
            <p:cNvPr id="105" name="Shape 735"/>
            <p:cNvSpPr/>
            <p:nvPr/>
          </p:nvSpPr>
          <p:spPr>
            <a:xfrm>
              <a:off x="14678766" y="10876814"/>
              <a:ext cx="1968954" cy="466142"/>
            </a:xfrm>
            <a:custGeom>
              <a:avLst/>
              <a:gdLst/>
              <a:ahLst/>
              <a:cxnLst>
                <a:cxn ang="0">
                  <a:pos x="wd2" y="hd2"/>
                </a:cxn>
                <a:cxn ang="5400000">
                  <a:pos x="wd2" y="hd2"/>
                </a:cxn>
                <a:cxn ang="10800000">
                  <a:pos x="wd2" y="hd2"/>
                </a:cxn>
                <a:cxn ang="16200000">
                  <a:pos x="wd2" y="hd2"/>
                </a:cxn>
              </a:cxnLst>
              <a:rect l="0" t="0" r="r" b="b"/>
              <a:pathLst>
                <a:path w="21600" h="21600" extrusionOk="0">
                  <a:moveTo>
                    <a:pt x="2587" y="0"/>
                  </a:moveTo>
                  <a:lnTo>
                    <a:pt x="21600" y="0"/>
                  </a:lnTo>
                  <a:lnTo>
                    <a:pt x="21600" y="21600"/>
                  </a:lnTo>
                  <a:lnTo>
                    <a:pt x="2587" y="21600"/>
                  </a:lnTo>
                  <a:lnTo>
                    <a:pt x="0" y="10798"/>
                  </a:lnTo>
                  <a:cubicBezTo>
                    <a:pt x="0" y="10798"/>
                    <a:pt x="2587" y="0"/>
                    <a:pt x="2587" y="0"/>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6" name="Shape 768"/>
            <p:cNvSpPr/>
            <p:nvPr/>
          </p:nvSpPr>
          <p:spPr>
            <a:xfrm>
              <a:off x="15232559" y="10906685"/>
              <a:ext cx="1428602" cy="35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300" b="1">
                  <a:solidFill>
                    <a:srgbClr val="FFFFFF"/>
                  </a:solidFill>
                  <a:latin typeface="Lato"/>
                  <a:ea typeface="Lato"/>
                  <a:cs typeface="Lato"/>
                  <a:sym typeface="Lato"/>
                </a:defRPr>
              </a:lvl1pPr>
            </a:lstStyle>
            <a:p>
              <a:pPr lvl="0">
                <a:lnSpc>
                  <a:spcPct val="100000"/>
                </a:lnSpc>
                <a:defRPr sz="1800" b="0">
                  <a:solidFill>
                    <a:srgbClr val="000000"/>
                  </a:solidFill>
                </a:defRPr>
              </a:pPr>
              <a:r>
                <a:rPr sz="1600" dirty="0">
                  <a:solidFill>
                    <a:schemeClr val="bg1"/>
                  </a:solidFill>
                </a:rPr>
                <a:t>Issue #4</a:t>
              </a:r>
            </a:p>
          </p:txBody>
        </p:sp>
        <p:sp>
          <p:nvSpPr>
            <p:cNvPr id="107" name="Shape 801"/>
            <p:cNvSpPr/>
            <p:nvPr/>
          </p:nvSpPr>
          <p:spPr>
            <a:xfrm>
              <a:off x="14911104" y="11556528"/>
              <a:ext cx="7437908" cy="7933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algn="l" defTabSz="452872">
                <a:spcBef>
                  <a:spcPts val="1189"/>
                </a:spcBef>
                <a:defRPr sz="1800"/>
              </a:pPr>
              <a:r>
                <a:rPr lang="zh-CN" altLang="en-US"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a:t>
              </a:r>
              <a:endParaRPr dirty="0">
                <a:solidFill>
                  <a:schemeClr val="tx2"/>
                </a:solidFill>
                <a:latin typeface="微软雅黑" pitchFamily="34" charset="-122"/>
                <a:ea typeface="微软雅黑" pitchFamily="34" charset="-122"/>
                <a:cs typeface="Lato"/>
                <a:sym typeface="Lato"/>
              </a:endParaRPr>
            </a:p>
          </p:txBody>
        </p:sp>
      </p:grpSp>
      <p:sp>
        <p:nvSpPr>
          <p:cNvPr id="4" name="矩形 3"/>
          <p:cNvSpPr/>
          <p:nvPr/>
        </p:nvSpPr>
        <p:spPr>
          <a:xfrm>
            <a:off x="7560232" y="4812386"/>
            <a:ext cx="1005403" cy="584775"/>
          </a:xfrm>
          <a:prstGeom prst="rect">
            <a:avLst/>
          </a:prstGeom>
        </p:spPr>
        <p:txBody>
          <a:bodyPr wrap="none">
            <a:spAutoFit/>
          </a:bodyPr>
          <a:lstStyle/>
          <a:p>
            <a:r>
              <a:rPr lang="zh-CN" altLang="en-US" sz="3200" b="1" dirty="0">
                <a:solidFill>
                  <a:schemeClr val="accent1"/>
                </a:solidFill>
                <a:latin typeface="微软雅黑" pitchFamily="34" charset="-122"/>
                <a:ea typeface="微软雅黑" pitchFamily="34" charset="-122"/>
              </a:rPr>
              <a:t>资金</a:t>
            </a:r>
            <a:endParaRPr lang="zh-CN" altLang="en-US" sz="3200" dirty="0"/>
          </a:p>
        </p:txBody>
      </p:sp>
    </p:spTree>
    <p:extLst>
      <p:ext uri="{BB962C8B-B14F-4D97-AF65-F5344CB8AC3E}">
        <p14:creationId xmlns:p14="http://schemas.microsoft.com/office/powerpoint/2010/main" val="33971425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52" presetClass="entr" presetSubtype="0" fill="hold" nodeType="withEffect">
                                  <p:stCondLst>
                                    <p:cond delay="0"/>
                                  </p:stCondLst>
                                  <p:childTnLst>
                                    <p:set>
                                      <p:cBhvr>
                                        <p:cTn id="15" dur="1" fill="hold">
                                          <p:stCondLst>
                                            <p:cond delay="0"/>
                                          </p:stCondLst>
                                        </p:cTn>
                                        <p:tgtEl>
                                          <p:spTgt spid="47"/>
                                        </p:tgtEl>
                                        <p:attrNameLst>
                                          <p:attrName>style.visibility</p:attrName>
                                        </p:attrNameLst>
                                      </p:cBhvr>
                                      <p:to>
                                        <p:strVal val="visible"/>
                                      </p:to>
                                    </p:set>
                                    <p:animScale>
                                      <p:cBhvr>
                                        <p:cTn id="16"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47"/>
                                        </p:tgtEl>
                                        <p:attrNameLst>
                                          <p:attrName>ppt_x</p:attrName>
                                          <p:attrName>ppt_y</p:attrName>
                                        </p:attrNameLst>
                                      </p:cBhvr>
                                    </p:animMotion>
                                    <p:animEffect transition="in" filter="fade">
                                      <p:cBhvr>
                                        <p:cTn id="18" dur="1000"/>
                                        <p:tgtEl>
                                          <p:spTgt spid="47"/>
                                        </p:tgtEl>
                                      </p:cBhvr>
                                    </p:animEffect>
                                  </p:childTnLst>
                                </p:cTn>
                              </p:par>
                              <p:par>
                                <p:cTn id="19" presetID="52" presetClass="entr" presetSubtype="0" fill="hold" nodeType="withEffect">
                                  <p:stCondLst>
                                    <p:cond delay="250"/>
                                  </p:stCondLst>
                                  <p:childTnLst>
                                    <p:set>
                                      <p:cBhvr>
                                        <p:cTn id="20" dur="1" fill="hold">
                                          <p:stCondLst>
                                            <p:cond delay="0"/>
                                          </p:stCondLst>
                                        </p:cTn>
                                        <p:tgtEl>
                                          <p:spTgt spid="53"/>
                                        </p:tgtEl>
                                        <p:attrNameLst>
                                          <p:attrName>style.visibility</p:attrName>
                                        </p:attrNameLst>
                                      </p:cBhvr>
                                      <p:to>
                                        <p:strVal val="visible"/>
                                      </p:to>
                                    </p:set>
                                    <p:animScale>
                                      <p:cBhvr>
                                        <p:cTn id="21"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3"/>
                                        </p:tgtEl>
                                        <p:attrNameLst>
                                          <p:attrName>ppt_x</p:attrName>
                                          <p:attrName>ppt_y</p:attrName>
                                        </p:attrNameLst>
                                      </p:cBhvr>
                                    </p:animMotion>
                                    <p:animEffect transition="in" filter="fade">
                                      <p:cBhvr>
                                        <p:cTn id="23" dur="1000"/>
                                        <p:tgtEl>
                                          <p:spTgt spid="53"/>
                                        </p:tgtEl>
                                      </p:cBhvr>
                                    </p:animEffect>
                                  </p:childTnLst>
                                </p:cTn>
                              </p:par>
                              <p:par>
                                <p:cTn id="24" presetID="52" presetClass="entr" presetSubtype="0" fill="hold" nodeType="withEffect">
                                  <p:stCondLst>
                                    <p:cond delay="500"/>
                                  </p:stCondLst>
                                  <p:childTnLst>
                                    <p:set>
                                      <p:cBhvr>
                                        <p:cTn id="25" dur="1" fill="hold">
                                          <p:stCondLst>
                                            <p:cond delay="0"/>
                                          </p:stCondLst>
                                        </p:cTn>
                                        <p:tgtEl>
                                          <p:spTgt spid="59"/>
                                        </p:tgtEl>
                                        <p:attrNameLst>
                                          <p:attrName>style.visibility</p:attrName>
                                        </p:attrNameLst>
                                      </p:cBhvr>
                                      <p:to>
                                        <p:strVal val="visible"/>
                                      </p:to>
                                    </p:set>
                                    <p:animScale>
                                      <p:cBhvr>
                                        <p:cTn id="26"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59"/>
                                        </p:tgtEl>
                                        <p:attrNameLst>
                                          <p:attrName>ppt_x</p:attrName>
                                          <p:attrName>ppt_y</p:attrName>
                                        </p:attrNameLst>
                                      </p:cBhvr>
                                    </p:animMotion>
                                    <p:animEffect transition="in" filter="fade">
                                      <p:cBhvr>
                                        <p:cTn id="28" dur="1000"/>
                                        <p:tgtEl>
                                          <p:spTgt spid="59"/>
                                        </p:tgtEl>
                                      </p:cBhvr>
                                    </p:animEffect>
                                  </p:childTnLst>
                                </p:cTn>
                              </p:par>
                              <p:par>
                                <p:cTn id="29" presetID="52" presetClass="entr" presetSubtype="0" fill="hold" nodeType="withEffect">
                                  <p:stCondLst>
                                    <p:cond delay="750"/>
                                  </p:stCondLst>
                                  <p:childTnLst>
                                    <p:set>
                                      <p:cBhvr>
                                        <p:cTn id="30" dur="1" fill="hold">
                                          <p:stCondLst>
                                            <p:cond delay="0"/>
                                          </p:stCondLst>
                                        </p:cTn>
                                        <p:tgtEl>
                                          <p:spTgt spid="66"/>
                                        </p:tgtEl>
                                        <p:attrNameLst>
                                          <p:attrName>style.visibility</p:attrName>
                                        </p:attrNameLst>
                                      </p:cBhvr>
                                      <p:to>
                                        <p:strVal val="visible"/>
                                      </p:to>
                                    </p:set>
                                    <p:animScale>
                                      <p:cBhvr>
                                        <p:cTn id="31"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6"/>
                                        </p:tgtEl>
                                        <p:attrNameLst>
                                          <p:attrName>ppt_x</p:attrName>
                                          <p:attrName>ppt_y</p:attrName>
                                        </p:attrNameLst>
                                      </p:cBhvr>
                                    </p:animMotion>
                                    <p:animEffect transition="in" filter="fade">
                                      <p:cBhvr>
                                        <p:cTn id="33" dur="1000"/>
                                        <p:tgtEl>
                                          <p:spTgt spid="66"/>
                                        </p:tgtEl>
                                      </p:cBhvr>
                                    </p:animEffect>
                                  </p:childTnLst>
                                </p:cTn>
                              </p:par>
                              <p:par>
                                <p:cTn id="34" presetID="52" presetClass="entr" presetSubtype="0" fill="hold" nodeType="withEffect">
                                  <p:stCondLst>
                                    <p:cond delay="1000"/>
                                  </p:stCondLst>
                                  <p:childTnLst>
                                    <p:set>
                                      <p:cBhvr>
                                        <p:cTn id="35" dur="1" fill="hold">
                                          <p:stCondLst>
                                            <p:cond delay="0"/>
                                          </p:stCondLst>
                                        </p:cTn>
                                        <p:tgtEl>
                                          <p:spTgt spid="72"/>
                                        </p:tgtEl>
                                        <p:attrNameLst>
                                          <p:attrName>style.visibility</p:attrName>
                                        </p:attrNameLst>
                                      </p:cBhvr>
                                      <p:to>
                                        <p:strVal val="visible"/>
                                      </p:to>
                                    </p:set>
                                    <p:animScale>
                                      <p:cBhvr>
                                        <p:cTn id="36" dur="100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72"/>
                                        </p:tgtEl>
                                        <p:attrNameLst>
                                          <p:attrName>ppt_x</p:attrName>
                                          <p:attrName>ppt_y</p:attrName>
                                        </p:attrNameLst>
                                      </p:cBhvr>
                                    </p:animMotion>
                                    <p:animEffect transition="in" filter="fade">
                                      <p:cBhvr>
                                        <p:cTn id="38" dur="1000"/>
                                        <p:tgtEl>
                                          <p:spTgt spid="72"/>
                                        </p:tgtEl>
                                      </p:cBhvr>
                                    </p:animEffect>
                                  </p:childTnLst>
                                </p:cTn>
                              </p:par>
                              <p:par>
                                <p:cTn id="39" presetID="52" presetClass="entr" presetSubtype="0" fill="hold" nodeType="withEffect">
                                  <p:stCondLst>
                                    <p:cond delay="1250"/>
                                  </p:stCondLst>
                                  <p:childTnLst>
                                    <p:set>
                                      <p:cBhvr>
                                        <p:cTn id="40" dur="1" fill="hold">
                                          <p:stCondLst>
                                            <p:cond delay="0"/>
                                          </p:stCondLst>
                                        </p:cTn>
                                        <p:tgtEl>
                                          <p:spTgt spid="78"/>
                                        </p:tgtEl>
                                        <p:attrNameLst>
                                          <p:attrName>style.visibility</p:attrName>
                                        </p:attrNameLst>
                                      </p:cBhvr>
                                      <p:to>
                                        <p:strVal val="visible"/>
                                      </p:to>
                                    </p:set>
                                    <p:animScale>
                                      <p:cBhvr>
                                        <p:cTn id="41" dur="1000" decel="50000" fill="hold">
                                          <p:stCondLst>
                                            <p:cond delay="0"/>
                                          </p:stCondLst>
                                        </p:cTn>
                                        <p:tgtEl>
                                          <p:spTgt spid="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78"/>
                                        </p:tgtEl>
                                        <p:attrNameLst>
                                          <p:attrName>ppt_x</p:attrName>
                                          <p:attrName>ppt_y</p:attrName>
                                        </p:attrNameLst>
                                      </p:cBhvr>
                                    </p:animMotion>
                                    <p:animEffect transition="in" filter="fade">
                                      <p:cBhvr>
                                        <p:cTn id="43" dur="1000"/>
                                        <p:tgtEl>
                                          <p:spTgt spid="78"/>
                                        </p:tgtEl>
                                      </p:cBhvr>
                                    </p:animEffect>
                                  </p:childTnLst>
                                </p:cTn>
                              </p:par>
                            </p:childTnLst>
                          </p:cTn>
                        </p:par>
                        <p:par>
                          <p:cTn id="44" fill="hold">
                            <p:stCondLst>
                              <p:cond delay="2750"/>
                            </p:stCondLst>
                            <p:childTnLst>
                              <p:par>
                                <p:cTn id="45" presetID="2" presetClass="entr" presetSubtype="8" fill="hold" nodeType="after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additive="base">
                                        <p:cTn id="47" dur="500" fill="hold"/>
                                        <p:tgtEl>
                                          <p:spTgt spid="84"/>
                                        </p:tgtEl>
                                        <p:attrNameLst>
                                          <p:attrName>ppt_x</p:attrName>
                                        </p:attrNameLst>
                                      </p:cBhvr>
                                      <p:tavLst>
                                        <p:tav tm="0">
                                          <p:val>
                                            <p:strVal val="0-#ppt_w/2"/>
                                          </p:val>
                                        </p:tav>
                                        <p:tav tm="100000">
                                          <p:val>
                                            <p:strVal val="#ppt_x"/>
                                          </p:val>
                                        </p:tav>
                                      </p:tavLst>
                                    </p:anim>
                                    <p:anim calcmode="lin" valueType="num">
                                      <p:cBhvr additive="base">
                                        <p:cTn id="48" dur="500" fill="hold"/>
                                        <p:tgtEl>
                                          <p:spTgt spid="84"/>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250"/>
                                  </p:stCondLst>
                                  <p:childTnLst>
                                    <p:set>
                                      <p:cBhvr>
                                        <p:cTn id="50" dur="1" fill="hold">
                                          <p:stCondLst>
                                            <p:cond delay="0"/>
                                          </p:stCondLst>
                                        </p:cTn>
                                        <p:tgtEl>
                                          <p:spTgt spid="88"/>
                                        </p:tgtEl>
                                        <p:attrNameLst>
                                          <p:attrName>style.visibility</p:attrName>
                                        </p:attrNameLst>
                                      </p:cBhvr>
                                      <p:to>
                                        <p:strVal val="visible"/>
                                      </p:to>
                                    </p:set>
                                    <p:anim calcmode="lin" valueType="num">
                                      <p:cBhvr additive="base">
                                        <p:cTn id="51" dur="500" fill="hold"/>
                                        <p:tgtEl>
                                          <p:spTgt spid="88"/>
                                        </p:tgtEl>
                                        <p:attrNameLst>
                                          <p:attrName>ppt_x</p:attrName>
                                        </p:attrNameLst>
                                      </p:cBhvr>
                                      <p:tavLst>
                                        <p:tav tm="0">
                                          <p:val>
                                            <p:strVal val="0-#ppt_w/2"/>
                                          </p:val>
                                        </p:tav>
                                        <p:tav tm="100000">
                                          <p:val>
                                            <p:strVal val="#ppt_x"/>
                                          </p:val>
                                        </p:tav>
                                      </p:tavLst>
                                    </p:anim>
                                    <p:anim calcmode="lin" valueType="num">
                                      <p:cBhvr additive="base">
                                        <p:cTn id="52" dur="500" fill="hold"/>
                                        <p:tgtEl>
                                          <p:spTgt spid="8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500"/>
                                  </p:stCondLst>
                                  <p:childTnLst>
                                    <p:set>
                                      <p:cBhvr>
                                        <p:cTn id="54" dur="1" fill="hold">
                                          <p:stCondLst>
                                            <p:cond delay="0"/>
                                          </p:stCondLst>
                                        </p:cTn>
                                        <p:tgtEl>
                                          <p:spTgt spid="92"/>
                                        </p:tgtEl>
                                        <p:attrNameLst>
                                          <p:attrName>style.visibility</p:attrName>
                                        </p:attrNameLst>
                                      </p:cBhvr>
                                      <p:to>
                                        <p:strVal val="visible"/>
                                      </p:to>
                                    </p:set>
                                    <p:anim calcmode="lin" valueType="num">
                                      <p:cBhvr additive="base">
                                        <p:cTn id="55" dur="500" fill="hold"/>
                                        <p:tgtEl>
                                          <p:spTgt spid="92"/>
                                        </p:tgtEl>
                                        <p:attrNameLst>
                                          <p:attrName>ppt_x</p:attrName>
                                        </p:attrNameLst>
                                      </p:cBhvr>
                                      <p:tavLst>
                                        <p:tav tm="0">
                                          <p:val>
                                            <p:strVal val="0-#ppt_w/2"/>
                                          </p:val>
                                        </p:tav>
                                        <p:tav tm="100000">
                                          <p:val>
                                            <p:strVal val="#ppt_x"/>
                                          </p:val>
                                        </p:tav>
                                      </p:tavLst>
                                    </p:anim>
                                    <p:anim calcmode="lin" valueType="num">
                                      <p:cBhvr additive="base">
                                        <p:cTn id="56" dur="500" fill="hold"/>
                                        <p:tgtEl>
                                          <p:spTgt spid="92"/>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750"/>
                                  </p:stCondLst>
                                  <p:childTnLst>
                                    <p:set>
                                      <p:cBhvr>
                                        <p:cTn id="58" dur="1" fill="hold">
                                          <p:stCondLst>
                                            <p:cond delay="0"/>
                                          </p:stCondLst>
                                        </p:cTn>
                                        <p:tgtEl>
                                          <p:spTgt spid="96"/>
                                        </p:tgtEl>
                                        <p:attrNameLst>
                                          <p:attrName>style.visibility</p:attrName>
                                        </p:attrNameLst>
                                      </p:cBhvr>
                                      <p:to>
                                        <p:strVal val="visible"/>
                                      </p:to>
                                    </p:set>
                                    <p:anim calcmode="lin" valueType="num">
                                      <p:cBhvr additive="base">
                                        <p:cTn id="59" dur="500" fill="hold"/>
                                        <p:tgtEl>
                                          <p:spTgt spid="96"/>
                                        </p:tgtEl>
                                        <p:attrNameLst>
                                          <p:attrName>ppt_x</p:attrName>
                                        </p:attrNameLst>
                                      </p:cBhvr>
                                      <p:tavLst>
                                        <p:tav tm="0">
                                          <p:val>
                                            <p:strVal val="1+#ppt_w/2"/>
                                          </p:val>
                                        </p:tav>
                                        <p:tav tm="100000">
                                          <p:val>
                                            <p:strVal val="#ppt_x"/>
                                          </p:val>
                                        </p:tav>
                                      </p:tavLst>
                                    </p:anim>
                                    <p:anim calcmode="lin" valueType="num">
                                      <p:cBhvr additive="base">
                                        <p:cTn id="60" dur="500" fill="hold"/>
                                        <p:tgtEl>
                                          <p:spTgt spid="96"/>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1000"/>
                                  </p:stCondLst>
                                  <p:childTnLst>
                                    <p:set>
                                      <p:cBhvr>
                                        <p:cTn id="62" dur="1" fill="hold">
                                          <p:stCondLst>
                                            <p:cond delay="0"/>
                                          </p:stCondLst>
                                        </p:cTn>
                                        <p:tgtEl>
                                          <p:spTgt spid="100"/>
                                        </p:tgtEl>
                                        <p:attrNameLst>
                                          <p:attrName>style.visibility</p:attrName>
                                        </p:attrNameLst>
                                      </p:cBhvr>
                                      <p:to>
                                        <p:strVal val="visible"/>
                                      </p:to>
                                    </p:set>
                                    <p:anim calcmode="lin" valueType="num">
                                      <p:cBhvr additive="base">
                                        <p:cTn id="63" dur="500" fill="hold"/>
                                        <p:tgtEl>
                                          <p:spTgt spid="100"/>
                                        </p:tgtEl>
                                        <p:attrNameLst>
                                          <p:attrName>ppt_x</p:attrName>
                                        </p:attrNameLst>
                                      </p:cBhvr>
                                      <p:tavLst>
                                        <p:tav tm="0">
                                          <p:val>
                                            <p:strVal val="1+#ppt_w/2"/>
                                          </p:val>
                                        </p:tav>
                                        <p:tav tm="100000">
                                          <p:val>
                                            <p:strVal val="#ppt_x"/>
                                          </p:val>
                                        </p:tav>
                                      </p:tavLst>
                                    </p:anim>
                                    <p:anim calcmode="lin" valueType="num">
                                      <p:cBhvr additive="base">
                                        <p:cTn id="64" dur="500" fill="hold"/>
                                        <p:tgtEl>
                                          <p:spTgt spid="100"/>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250"/>
                                  </p:stCondLst>
                                  <p:childTnLst>
                                    <p:set>
                                      <p:cBhvr>
                                        <p:cTn id="66" dur="1" fill="hold">
                                          <p:stCondLst>
                                            <p:cond delay="0"/>
                                          </p:stCondLst>
                                        </p:cTn>
                                        <p:tgtEl>
                                          <p:spTgt spid="104"/>
                                        </p:tgtEl>
                                        <p:attrNameLst>
                                          <p:attrName>style.visibility</p:attrName>
                                        </p:attrNameLst>
                                      </p:cBhvr>
                                      <p:to>
                                        <p:strVal val="visible"/>
                                      </p:to>
                                    </p:set>
                                    <p:anim calcmode="lin" valueType="num">
                                      <p:cBhvr additive="base">
                                        <p:cTn id="67" dur="500" fill="hold"/>
                                        <p:tgtEl>
                                          <p:spTgt spid="104"/>
                                        </p:tgtEl>
                                        <p:attrNameLst>
                                          <p:attrName>ppt_x</p:attrName>
                                        </p:attrNameLst>
                                      </p:cBhvr>
                                      <p:tavLst>
                                        <p:tav tm="0">
                                          <p:val>
                                            <p:strVal val="1+#ppt_w/2"/>
                                          </p:val>
                                        </p:tav>
                                        <p:tav tm="100000">
                                          <p:val>
                                            <p:strVal val="#ppt_x"/>
                                          </p:val>
                                        </p:tav>
                                      </p:tavLst>
                                    </p:anim>
                                    <p:anim calcmode="lin" valueType="num">
                                      <p:cBhvr additive="base">
                                        <p:cTn id="68" dur="500" fill="hold"/>
                                        <p:tgtEl>
                                          <p:spTgt spid="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3564831" y="6152745"/>
            <a:ext cx="9866492" cy="9866492"/>
          </a:xfrm>
          <a:prstGeom prst="ellipse">
            <a:avLst/>
          </a:prstGeom>
          <a:blipFill dpi="0" rotWithShape="1">
            <a:blip r:embed="rId3" cstate="screen">
              <a:extLst>
                <a:ext uri="{28A0092B-C50C-407E-A947-70E740481C1C}">
                  <a14:useLocalDpi xmlns:a14="http://schemas.microsoft.com/office/drawing/2010/main"/>
                </a:ext>
              </a:extLst>
            </a:blip>
            <a:srcRect/>
            <a:stretch>
              <a:fillRect l="-19000" r="-7000" b="-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84" name="虚点"/>
          <p:cNvPicPr>
            <a:picLocks noChangeAspect="1"/>
          </p:cNvPicPr>
          <p:nvPr/>
        </p:nvPicPr>
        <p:blipFill>
          <a:blip r:embed="rId4"/>
          <a:stretch>
            <a:fillRect/>
          </a:stretch>
        </p:blipFill>
        <p:spPr>
          <a:xfrm>
            <a:off x="1407932" y="3751549"/>
            <a:ext cx="14418653" cy="14106659"/>
          </a:xfrm>
          <a:prstGeom prst="rect">
            <a:avLst/>
          </a:prstGeom>
        </p:spPr>
      </p:pic>
      <p:sp>
        <p:nvSpPr>
          <p:cNvPr id="5" name="TextBox 7"/>
          <p:cNvSpPr>
            <a:spLocks noChangeArrowheads="1"/>
          </p:cNvSpPr>
          <p:nvPr/>
        </p:nvSpPr>
        <p:spPr bwMode="auto">
          <a:xfrm>
            <a:off x="2579793" y="3063678"/>
            <a:ext cx="11128623"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8800" b="1" spc="600" dirty="0">
                <a:solidFill>
                  <a:schemeClr val="bg1"/>
                </a:solidFill>
                <a:latin typeface="微软雅黑" pitchFamily="34" charset="-122"/>
                <a:ea typeface="微软雅黑" pitchFamily="34" charset="-122"/>
                <a:sym typeface="微软雅黑" pitchFamily="34" charset="-122"/>
              </a:rPr>
              <a:t>谢谢聆听</a:t>
            </a:r>
          </a:p>
        </p:txBody>
      </p:sp>
      <p:grpSp>
        <p:nvGrpSpPr>
          <p:cNvPr id="46" name="组合 45"/>
          <p:cNvGrpSpPr/>
          <p:nvPr/>
        </p:nvGrpSpPr>
        <p:grpSpPr>
          <a:xfrm>
            <a:off x="7540625" y="1382488"/>
            <a:ext cx="1644758" cy="1578328"/>
            <a:chOff x="14471966" y="3403"/>
            <a:chExt cx="1778229" cy="1706410"/>
          </a:xfrm>
        </p:grpSpPr>
        <p:sp>
          <p:nvSpPr>
            <p:cNvPr id="38" name="Shape 13"/>
            <p:cNvSpPr/>
            <p:nvPr/>
          </p:nvSpPr>
          <p:spPr>
            <a:xfrm>
              <a:off x="14471966" y="999940"/>
              <a:ext cx="1778229" cy="70987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indent="12700" algn="l" defTabSz="825500">
                <a:defRPr sz="10000">
                  <a:solidFill>
                    <a:srgbClr val="53585F"/>
                  </a:solidFill>
                  <a:latin typeface="Lato Light"/>
                  <a:ea typeface="Lato Light"/>
                  <a:cs typeface="Lato Light"/>
                  <a:sym typeface="Lato Light"/>
                </a:defRPr>
              </a:lvl1pPr>
            </a:lstStyle>
            <a:p>
              <a:pPr lvl="0" algn="ctr">
                <a:defRPr sz="1800">
                  <a:solidFill>
                    <a:srgbClr val="000000"/>
                  </a:solidFill>
                </a:defRPr>
              </a:pPr>
              <a:r>
                <a:rPr lang="en-US" sz="3600" b="1" dirty="0">
                  <a:solidFill>
                    <a:schemeClr val="bg1"/>
                  </a:solidFill>
                  <a:latin typeface="微软雅黑" pitchFamily="34" charset="-122"/>
                  <a:ea typeface="微软雅黑" pitchFamily="34" charset="-122"/>
                </a:rPr>
                <a:t>LOGO</a:t>
              </a:r>
              <a:endParaRPr sz="3600" b="1" dirty="0">
                <a:solidFill>
                  <a:schemeClr val="bg1"/>
                </a:solidFill>
                <a:latin typeface="微软雅黑" pitchFamily="34" charset="-122"/>
                <a:ea typeface="微软雅黑" pitchFamily="34" charset="-122"/>
              </a:endParaRPr>
            </a:p>
          </p:txBody>
        </p:sp>
        <p:sp>
          <p:nvSpPr>
            <p:cNvPr id="39" name="Freeform 7"/>
            <p:cNvSpPr>
              <a:spLocks/>
            </p:cNvSpPr>
            <p:nvPr/>
          </p:nvSpPr>
          <p:spPr bwMode="auto">
            <a:xfrm>
              <a:off x="14696844" y="3403"/>
              <a:ext cx="1397775" cy="1035067"/>
            </a:xfrm>
            <a:custGeom>
              <a:avLst/>
              <a:gdLst>
                <a:gd name="T0" fmla="*/ 1566 w 1959"/>
                <a:gd name="T1" fmla="*/ 471 h 1454"/>
                <a:gd name="T2" fmla="*/ 975 w 1959"/>
                <a:gd name="T3" fmla="*/ 1069 h 1454"/>
                <a:gd name="T4" fmla="*/ 385 w 1959"/>
                <a:gd name="T5" fmla="*/ 471 h 1454"/>
                <a:gd name="T6" fmla="*/ 590 w 1959"/>
                <a:gd name="T7" fmla="*/ 274 h 1454"/>
                <a:gd name="T8" fmla="*/ 839 w 1959"/>
                <a:gd name="T9" fmla="*/ 274 h 1454"/>
                <a:gd name="T10" fmla="*/ 839 w 1959"/>
                <a:gd name="T11" fmla="*/ 0 h 1454"/>
                <a:gd name="T12" fmla="*/ 471 w 1959"/>
                <a:gd name="T13" fmla="*/ 0 h 1454"/>
                <a:gd name="T14" fmla="*/ 0 w 1959"/>
                <a:gd name="T15" fmla="*/ 471 h 1454"/>
                <a:gd name="T16" fmla="*/ 975 w 1959"/>
                <a:gd name="T17" fmla="*/ 1454 h 1454"/>
                <a:gd name="T18" fmla="*/ 1959 w 1959"/>
                <a:gd name="T19" fmla="*/ 471 h 1454"/>
                <a:gd name="T20" fmla="*/ 1480 w 1959"/>
                <a:gd name="T21" fmla="*/ 0 h 1454"/>
                <a:gd name="T22" fmla="*/ 1112 w 1959"/>
                <a:gd name="T23" fmla="*/ 0 h 1454"/>
                <a:gd name="T24" fmla="*/ 1112 w 1959"/>
                <a:gd name="T25" fmla="*/ 274 h 1454"/>
                <a:gd name="T26" fmla="*/ 1369 w 1959"/>
                <a:gd name="T27" fmla="*/ 274 h 1454"/>
                <a:gd name="T28" fmla="*/ 1566 w 1959"/>
                <a:gd name="T29" fmla="*/ 471 h 1454"/>
                <a:gd name="T30" fmla="*/ 1566 w 1959"/>
                <a:gd name="T31" fmla="*/ 471 h 1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9" h="1454">
                  <a:moveTo>
                    <a:pt x="1566" y="471"/>
                  </a:moveTo>
                  <a:lnTo>
                    <a:pt x="975" y="1069"/>
                  </a:lnTo>
                  <a:lnTo>
                    <a:pt x="385" y="471"/>
                  </a:lnTo>
                  <a:lnTo>
                    <a:pt x="590" y="274"/>
                  </a:lnTo>
                  <a:lnTo>
                    <a:pt x="839" y="274"/>
                  </a:lnTo>
                  <a:lnTo>
                    <a:pt x="839" y="0"/>
                  </a:lnTo>
                  <a:lnTo>
                    <a:pt x="471" y="0"/>
                  </a:lnTo>
                  <a:lnTo>
                    <a:pt x="0" y="471"/>
                  </a:lnTo>
                  <a:lnTo>
                    <a:pt x="975" y="1454"/>
                  </a:lnTo>
                  <a:lnTo>
                    <a:pt x="1959" y="471"/>
                  </a:lnTo>
                  <a:lnTo>
                    <a:pt x="1480" y="0"/>
                  </a:lnTo>
                  <a:lnTo>
                    <a:pt x="1112" y="0"/>
                  </a:lnTo>
                  <a:lnTo>
                    <a:pt x="1112" y="274"/>
                  </a:lnTo>
                  <a:lnTo>
                    <a:pt x="1369" y="274"/>
                  </a:lnTo>
                  <a:lnTo>
                    <a:pt x="1566" y="471"/>
                  </a:lnTo>
                  <a:lnTo>
                    <a:pt x="1566" y="4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chemeClr val="bg1"/>
                </a:solidFill>
              </a:endParaRPr>
            </a:p>
          </p:txBody>
        </p:sp>
      </p:grpSp>
      <p:grpSp>
        <p:nvGrpSpPr>
          <p:cNvPr id="10" name="组合 9"/>
          <p:cNvGrpSpPr/>
          <p:nvPr/>
        </p:nvGrpSpPr>
        <p:grpSpPr>
          <a:xfrm>
            <a:off x="5069037" y="6895088"/>
            <a:ext cx="3362833" cy="3067132"/>
            <a:chOff x="16813087" y="5768157"/>
            <a:chExt cx="4063357" cy="3706058"/>
          </a:xfrm>
        </p:grpSpPr>
        <p:cxnSp>
          <p:nvCxnSpPr>
            <p:cNvPr id="74" name="直接连接符 48"/>
            <p:cNvCxnSpPr>
              <a:cxnSpLocks noChangeShapeType="1"/>
            </p:cNvCxnSpPr>
            <p:nvPr/>
          </p:nvCxnSpPr>
          <p:spPr bwMode="auto">
            <a:xfrm>
              <a:off x="18261997" y="5810047"/>
              <a:ext cx="1251780" cy="125178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75" name="直接连接符 49"/>
            <p:cNvCxnSpPr>
              <a:cxnSpLocks noChangeShapeType="1"/>
            </p:cNvCxnSpPr>
            <p:nvPr/>
          </p:nvCxnSpPr>
          <p:spPr bwMode="auto">
            <a:xfrm flipV="1">
              <a:off x="16818015" y="7061827"/>
              <a:ext cx="2695762" cy="1360202"/>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76" name="直接连接符 52"/>
            <p:cNvCxnSpPr>
              <a:cxnSpLocks noChangeShapeType="1"/>
            </p:cNvCxnSpPr>
            <p:nvPr/>
          </p:nvCxnSpPr>
          <p:spPr bwMode="auto">
            <a:xfrm flipV="1">
              <a:off x="17919484" y="7061827"/>
              <a:ext cx="1594294" cy="236064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77" name="直接连接符 55"/>
            <p:cNvCxnSpPr>
              <a:cxnSpLocks noChangeShapeType="1"/>
            </p:cNvCxnSpPr>
            <p:nvPr/>
          </p:nvCxnSpPr>
          <p:spPr bwMode="auto">
            <a:xfrm>
              <a:off x="19299399" y="5819903"/>
              <a:ext cx="211916" cy="1241923"/>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78" name="直接连接符 58"/>
            <p:cNvCxnSpPr>
              <a:cxnSpLocks noChangeShapeType="1"/>
            </p:cNvCxnSpPr>
            <p:nvPr/>
          </p:nvCxnSpPr>
          <p:spPr bwMode="auto">
            <a:xfrm>
              <a:off x="19516242" y="7061827"/>
              <a:ext cx="1360202" cy="236064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0" name="直接连接符 65"/>
            <p:cNvCxnSpPr>
              <a:cxnSpLocks noChangeShapeType="1"/>
            </p:cNvCxnSpPr>
            <p:nvPr/>
          </p:nvCxnSpPr>
          <p:spPr bwMode="auto">
            <a:xfrm flipH="1">
              <a:off x="16837728" y="5819903"/>
              <a:ext cx="1419341" cy="2602125"/>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1" name="直接连接符 68"/>
            <p:cNvCxnSpPr>
              <a:cxnSpLocks noChangeShapeType="1"/>
            </p:cNvCxnSpPr>
            <p:nvPr/>
          </p:nvCxnSpPr>
          <p:spPr bwMode="auto">
            <a:xfrm flipH="1" flipV="1">
              <a:off x="16832800" y="8422028"/>
              <a:ext cx="1081756" cy="1010295"/>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2" name="直接连接符 71"/>
            <p:cNvCxnSpPr>
              <a:cxnSpLocks noChangeShapeType="1"/>
            </p:cNvCxnSpPr>
            <p:nvPr/>
          </p:nvCxnSpPr>
          <p:spPr bwMode="auto">
            <a:xfrm>
              <a:off x="18264462" y="5819903"/>
              <a:ext cx="1030008" cy="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sp>
          <p:nvSpPr>
            <p:cNvPr id="83" name="椭圆 74"/>
            <p:cNvSpPr>
              <a:spLocks noChangeArrowheads="1"/>
            </p:cNvSpPr>
            <p:nvPr/>
          </p:nvSpPr>
          <p:spPr bwMode="auto">
            <a:xfrm>
              <a:off x="19469423" y="7022401"/>
              <a:ext cx="103494" cy="103494"/>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solidFill>
              </a:endParaRPr>
            </a:p>
          </p:txBody>
        </p:sp>
        <p:sp>
          <p:nvSpPr>
            <p:cNvPr id="84" name="椭圆 75"/>
            <p:cNvSpPr>
              <a:spLocks noChangeArrowheads="1"/>
            </p:cNvSpPr>
            <p:nvPr/>
          </p:nvSpPr>
          <p:spPr bwMode="auto">
            <a:xfrm>
              <a:off x="19240259" y="5768157"/>
              <a:ext cx="105957" cy="105957"/>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solidFill>
              </a:endParaRPr>
            </a:p>
          </p:txBody>
        </p:sp>
        <p:sp>
          <p:nvSpPr>
            <p:cNvPr id="85" name="椭圆 76"/>
            <p:cNvSpPr>
              <a:spLocks noChangeArrowheads="1"/>
            </p:cNvSpPr>
            <p:nvPr/>
          </p:nvSpPr>
          <p:spPr bwMode="auto">
            <a:xfrm>
              <a:off x="16813087" y="8370282"/>
              <a:ext cx="103494" cy="103494"/>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solidFill>
              </a:endParaRPr>
            </a:p>
          </p:txBody>
        </p:sp>
        <p:sp>
          <p:nvSpPr>
            <p:cNvPr id="86" name="椭圆 77"/>
            <p:cNvSpPr>
              <a:spLocks noChangeArrowheads="1"/>
            </p:cNvSpPr>
            <p:nvPr/>
          </p:nvSpPr>
          <p:spPr bwMode="auto">
            <a:xfrm>
              <a:off x="17877593" y="9370721"/>
              <a:ext cx="103494" cy="103494"/>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solidFill>
              </a:endParaRPr>
            </a:p>
          </p:txBody>
        </p:sp>
      </p:grpSp>
      <p:grpSp>
        <p:nvGrpSpPr>
          <p:cNvPr id="11" name="组合 10"/>
          <p:cNvGrpSpPr/>
          <p:nvPr/>
        </p:nvGrpSpPr>
        <p:grpSpPr>
          <a:xfrm>
            <a:off x="11732758" y="9001529"/>
            <a:ext cx="988119" cy="741704"/>
            <a:chOff x="24353336" y="8690620"/>
            <a:chExt cx="988119" cy="741704"/>
          </a:xfrm>
        </p:grpSpPr>
        <p:cxnSp>
          <p:nvCxnSpPr>
            <p:cNvPr id="79" name="直接连接符 61"/>
            <p:cNvCxnSpPr>
              <a:cxnSpLocks noChangeShapeType="1"/>
            </p:cNvCxnSpPr>
            <p:nvPr/>
          </p:nvCxnSpPr>
          <p:spPr bwMode="auto">
            <a:xfrm flipH="1">
              <a:off x="24353336" y="8695548"/>
              <a:ext cx="251342" cy="726919"/>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8" name="直接连接符 82"/>
            <p:cNvCxnSpPr>
              <a:cxnSpLocks noChangeShapeType="1"/>
            </p:cNvCxnSpPr>
            <p:nvPr/>
          </p:nvCxnSpPr>
          <p:spPr bwMode="auto">
            <a:xfrm flipH="1" flipV="1">
              <a:off x="24587430" y="8695548"/>
              <a:ext cx="697349" cy="229164"/>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89" name="直接连接符 85"/>
            <p:cNvCxnSpPr>
              <a:cxnSpLocks noChangeShapeType="1"/>
            </p:cNvCxnSpPr>
            <p:nvPr/>
          </p:nvCxnSpPr>
          <p:spPr bwMode="auto">
            <a:xfrm flipV="1">
              <a:off x="25129539" y="8924712"/>
              <a:ext cx="150311" cy="507612"/>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cxnSp>
          <p:nvCxnSpPr>
            <p:cNvPr id="90" name="直接连接符 91"/>
            <p:cNvCxnSpPr>
              <a:cxnSpLocks noChangeShapeType="1"/>
            </p:cNvCxnSpPr>
            <p:nvPr/>
          </p:nvCxnSpPr>
          <p:spPr bwMode="auto">
            <a:xfrm flipH="1" flipV="1">
              <a:off x="24604678" y="8700476"/>
              <a:ext cx="485435" cy="721990"/>
            </a:xfrm>
            <a:prstGeom prst="line">
              <a:avLst/>
            </a:prstGeom>
            <a:noFill/>
            <a:ln w="3175">
              <a:solidFill>
                <a:schemeClr val="bg1">
                  <a:alpha val="41176"/>
                </a:schemeClr>
              </a:solidFill>
              <a:round/>
              <a:headEnd/>
              <a:tailEnd/>
            </a:ln>
            <a:extLst>
              <a:ext uri="{909E8E84-426E-40DD-AFC4-6F175D3DCCD1}">
                <a14:hiddenFill xmlns:a14="http://schemas.microsoft.com/office/drawing/2010/main">
                  <a:noFill/>
                </a14:hiddenFill>
              </a:ext>
            </a:extLst>
          </p:spPr>
        </p:cxnSp>
        <p:sp>
          <p:nvSpPr>
            <p:cNvPr id="91" name="椭圆 99"/>
            <p:cNvSpPr>
              <a:spLocks noChangeArrowheads="1"/>
            </p:cNvSpPr>
            <p:nvPr/>
          </p:nvSpPr>
          <p:spPr bwMode="auto">
            <a:xfrm>
              <a:off x="24557860" y="8690620"/>
              <a:ext cx="105957" cy="103494"/>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solidFill>
              </a:endParaRPr>
            </a:p>
          </p:txBody>
        </p:sp>
        <p:sp>
          <p:nvSpPr>
            <p:cNvPr id="92" name="椭圆 100"/>
            <p:cNvSpPr>
              <a:spLocks noChangeArrowheads="1"/>
            </p:cNvSpPr>
            <p:nvPr/>
          </p:nvSpPr>
          <p:spPr bwMode="auto">
            <a:xfrm>
              <a:off x="25237961" y="8885286"/>
              <a:ext cx="103494" cy="105959"/>
            </a:xfrm>
            <a:prstGeom prst="ellipse">
              <a:avLst/>
            </a:prstGeom>
            <a:solidFill>
              <a:schemeClr val="bg1">
                <a:alpha val="9882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solidFill>
              </a:endParaRPr>
            </a:p>
          </p:txBody>
        </p:sp>
      </p:grpSp>
      <p:grpSp>
        <p:nvGrpSpPr>
          <p:cNvPr id="115" name="实点"/>
          <p:cNvGrpSpPr/>
          <p:nvPr/>
        </p:nvGrpSpPr>
        <p:grpSpPr>
          <a:xfrm>
            <a:off x="2196220" y="5026358"/>
            <a:ext cx="12583133" cy="11653973"/>
            <a:chOff x="-1112838" y="-6292080"/>
            <a:chExt cx="14425613" cy="13360401"/>
          </a:xfrm>
          <a:solidFill>
            <a:schemeClr val="accent3"/>
          </a:solidFill>
        </p:grpSpPr>
        <p:sp>
          <p:nvSpPr>
            <p:cNvPr id="116" name="Oval 5"/>
            <p:cNvSpPr>
              <a:spLocks noChangeArrowheads="1"/>
            </p:cNvSpPr>
            <p:nvPr/>
          </p:nvSpPr>
          <p:spPr bwMode="auto">
            <a:xfrm>
              <a:off x="531812" y="154758"/>
              <a:ext cx="85725" cy="873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17" name="Oval 6"/>
            <p:cNvSpPr>
              <a:spLocks noChangeArrowheads="1"/>
            </p:cNvSpPr>
            <p:nvPr/>
          </p:nvSpPr>
          <p:spPr bwMode="auto">
            <a:xfrm>
              <a:off x="325437" y="-508817"/>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18" name="Oval 7"/>
            <p:cNvSpPr>
              <a:spLocks noChangeArrowheads="1"/>
            </p:cNvSpPr>
            <p:nvPr/>
          </p:nvSpPr>
          <p:spPr bwMode="auto">
            <a:xfrm>
              <a:off x="163512" y="-1086667"/>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19" name="Oval 8"/>
            <p:cNvSpPr>
              <a:spLocks noChangeArrowheads="1"/>
            </p:cNvSpPr>
            <p:nvPr/>
          </p:nvSpPr>
          <p:spPr bwMode="auto">
            <a:xfrm>
              <a:off x="531812" y="-1815330"/>
              <a:ext cx="88900"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0" name="Oval 9"/>
            <p:cNvSpPr>
              <a:spLocks noChangeArrowheads="1"/>
            </p:cNvSpPr>
            <p:nvPr/>
          </p:nvSpPr>
          <p:spPr bwMode="auto">
            <a:xfrm>
              <a:off x="-496888" y="-1435917"/>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1" name="Oval 10"/>
            <p:cNvSpPr>
              <a:spLocks noChangeArrowheads="1"/>
            </p:cNvSpPr>
            <p:nvPr/>
          </p:nvSpPr>
          <p:spPr bwMode="auto">
            <a:xfrm>
              <a:off x="-901700" y="-1320030"/>
              <a:ext cx="36513"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2" name="Oval 11"/>
            <p:cNvSpPr>
              <a:spLocks noChangeArrowheads="1"/>
            </p:cNvSpPr>
            <p:nvPr/>
          </p:nvSpPr>
          <p:spPr bwMode="auto">
            <a:xfrm>
              <a:off x="-1074738" y="-1056505"/>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3" name="Oval 12"/>
            <p:cNvSpPr>
              <a:spLocks noChangeArrowheads="1"/>
            </p:cNvSpPr>
            <p:nvPr/>
          </p:nvSpPr>
          <p:spPr bwMode="auto">
            <a:xfrm>
              <a:off x="-865188" y="-508817"/>
              <a:ext cx="87313"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4" name="Oval 13"/>
            <p:cNvSpPr>
              <a:spLocks noChangeArrowheads="1"/>
            </p:cNvSpPr>
            <p:nvPr/>
          </p:nvSpPr>
          <p:spPr bwMode="auto">
            <a:xfrm>
              <a:off x="-692150" y="-550092"/>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5" name="Oval 14"/>
            <p:cNvSpPr>
              <a:spLocks noChangeArrowheads="1"/>
            </p:cNvSpPr>
            <p:nvPr/>
          </p:nvSpPr>
          <p:spPr bwMode="auto">
            <a:xfrm>
              <a:off x="-650875" y="-929505"/>
              <a:ext cx="44450" cy="46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6" name="Oval 15"/>
            <p:cNvSpPr>
              <a:spLocks noChangeArrowheads="1"/>
            </p:cNvSpPr>
            <p:nvPr/>
          </p:nvSpPr>
          <p:spPr bwMode="auto">
            <a:xfrm>
              <a:off x="-460375" y="354783"/>
              <a:ext cx="38100" cy="365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7" name="Oval 16"/>
            <p:cNvSpPr>
              <a:spLocks noChangeArrowheads="1"/>
            </p:cNvSpPr>
            <p:nvPr/>
          </p:nvSpPr>
          <p:spPr bwMode="auto">
            <a:xfrm>
              <a:off x="-238125" y="267470"/>
              <a:ext cx="38100"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8" name="Oval 17"/>
            <p:cNvSpPr>
              <a:spLocks noChangeArrowheads="1"/>
            </p:cNvSpPr>
            <p:nvPr/>
          </p:nvSpPr>
          <p:spPr bwMode="auto">
            <a:xfrm>
              <a:off x="-1112838" y="373833"/>
              <a:ext cx="68263"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29" name="Oval 18"/>
            <p:cNvSpPr>
              <a:spLocks noChangeArrowheads="1"/>
            </p:cNvSpPr>
            <p:nvPr/>
          </p:nvSpPr>
          <p:spPr bwMode="auto">
            <a:xfrm>
              <a:off x="301625" y="965970"/>
              <a:ext cx="60325"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0" name="Oval 19"/>
            <p:cNvSpPr>
              <a:spLocks noChangeArrowheads="1"/>
            </p:cNvSpPr>
            <p:nvPr/>
          </p:nvSpPr>
          <p:spPr bwMode="auto">
            <a:xfrm>
              <a:off x="-163513" y="11348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1" name="Oval 20"/>
            <p:cNvSpPr>
              <a:spLocks noChangeArrowheads="1"/>
            </p:cNvSpPr>
            <p:nvPr/>
          </p:nvSpPr>
          <p:spPr bwMode="auto">
            <a:xfrm>
              <a:off x="-238125" y="-234180"/>
              <a:ext cx="101600"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2" name="Oval 21"/>
            <p:cNvSpPr>
              <a:spLocks noChangeArrowheads="1"/>
            </p:cNvSpPr>
            <p:nvPr/>
          </p:nvSpPr>
          <p:spPr bwMode="auto">
            <a:xfrm>
              <a:off x="-673100" y="804045"/>
              <a:ext cx="33338"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3" name="Oval 22"/>
            <p:cNvSpPr>
              <a:spLocks noChangeArrowheads="1"/>
            </p:cNvSpPr>
            <p:nvPr/>
          </p:nvSpPr>
          <p:spPr bwMode="auto">
            <a:xfrm>
              <a:off x="-219075" y="1307283"/>
              <a:ext cx="47625"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4" name="Oval 23"/>
            <p:cNvSpPr>
              <a:spLocks noChangeArrowheads="1"/>
            </p:cNvSpPr>
            <p:nvPr/>
          </p:nvSpPr>
          <p:spPr bwMode="auto">
            <a:xfrm>
              <a:off x="-331788" y="1513658"/>
              <a:ext cx="52388"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5" name="Oval 24"/>
            <p:cNvSpPr>
              <a:spLocks noChangeArrowheads="1"/>
            </p:cNvSpPr>
            <p:nvPr/>
          </p:nvSpPr>
          <p:spPr bwMode="auto">
            <a:xfrm>
              <a:off x="-80963" y="1562870"/>
              <a:ext cx="46038"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6" name="Oval 25"/>
            <p:cNvSpPr>
              <a:spLocks noChangeArrowheads="1"/>
            </p:cNvSpPr>
            <p:nvPr/>
          </p:nvSpPr>
          <p:spPr bwMode="auto">
            <a:xfrm>
              <a:off x="271462" y="1604145"/>
              <a:ext cx="60325"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7" name="Oval 26"/>
            <p:cNvSpPr>
              <a:spLocks noChangeArrowheads="1"/>
            </p:cNvSpPr>
            <p:nvPr/>
          </p:nvSpPr>
          <p:spPr bwMode="auto">
            <a:xfrm>
              <a:off x="-384175" y="178829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8" name="Oval 27"/>
            <p:cNvSpPr>
              <a:spLocks noChangeArrowheads="1"/>
            </p:cNvSpPr>
            <p:nvPr/>
          </p:nvSpPr>
          <p:spPr bwMode="auto">
            <a:xfrm>
              <a:off x="-508000" y="1870845"/>
              <a:ext cx="66675"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39" name="Oval 28"/>
            <p:cNvSpPr>
              <a:spLocks noChangeArrowheads="1"/>
            </p:cNvSpPr>
            <p:nvPr/>
          </p:nvSpPr>
          <p:spPr bwMode="auto">
            <a:xfrm>
              <a:off x="-688975" y="2002608"/>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0" name="Oval 29"/>
            <p:cNvSpPr>
              <a:spLocks noChangeArrowheads="1"/>
            </p:cNvSpPr>
            <p:nvPr/>
          </p:nvSpPr>
          <p:spPr bwMode="auto">
            <a:xfrm>
              <a:off x="-279400" y="2421708"/>
              <a:ext cx="49213"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1" name="Oval 30"/>
            <p:cNvSpPr>
              <a:spLocks noChangeArrowheads="1"/>
            </p:cNvSpPr>
            <p:nvPr/>
          </p:nvSpPr>
          <p:spPr bwMode="auto">
            <a:xfrm>
              <a:off x="-122238" y="247409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2" name="Oval 31"/>
            <p:cNvSpPr>
              <a:spLocks noChangeArrowheads="1"/>
            </p:cNvSpPr>
            <p:nvPr/>
          </p:nvSpPr>
          <p:spPr bwMode="auto">
            <a:xfrm>
              <a:off x="-58738" y="2421708"/>
              <a:ext cx="26988"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3" name="Oval 32"/>
            <p:cNvSpPr>
              <a:spLocks noChangeArrowheads="1"/>
            </p:cNvSpPr>
            <p:nvPr/>
          </p:nvSpPr>
          <p:spPr bwMode="auto">
            <a:xfrm>
              <a:off x="188912" y="2663008"/>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4" name="Oval 33"/>
            <p:cNvSpPr>
              <a:spLocks noChangeArrowheads="1"/>
            </p:cNvSpPr>
            <p:nvPr/>
          </p:nvSpPr>
          <p:spPr bwMode="auto">
            <a:xfrm>
              <a:off x="-508000" y="2834458"/>
              <a:ext cx="107950" cy="109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5" name="Oval 34"/>
            <p:cNvSpPr>
              <a:spLocks noChangeArrowheads="1"/>
            </p:cNvSpPr>
            <p:nvPr/>
          </p:nvSpPr>
          <p:spPr bwMode="auto">
            <a:xfrm>
              <a:off x="-279400" y="2834458"/>
              <a:ext cx="60325"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6" name="Oval 35"/>
            <p:cNvSpPr>
              <a:spLocks noChangeArrowheads="1"/>
            </p:cNvSpPr>
            <p:nvPr/>
          </p:nvSpPr>
          <p:spPr bwMode="auto">
            <a:xfrm>
              <a:off x="-141288" y="2775720"/>
              <a:ext cx="60325" cy="587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7" name="Oval 36"/>
            <p:cNvSpPr>
              <a:spLocks noChangeArrowheads="1"/>
            </p:cNvSpPr>
            <p:nvPr/>
          </p:nvSpPr>
          <p:spPr bwMode="auto">
            <a:xfrm>
              <a:off x="-141288" y="3401195"/>
              <a:ext cx="60325"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8" name="Oval 37"/>
            <p:cNvSpPr>
              <a:spLocks noChangeArrowheads="1"/>
            </p:cNvSpPr>
            <p:nvPr/>
          </p:nvSpPr>
          <p:spPr bwMode="auto">
            <a:xfrm>
              <a:off x="658812" y="3431358"/>
              <a:ext cx="66675"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49" name="Oval 38"/>
            <p:cNvSpPr>
              <a:spLocks noChangeArrowheads="1"/>
            </p:cNvSpPr>
            <p:nvPr/>
          </p:nvSpPr>
          <p:spPr bwMode="auto">
            <a:xfrm>
              <a:off x="-298450" y="3912370"/>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0" name="Oval 39"/>
            <p:cNvSpPr>
              <a:spLocks noChangeArrowheads="1"/>
            </p:cNvSpPr>
            <p:nvPr/>
          </p:nvSpPr>
          <p:spPr bwMode="auto">
            <a:xfrm>
              <a:off x="1008062" y="4291783"/>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1" name="Oval 40"/>
            <p:cNvSpPr>
              <a:spLocks noChangeArrowheads="1"/>
            </p:cNvSpPr>
            <p:nvPr/>
          </p:nvSpPr>
          <p:spPr bwMode="auto">
            <a:xfrm>
              <a:off x="1412875" y="4137795"/>
              <a:ext cx="82550" cy="77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2" name="Oval 41"/>
            <p:cNvSpPr>
              <a:spLocks noChangeArrowheads="1"/>
            </p:cNvSpPr>
            <p:nvPr/>
          </p:nvSpPr>
          <p:spPr bwMode="auto">
            <a:xfrm>
              <a:off x="981075" y="4809308"/>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3" name="Oval 42"/>
            <p:cNvSpPr>
              <a:spLocks noChangeArrowheads="1"/>
            </p:cNvSpPr>
            <p:nvPr/>
          </p:nvSpPr>
          <p:spPr bwMode="auto">
            <a:xfrm>
              <a:off x="846137" y="484740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4" name="Oval 43"/>
            <p:cNvSpPr>
              <a:spLocks noChangeArrowheads="1"/>
            </p:cNvSpPr>
            <p:nvPr/>
          </p:nvSpPr>
          <p:spPr bwMode="auto">
            <a:xfrm>
              <a:off x="-80963" y="4569595"/>
              <a:ext cx="49213"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5" name="Oval 44"/>
            <p:cNvSpPr>
              <a:spLocks noChangeArrowheads="1"/>
            </p:cNvSpPr>
            <p:nvPr/>
          </p:nvSpPr>
          <p:spPr bwMode="auto">
            <a:xfrm>
              <a:off x="-331788" y="3326583"/>
              <a:ext cx="52388"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6" name="Oval 45"/>
            <p:cNvSpPr>
              <a:spLocks noChangeArrowheads="1"/>
            </p:cNvSpPr>
            <p:nvPr/>
          </p:nvSpPr>
          <p:spPr bwMode="auto">
            <a:xfrm>
              <a:off x="1346200" y="4621983"/>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7" name="Oval 46"/>
            <p:cNvSpPr>
              <a:spLocks noChangeArrowheads="1"/>
            </p:cNvSpPr>
            <p:nvPr/>
          </p:nvSpPr>
          <p:spPr bwMode="auto">
            <a:xfrm>
              <a:off x="2089150" y="4594995"/>
              <a:ext cx="74613"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8" name="Oval 47"/>
            <p:cNvSpPr>
              <a:spLocks noChangeArrowheads="1"/>
            </p:cNvSpPr>
            <p:nvPr/>
          </p:nvSpPr>
          <p:spPr bwMode="auto">
            <a:xfrm>
              <a:off x="2643187" y="4941070"/>
              <a:ext cx="106363"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59" name="Oval 48"/>
            <p:cNvSpPr>
              <a:spLocks noChangeArrowheads="1"/>
            </p:cNvSpPr>
            <p:nvPr/>
          </p:nvSpPr>
          <p:spPr bwMode="auto">
            <a:xfrm>
              <a:off x="2921000" y="5109345"/>
              <a:ext cx="106363"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0" name="Oval 49"/>
            <p:cNvSpPr>
              <a:spLocks noChangeArrowheads="1"/>
            </p:cNvSpPr>
            <p:nvPr/>
          </p:nvSpPr>
          <p:spPr bwMode="auto">
            <a:xfrm>
              <a:off x="3382962" y="620948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1" name="Oval 50"/>
            <p:cNvSpPr>
              <a:spLocks noChangeArrowheads="1"/>
            </p:cNvSpPr>
            <p:nvPr/>
          </p:nvSpPr>
          <p:spPr bwMode="auto">
            <a:xfrm>
              <a:off x="3646487" y="6250758"/>
              <a:ext cx="74613"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2" name="Oval 51"/>
            <p:cNvSpPr>
              <a:spLocks noChangeArrowheads="1"/>
            </p:cNvSpPr>
            <p:nvPr/>
          </p:nvSpPr>
          <p:spPr bwMode="auto">
            <a:xfrm>
              <a:off x="3968750" y="6141220"/>
              <a:ext cx="68263"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3" name="Oval 52"/>
            <p:cNvSpPr>
              <a:spLocks noChangeArrowheads="1"/>
            </p:cNvSpPr>
            <p:nvPr/>
          </p:nvSpPr>
          <p:spPr bwMode="auto">
            <a:xfrm>
              <a:off x="3968750" y="6288858"/>
              <a:ext cx="33338"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4" name="Oval 53"/>
            <p:cNvSpPr>
              <a:spLocks noChangeArrowheads="1"/>
            </p:cNvSpPr>
            <p:nvPr/>
          </p:nvSpPr>
          <p:spPr bwMode="auto">
            <a:xfrm>
              <a:off x="4378325" y="6141220"/>
              <a:ext cx="33338"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5" name="Oval 54"/>
            <p:cNvSpPr>
              <a:spLocks noChangeArrowheads="1"/>
            </p:cNvSpPr>
            <p:nvPr/>
          </p:nvSpPr>
          <p:spPr bwMode="auto">
            <a:xfrm>
              <a:off x="4411662" y="5879283"/>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6" name="Oval 55"/>
            <p:cNvSpPr>
              <a:spLocks noChangeArrowheads="1"/>
            </p:cNvSpPr>
            <p:nvPr/>
          </p:nvSpPr>
          <p:spPr bwMode="auto">
            <a:xfrm>
              <a:off x="4557712" y="617614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7" name="Oval 56"/>
            <p:cNvSpPr>
              <a:spLocks noChangeArrowheads="1"/>
            </p:cNvSpPr>
            <p:nvPr/>
          </p:nvSpPr>
          <p:spPr bwMode="auto">
            <a:xfrm>
              <a:off x="4821237" y="6176145"/>
              <a:ext cx="107950" cy="1127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8" name="Oval 57"/>
            <p:cNvSpPr>
              <a:spLocks noChangeArrowheads="1"/>
            </p:cNvSpPr>
            <p:nvPr/>
          </p:nvSpPr>
          <p:spPr bwMode="auto">
            <a:xfrm>
              <a:off x="4978400" y="6107883"/>
              <a:ext cx="71438"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69" name="Oval 58"/>
            <p:cNvSpPr>
              <a:spLocks noChangeArrowheads="1"/>
            </p:cNvSpPr>
            <p:nvPr/>
          </p:nvSpPr>
          <p:spPr bwMode="auto">
            <a:xfrm>
              <a:off x="4903787" y="6806383"/>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0" name="Oval 59"/>
            <p:cNvSpPr>
              <a:spLocks noChangeArrowheads="1"/>
            </p:cNvSpPr>
            <p:nvPr/>
          </p:nvSpPr>
          <p:spPr bwMode="auto">
            <a:xfrm>
              <a:off x="5429250" y="6974658"/>
              <a:ext cx="88900"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1" name="Oval 60"/>
            <p:cNvSpPr>
              <a:spLocks noChangeArrowheads="1"/>
            </p:cNvSpPr>
            <p:nvPr/>
          </p:nvSpPr>
          <p:spPr bwMode="auto">
            <a:xfrm>
              <a:off x="5713412" y="58792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2" name="Oval 61"/>
            <p:cNvSpPr>
              <a:spLocks noChangeArrowheads="1"/>
            </p:cNvSpPr>
            <p:nvPr/>
          </p:nvSpPr>
          <p:spPr bwMode="auto">
            <a:xfrm>
              <a:off x="6089650" y="5961833"/>
              <a:ext cx="33338" cy="365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3" name="Oval 62"/>
            <p:cNvSpPr>
              <a:spLocks noChangeArrowheads="1"/>
            </p:cNvSpPr>
            <p:nvPr/>
          </p:nvSpPr>
          <p:spPr bwMode="auto">
            <a:xfrm>
              <a:off x="7185025" y="5998345"/>
              <a:ext cx="90488"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4" name="Oval 63"/>
            <p:cNvSpPr>
              <a:spLocks noChangeArrowheads="1"/>
            </p:cNvSpPr>
            <p:nvPr/>
          </p:nvSpPr>
          <p:spPr bwMode="auto">
            <a:xfrm>
              <a:off x="747712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5" name="Oval 64"/>
            <p:cNvSpPr>
              <a:spLocks noChangeArrowheads="1"/>
            </p:cNvSpPr>
            <p:nvPr/>
          </p:nvSpPr>
          <p:spPr bwMode="auto">
            <a:xfrm>
              <a:off x="766127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6" name="Oval 65"/>
            <p:cNvSpPr>
              <a:spLocks noChangeArrowheads="1"/>
            </p:cNvSpPr>
            <p:nvPr/>
          </p:nvSpPr>
          <p:spPr bwMode="auto">
            <a:xfrm>
              <a:off x="7785100" y="59808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7" name="Oval 66"/>
            <p:cNvSpPr>
              <a:spLocks noChangeArrowheads="1"/>
            </p:cNvSpPr>
            <p:nvPr/>
          </p:nvSpPr>
          <p:spPr bwMode="auto">
            <a:xfrm>
              <a:off x="7947025" y="60443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8" name="Oval 67"/>
            <p:cNvSpPr>
              <a:spLocks noChangeArrowheads="1"/>
            </p:cNvSpPr>
            <p:nvPr/>
          </p:nvSpPr>
          <p:spPr bwMode="auto">
            <a:xfrm>
              <a:off x="8059737" y="5815783"/>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79" name="Oval 68"/>
            <p:cNvSpPr>
              <a:spLocks noChangeArrowheads="1"/>
            </p:cNvSpPr>
            <p:nvPr/>
          </p:nvSpPr>
          <p:spPr bwMode="auto">
            <a:xfrm>
              <a:off x="8208962" y="5342708"/>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0" name="Oval 69"/>
            <p:cNvSpPr>
              <a:spLocks noChangeArrowheads="1"/>
            </p:cNvSpPr>
            <p:nvPr/>
          </p:nvSpPr>
          <p:spPr bwMode="auto">
            <a:xfrm>
              <a:off x="8153400" y="58792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1" name="Oval 70"/>
            <p:cNvSpPr>
              <a:spLocks noChangeArrowheads="1"/>
            </p:cNvSpPr>
            <p:nvPr/>
          </p:nvSpPr>
          <p:spPr bwMode="auto">
            <a:xfrm>
              <a:off x="8261350" y="5961833"/>
              <a:ext cx="23813" cy="25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2" name="Oval 71"/>
            <p:cNvSpPr>
              <a:spLocks noChangeArrowheads="1"/>
            </p:cNvSpPr>
            <p:nvPr/>
          </p:nvSpPr>
          <p:spPr bwMode="auto">
            <a:xfrm>
              <a:off x="8709025" y="6536508"/>
              <a:ext cx="96838" cy="1000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3" name="Oval 72"/>
            <p:cNvSpPr>
              <a:spLocks noChangeArrowheads="1"/>
            </p:cNvSpPr>
            <p:nvPr/>
          </p:nvSpPr>
          <p:spPr bwMode="auto">
            <a:xfrm>
              <a:off x="9278937" y="5537970"/>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4" name="Oval 73"/>
            <p:cNvSpPr>
              <a:spLocks noChangeArrowheads="1"/>
            </p:cNvSpPr>
            <p:nvPr/>
          </p:nvSpPr>
          <p:spPr bwMode="auto">
            <a:xfrm>
              <a:off x="9185275" y="544430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5" name="Oval 74"/>
            <p:cNvSpPr>
              <a:spLocks noChangeArrowheads="1"/>
            </p:cNvSpPr>
            <p:nvPr/>
          </p:nvSpPr>
          <p:spPr bwMode="auto">
            <a:xfrm>
              <a:off x="10525125" y="2564583"/>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6" name="Oval 75"/>
            <p:cNvSpPr>
              <a:spLocks noChangeArrowheads="1"/>
            </p:cNvSpPr>
            <p:nvPr/>
          </p:nvSpPr>
          <p:spPr bwMode="auto">
            <a:xfrm>
              <a:off x="11849100" y="2616970"/>
              <a:ext cx="128588"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7" name="Oval 76"/>
            <p:cNvSpPr>
              <a:spLocks noChangeArrowheads="1"/>
            </p:cNvSpPr>
            <p:nvPr/>
          </p:nvSpPr>
          <p:spPr bwMode="auto">
            <a:xfrm>
              <a:off x="11034712" y="2740795"/>
              <a:ext cx="68263"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8" name="Oval 77"/>
            <p:cNvSpPr>
              <a:spLocks noChangeArrowheads="1"/>
            </p:cNvSpPr>
            <p:nvPr/>
          </p:nvSpPr>
          <p:spPr bwMode="auto">
            <a:xfrm>
              <a:off x="11293475" y="2666183"/>
              <a:ext cx="76200"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89" name="Oval 78"/>
            <p:cNvSpPr>
              <a:spLocks noChangeArrowheads="1"/>
            </p:cNvSpPr>
            <p:nvPr/>
          </p:nvSpPr>
          <p:spPr bwMode="auto">
            <a:xfrm>
              <a:off x="11293475" y="30344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0" name="Oval 79"/>
            <p:cNvSpPr>
              <a:spLocks noChangeArrowheads="1"/>
            </p:cNvSpPr>
            <p:nvPr/>
          </p:nvSpPr>
          <p:spPr bwMode="auto">
            <a:xfrm>
              <a:off x="10866437" y="3109095"/>
              <a:ext cx="52388"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1" name="Oval 80"/>
            <p:cNvSpPr>
              <a:spLocks noChangeArrowheads="1"/>
            </p:cNvSpPr>
            <p:nvPr/>
          </p:nvSpPr>
          <p:spPr bwMode="auto">
            <a:xfrm>
              <a:off x="10866437" y="3972695"/>
              <a:ext cx="33338"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2" name="Oval 81"/>
            <p:cNvSpPr>
              <a:spLocks noChangeArrowheads="1"/>
            </p:cNvSpPr>
            <p:nvPr/>
          </p:nvSpPr>
          <p:spPr bwMode="auto">
            <a:xfrm>
              <a:off x="10090150" y="3529783"/>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3" name="Oval 82"/>
            <p:cNvSpPr>
              <a:spLocks noChangeArrowheads="1"/>
            </p:cNvSpPr>
            <p:nvPr/>
          </p:nvSpPr>
          <p:spPr bwMode="auto">
            <a:xfrm>
              <a:off x="12484100" y="1926408"/>
              <a:ext cx="93663"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4" name="Oval 83"/>
            <p:cNvSpPr>
              <a:spLocks noChangeArrowheads="1"/>
            </p:cNvSpPr>
            <p:nvPr/>
          </p:nvSpPr>
          <p:spPr bwMode="auto">
            <a:xfrm>
              <a:off x="11914187" y="1153295"/>
              <a:ext cx="100013" cy="984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5" name="Oval 84"/>
            <p:cNvSpPr>
              <a:spLocks noChangeArrowheads="1"/>
            </p:cNvSpPr>
            <p:nvPr/>
          </p:nvSpPr>
          <p:spPr bwMode="auto">
            <a:xfrm>
              <a:off x="11961812" y="10786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6" name="Oval 85"/>
            <p:cNvSpPr>
              <a:spLocks noChangeArrowheads="1"/>
            </p:cNvSpPr>
            <p:nvPr/>
          </p:nvSpPr>
          <p:spPr bwMode="auto">
            <a:xfrm>
              <a:off x="11722100" y="99613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7" name="Oval 86"/>
            <p:cNvSpPr>
              <a:spLocks noChangeArrowheads="1"/>
            </p:cNvSpPr>
            <p:nvPr/>
          </p:nvSpPr>
          <p:spPr bwMode="auto">
            <a:xfrm>
              <a:off x="12420600" y="786583"/>
              <a:ext cx="107950" cy="1079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8" name="Oval 87"/>
            <p:cNvSpPr>
              <a:spLocks noChangeArrowheads="1"/>
            </p:cNvSpPr>
            <p:nvPr/>
          </p:nvSpPr>
          <p:spPr bwMode="auto">
            <a:xfrm>
              <a:off x="12720637" y="10786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199" name="Oval 88"/>
            <p:cNvSpPr>
              <a:spLocks noChangeArrowheads="1"/>
            </p:cNvSpPr>
            <p:nvPr/>
          </p:nvSpPr>
          <p:spPr bwMode="auto">
            <a:xfrm>
              <a:off x="11914187" y="1480320"/>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0" name="Oval 89"/>
            <p:cNvSpPr>
              <a:spLocks noChangeArrowheads="1"/>
            </p:cNvSpPr>
            <p:nvPr/>
          </p:nvSpPr>
          <p:spPr bwMode="auto">
            <a:xfrm>
              <a:off x="12307887" y="650058"/>
              <a:ext cx="77788"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1" name="Oval 90"/>
            <p:cNvSpPr>
              <a:spLocks noChangeArrowheads="1"/>
            </p:cNvSpPr>
            <p:nvPr/>
          </p:nvSpPr>
          <p:spPr bwMode="auto">
            <a:xfrm>
              <a:off x="11609387" y="60878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2" name="Oval 91"/>
            <p:cNvSpPr>
              <a:spLocks noChangeArrowheads="1"/>
            </p:cNvSpPr>
            <p:nvPr/>
          </p:nvSpPr>
          <p:spPr bwMode="auto">
            <a:xfrm>
              <a:off x="11369675" y="267470"/>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3" name="Oval 92"/>
            <p:cNvSpPr>
              <a:spLocks noChangeArrowheads="1"/>
            </p:cNvSpPr>
            <p:nvPr/>
          </p:nvSpPr>
          <p:spPr bwMode="auto">
            <a:xfrm>
              <a:off x="11722100" y="13729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4" name="Oval 93"/>
            <p:cNvSpPr>
              <a:spLocks noChangeArrowheads="1"/>
            </p:cNvSpPr>
            <p:nvPr/>
          </p:nvSpPr>
          <p:spPr bwMode="auto">
            <a:xfrm>
              <a:off x="11914187" y="332558"/>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5" name="Oval 94"/>
            <p:cNvSpPr>
              <a:spLocks noChangeArrowheads="1"/>
            </p:cNvSpPr>
            <p:nvPr/>
          </p:nvSpPr>
          <p:spPr bwMode="auto">
            <a:xfrm>
              <a:off x="12014200" y="-16692"/>
              <a:ext cx="34925"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6" name="Oval 95"/>
            <p:cNvSpPr>
              <a:spLocks noChangeArrowheads="1"/>
            </p:cNvSpPr>
            <p:nvPr/>
          </p:nvSpPr>
          <p:spPr bwMode="auto">
            <a:xfrm>
              <a:off x="12307887" y="-324667"/>
              <a:ext cx="60325"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7" name="Oval 96"/>
            <p:cNvSpPr>
              <a:spLocks noChangeArrowheads="1"/>
            </p:cNvSpPr>
            <p:nvPr/>
          </p:nvSpPr>
          <p:spPr bwMode="auto">
            <a:xfrm>
              <a:off x="12484100" y="770"/>
              <a:ext cx="8572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8" name="Oval 97"/>
            <p:cNvSpPr>
              <a:spLocks noChangeArrowheads="1"/>
            </p:cNvSpPr>
            <p:nvPr/>
          </p:nvSpPr>
          <p:spPr bwMode="auto">
            <a:xfrm>
              <a:off x="13076237" y="-96067"/>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09" name="Oval 98"/>
            <p:cNvSpPr>
              <a:spLocks noChangeArrowheads="1"/>
            </p:cNvSpPr>
            <p:nvPr/>
          </p:nvSpPr>
          <p:spPr bwMode="auto">
            <a:xfrm>
              <a:off x="12919075" y="-685030"/>
              <a:ext cx="57150"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0" name="Oval 99"/>
            <p:cNvSpPr>
              <a:spLocks noChangeArrowheads="1"/>
            </p:cNvSpPr>
            <p:nvPr/>
          </p:nvSpPr>
          <p:spPr bwMode="auto">
            <a:xfrm>
              <a:off x="13208000" y="-759642"/>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1" name="Oval 100"/>
            <p:cNvSpPr>
              <a:spLocks noChangeArrowheads="1"/>
            </p:cNvSpPr>
            <p:nvPr/>
          </p:nvSpPr>
          <p:spPr bwMode="auto">
            <a:xfrm>
              <a:off x="12946062" y="-1323205"/>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2" name="Oval 101"/>
            <p:cNvSpPr>
              <a:spLocks noChangeArrowheads="1"/>
            </p:cNvSpPr>
            <p:nvPr/>
          </p:nvSpPr>
          <p:spPr bwMode="auto">
            <a:xfrm>
              <a:off x="12285662" y="-1256530"/>
              <a:ext cx="85725" cy="873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3" name="Oval 102"/>
            <p:cNvSpPr>
              <a:spLocks noChangeArrowheads="1"/>
            </p:cNvSpPr>
            <p:nvPr/>
          </p:nvSpPr>
          <p:spPr bwMode="auto">
            <a:xfrm>
              <a:off x="11399837" y="-880292"/>
              <a:ext cx="88900"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4" name="Oval 103"/>
            <p:cNvSpPr>
              <a:spLocks noChangeArrowheads="1"/>
            </p:cNvSpPr>
            <p:nvPr/>
          </p:nvSpPr>
          <p:spPr bwMode="auto">
            <a:xfrm>
              <a:off x="11961812" y="-858067"/>
              <a:ext cx="22225" cy="222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5" name="Oval 104"/>
            <p:cNvSpPr>
              <a:spLocks noChangeArrowheads="1"/>
            </p:cNvSpPr>
            <p:nvPr/>
          </p:nvSpPr>
          <p:spPr bwMode="auto">
            <a:xfrm>
              <a:off x="12014200" y="-1023167"/>
              <a:ext cx="34925"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6" name="Oval 105"/>
            <p:cNvSpPr>
              <a:spLocks noChangeArrowheads="1"/>
            </p:cNvSpPr>
            <p:nvPr/>
          </p:nvSpPr>
          <p:spPr bwMode="auto">
            <a:xfrm>
              <a:off x="11369675" y="-1097780"/>
              <a:ext cx="30163"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7" name="Oval 106"/>
            <p:cNvSpPr>
              <a:spLocks noChangeArrowheads="1"/>
            </p:cNvSpPr>
            <p:nvPr/>
          </p:nvSpPr>
          <p:spPr bwMode="auto">
            <a:xfrm>
              <a:off x="11488737" y="-1278755"/>
              <a:ext cx="38100"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8" name="Oval 107"/>
            <p:cNvSpPr>
              <a:spLocks noChangeArrowheads="1"/>
            </p:cNvSpPr>
            <p:nvPr/>
          </p:nvSpPr>
          <p:spPr bwMode="auto">
            <a:xfrm>
              <a:off x="11369675" y="-1788342"/>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19" name="Oval 108"/>
            <p:cNvSpPr>
              <a:spLocks noChangeArrowheads="1"/>
            </p:cNvSpPr>
            <p:nvPr/>
          </p:nvSpPr>
          <p:spPr bwMode="auto">
            <a:xfrm>
              <a:off x="11741150" y="-2029642"/>
              <a:ext cx="77788"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0" name="Oval 109"/>
            <p:cNvSpPr>
              <a:spLocks noChangeArrowheads="1"/>
            </p:cNvSpPr>
            <p:nvPr/>
          </p:nvSpPr>
          <p:spPr bwMode="auto">
            <a:xfrm>
              <a:off x="10693400" y="-1462905"/>
              <a:ext cx="8255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1" name="Oval 110"/>
            <p:cNvSpPr>
              <a:spLocks noChangeArrowheads="1"/>
            </p:cNvSpPr>
            <p:nvPr/>
          </p:nvSpPr>
          <p:spPr bwMode="auto">
            <a:xfrm>
              <a:off x="12569825" y="-2126480"/>
              <a:ext cx="7620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2" name="Oval 111"/>
            <p:cNvSpPr>
              <a:spLocks noChangeArrowheads="1"/>
            </p:cNvSpPr>
            <p:nvPr/>
          </p:nvSpPr>
          <p:spPr bwMode="auto">
            <a:xfrm>
              <a:off x="12720637" y="-2126480"/>
              <a:ext cx="74613"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3" name="Oval 112"/>
            <p:cNvSpPr>
              <a:spLocks noChangeArrowheads="1"/>
            </p:cNvSpPr>
            <p:nvPr/>
          </p:nvSpPr>
          <p:spPr bwMode="auto">
            <a:xfrm>
              <a:off x="12866687" y="-1953442"/>
              <a:ext cx="38100"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4" name="Oval 113"/>
            <p:cNvSpPr>
              <a:spLocks noChangeArrowheads="1"/>
            </p:cNvSpPr>
            <p:nvPr/>
          </p:nvSpPr>
          <p:spPr bwMode="auto">
            <a:xfrm>
              <a:off x="12866687" y="-1788342"/>
              <a:ext cx="52388"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5" name="Oval 114"/>
            <p:cNvSpPr>
              <a:spLocks noChangeArrowheads="1"/>
            </p:cNvSpPr>
            <p:nvPr/>
          </p:nvSpPr>
          <p:spPr bwMode="auto">
            <a:xfrm>
              <a:off x="12149137" y="-2742430"/>
              <a:ext cx="68263" cy="68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6" name="Oval 115"/>
            <p:cNvSpPr>
              <a:spLocks noChangeArrowheads="1"/>
            </p:cNvSpPr>
            <p:nvPr/>
          </p:nvSpPr>
          <p:spPr bwMode="auto">
            <a:xfrm>
              <a:off x="12231687" y="-2674167"/>
              <a:ext cx="57150"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7" name="Oval 116"/>
            <p:cNvSpPr>
              <a:spLocks noChangeArrowheads="1"/>
            </p:cNvSpPr>
            <p:nvPr/>
          </p:nvSpPr>
          <p:spPr bwMode="auto">
            <a:xfrm>
              <a:off x="11215687" y="-2858317"/>
              <a:ext cx="85725" cy="857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8" name="Oval 117"/>
            <p:cNvSpPr>
              <a:spLocks noChangeArrowheads="1"/>
            </p:cNvSpPr>
            <p:nvPr/>
          </p:nvSpPr>
          <p:spPr bwMode="auto">
            <a:xfrm>
              <a:off x="10836275" y="-2791642"/>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29" name="Oval 118"/>
            <p:cNvSpPr>
              <a:spLocks noChangeArrowheads="1"/>
            </p:cNvSpPr>
            <p:nvPr/>
          </p:nvSpPr>
          <p:spPr bwMode="auto">
            <a:xfrm>
              <a:off x="11012487" y="-2497955"/>
              <a:ext cx="52388"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0" name="Oval 119"/>
            <p:cNvSpPr>
              <a:spLocks noChangeArrowheads="1"/>
            </p:cNvSpPr>
            <p:nvPr/>
          </p:nvSpPr>
          <p:spPr bwMode="auto">
            <a:xfrm>
              <a:off x="11163300" y="-2247130"/>
              <a:ext cx="30163"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1" name="Oval 120"/>
            <p:cNvSpPr>
              <a:spLocks noChangeArrowheads="1"/>
            </p:cNvSpPr>
            <p:nvPr/>
          </p:nvSpPr>
          <p:spPr bwMode="auto">
            <a:xfrm>
              <a:off x="10775950" y="-2272530"/>
              <a:ext cx="60325"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2" name="Oval 121"/>
            <p:cNvSpPr>
              <a:spLocks noChangeArrowheads="1"/>
            </p:cNvSpPr>
            <p:nvPr/>
          </p:nvSpPr>
          <p:spPr bwMode="auto">
            <a:xfrm>
              <a:off x="10731500" y="-2542405"/>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3" name="Oval 122"/>
            <p:cNvSpPr>
              <a:spLocks noChangeArrowheads="1"/>
            </p:cNvSpPr>
            <p:nvPr/>
          </p:nvSpPr>
          <p:spPr bwMode="auto">
            <a:xfrm>
              <a:off x="11777662" y="-3001192"/>
              <a:ext cx="41275"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4" name="Oval 123"/>
            <p:cNvSpPr>
              <a:spLocks noChangeArrowheads="1"/>
            </p:cNvSpPr>
            <p:nvPr/>
          </p:nvSpPr>
          <p:spPr bwMode="auto">
            <a:xfrm>
              <a:off x="11741150" y="-3232968"/>
              <a:ext cx="36513"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5" name="Oval 124"/>
            <p:cNvSpPr>
              <a:spLocks noChangeArrowheads="1"/>
            </p:cNvSpPr>
            <p:nvPr/>
          </p:nvSpPr>
          <p:spPr bwMode="auto">
            <a:xfrm>
              <a:off x="11760200" y="-349331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6" name="Oval 125"/>
            <p:cNvSpPr>
              <a:spLocks noChangeArrowheads="1"/>
            </p:cNvSpPr>
            <p:nvPr/>
          </p:nvSpPr>
          <p:spPr bwMode="auto">
            <a:xfrm>
              <a:off x="11628437" y="-3452043"/>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7" name="Oval 126"/>
            <p:cNvSpPr>
              <a:spLocks noChangeArrowheads="1"/>
            </p:cNvSpPr>
            <p:nvPr/>
          </p:nvSpPr>
          <p:spPr bwMode="auto">
            <a:xfrm>
              <a:off x="11542712" y="-3837805"/>
              <a:ext cx="58738" cy="603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8" name="Oval 127"/>
            <p:cNvSpPr>
              <a:spLocks noChangeArrowheads="1"/>
            </p:cNvSpPr>
            <p:nvPr/>
          </p:nvSpPr>
          <p:spPr bwMode="auto">
            <a:xfrm>
              <a:off x="11163300" y="-3683818"/>
              <a:ext cx="52388"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39" name="Oval 128"/>
            <p:cNvSpPr>
              <a:spLocks noChangeArrowheads="1"/>
            </p:cNvSpPr>
            <p:nvPr/>
          </p:nvSpPr>
          <p:spPr bwMode="auto">
            <a:xfrm>
              <a:off x="9293225" y="-3969568"/>
              <a:ext cx="82550"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0" name="Oval 129"/>
            <p:cNvSpPr>
              <a:spLocks noChangeArrowheads="1"/>
            </p:cNvSpPr>
            <p:nvPr/>
          </p:nvSpPr>
          <p:spPr bwMode="auto">
            <a:xfrm>
              <a:off x="10277475" y="-4250555"/>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1" name="Oval 130"/>
            <p:cNvSpPr>
              <a:spLocks noChangeArrowheads="1"/>
            </p:cNvSpPr>
            <p:nvPr/>
          </p:nvSpPr>
          <p:spPr bwMode="auto">
            <a:xfrm>
              <a:off x="10137775" y="-4448993"/>
              <a:ext cx="30163" cy="333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2" name="Oval 131"/>
            <p:cNvSpPr>
              <a:spLocks noChangeArrowheads="1"/>
            </p:cNvSpPr>
            <p:nvPr/>
          </p:nvSpPr>
          <p:spPr bwMode="auto">
            <a:xfrm>
              <a:off x="9402762" y="-4250555"/>
              <a:ext cx="30163"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3" name="Oval 132"/>
            <p:cNvSpPr>
              <a:spLocks noChangeArrowheads="1"/>
            </p:cNvSpPr>
            <p:nvPr/>
          </p:nvSpPr>
          <p:spPr bwMode="auto">
            <a:xfrm>
              <a:off x="8739187" y="-4709343"/>
              <a:ext cx="30163" cy="349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4" name="Oval 133"/>
            <p:cNvSpPr>
              <a:spLocks noChangeArrowheads="1"/>
            </p:cNvSpPr>
            <p:nvPr/>
          </p:nvSpPr>
          <p:spPr bwMode="auto">
            <a:xfrm>
              <a:off x="9072562" y="-5350693"/>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5" name="Oval 134"/>
            <p:cNvSpPr>
              <a:spLocks noChangeArrowheads="1"/>
            </p:cNvSpPr>
            <p:nvPr/>
          </p:nvSpPr>
          <p:spPr bwMode="auto">
            <a:xfrm>
              <a:off x="9432925" y="-5741218"/>
              <a:ext cx="107950" cy="109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6" name="Oval 135"/>
            <p:cNvSpPr>
              <a:spLocks noChangeArrowheads="1"/>
            </p:cNvSpPr>
            <p:nvPr/>
          </p:nvSpPr>
          <p:spPr bwMode="auto">
            <a:xfrm>
              <a:off x="9658350" y="-5106218"/>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7" name="Oval 136"/>
            <p:cNvSpPr>
              <a:spLocks noChangeArrowheads="1"/>
            </p:cNvSpPr>
            <p:nvPr/>
          </p:nvSpPr>
          <p:spPr bwMode="auto">
            <a:xfrm>
              <a:off x="8426450" y="-5218930"/>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8" name="Oval 137"/>
            <p:cNvSpPr>
              <a:spLocks noChangeArrowheads="1"/>
            </p:cNvSpPr>
            <p:nvPr/>
          </p:nvSpPr>
          <p:spPr bwMode="auto">
            <a:xfrm>
              <a:off x="8329612" y="-5106218"/>
              <a:ext cx="82550"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9" name="Oval 138"/>
            <p:cNvSpPr>
              <a:spLocks noChangeArrowheads="1"/>
            </p:cNvSpPr>
            <p:nvPr/>
          </p:nvSpPr>
          <p:spPr bwMode="auto">
            <a:xfrm>
              <a:off x="8329612" y="-5587230"/>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0" name="Oval 139"/>
            <p:cNvSpPr>
              <a:spLocks noChangeArrowheads="1"/>
            </p:cNvSpPr>
            <p:nvPr/>
          </p:nvSpPr>
          <p:spPr bwMode="auto">
            <a:xfrm>
              <a:off x="8674100" y="-5482455"/>
              <a:ext cx="38100"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1" name="Oval 140"/>
            <p:cNvSpPr>
              <a:spLocks noChangeArrowheads="1"/>
            </p:cNvSpPr>
            <p:nvPr/>
          </p:nvSpPr>
          <p:spPr bwMode="auto">
            <a:xfrm>
              <a:off x="9972675" y="-5064943"/>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2" name="Oval 141"/>
            <p:cNvSpPr>
              <a:spLocks noChangeArrowheads="1"/>
            </p:cNvSpPr>
            <p:nvPr/>
          </p:nvSpPr>
          <p:spPr bwMode="auto">
            <a:xfrm>
              <a:off x="7732712" y="-5914255"/>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3" name="Oval 142"/>
            <p:cNvSpPr>
              <a:spLocks noChangeArrowheads="1"/>
            </p:cNvSpPr>
            <p:nvPr/>
          </p:nvSpPr>
          <p:spPr bwMode="auto">
            <a:xfrm>
              <a:off x="6340475" y="-5661843"/>
              <a:ext cx="104775" cy="1047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4" name="Oval 143"/>
            <p:cNvSpPr>
              <a:spLocks noChangeArrowheads="1"/>
            </p:cNvSpPr>
            <p:nvPr/>
          </p:nvSpPr>
          <p:spPr bwMode="auto">
            <a:xfrm>
              <a:off x="6224587" y="-5718993"/>
              <a:ext cx="47625" cy="539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5" name="Oval 144"/>
            <p:cNvSpPr>
              <a:spLocks noChangeArrowheads="1"/>
            </p:cNvSpPr>
            <p:nvPr/>
          </p:nvSpPr>
          <p:spPr bwMode="auto">
            <a:xfrm>
              <a:off x="6249987" y="-6266680"/>
              <a:ext cx="41275"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6" name="Oval 145"/>
            <p:cNvSpPr>
              <a:spLocks noChangeArrowheads="1"/>
            </p:cNvSpPr>
            <p:nvPr/>
          </p:nvSpPr>
          <p:spPr bwMode="auto">
            <a:xfrm>
              <a:off x="5965825" y="-5444355"/>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7" name="Oval 146"/>
            <p:cNvSpPr>
              <a:spLocks noChangeArrowheads="1"/>
            </p:cNvSpPr>
            <p:nvPr/>
          </p:nvSpPr>
          <p:spPr bwMode="auto">
            <a:xfrm>
              <a:off x="4933950" y="-5507855"/>
              <a:ext cx="63500" cy="63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8" name="Oval 147"/>
            <p:cNvSpPr>
              <a:spLocks noChangeArrowheads="1"/>
            </p:cNvSpPr>
            <p:nvPr/>
          </p:nvSpPr>
          <p:spPr bwMode="auto">
            <a:xfrm>
              <a:off x="4816475" y="-5268143"/>
              <a:ext cx="49213"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9" name="Oval 148"/>
            <p:cNvSpPr>
              <a:spLocks noChangeArrowheads="1"/>
            </p:cNvSpPr>
            <p:nvPr/>
          </p:nvSpPr>
          <p:spPr bwMode="auto">
            <a:xfrm>
              <a:off x="4516437" y="-4974455"/>
              <a:ext cx="74613" cy="77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0" name="Oval 149"/>
            <p:cNvSpPr>
              <a:spLocks noChangeArrowheads="1"/>
            </p:cNvSpPr>
            <p:nvPr/>
          </p:nvSpPr>
          <p:spPr bwMode="auto">
            <a:xfrm>
              <a:off x="3833812" y="-4822055"/>
              <a:ext cx="71438"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1" name="Oval 150"/>
            <p:cNvSpPr>
              <a:spLocks noChangeArrowheads="1"/>
            </p:cNvSpPr>
            <p:nvPr/>
          </p:nvSpPr>
          <p:spPr bwMode="auto">
            <a:xfrm>
              <a:off x="3833812" y="-5268143"/>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2" name="Oval 151"/>
            <p:cNvSpPr>
              <a:spLocks noChangeArrowheads="1"/>
            </p:cNvSpPr>
            <p:nvPr/>
          </p:nvSpPr>
          <p:spPr bwMode="auto">
            <a:xfrm>
              <a:off x="4073525" y="-5766618"/>
              <a:ext cx="79375" cy="825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3" name="Oval 152"/>
            <p:cNvSpPr>
              <a:spLocks noChangeArrowheads="1"/>
            </p:cNvSpPr>
            <p:nvPr/>
          </p:nvSpPr>
          <p:spPr bwMode="auto">
            <a:xfrm>
              <a:off x="3600450" y="-5879330"/>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4" name="Oval 153"/>
            <p:cNvSpPr>
              <a:spLocks noChangeArrowheads="1"/>
            </p:cNvSpPr>
            <p:nvPr/>
          </p:nvSpPr>
          <p:spPr bwMode="auto">
            <a:xfrm>
              <a:off x="3754437" y="-6292080"/>
              <a:ext cx="68263" cy="666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5" name="Oval 154"/>
            <p:cNvSpPr>
              <a:spLocks noChangeArrowheads="1"/>
            </p:cNvSpPr>
            <p:nvPr/>
          </p:nvSpPr>
          <p:spPr bwMode="auto">
            <a:xfrm>
              <a:off x="4378325" y="-6258743"/>
              <a:ext cx="55563" cy="555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6" name="Oval 155"/>
            <p:cNvSpPr>
              <a:spLocks noChangeArrowheads="1"/>
            </p:cNvSpPr>
            <p:nvPr/>
          </p:nvSpPr>
          <p:spPr bwMode="auto">
            <a:xfrm>
              <a:off x="4838700" y="-6244455"/>
              <a:ext cx="46038" cy="412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7" name="Oval 156"/>
            <p:cNvSpPr>
              <a:spLocks noChangeArrowheads="1"/>
            </p:cNvSpPr>
            <p:nvPr/>
          </p:nvSpPr>
          <p:spPr bwMode="auto">
            <a:xfrm>
              <a:off x="3146425" y="-6007918"/>
              <a:ext cx="63500" cy="650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8" name="Oval 157"/>
            <p:cNvSpPr>
              <a:spLocks noChangeArrowheads="1"/>
            </p:cNvSpPr>
            <p:nvPr/>
          </p:nvSpPr>
          <p:spPr bwMode="auto">
            <a:xfrm>
              <a:off x="2576512" y="-5845993"/>
              <a:ext cx="79375" cy="79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9" name="Oval 158"/>
            <p:cNvSpPr>
              <a:spLocks noChangeArrowheads="1"/>
            </p:cNvSpPr>
            <p:nvPr/>
          </p:nvSpPr>
          <p:spPr bwMode="auto">
            <a:xfrm>
              <a:off x="1217612" y="-4544243"/>
              <a:ext cx="90488"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0" name="Oval 159"/>
            <p:cNvSpPr>
              <a:spLocks noChangeArrowheads="1"/>
            </p:cNvSpPr>
            <p:nvPr/>
          </p:nvSpPr>
          <p:spPr bwMode="auto">
            <a:xfrm>
              <a:off x="1217612" y="-4803005"/>
              <a:ext cx="57150"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1" name="Oval 160"/>
            <p:cNvSpPr>
              <a:spLocks noChangeArrowheads="1"/>
            </p:cNvSpPr>
            <p:nvPr/>
          </p:nvSpPr>
          <p:spPr bwMode="auto">
            <a:xfrm>
              <a:off x="1492250" y="-4679180"/>
              <a:ext cx="47625" cy="492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2" name="Oval 161"/>
            <p:cNvSpPr>
              <a:spLocks noChangeArrowheads="1"/>
            </p:cNvSpPr>
            <p:nvPr/>
          </p:nvSpPr>
          <p:spPr bwMode="auto">
            <a:xfrm>
              <a:off x="1712912" y="-4803005"/>
              <a:ext cx="52388" cy="57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3" name="Oval 162"/>
            <p:cNvSpPr>
              <a:spLocks noChangeArrowheads="1"/>
            </p:cNvSpPr>
            <p:nvPr/>
          </p:nvSpPr>
          <p:spPr bwMode="auto">
            <a:xfrm>
              <a:off x="1739900" y="-4896668"/>
              <a:ext cx="25400"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4" name="Oval 163"/>
            <p:cNvSpPr>
              <a:spLocks noChangeArrowheads="1"/>
            </p:cNvSpPr>
            <p:nvPr/>
          </p:nvSpPr>
          <p:spPr bwMode="auto">
            <a:xfrm>
              <a:off x="1927225" y="-5684068"/>
              <a:ext cx="71438" cy="74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5" name="Oval 164"/>
            <p:cNvSpPr>
              <a:spLocks noChangeArrowheads="1"/>
            </p:cNvSpPr>
            <p:nvPr/>
          </p:nvSpPr>
          <p:spPr bwMode="auto">
            <a:xfrm>
              <a:off x="974725" y="-4220393"/>
              <a:ext cx="47625" cy="476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6" name="Oval 165"/>
            <p:cNvSpPr>
              <a:spLocks noChangeArrowheads="1"/>
            </p:cNvSpPr>
            <p:nvPr/>
          </p:nvSpPr>
          <p:spPr bwMode="auto">
            <a:xfrm>
              <a:off x="466725" y="-3953693"/>
              <a:ext cx="49213" cy="476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7" name="Oval 166"/>
            <p:cNvSpPr>
              <a:spLocks noChangeArrowheads="1"/>
            </p:cNvSpPr>
            <p:nvPr/>
          </p:nvSpPr>
          <p:spPr bwMode="auto">
            <a:xfrm>
              <a:off x="111125" y="-3733030"/>
              <a:ext cx="93663" cy="936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8" name="Oval 167"/>
            <p:cNvSpPr>
              <a:spLocks noChangeArrowheads="1"/>
            </p:cNvSpPr>
            <p:nvPr/>
          </p:nvSpPr>
          <p:spPr bwMode="auto">
            <a:xfrm>
              <a:off x="557212" y="-3777480"/>
              <a:ext cx="44450" cy="444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79" name="Oval 168"/>
            <p:cNvSpPr>
              <a:spLocks noChangeArrowheads="1"/>
            </p:cNvSpPr>
            <p:nvPr/>
          </p:nvSpPr>
          <p:spPr bwMode="auto">
            <a:xfrm>
              <a:off x="1244600" y="-4018780"/>
              <a:ext cx="30163" cy="269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80" name="Oval 169"/>
            <p:cNvSpPr>
              <a:spLocks noChangeArrowheads="1"/>
            </p:cNvSpPr>
            <p:nvPr/>
          </p:nvSpPr>
          <p:spPr bwMode="auto">
            <a:xfrm>
              <a:off x="1308100" y="-4280718"/>
              <a:ext cx="33338" cy="301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81" name="Oval 170"/>
            <p:cNvSpPr>
              <a:spLocks noChangeArrowheads="1"/>
            </p:cNvSpPr>
            <p:nvPr/>
          </p:nvSpPr>
          <p:spPr bwMode="auto">
            <a:xfrm>
              <a:off x="2482850" y="-4453755"/>
              <a:ext cx="36513" cy="381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82" name="Oval 171"/>
            <p:cNvSpPr>
              <a:spLocks noChangeArrowheads="1"/>
            </p:cNvSpPr>
            <p:nvPr/>
          </p:nvSpPr>
          <p:spPr bwMode="auto">
            <a:xfrm>
              <a:off x="-512763" y="-2993255"/>
              <a:ext cx="57150" cy="523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83" name="Oval 172"/>
            <p:cNvSpPr>
              <a:spLocks noChangeArrowheads="1"/>
            </p:cNvSpPr>
            <p:nvPr/>
          </p:nvSpPr>
          <p:spPr bwMode="auto">
            <a:xfrm>
              <a:off x="-485775" y="-2577330"/>
              <a:ext cx="93663" cy="904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grpSp>
      <p:sp>
        <p:nvSpPr>
          <p:cNvPr id="285" name="矩形 36"/>
          <p:cNvSpPr>
            <a:spLocks noChangeArrowheads="1"/>
          </p:cNvSpPr>
          <p:nvPr/>
        </p:nvSpPr>
        <p:spPr bwMode="auto">
          <a:xfrm>
            <a:off x="2753004" y="4507111"/>
            <a:ext cx="102625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r>
              <a:rPr lang="en-US" altLang="zh-CN" sz="2400" dirty="0">
                <a:solidFill>
                  <a:schemeClr val="bg1"/>
                </a:solidFill>
                <a:latin typeface="Arial" pitchFamily="34" charset="0"/>
              </a:rPr>
              <a:t>Professional Commercial Project Plan</a:t>
            </a:r>
            <a:endParaRPr lang="zh-CN" altLang="en-US" sz="2400" dirty="0">
              <a:solidFill>
                <a:schemeClr val="bg1"/>
              </a:solidFill>
            </a:endParaRPr>
          </a:p>
        </p:txBody>
      </p:sp>
      <p:sp>
        <p:nvSpPr>
          <p:cNvPr id="4" name="TextBox 7"/>
          <p:cNvSpPr>
            <a:spLocks noChangeArrowheads="1"/>
          </p:cNvSpPr>
          <p:nvPr/>
        </p:nvSpPr>
        <p:spPr bwMode="auto">
          <a:xfrm>
            <a:off x="4561595" y="8884295"/>
            <a:ext cx="81291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400" b="1" dirty="0">
                <a:solidFill>
                  <a:schemeClr val="bg1"/>
                </a:solidFill>
                <a:latin typeface="微软雅黑" pitchFamily="34" charset="-122"/>
                <a:ea typeface="微软雅黑" pitchFamily="34" charset="-122"/>
                <a:sym typeface="微软雅黑" pitchFamily="34" charset="-122"/>
              </a:rPr>
              <a:t>这里输入商业计划书或公司团队名称</a:t>
            </a:r>
          </a:p>
        </p:txBody>
      </p:sp>
      <p:grpSp>
        <p:nvGrpSpPr>
          <p:cNvPr id="13" name="组合 12"/>
          <p:cNvGrpSpPr/>
          <p:nvPr/>
        </p:nvGrpSpPr>
        <p:grpSpPr>
          <a:xfrm>
            <a:off x="2052663" y="4497957"/>
            <a:ext cx="13159633" cy="12595080"/>
            <a:chOff x="2329347" y="3868208"/>
            <a:chExt cx="12696448" cy="12151766"/>
          </a:xfrm>
        </p:grpSpPr>
        <p:grpSp>
          <p:nvGrpSpPr>
            <p:cNvPr id="65" name="组合 38"/>
            <p:cNvGrpSpPr>
              <a:grpSpLocks/>
            </p:cNvGrpSpPr>
            <p:nvPr/>
          </p:nvGrpSpPr>
          <p:grpSpPr bwMode="auto">
            <a:xfrm>
              <a:off x="11143244" y="4086006"/>
              <a:ext cx="312944" cy="335122"/>
              <a:chOff x="0" y="0"/>
              <a:chExt cx="1579866" cy="1685211"/>
            </a:xfrm>
          </p:grpSpPr>
          <p:grpSp>
            <p:nvGrpSpPr>
              <p:cNvPr id="66" name="组合 39"/>
              <p:cNvGrpSpPr>
                <a:grpSpLocks/>
              </p:cNvGrpSpPr>
              <p:nvPr/>
            </p:nvGrpSpPr>
            <p:grpSpPr bwMode="auto">
              <a:xfrm>
                <a:off x="0" y="138230"/>
                <a:ext cx="1276851" cy="1546981"/>
                <a:chOff x="0" y="0"/>
                <a:chExt cx="1276851" cy="1546981"/>
              </a:xfrm>
            </p:grpSpPr>
            <p:sp>
              <p:nvSpPr>
                <p:cNvPr id="71" name="等腰三角形 44"/>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72" name="等腰三角形 45"/>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73" name="等腰三角形 46"/>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nvGrpSpPr>
              <p:cNvPr id="67" name="组合 40"/>
              <p:cNvGrpSpPr>
                <a:grpSpLocks/>
              </p:cNvGrpSpPr>
              <p:nvPr/>
            </p:nvGrpSpPr>
            <p:grpSpPr bwMode="auto">
              <a:xfrm flipH="1" flipV="1">
                <a:off x="303015" y="0"/>
                <a:ext cx="1276851" cy="1546981"/>
                <a:chOff x="0" y="0"/>
                <a:chExt cx="1276851" cy="1546981"/>
              </a:xfrm>
            </p:grpSpPr>
            <p:sp>
              <p:nvSpPr>
                <p:cNvPr id="68" name="等腰三角形 41"/>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69" name="等腰三角形 42"/>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70" name="等腰三角形 43"/>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grpSp>
          <p:nvGrpSpPr>
            <p:cNvPr id="488" name="组合 487"/>
            <p:cNvGrpSpPr/>
            <p:nvPr/>
          </p:nvGrpSpPr>
          <p:grpSpPr>
            <a:xfrm rot="1313263">
              <a:off x="2329347" y="3868208"/>
              <a:ext cx="12151766" cy="12151766"/>
              <a:chOff x="804839" y="2704271"/>
              <a:chExt cx="10425480" cy="10425480"/>
            </a:xfrm>
          </p:grpSpPr>
          <p:sp>
            <p:nvSpPr>
              <p:cNvPr id="489" name="虚线圆外"/>
              <p:cNvSpPr/>
              <p:nvPr/>
            </p:nvSpPr>
            <p:spPr bwMode="auto">
              <a:xfrm>
                <a:off x="804839" y="2704271"/>
                <a:ext cx="10425480" cy="10425480"/>
              </a:xfrm>
              <a:prstGeom prst="ellipse">
                <a:avLst/>
              </a:prstGeom>
              <a:noFill/>
              <a:ln w="6350" cap="flat" cmpd="sng" algn="ctr">
                <a:solidFill>
                  <a:schemeClr val="accent2">
                    <a:alpha val="73000"/>
                  </a:schemeClr>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90" name="椭圆 489"/>
              <p:cNvSpPr/>
              <p:nvPr/>
            </p:nvSpPr>
            <p:spPr bwMode="auto">
              <a:xfrm>
                <a:off x="1758061" y="4631451"/>
                <a:ext cx="249195" cy="249195"/>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91" name="椭圆 490"/>
              <p:cNvSpPr/>
              <p:nvPr/>
            </p:nvSpPr>
            <p:spPr bwMode="auto">
              <a:xfrm>
                <a:off x="8459312" y="326765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92" name="椭圆 491"/>
              <p:cNvSpPr/>
              <p:nvPr/>
            </p:nvSpPr>
            <p:spPr bwMode="auto">
              <a:xfrm>
                <a:off x="10554214" y="5361682"/>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93" name="椭圆 492"/>
              <p:cNvSpPr/>
              <p:nvPr/>
            </p:nvSpPr>
            <p:spPr bwMode="auto">
              <a:xfrm>
                <a:off x="10059096" y="11055557"/>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94" name="椭圆 493"/>
              <p:cNvSpPr/>
              <p:nvPr/>
            </p:nvSpPr>
            <p:spPr bwMode="auto">
              <a:xfrm>
                <a:off x="2078270" y="1137602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grpSp>
        <p:grpSp>
          <p:nvGrpSpPr>
            <p:cNvPr id="40" name="组合 21"/>
            <p:cNvGrpSpPr>
              <a:grpSpLocks/>
            </p:cNvGrpSpPr>
            <p:nvPr/>
          </p:nvGrpSpPr>
          <p:grpSpPr bwMode="auto">
            <a:xfrm>
              <a:off x="14146098" y="10429425"/>
              <a:ext cx="879697" cy="938836"/>
              <a:chOff x="0" y="0"/>
              <a:chExt cx="1579866" cy="1685211"/>
            </a:xfrm>
          </p:grpSpPr>
          <p:grpSp>
            <p:nvGrpSpPr>
              <p:cNvPr id="41" name="组合 16"/>
              <p:cNvGrpSpPr>
                <a:grpSpLocks/>
              </p:cNvGrpSpPr>
              <p:nvPr/>
            </p:nvGrpSpPr>
            <p:grpSpPr bwMode="auto">
              <a:xfrm>
                <a:off x="0" y="138230"/>
                <a:ext cx="1276851" cy="1546981"/>
                <a:chOff x="0" y="0"/>
                <a:chExt cx="1276851" cy="1546981"/>
              </a:xfrm>
            </p:grpSpPr>
            <p:sp>
              <p:nvSpPr>
                <p:cNvPr id="53" name="等腰三角形 13"/>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4" name="等腰三角形 14"/>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5" name="等腰三角形 15"/>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nvGrpSpPr>
              <p:cNvPr id="42" name="组合 17"/>
              <p:cNvGrpSpPr>
                <a:grpSpLocks/>
              </p:cNvGrpSpPr>
              <p:nvPr/>
            </p:nvGrpSpPr>
            <p:grpSpPr bwMode="auto">
              <a:xfrm flipH="1" flipV="1">
                <a:off x="303015" y="0"/>
                <a:ext cx="1276851" cy="1546981"/>
                <a:chOff x="0" y="0"/>
                <a:chExt cx="1276851" cy="1546981"/>
              </a:xfrm>
            </p:grpSpPr>
            <p:sp>
              <p:nvSpPr>
                <p:cNvPr id="43" name="等腰三角形 1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44" name="等腰三角形 1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45" name="等腰三角形 2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grpSp>
          <p:nvGrpSpPr>
            <p:cNvPr id="495" name="组合 21"/>
            <p:cNvGrpSpPr>
              <a:grpSpLocks/>
            </p:cNvGrpSpPr>
            <p:nvPr/>
          </p:nvGrpSpPr>
          <p:grpSpPr bwMode="auto">
            <a:xfrm>
              <a:off x="2953648" y="12869781"/>
              <a:ext cx="652523" cy="696389"/>
              <a:chOff x="0" y="0"/>
              <a:chExt cx="1579866" cy="1685211"/>
            </a:xfrm>
          </p:grpSpPr>
          <p:grpSp>
            <p:nvGrpSpPr>
              <p:cNvPr id="496" name="组合 16"/>
              <p:cNvGrpSpPr>
                <a:grpSpLocks/>
              </p:cNvGrpSpPr>
              <p:nvPr/>
            </p:nvGrpSpPr>
            <p:grpSpPr bwMode="auto">
              <a:xfrm>
                <a:off x="0" y="138230"/>
                <a:ext cx="1276851" cy="1546981"/>
                <a:chOff x="0" y="0"/>
                <a:chExt cx="1276851" cy="1546981"/>
              </a:xfrm>
            </p:grpSpPr>
            <p:sp>
              <p:nvSpPr>
                <p:cNvPr id="501" name="等腰三角形 13"/>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02" name="等腰三角形 14"/>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03" name="等腰三角形 15"/>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nvGrpSpPr>
              <p:cNvPr id="497" name="组合 17"/>
              <p:cNvGrpSpPr>
                <a:grpSpLocks/>
              </p:cNvGrpSpPr>
              <p:nvPr/>
            </p:nvGrpSpPr>
            <p:grpSpPr bwMode="auto">
              <a:xfrm flipH="1" flipV="1">
                <a:off x="303015" y="0"/>
                <a:ext cx="1276851" cy="1546981"/>
                <a:chOff x="0" y="0"/>
                <a:chExt cx="1276851" cy="1546981"/>
              </a:xfrm>
            </p:grpSpPr>
            <p:sp>
              <p:nvSpPr>
                <p:cNvPr id="498" name="等腰三角形 1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499" name="等腰三角形 1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00" name="等腰三角形 2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grpSp>
      <p:grpSp>
        <p:nvGrpSpPr>
          <p:cNvPr id="15" name="组合 14"/>
          <p:cNvGrpSpPr/>
          <p:nvPr/>
        </p:nvGrpSpPr>
        <p:grpSpPr>
          <a:xfrm>
            <a:off x="2868479" y="5356268"/>
            <a:ext cx="11192544" cy="11637120"/>
            <a:chOff x="2774946" y="4405059"/>
            <a:chExt cx="11397718" cy="11850444"/>
          </a:xfrm>
        </p:grpSpPr>
        <p:grpSp>
          <p:nvGrpSpPr>
            <p:cNvPr id="56" name="组合 22"/>
            <p:cNvGrpSpPr>
              <a:grpSpLocks/>
            </p:cNvGrpSpPr>
            <p:nvPr/>
          </p:nvGrpSpPr>
          <p:grpSpPr bwMode="auto">
            <a:xfrm>
              <a:off x="3114077" y="7577018"/>
              <a:ext cx="312944" cy="332659"/>
              <a:chOff x="0" y="0"/>
              <a:chExt cx="1579866" cy="1685211"/>
            </a:xfrm>
          </p:grpSpPr>
          <p:grpSp>
            <p:nvGrpSpPr>
              <p:cNvPr id="57" name="组合 23"/>
              <p:cNvGrpSpPr>
                <a:grpSpLocks/>
              </p:cNvGrpSpPr>
              <p:nvPr/>
            </p:nvGrpSpPr>
            <p:grpSpPr bwMode="auto">
              <a:xfrm>
                <a:off x="0" y="138230"/>
                <a:ext cx="1276851" cy="1546981"/>
                <a:chOff x="0" y="0"/>
                <a:chExt cx="1276851" cy="1546981"/>
              </a:xfrm>
            </p:grpSpPr>
            <p:sp>
              <p:nvSpPr>
                <p:cNvPr id="62"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63"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64"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nvGrpSpPr>
              <p:cNvPr id="58" name="组合 24"/>
              <p:cNvGrpSpPr>
                <a:grpSpLocks/>
              </p:cNvGrpSpPr>
              <p:nvPr/>
            </p:nvGrpSpPr>
            <p:grpSpPr bwMode="auto">
              <a:xfrm flipH="1" flipV="1">
                <a:off x="303015" y="0"/>
                <a:ext cx="1276851" cy="1546981"/>
                <a:chOff x="0" y="0"/>
                <a:chExt cx="1276851" cy="1546981"/>
              </a:xfrm>
            </p:grpSpPr>
            <p:sp>
              <p:nvSpPr>
                <p:cNvPr id="59"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60"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61"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grpSp>
          <p:nvGrpSpPr>
            <p:cNvPr id="480" name="组合 479"/>
            <p:cNvGrpSpPr/>
            <p:nvPr/>
          </p:nvGrpSpPr>
          <p:grpSpPr>
            <a:xfrm>
              <a:off x="2774946" y="4405059"/>
              <a:ext cx="11397718" cy="11397718"/>
              <a:chOff x="804839" y="2704271"/>
              <a:chExt cx="10425480" cy="10425480"/>
            </a:xfrm>
          </p:grpSpPr>
          <p:sp>
            <p:nvSpPr>
              <p:cNvPr id="481" name="虚线圆外"/>
              <p:cNvSpPr/>
              <p:nvPr/>
            </p:nvSpPr>
            <p:spPr bwMode="auto">
              <a:xfrm>
                <a:off x="804839" y="2704271"/>
                <a:ext cx="10425480" cy="10425480"/>
              </a:xfrm>
              <a:prstGeom prst="ellipse">
                <a:avLst/>
              </a:prstGeom>
              <a:noFill/>
              <a:ln w="6350" cap="flat" cmpd="sng" algn="ctr">
                <a:solidFill>
                  <a:schemeClr val="accent2">
                    <a:alpha val="73000"/>
                  </a:schemeClr>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82" name="椭圆 481"/>
              <p:cNvSpPr/>
              <p:nvPr/>
            </p:nvSpPr>
            <p:spPr bwMode="auto">
              <a:xfrm>
                <a:off x="1811243" y="4675824"/>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83" name="椭圆 482"/>
              <p:cNvSpPr/>
              <p:nvPr/>
            </p:nvSpPr>
            <p:spPr bwMode="auto">
              <a:xfrm>
                <a:off x="8459312" y="326765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84" name="椭圆 483"/>
              <p:cNvSpPr/>
              <p:nvPr/>
            </p:nvSpPr>
            <p:spPr bwMode="auto">
              <a:xfrm>
                <a:off x="10554214" y="5361682"/>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85" name="椭圆 484"/>
              <p:cNvSpPr/>
              <p:nvPr/>
            </p:nvSpPr>
            <p:spPr bwMode="auto">
              <a:xfrm>
                <a:off x="10059096" y="11055557"/>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486" name="椭圆 485"/>
              <p:cNvSpPr/>
              <p:nvPr/>
            </p:nvSpPr>
            <p:spPr bwMode="auto">
              <a:xfrm>
                <a:off x="2078270" y="11376025"/>
                <a:ext cx="151864" cy="151864"/>
              </a:xfrm>
              <a:prstGeom prst="ellipse">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grpSp>
        <p:grpSp>
          <p:nvGrpSpPr>
            <p:cNvPr id="504" name="组合 22"/>
            <p:cNvGrpSpPr>
              <a:grpSpLocks/>
            </p:cNvGrpSpPr>
            <p:nvPr/>
          </p:nvGrpSpPr>
          <p:grpSpPr bwMode="auto">
            <a:xfrm>
              <a:off x="11894424" y="5386636"/>
              <a:ext cx="600552" cy="638386"/>
              <a:chOff x="0" y="0"/>
              <a:chExt cx="1579866" cy="1685211"/>
            </a:xfrm>
          </p:grpSpPr>
          <p:grpSp>
            <p:nvGrpSpPr>
              <p:cNvPr id="505" name="组合 23"/>
              <p:cNvGrpSpPr>
                <a:grpSpLocks/>
              </p:cNvGrpSpPr>
              <p:nvPr/>
            </p:nvGrpSpPr>
            <p:grpSpPr bwMode="auto">
              <a:xfrm>
                <a:off x="0" y="138230"/>
                <a:ext cx="1276851" cy="1546981"/>
                <a:chOff x="0" y="0"/>
                <a:chExt cx="1276851" cy="1546981"/>
              </a:xfrm>
            </p:grpSpPr>
            <p:sp>
              <p:nvSpPr>
                <p:cNvPr id="510"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11"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12"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nvGrpSpPr>
              <p:cNvPr id="506" name="组合 24"/>
              <p:cNvGrpSpPr>
                <a:grpSpLocks/>
              </p:cNvGrpSpPr>
              <p:nvPr/>
            </p:nvGrpSpPr>
            <p:grpSpPr bwMode="auto">
              <a:xfrm flipH="1" flipV="1">
                <a:off x="303015" y="0"/>
                <a:ext cx="1276851" cy="1546981"/>
                <a:chOff x="0" y="0"/>
                <a:chExt cx="1276851" cy="1546981"/>
              </a:xfrm>
            </p:grpSpPr>
            <p:sp>
              <p:nvSpPr>
                <p:cNvPr id="507"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08"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09"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grpSp>
          <p:nvGrpSpPr>
            <p:cNvPr id="513" name="组合 22"/>
            <p:cNvGrpSpPr>
              <a:grpSpLocks/>
            </p:cNvGrpSpPr>
            <p:nvPr/>
          </p:nvGrpSpPr>
          <p:grpSpPr bwMode="auto">
            <a:xfrm>
              <a:off x="7958582" y="15922844"/>
              <a:ext cx="312944" cy="332659"/>
              <a:chOff x="0" y="0"/>
              <a:chExt cx="1579866" cy="1685211"/>
            </a:xfrm>
          </p:grpSpPr>
          <p:grpSp>
            <p:nvGrpSpPr>
              <p:cNvPr id="514" name="组合 23"/>
              <p:cNvGrpSpPr>
                <a:grpSpLocks/>
              </p:cNvGrpSpPr>
              <p:nvPr/>
            </p:nvGrpSpPr>
            <p:grpSpPr bwMode="auto">
              <a:xfrm>
                <a:off x="0" y="138230"/>
                <a:ext cx="1276851" cy="1546981"/>
                <a:chOff x="0" y="0"/>
                <a:chExt cx="1276851" cy="1546981"/>
              </a:xfrm>
            </p:grpSpPr>
            <p:sp>
              <p:nvSpPr>
                <p:cNvPr id="519" name="等腰三角形 28"/>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20" name="等腰三角形 29"/>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21" name="等腰三角形 30"/>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nvGrpSpPr>
              <p:cNvPr id="515" name="组合 24"/>
              <p:cNvGrpSpPr>
                <a:grpSpLocks/>
              </p:cNvGrpSpPr>
              <p:nvPr/>
            </p:nvGrpSpPr>
            <p:grpSpPr bwMode="auto">
              <a:xfrm flipH="1" flipV="1">
                <a:off x="303015" y="0"/>
                <a:ext cx="1276851" cy="1546981"/>
                <a:chOff x="0" y="0"/>
                <a:chExt cx="1276851" cy="1546981"/>
              </a:xfrm>
            </p:grpSpPr>
            <p:sp>
              <p:nvSpPr>
                <p:cNvPr id="516" name="等腰三角形 25"/>
                <p:cNvSpPr>
                  <a:spLocks noChangeArrowheads="1"/>
                </p:cNvSpPr>
                <p:nvPr/>
              </p:nvSpPr>
              <p:spPr bwMode="auto">
                <a:xfrm>
                  <a:off x="293490" y="699256"/>
                  <a:ext cx="983361" cy="847725"/>
                </a:xfrm>
                <a:prstGeom prst="triangle">
                  <a:avLst>
                    <a:gd name="adj" fmla="val 50000"/>
                  </a:avLst>
                </a:prstGeom>
                <a:solidFill>
                  <a:srgbClr val="54B8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17" name="等腰三角形 26"/>
                <p:cNvSpPr>
                  <a:spLocks noChangeArrowheads="1"/>
                </p:cNvSpPr>
                <p:nvPr/>
              </p:nvSpPr>
              <p:spPr bwMode="auto">
                <a:xfrm rot="3624834">
                  <a:off x="-67818" y="482566"/>
                  <a:ext cx="983361" cy="847725"/>
                </a:xfrm>
                <a:prstGeom prst="triangle">
                  <a:avLst>
                    <a:gd name="adj" fmla="val 50000"/>
                  </a:avLst>
                </a:prstGeom>
                <a:solidFill>
                  <a:srgbClr val="275A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sp>
              <p:nvSpPr>
                <p:cNvPr id="518" name="等腰三角形 27"/>
                <p:cNvSpPr>
                  <a:spLocks noChangeArrowheads="1"/>
                </p:cNvSpPr>
                <p:nvPr/>
              </p:nvSpPr>
              <p:spPr bwMode="auto">
                <a:xfrm rot="7249998">
                  <a:off x="-64919" y="67818"/>
                  <a:ext cx="983361" cy="847725"/>
                </a:xfrm>
                <a:prstGeom prst="triangle">
                  <a:avLst>
                    <a:gd name="adj" fmla="val 50000"/>
                  </a:avLst>
                </a:prstGeom>
                <a:solidFill>
                  <a:srgbClr val="283A5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chemeClr val="bg1"/>
                    </a:solidFill>
                  </a:endParaRPr>
                </a:p>
              </p:txBody>
            </p:sp>
          </p:grpSp>
        </p:grpSp>
      </p:grpSp>
    </p:spTree>
    <p:extLst>
      <p:ext uri="{BB962C8B-B14F-4D97-AF65-F5344CB8AC3E}">
        <p14:creationId xmlns:p14="http://schemas.microsoft.com/office/powerpoint/2010/main" val="10299732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anim calcmode="lin" valueType="num">
                                      <p:cBhvr>
                                        <p:cTn id="10" dur="500" fill="hold"/>
                                        <p:tgtEl>
                                          <p:spTgt spid="12"/>
                                        </p:tgtEl>
                                        <p:attrNameLst>
                                          <p:attrName>ppt_x</p:attrName>
                                        </p:attrNameLst>
                                      </p:cBhvr>
                                      <p:tavLst>
                                        <p:tav tm="0">
                                          <p:val>
                                            <p:fltVal val="0.5"/>
                                          </p:val>
                                        </p:tav>
                                        <p:tav tm="100000">
                                          <p:val>
                                            <p:strVal val="#ppt_x"/>
                                          </p:val>
                                        </p:tav>
                                      </p:tavLst>
                                    </p:anim>
                                    <p:anim calcmode="lin" valueType="num">
                                      <p:cBhvr>
                                        <p:cTn id="11" dur="500" fill="hold"/>
                                        <p:tgtEl>
                                          <p:spTgt spid="1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284"/>
                                        </p:tgtEl>
                                        <p:attrNameLst>
                                          <p:attrName>style.visibility</p:attrName>
                                        </p:attrNameLst>
                                      </p:cBhvr>
                                      <p:to>
                                        <p:strVal val="visible"/>
                                      </p:to>
                                    </p:set>
                                    <p:anim calcmode="lin" valueType="num">
                                      <p:cBhvr>
                                        <p:cTn id="14" dur="500" fill="hold"/>
                                        <p:tgtEl>
                                          <p:spTgt spid="284"/>
                                        </p:tgtEl>
                                        <p:attrNameLst>
                                          <p:attrName>ppt_w</p:attrName>
                                        </p:attrNameLst>
                                      </p:cBhvr>
                                      <p:tavLst>
                                        <p:tav tm="0">
                                          <p:val>
                                            <p:fltVal val="0"/>
                                          </p:val>
                                        </p:tav>
                                        <p:tav tm="100000">
                                          <p:val>
                                            <p:strVal val="#ppt_w"/>
                                          </p:val>
                                        </p:tav>
                                      </p:tavLst>
                                    </p:anim>
                                    <p:anim calcmode="lin" valueType="num">
                                      <p:cBhvr>
                                        <p:cTn id="15" dur="500" fill="hold"/>
                                        <p:tgtEl>
                                          <p:spTgt spid="284"/>
                                        </p:tgtEl>
                                        <p:attrNameLst>
                                          <p:attrName>ppt_h</p:attrName>
                                        </p:attrNameLst>
                                      </p:cBhvr>
                                      <p:tavLst>
                                        <p:tav tm="0">
                                          <p:val>
                                            <p:fltVal val="0"/>
                                          </p:val>
                                        </p:tav>
                                        <p:tav tm="100000">
                                          <p:val>
                                            <p:strVal val="#ppt_h"/>
                                          </p:val>
                                        </p:tav>
                                      </p:tavLst>
                                    </p:anim>
                                    <p:animEffect transition="in" filter="fade">
                                      <p:cBhvr>
                                        <p:cTn id="16" dur="500"/>
                                        <p:tgtEl>
                                          <p:spTgt spid="284"/>
                                        </p:tgtEl>
                                      </p:cBhvr>
                                    </p:animEffect>
                                    <p:anim calcmode="lin" valueType="num">
                                      <p:cBhvr>
                                        <p:cTn id="17" dur="500" fill="hold"/>
                                        <p:tgtEl>
                                          <p:spTgt spid="284"/>
                                        </p:tgtEl>
                                        <p:attrNameLst>
                                          <p:attrName>ppt_x</p:attrName>
                                        </p:attrNameLst>
                                      </p:cBhvr>
                                      <p:tavLst>
                                        <p:tav tm="0">
                                          <p:val>
                                            <p:fltVal val="0.5"/>
                                          </p:val>
                                        </p:tav>
                                        <p:tav tm="100000">
                                          <p:val>
                                            <p:strVal val="#ppt_x"/>
                                          </p:val>
                                        </p:tav>
                                      </p:tavLst>
                                    </p:anim>
                                    <p:anim calcmode="lin" valueType="num">
                                      <p:cBhvr>
                                        <p:cTn id="18" dur="500" fill="hold"/>
                                        <p:tgtEl>
                                          <p:spTgt spid="284"/>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115"/>
                                        </p:tgtEl>
                                        <p:attrNameLst>
                                          <p:attrName>style.visibility</p:attrName>
                                        </p:attrNameLst>
                                      </p:cBhvr>
                                      <p:to>
                                        <p:strVal val="visible"/>
                                      </p:to>
                                    </p:set>
                                    <p:anim calcmode="lin" valueType="num">
                                      <p:cBhvr>
                                        <p:cTn id="21" dur="500" fill="hold"/>
                                        <p:tgtEl>
                                          <p:spTgt spid="115"/>
                                        </p:tgtEl>
                                        <p:attrNameLst>
                                          <p:attrName>ppt_w</p:attrName>
                                        </p:attrNameLst>
                                      </p:cBhvr>
                                      <p:tavLst>
                                        <p:tav tm="0">
                                          <p:val>
                                            <p:fltVal val="0"/>
                                          </p:val>
                                        </p:tav>
                                        <p:tav tm="100000">
                                          <p:val>
                                            <p:strVal val="#ppt_w"/>
                                          </p:val>
                                        </p:tav>
                                      </p:tavLst>
                                    </p:anim>
                                    <p:anim calcmode="lin" valueType="num">
                                      <p:cBhvr>
                                        <p:cTn id="22" dur="500" fill="hold"/>
                                        <p:tgtEl>
                                          <p:spTgt spid="115"/>
                                        </p:tgtEl>
                                        <p:attrNameLst>
                                          <p:attrName>ppt_h</p:attrName>
                                        </p:attrNameLst>
                                      </p:cBhvr>
                                      <p:tavLst>
                                        <p:tav tm="0">
                                          <p:val>
                                            <p:fltVal val="0"/>
                                          </p:val>
                                        </p:tav>
                                        <p:tav tm="100000">
                                          <p:val>
                                            <p:strVal val="#ppt_h"/>
                                          </p:val>
                                        </p:tav>
                                      </p:tavLst>
                                    </p:anim>
                                    <p:animEffect transition="in" filter="fade">
                                      <p:cBhvr>
                                        <p:cTn id="23" dur="500"/>
                                        <p:tgtEl>
                                          <p:spTgt spid="115"/>
                                        </p:tgtEl>
                                      </p:cBhvr>
                                    </p:animEffect>
                                    <p:anim calcmode="lin" valueType="num">
                                      <p:cBhvr>
                                        <p:cTn id="24" dur="500" fill="hold"/>
                                        <p:tgtEl>
                                          <p:spTgt spid="115"/>
                                        </p:tgtEl>
                                        <p:attrNameLst>
                                          <p:attrName>ppt_x</p:attrName>
                                        </p:attrNameLst>
                                      </p:cBhvr>
                                      <p:tavLst>
                                        <p:tav tm="0">
                                          <p:val>
                                            <p:fltVal val="0.5"/>
                                          </p:val>
                                        </p:tav>
                                        <p:tav tm="100000">
                                          <p:val>
                                            <p:strVal val="#ppt_x"/>
                                          </p:val>
                                        </p:tav>
                                      </p:tavLst>
                                    </p:anim>
                                    <p:anim calcmode="lin" valueType="num">
                                      <p:cBhvr>
                                        <p:cTn id="25" dur="500" fill="hold"/>
                                        <p:tgtEl>
                                          <p:spTgt spid="11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fltVal val="0.5"/>
                                          </p:val>
                                        </p:tav>
                                        <p:tav tm="100000">
                                          <p:val>
                                            <p:strVal val="#ppt_x"/>
                                          </p:val>
                                        </p:tav>
                                      </p:tavLst>
                                    </p:anim>
                                    <p:anim calcmode="lin" valueType="num">
                                      <p:cBhvr>
                                        <p:cTn id="32" dur="500" fill="hold"/>
                                        <p:tgtEl>
                                          <p:spTgt spid="13"/>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fltVal val="0.5"/>
                                          </p:val>
                                        </p:tav>
                                        <p:tav tm="100000">
                                          <p:val>
                                            <p:strVal val="#ppt_x"/>
                                          </p:val>
                                        </p:tav>
                                      </p:tavLst>
                                    </p:anim>
                                    <p:anim calcmode="lin" valueType="num">
                                      <p:cBhvr>
                                        <p:cTn id="39" dur="500" fill="hold"/>
                                        <p:tgtEl>
                                          <p:spTgt spid="15"/>
                                        </p:tgtEl>
                                        <p:attrNameLst>
                                          <p:attrName>ppt_y</p:attrName>
                                        </p:attrNameLst>
                                      </p:cBhvr>
                                      <p:tavLst>
                                        <p:tav tm="0">
                                          <p:val>
                                            <p:fltVal val="0.5"/>
                                          </p:val>
                                        </p:tav>
                                        <p:tav tm="100000">
                                          <p:val>
                                            <p:strVal val="#ppt_y"/>
                                          </p:val>
                                        </p:tav>
                                      </p:tavLst>
                                    </p:anim>
                                  </p:childTnLst>
                                </p:cTn>
                              </p:par>
                            </p:childTnLst>
                          </p:cTn>
                        </p:par>
                        <p:par>
                          <p:cTn id="40" fill="hold">
                            <p:stCondLst>
                              <p:cond delay="500"/>
                            </p:stCondLst>
                            <p:childTnLst>
                              <p:par>
                                <p:cTn id="41" presetID="8" presetClass="emph" presetSubtype="0" fill="hold" grpId="1" nodeType="afterEffect">
                                  <p:stCondLst>
                                    <p:cond delay="50"/>
                                  </p:stCondLst>
                                  <p:childTnLst>
                                    <p:animRot by="21600000">
                                      <p:cBhvr>
                                        <p:cTn id="42" dur="8200" fill="hold"/>
                                        <p:tgtEl>
                                          <p:spTgt spid="12"/>
                                        </p:tgtEl>
                                        <p:attrNameLst>
                                          <p:attrName>r</p:attrName>
                                        </p:attrNameLst>
                                      </p:cBhvr>
                                    </p:animRot>
                                  </p:childTnLst>
                                </p:cTn>
                              </p:par>
                              <p:par>
                                <p:cTn id="43" presetID="8" presetClass="emph" presetSubtype="0" fill="hold" nodeType="withEffect">
                                  <p:stCondLst>
                                    <p:cond delay="50"/>
                                  </p:stCondLst>
                                  <p:childTnLst>
                                    <p:animRot by="21600000">
                                      <p:cBhvr>
                                        <p:cTn id="44" dur="9300" fill="hold"/>
                                        <p:tgtEl>
                                          <p:spTgt spid="284"/>
                                        </p:tgtEl>
                                        <p:attrNameLst>
                                          <p:attrName>r</p:attrName>
                                        </p:attrNameLst>
                                      </p:cBhvr>
                                    </p:animRot>
                                  </p:childTnLst>
                                </p:cTn>
                              </p:par>
                              <p:par>
                                <p:cTn id="45" presetID="8" presetClass="emph" presetSubtype="0" fill="hold" nodeType="withEffect">
                                  <p:stCondLst>
                                    <p:cond delay="150"/>
                                  </p:stCondLst>
                                  <p:childTnLst>
                                    <p:animRot by="10800000">
                                      <p:cBhvr>
                                        <p:cTn id="46" dur="7100" fill="hold"/>
                                        <p:tgtEl>
                                          <p:spTgt spid="115"/>
                                        </p:tgtEl>
                                        <p:attrNameLst>
                                          <p:attrName>r</p:attrName>
                                        </p:attrNameLst>
                                      </p:cBhvr>
                                    </p:animRot>
                                  </p:childTnLst>
                                </p:cTn>
                              </p:par>
                              <p:par>
                                <p:cTn id="47" presetID="8" presetClass="emph" presetSubtype="0" fill="hold" nodeType="withEffect">
                                  <p:stCondLst>
                                    <p:cond delay="50"/>
                                  </p:stCondLst>
                                  <p:childTnLst>
                                    <p:animRot by="10800000">
                                      <p:cBhvr>
                                        <p:cTn id="48" dur="5750" fill="hold"/>
                                        <p:tgtEl>
                                          <p:spTgt spid="13"/>
                                        </p:tgtEl>
                                        <p:attrNameLst>
                                          <p:attrName>r</p:attrName>
                                        </p:attrNameLst>
                                      </p:cBhvr>
                                    </p:animRot>
                                  </p:childTnLst>
                                </p:cTn>
                              </p:par>
                              <p:par>
                                <p:cTn id="49" presetID="8" presetClass="emph" presetSubtype="0" fill="hold" nodeType="withEffect">
                                  <p:stCondLst>
                                    <p:cond delay="0"/>
                                  </p:stCondLst>
                                  <p:childTnLst>
                                    <p:animRot by="21600000">
                                      <p:cBhvr>
                                        <p:cTn id="50" dur="8150" fill="hold"/>
                                        <p:tgtEl>
                                          <p:spTgt spid="15"/>
                                        </p:tgtEl>
                                        <p:attrNameLst>
                                          <p:attrName>r</p:attrName>
                                        </p:attrNameLst>
                                      </p:cBhvr>
                                    </p:animRot>
                                  </p:childTnLst>
                                </p:cTn>
                              </p:par>
                              <p:par>
                                <p:cTn id="51" presetID="41" presetClass="entr" presetSubtype="0" fill="hold" grpId="0" nodeType="withEffect">
                                  <p:stCondLst>
                                    <p:cond delay="50"/>
                                  </p:stCondLst>
                                  <p:iterate type="lt">
                                    <p:tmPct val="7407"/>
                                  </p:iterate>
                                  <p:childTnLst>
                                    <p:set>
                                      <p:cBhvr>
                                        <p:cTn id="52" dur="1" fill="hold">
                                          <p:stCondLst>
                                            <p:cond delay="0"/>
                                          </p:stCondLst>
                                        </p:cTn>
                                        <p:tgtEl>
                                          <p:spTgt spid="5"/>
                                        </p:tgtEl>
                                        <p:attrNameLst>
                                          <p:attrName>style.visibility</p:attrName>
                                        </p:attrNameLst>
                                      </p:cBhvr>
                                      <p:to>
                                        <p:strVal val="visible"/>
                                      </p:to>
                                    </p:set>
                                    <p:anim calcmode="lin" valueType="num">
                                      <p:cBhvr>
                                        <p:cTn id="53" dur="20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54" dur="2000" fill="hold"/>
                                        <p:tgtEl>
                                          <p:spTgt spid="5"/>
                                        </p:tgtEl>
                                        <p:attrNameLst>
                                          <p:attrName>ppt_y</p:attrName>
                                        </p:attrNameLst>
                                      </p:cBhvr>
                                      <p:tavLst>
                                        <p:tav tm="0">
                                          <p:val>
                                            <p:strVal val="#ppt_y"/>
                                          </p:val>
                                        </p:tav>
                                        <p:tav tm="100000">
                                          <p:val>
                                            <p:strVal val="#ppt_y"/>
                                          </p:val>
                                        </p:tav>
                                      </p:tavLst>
                                    </p:anim>
                                    <p:anim calcmode="lin" valueType="num">
                                      <p:cBhvr>
                                        <p:cTn id="55" dur="20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56" dur="20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57" dur="2000" tmFilter="0,0; .5, 1; 1, 1"/>
                                        <p:tgtEl>
                                          <p:spTgt spid="5"/>
                                        </p:tgtEl>
                                      </p:cBhvr>
                                    </p:animEffect>
                                  </p:childTnLst>
                                </p:cTn>
                              </p:par>
                              <p:par>
                                <p:cTn id="58" presetID="47" presetClass="entr" presetSubtype="0" fill="hold" grpId="0" nodeType="withEffect">
                                  <p:stCondLst>
                                    <p:cond delay="3750"/>
                                  </p:stCondLst>
                                  <p:childTnLst>
                                    <p:set>
                                      <p:cBhvr>
                                        <p:cTn id="59" dur="1" fill="hold">
                                          <p:stCondLst>
                                            <p:cond delay="0"/>
                                          </p:stCondLst>
                                        </p:cTn>
                                        <p:tgtEl>
                                          <p:spTgt spid="285"/>
                                        </p:tgtEl>
                                        <p:attrNameLst>
                                          <p:attrName>style.visibility</p:attrName>
                                        </p:attrNameLst>
                                      </p:cBhvr>
                                      <p:to>
                                        <p:strVal val="visible"/>
                                      </p:to>
                                    </p:set>
                                    <p:animEffect transition="in" filter="fade">
                                      <p:cBhvr>
                                        <p:cTn id="60" dur="1000"/>
                                        <p:tgtEl>
                                          <p:spTgt spid="285"/>
                                        </p:tgtEl>
                                      </p:cBhvr>
                                    </p:animEffect>
                                    <p:anim calcmode="lin" valueType="num">
                                      <p:cBhvr>
                                        <p:cTn id="61" dur="1000" fill="hold"/>
                                        <p:tgtEl>
                                          <p:spTgt spid="285"/>
                                        </p:tgtEl>
                                        <p:attrNameLst>
                                          <p:attrName>ppt_x</p:attrName>
                                        </p:attrNameLst>
                                      </p:cBhvr>
                                      <p:tavLst>
                                        <p:tav tm="0">
                                          <p:val>
                                            <p:strVal val="#ppt_x"/>
                                          </p:val>
                                        </p:tav>
                                        <p:tav tm="100000">
                                          <p:val>
                                            <p:strVal val="#ppt_x"/>
                                          </p:val>
                                        </p:tav>
                                      </p:tavLst>
                                    </p:anim>
                                    <p:anim calcmode="lin" valueType="num">
                                      <p:cBhvr>
                                        <p:cTn id="62" dur="1000" fill="hold"/>
                                        <p:tgtEl>
                                          <p:spTgt spid="285"/>
                                        </p:tgtEl>
                                        <p:attrNameLst>
                                          <p:attrName>ppt_y</p:attrName>
                                        </p:attrNameLst>
                                      </p:cBhvr>
                                      <p:tavLst>
                                        <p:tav tm="0">
                                          <p:val>
                                            <p:strVal val="#ppt_y-.1"/>
                                          </p:val>
                                        </p:tav>
                                        <p:tav tm="100000">
                                          <p:val>
                                            <p:strVal val="#ppt_y"/>
                                          </p:val>
                                        </p:tav>
                                      </p:tavLst>
                                    </p:anim>
                                  </p:childTnLst>
                                </p:cTn>
                              </p:par>
                              <p:par>
                                <p:cTn id="63" presetID="53" presetClass="entr" presetSubtype="16" fill="hold" nodeType="withEffect">
                                  <p:stCondLst>
                                    <p:cond delay="5150"/>
                                  </p:stCondLst>
                                  <p:childTnLst>
                                    <p:set>
                                      <p:cBhvr>
                                        <p:cTn id="64" dur="1" fill="hold">
                                          <p:stCondLst>
                                            <p:cond delay="0"/>
                                          </p:stCondLst>
                                        </p:cTn>
                                        <p:tgtEl>
                                          <p:spTgt spid="46"/>
                                        </p:tgtEl>
                                        <p:attrNameLst>
                                          <p:attrName>style.visibility</p:attrName>
                                        </p:attrNameLst>
                                      </p:cBhvr>
                                      <p:to>
                                        <p:strVal val="visible"/>
                                      </p:to>
                                    </p:set>
                                    <p:anim calcmode="lin" valueType="num">
                                      <p:cBhvr>
                                        <p:cTn id="65" dur="900" fill="hold"/>
                                        <p:tgtEl>
                                          <p:spTgt spid="46"/>
                                        </p:tgtEl>
                                        <p:attrNameLst>
                                          <p:attrName>ppt_w</p:attrName>
                                        </p:attrNameLst>
                                      </p:cBhvr>
                                      <p:tavLst>
                                        <p:tav tm="0">
                                          <p:val>
                                            <p:fltVal val="0"/>
                                          </p:val>
                                        </p:tav>
                                        <p:tav tm="100000">
                                          <p:val>
                                            <p:strVal val="#ppt_w"/>
                                          </p:val>
                                        </p:tav>
                                      </p:tavLst>
                                    </p:anim>
                                    <p:anim calcmode="lin" valueType="num">
                                      <p:cBhvr>
                                        <p:cTn id="66" dur="900" fill="hold"/>
                                        <p:tgtEl>
                                          <p:spTgt spid="46"/>
                                        </p:tgtEl>
                                        <p:attrNameLst>
                                          <p:attrName>ppt_h</p:attrName>
                                        </p:attrNameLst>
                                      </p:cBhvr>
                                      <p:tavLst>
                                        <p:tav tm="0">
                                          <p:val>
                                            <p:fltVal val="0"/>
                                          </p:val>
                                        </p:tav>
                                        <p:tav tm="100000">
                                          <p:val>
                                            <p:strVal val="#ppt_h"/>
                                          </p:val>
                                        </p:tav>
                                      </p:tavLst>
                                    </p:anim>
                                    <p:animEffect transition="in" filter="fade">
                                      <p:cBhvr>
                                        <p:cTn id="67" dur="900"/>
                                        <p:tgtEl>
                                          <p:spTgt spid="46"/>
                                        </p:tgtEl>
                                      </p:cBhvr>
                                    </p:animEffect>
                                  </p:childTnLst>
                                </p:cTn>
                              </p:par>
                              <p:par>
                                <p:cTn id="68" presetID="53" presetClass="entr" presetSubtype="16" fill="hold" grpId="0" nodeType="withEffect">
                                  <p:stCondLst>
                                    <p:cond delay="6350"/>
                                  </p:stCondLst>
                                  <p:childTnLst>
                                    <p:set>
                                      <p:cBhvr>
                                        <p:cTn id="69" dur="1" fill="hold">
                                          <p:stCondLst>
                                            <p:cond delay="0"/>
                                          </p:stCondLst>
                                        </p:cTn>
                                        <p:tgtEl>
                                          <p:spTgt spid="4"/>
                                        </p:tgtEl>
                                        <p:attrNameLst>
                                          <p:attrName>style.visibility</p:attrName>
                                        </p:attrNameLst>
                                      </p:cBhvr>
                                      <p:to>
                                        <p:strVal val="visible"/>
                                      </p:to>
                                    </p:set>
                                    <p:anim calcmode="lin" valueType="num">
                                      <p:cBhvr>
                                        <p:cTn id="70" dur="700" fill="hold"/>
                                        <p:tgtEl>
                                          <p:spTgt spid="4"/>
                                        </p:tgtEl>
                                        <p:attrNameLst>
                                          <p:attrName>ppt_w</p:attrName>
                                        </p:attrNameLst>
                                      </p:cBhvr>
                                      <p:tavLst>
                                        <p:tav tm="0">
                                          <p:val>
                                            <p:fltVal val="0"/>
                                          </p:val>
                                        </p:tav>
                                        <p:tav tm="100000">
                                          <p:val>
                                            <p:strVal val="#ppt_w"/>
                                          </p:val>
                                        </p:tav>
                                      </p:tavLst>
                                    </p:anim>
                                    <p:anim calcmode="lin" valueType="num">
                                      <p:cBhvr>
                                        <p:cTn id="71" dur="700" fill="hold"/>
                                        <p:tgtEl>
                                          <p:spTgt spid="4"/>
                                        </p:tgtEl>
                                        <p:attrNameLst>
                                          <p:attrName>ppt_h</p:attrName>
                                        </p:attrNameLst>
                                      </p:cBhvr>
                                      <p:tavLst>
                                        <p:tav tm="0">
                                          <p:val>
                                            <p:fltVal val="0"/>
                                          </p:val>
                                        </p:tav>
                                        <p:tav tm="100000">
                                          <p:val>
                                            <p:strVal val="#ppt_h"/>
                                          </p:val>
                                        </p:tav>
                                      </p:tavLst>
                                    </p:anim>
                                    <p:animEffect transition="in" filter="fade">
                                      <p:cBhvr>
                                        <p:cTn id="72"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5" grpId="0"/>
      <p:bldP spid="285"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TextBox 2"/>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1">
                    <a:lumMod val="75000"/>
                    <a:lumOff val="25000"/>
                  </a:schemeClr>
                </a:solidFill>
                <a:latin typeface="微软雅黑" pitchFamily="34" charset="-122"/>
                <a:ea typeface="微软雅黑" pitchFamily="34" charset="-122"/>
              </a:rPr>
              <a:t>备用图标</a:t>
            </a:r>
            <a:endParaRPr lang="id-ID" sz="6000" dirty="0">
              <a:solidFill>
                <a:schemeClr val="tx1">
                  <a:lumMod val="75000"/>
                  <a:lumOff val="25000"/>
                </a:schemeClr>
              </a:solidFill>
              <a:latin typeface="微软雅黑" pitchFamily="34" charset="-122"/>
              <a:ea typeface="微软雅黑" pitchFamily="34" charset="-122"/>
            </a:endParaRPr>
          </a:p>
        </p:txBody>
      </p:sp>
      <p:sp>
        <p:nvSpPr>
          <p:cNvPr id="4"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1">
                    <a:lumMod val="50000"/>
                    <a:lumOff val="50000"/>
                  </a:schemeClr>
                </a:solidFill>
                <a:latin typeface="+mn-lt"/>
                <a:ea typeface="Roboto" panose="02000000000000000000" pitchFamily="2" charset="0"/>
              </a:rPr>
              <a:t>Put a relevant subtitle in this line</a:t>
            </a:r>
          </a:p>
        </p:txBody>
      </p:sp>
      <p:sp>
        <p:nvSpPr>
          <p:cNvPr id="5" name="Shape 1753"/>
          <p:cNvSpPr/>
          <p:nvPr/>
        </p:nvSpPr>
        <p:spPr>
          <a:xfrm>
            <a:off x="1281410" y="3753581"/>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5" y="0"/>
                  <a:pt x="13706" y="280"/>
                  <a:pt x="15014" y="844"/>
                </a:cubicBezTo>
                <a:cubicBezTo>
                  <a:pt x="16319" y="1409"/>
                  <a:pt x="17466" y="2177"/>
                  <a:pt x="18450" y="3157"/>
                </a:cubicBezTo>
                <a:cubicBezTo>
                  <a:pt x="19433" y="4134"/>
                  <a:pt x="20201" y="5277"/>
                  <a:pt x="20761" y="6590"/>
                </a:cubicBezTo>
                <a:cubicBezTo>
                  <a:pt x="21320" y="7900"/>
                  <a:pt x="21600" y="9304"/>
                  <a:pt x="21600" y="10800"/>
                </a:cubicBezTo>
                <a:cubicBezTo>
                  <a:pt x="21600" y="12296"/>
                  <a:pt x="21320" y="13697"/>
                  <a:pt x="20761" y="15010"/>
                </a:cubicBezTo>
                <a:cubicBezTo>
                  <a:pt x="20201" y="16320"/>
                  <a:pt x="19433" y="17464"/>
                  <a:pt x="18450" y="18443"/>
                </a:cubicBezTo>
                <a:cubicBezTo>
                  <a:pt x="17466" y="19423"/>
                  <a:pt x="16319" y="20191"/>
                  <a:pt x="15014" y="20753"/>
                </a:cubicBezTo>
                <a:cubicBezTo>
                  <a:pt x="13706" y="21320"/>
                  <a:pt x="12305" y="21600"/>
                  <a:pt x="10807" y="21600"/>
                </a:cubicBezTo>
                <a:cubicBezTo>
                  <a:pt x="9310" y="21600"/>
                  <a:pt x="7905" y="21320"/>
                  <a:pt x="6594" y="20753"/>
                </a:cubicBezTo>
                <a:cubicBezTo>
                  <a:pt x="5281" y="20191"/>
                  <a:pt x="4136" y="19423"/>
                  <a:pt x="3159" y="18443"/>
                </a:cubicBezTo>
                <a:cubicBezTo>
                  <a:pt x="2181" y="17464"/>
                  <a:pt x="1410" y="16320"/>
                  <a:pt x="845" y="15010"/>
                </a:cubicBezTo>
                <a:cubicBezTo>
                  <a:pt x="283" y="13697"/>
                  <a:pt x="0" y="12296"/>
                  <a:pt x="0" y="10800"/>
                </a:cubicBezTo>
                <a:cubicBezTo>
                  <a:pt x="0" y="9304"/>
                  <a:pt x="283" y="7900"/>
                  <a:pt x="845" y="6590"/>
                </a:cubicBezTo>
                <a:cubicBezTo>
                  <a:pt x="1410" y="5277"/>
                  <a:pt x="2181" y="4134"/>
                  <a:pt x="3159" y="3157"/>
                </a:cubicBezTo>
                <a:cubicBezTo>
                  <a:pt x="4136" y="2177"/>
                  <a:pt x="5281" y="1409"/>
                  <a:pt x="6594" y="844"/>
                </a:cubicBezTo>
                <a:cubicBezTo>
                  <a:pt x="7905" y="280"/>
                  <a:pt x="9310" y="0"/>
                  <a:pt x="10807" y="0"/>
                </a:cubicBezTo>
                <a:moveTo>
                  <a:pt x="3246" y="10800"/>
                </a:moveTo>
                <a:cubicBezTo>
                  <a:pt x="3246" y="11853"/>
                  <a:pt x="3444" y="12839"/>
                  <a:pt x="3840" y="13748"/>
                </a:cubicBezTo>
                <a:cubicBezTo>
                  <a:pt x="4238" y="14657"/>
                  <a:pt x="4778" y="15453"/>
                  <a:pt x="5459" y="16139"/>
                </a:cubicBezTo>
                <a:cubicBezTo>
                  <a:pt x="6137" y="16825"/>
                  <a:pt x="6936" y="17365"/>
                  <a:pt x="7852" y="17763"/>
                </a:cubicBezTo>
                <a:cubicBezTo>
                  <a:pt x="8767" y="18155"/>
                  <a:pt x="9753" y="18356"/>
                  <a:pt x="10807" y="18356"/>
                </a:cubicBezTo>
                <a:lnTo>
                  <a:pt x="10807" y="3241"/>
                </a:lnTo>
                <a:cubicBezTo>
                  <a:pt x="9753" y="3241"/>
                  <a:pt x="8767" y="3439"/>
                  <a:pt x="7852" y="3834"/>
                </a:cubicBezTo>
                <a:cubicBezTo>
                  <a:pt x="6936" y="4232"/>
                  <a:pt x="6137" y="4772"/>
                  <a:pt x="5459" y="5458"/>
                </a:cubicBezTo>
                <a:cubicBezTo>
                  <a:pt x="4778" y="6144"/>
                  <a:pt x="4238" y="6940"/>
                  <a:pt x="3840" y="7849"/>
                </a:cubicBezTo>
                <a:cubicBezTo>
                  <a:pt x="3444" y="8764"/>
                  <a:pt x="3246" y="9744"/>
                  <a:pt x="3246" y="1080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 name="Shape 1754"/>
          <p:cNvSpPr/>
          <p:nvPr/>
        </p:nvSpPr>
        <p:spPr>
          <a:xfrm>
            <a:off x="1995898" y="3753581"/>
            <a:ext cx="307314" cy="306601"/>
          </a:xfrm>
          <a:custGeom>
            <a:avLst/>
            <a:gdLst/>
            <a:ahLst/>
            <a:cxnLst>
              <a:cxn ang="0">
                <a:pos x="wd2" y="hd2"/>
              </a:cxn>
              <a:cxn ang="5400000">
                <a:pos x="wd2" y="hd2"/>
              </a:cxn>
              <a:cxn ang="10800000">
                <a:pos x="wd2" y="hd2"/>
              </a:cxn>
              <a:cxn ang="16200000">
                <a:pos x="wd2" y="hd2"/>
              </a:cxn>
            </a:cxnLst>
            <a:rect l="0" t="0" r="r" b="b"/>
            <a:pathLst>
              <a:path w="21503" h="21600" extrusionOk="0">
                <a:moveTo>
                  <a:pt x="20786" y="13514"/>
                </a:moveTo>
                <a:cubicBezTo>
                  <a:pt x="21135" y="13699"/>
                  <a:pt x="21361" y="13966"/>
                  <a:pt x="21456" y="14313"/>
                </a:cubicBezTo>
                <a:cubicBezTo>
                  <a:pt x="21550" y="14662"/>
                  <a:pt x="21503" y="15000"/>
                  <a:pt x="21311" y="15326"/>
                </a:cubicBezTo>
                <a:lnTo>
                  <a:pt x="20230" y="17071"/>
                </a:lnTo>
                <a:cubicBezTo>
                  <a:pt x="20029" y="17400"/>
                  <a:pt x="19740" y="17608"/>
                  <a:pt x="19356" y="17696"/>
                </a:cubicBezTo>
                <a:cubicBezTo>
                  <a:pt x="18976" y="17785"/>
                  <a:pt x="18608" y="17741"/>
                  <a:pt x="18256" y="17564"/>
                </a:cubicBezTo>
                <a:lnTo>
                  <a:pt x="13277" y="14865"/>
                </a:lnTo>
                <a:lnTo>
                  <a:pt x="13277" y="20249"/>
                </a:lnTo>
                <a:cubicBezTo>
                  <a:pt x="13277" y="20634"/>
                  <a:pt x="13136" y="20954"/>
                  <a:pt x="12856" y="21212"/>
                </a:cubicBezTo>
                <a:cubicBezTo>
                  <a:pt x="12576" y="21471"/>
                  <a:pt x="12227" y="21600"/>
                  <a:pt x="11816" y="21600"/>
                </a:cubicBezTo>
                <a:lnTo>
                  <a:pt x="9697" y="21600"/>
                </a:lnTo>
                <a:cubicBezTo>
                  <a:pt x="9285" y="21600"/>
                  <a:pt x="8940" y="21471"/>
                  <a:pt x="8666" y="21212"/>
                </a:cubicBezTo>
                <a:cubicBezTo>
                  <a:pt x="8389" y="20954"/>
                  <a:pt x="8251" y="20642"/>
                  <a:pt x="8251" y="20278"/>
                </a:cubicBezTo>
                <a:lnTo>
                  <a:pt x="8251" y="14865"/>
                </a:lnTo>
                <a:lnTo>
                  <a:pt x="3257" y="17564"/>
                </a:lnTo>
                <a:cubicBezTo>
                  <a:pt x="2905" y="17749"/>
                  <a:pt x="2537" y="17796"/>
                  <a:pt x="2157" y="17705"/>
                </a:cubicBezTo>
                <a:cubicBezTo>
                  <a:pt x="1776" y="17611"/>
                  <a:pt x="1484" y="17400"/>
                  <a:pt x="1283" y="17071"/>
                </a:cubicBezTo>
                <a:lnTo>
                  <a:pt x="201" y="15326"/>
                </a:lnTo>
                <a:cubicBezTo>
                  <a:pt x="22" y="15000"/>
                  <a:pt x="-25" y="14662"/>
                  <a:pt x="66" y="14313"/>
                </a:cubicBezTo>
                <a:cubicBezTo>
                  <a:pt x="157" y="13966"/>
                  <a:pt x="377" y="13699"/>
                  <a:pt x="730" y="13514"/>
                </a:cubicBezTo>
                <a:lnTo>
                  <a:pt x="5752" y="10800"/>
                </a:lnTo>
                <a:lnTo>
                  <a:pt x="730" y="8086"/>
                </a:lnTo>
                <a:cubicBezTo>
                  <a:pt x="377" y="7898"/>
                  <a:pt x="151" y="7631"/>
                  <a:pt x="51" y="7284"/>
                </a:cubicBezTo>
                <a:cubicBezTo>
                  <a:pt x="-50" y="6938"/>
                  <a:pt x="0" y="6600"/>
                  <a:pt x="201" y="6271"/>
                </a:cubicBezTo>
                <a:lnTo>
                  <a:pt x="1283" y="4526"/>
                </a:lnTo>
                <a:cubicBezTo>
                  <a:pt x="1484" y="4200"/>
                  <a:pt x="1776" y="3992"/>
                  <a:pt x="2157" y="3904"/>
                </a:cubicBezTo>
                <a:cubicBezTo>
                  <a:pt x="2537" y="3812"/>
                  <a:pt x="2905" y="3859"/>
                  <a:pt x="3257" y="4036"/>
                </a:cubicBezTo>
                <a:lnTo>
                  <a:pt x="8251" y="6735"/>
                </a:lnTo>
                <a:lnTo>
                  <a:pt x="8251" y="1348"/>
                </a:lnTo>
                <a:cubicBezTo>
                  <a:pt x="8251" y="966"/>
                  <a:pt x="8389" y="646"/>
                  <a:pt x="8666" y="388"/>
                </a:cubicBezTo>
                <a:cubicBezTo>
                  <a:pt x="8940" y="129"/>
                  <a:pt x="9285" y="0"/>
                  <a:pt x="9697" y="0"/>
                </a:cubicBezTo>
                <a:lnTo>
                  <a:pt x="11816" y="0"/>
                </a:lnTo>
                <a:cubicBezTo>
                  <a:pt x="12227" y="0"/>
                  <a:pt x="12576" y="129"/>
                  <a:pt x="12856" y="388"/>
                </a:cubicBezTo>
                <a:cubicBezTo>
                  <a:pt x="13136" y="646"/>
                  <a:pt x="13277" y="958"/>
                  <a:pt x="13277" y="1325"/>
                </a:cubicBezTo>
                <a:lnTo>
                  <a:pt x="13277" y="6735"/>
                </a:lnTo>
                <a:lnTo>
                  <a:pt x="18256" y="4036"/>
                </a:lnTo>
                <a:cubicBezTo>
                  <a:pt x="18608" y="3868"/>
                  <a:pt x="18976" y="3824"/>
                  <a:pt x="19356" y="3909"/>
                </a:cubicBezTo>
                <a:cubicBezTo>
                  <a:pt x="19740" y="3995"/>
                  <a:pt x="20029" y="4200"/>
                  <a:pt x="20230" y="4526"/>
                </a:cubicBezTo>
                <a:lnTo>
                  <a:pt x="21283" y="6271"/>
                </a:lnTo>
                <a:cubicBezTo>
                  <a:pt x="21484" y="6600"/>
                  <a:pt x="21537" y="6938"/>
                  <a:pt x="21446" y="7284"/>
                </a:cubicBezTo>
                <a:cubicBezTo>
                  <a:pt x="21358" y="7631"/>
                  <a:pt x="21135" y="7898"/>
                  <a:pt x="20786" y="8086"/>
                </a:cubicBezTo>
                <a:lnTo>
                  <a:pt x="15776" y="10800"/>
                </a:lnTo>
                <a:lnTo>
                  <a:pt x="20786" y="13514"/>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 name="Shape 1755"/>
          <p:cNvSpPr/>
          <p:nvPr/>
        </p:nvSpPr>
        <p:spPr>
          <a:xfrm>
            <a:off x="2762876" y="3753581"/>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5" y="0"/>
                  <a:pt x="13706" y="282"/>
                  <a:pt x="15014" y="844"/>
                </a:cubicBezTo>
                <a:cubicBezTo>
                  <a:pt x="16322" y="1406"/>
                  <a:pt x="17466" y="2180"/>
                  <a:pt x="18450" y="3154"/>
                </a:cubicBezTo>
                <a:cubicBezTo>
                  <a:pt x="19433" y="4134"/>
                  <a:pt x="20204" y="5278"/>
                  <a:pt x="20761" y="6591"/>
                </a:cubicBezTo>
                <a:cubicBezTo>
                  <a:pt x="21323" y="7901"/>
                  <a:pt x="21600" y="9305"/>
                  <a:pt x="21600" y="10801"/>
                </a:cubicBezTo>
                <a:cubicBezTo>
                  <a:pt x="21600" y="12298"/>
                  <a:pt x="21323" y="13702"/>
                  <a:pt x="20761" y="15012"/>
                </a:cubicBezTo>
                <a:cubicBezTo>
                  <a:pt x="20204" y="16322"/>
                  <a:pt x="19433" y="17469"/>
                  <a:pt x="18450" y="18446"/>
                </a:cubicBezTo>
                <a:cubicBezTo>
                  <a:pt x="17466" y="19423"/>
                  <a:pt x="16322" y="20194"/>
                  <a:pt x="15014" y="20758"/>
                </a:cubicBezTo>
                <a:cubicBezTo>
                  <a:pt x="13706" y="21320"/>
                  <a:pt x="12305" y="21600"/>
                  <a:pt x="10807" y="21600"/>
                </a:cubicBezTo>
                <a:cubicBezTo>
                  <a:pt x="9310" y="21600"/>
                  <a:pt x="7905" y="21320"/>
                  <a:pt x="6594" y="20758"/>
                </a:cubicBezTo>
                <a:cubicBezTo>
                  <a:pt x="5281" y="20194"/>
                  <a:pt x="4136" y="19423"/>
                  <a:pt x="3159" y="18446"/>
                </a:cubicBezTo>
                <a:cubicBezTo>
                  <a:pt x="2181" y="17469"/>
                  <a:pt x="1410" y="16322"/>
                  <a:pt x="848" y="15012"/>
                </a:cubicBezTo>
                <a:cubicBezTo>
                  <a:pt x="283" y="13702"/>
                  <a:pt x="0" y="12298"/>
                  <a:pt x="0" y="10801"/>
                </a:cubicBezTo>
                <a:cubicBezTo>
                  <a:pt x="0" y="9305"/>
                  <a:pt x="283" y="7901"/>
                  <a:pt x="848" y="6591"/>
                </a:cubicBezTo>
                <a:cubicBezTo>
                  <a:pt x="1410" y="5278"/>
                  <a:pt x="2181" y="4134"/>
                  <a:pt x="3159" y="3154"/>
                </a:cubicBezTo>
                <a:cubicBezTo>
                  <a:pt x="4136" y="2180"/>
                  <a:pt x="5281" y="1406"/>
                  <a:pt x="6594" y="844"/>
                </a:cubicBezTo>
                <a:cubicBezTo>
                  <a:pt x="7905" y="282"/>
                  <a:pt x="9310" y="0"/>
                  <a:pt x="10807" y="0"/>
                </a:cubicBezTo>
                <a:moveTo>
                  <a:pt x="10807" y="3242"/>
                </a:moveTo>
                <a:cubicBezTo>
                  <a:pt x="9753" y="3242"/>
                  <a:pt x="8767" y="3442"/>
                  <a:pt x="7852" y="3838"/>
                </a:cubicBezTo>
                <a:cubicBezTo>
                  <a:pt x="6936" y="4236"/>
                  <a:pt x="6140" y="4775"/>
                  <a:pt x="5459" y="5461"/>
                </a:cubicBezTo>
                <a:cubicBezTo>
                  <a:pt x="4778" y="6148"/>
                  <a:pt x="4238" y="6944"/>
                  <a:pt x="3843" y="7853"/>
                </a:cubicBezTo>
                <a:cubicBezTo>
                  <a:pt x="3447" y="8765"/>
                  <a:pt x="3246" y="9745"/>
                  <a:pt x="3246" y="10801"/>
                </a:cubicBezTo>
                <a:cubicBezTo>
                  <a:pt x="3246" y="11561"/>
                  <a:pt x="3354" y="12281"/>
                  <a:pt x="3566" y="12964"/>
                </a:cubicBezTo>
                <a:cubicBezTo>
                  <a:pt x="3778" y="13648"/>
                  <a:pt x="4077" y="14286"/>
                  <a:pt x="4464" y="14871"/>
                </a:cubicBezTo>
                <a:lnTo>
                  <a:pt x="14878" y="4462"/>
                </a:lnTo>
                <a:cubicBezTo>
                  <a:pt x="14282" y="4072"/>
                  <a:pt x="13647" y="3773"/>
                  <a:pt x="12966" y="3564"/>
                </a:cubicBezTo>
                <a:cubicBezTo>
                  <a:pt x="12285" y="3352"/>
                  <a:pt x="11564" y="3242"/>
                  <a:pt x="10807" y="3242"/>
                </a:cubicBezTo>
                <a:moveTo>
                  <a:pt x="10807" y="18358"/>
                </a:moveTo>
                <a:cubicBezTo>
                  <a:pt x="11864" y="18358"/>
                  <a:pt x="12844" y="18160"/>
                  <a:pt x="13757" y="17762"/>
                </a:cubicBezTo>
                <a:cubicBezTo>
                  <a:pt x="14667" y="17364"/>
                  <a:pt x="15463" y="16825"/>
                  <a:pt x="16150" y="16141"/>
                </a:cubicBezTo>
                <a:cubicBezTo>
                  <a:pt x="16836" y="15458"/>
                  <a:pt x="17376" y="14656"/>
                  <a:pt x="17774" y="13747"/>
                </a:cubicBezTo>
                <a:cubicBezTo>
                  <a:pt x="18170" y="12837"/>
                  <a:pt x="18368" y="11855"/>
                  <a:pt x="18368" y="10801"/>
                </a:cubicBezTo>
                <a:cubicBezTo>
                  <a:pt x="18368" y="10045"/>
                  <a:pt x="18263" y="9327"/>
                  <a:pt x="18051" y="8638"/>
                </a:cubicBezTo>
                <a:cubicBezTo>
                  <a:pt x="17839" y="7952"/>
                  <a:pt x="17548" y="7320"/>
                  <a:pt x="17178" y="6732"/>
                </a:cubicBezTo>
                <a:lnTo>
                  <a:pt x="6736" y="17169"/>
                </a:lnTo>
                <a:cubicBezTo>
                  <a:pt x="7332" y="17539"/>
                  <a:pt x="7970" y="17827"/>
                  <a:pt x="8651" y="18042"/>
                </a:cubicBezTo>
                <a:cubicBezTo>
                  <a:pt x="9332" y="18251"/>
                  <a:pt x="10050" y="18358"/>
                  <a:pt x="10807" y="18358"/>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 name="Shape 1756"/>
          <p:cNvSpPr/>
          <p:nvPr/>
        </p:nvSpPr>
        <p:spPr>
          <a:xfrm>
            <a:off x="3508091" y="3753581"/>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0263" y="0"/>
                </a:moveTo>
                <a:cubicBezTo>
                  <a:pt x="20631" y="0"/>
                  <a:pt x="20946" y="159"/>
                  <a:pt x="21208" y="476"/>
                </a:cubicBezTo>
                <a:cubicBezTo>
                  <a:pt x="21470" y="796"/>
                  <a:pt x="21600" y="1175"/>
                  <a:pt x="21600" y="1616"/>
                </a:cubicBezTo>
                <a:lnTo>
                  <a:pt x="21600" y="19984"/>
                </a:lnTo>
                <a:cubicBezTo>
                  <a:pt x="21600" y="20419"/>
                  <a:pt x="21470" y="20804"/>
                  <a:pt x="21208" y="21121"/>
                </a:cubicBezTo>
                <a:cubicBezTo>
                  <a:pt x="20946" y="21441"/>
                  <a:pt x="20631" y="21600"/>
                  <a:pt x="20263" y="21600"/>
                </a:cubicBezTo>
                <a:lnTo>
                  <a:pt x="1371" y="21600"/>
                </a:lnTo>
                <a:cubicBezTo>
                  <a:pt x="1004" y="21600"/>
                  <a:pt x="683" y="21441"/>
                  <a:pt x="411" y="21121"/>
                </a:cubicBezTo>
                <a:cubicBezTo>
                  <a:pt x="137" y="20804"/>
                  <a:pt x="0" y="20422"/>
                  <a:pt x="0" y="19984"/>
                </a:cubicBezTo>
                <a:lnTo>
                  <a:pt x="0" y="1616"/>
                </a:lnTo>
                <a:cubicBezTo>
                  <a:pt x="0" y="1175"/>
                  <a:pt x="137" y="796"/>
                  <a:pt x="411" y="476"/>
                </a:cubicBezTo>
                <a:cubicBezTo>
                  <a:pt x="683" y="159"/>
                  <a:pt x="1004" y="0"/>
                  <a:pt x="1371" y="0"/>
                </a:cubicBezTo>
                <a:lnTo>
                  <a:pt x="20263" y="0"/>
                </a:lnTo>
                <a:close/>
                <a:moveTo>
                  <a:pt x="19806" y="2162"/>
                </a:moveTo>
                <a:lnTo>
                  <a:pt x="1804" y="2162"/>
                </a:lnTo>
                <a:lnTo>
                  <a:pt x="1804" y="19432"/>
                </a:lnTo>
                <a:lnTo>
                  <a:pt x="19806" y="19432"/>
                </a:lnTo>
                <a:lnTo>
                  <a:pt x="19806" y="2162"/>
                </a:lnTo>
                <a:close/>
                <a:moveTo>
                  <a:pt x="5978" y="17887"/>
                </a:moveTo>
                <a:lnTo>
                  <a:pt x="3599" y="17887"/>
                </a:lnTo>
                <a:lnTo>
                  <a:pt x="3599" y="12784"/>
                </a:lnTo>
                <a:lnTo>
                  <a:pt x="5978" y="12784"/>
                </a:lnTo>
                <a:lnTo>
                  <a:pt x="5978" y="17887"/>
                </a:lnTo>
                <a:close/>
                <a:moveTo>
                  <a:pt x="9962" y="17887"/>
                </a:moveTo>
                <a:lnTo>
                  <a:pt x="7606" y="17887"/>
                </a:lnTo>
                <a:lnTo>
                  <a:pt x="7606" y="6974"/>
                </a:lnTo>
                <a:lnTo>
                  <a:pt x="9962" y="6974"/>
                </a:lnTo>
                <a:lnTo>
                  <a:pt x="9962" y="17887"/>
                </a:lnTo>
                <a:close/>
                <a:moveTo>
                  <a:pt x="14018" y="17887"/>
                </a:moveTo>
                <a:lnTo>
                  <a:pt x="11638" y="17887"/>
                </a:lnTo>
                <a:lnTo>
                  <a:pt x="11638" y="9562"/>
                </a:lnTo>
                <a:lnTo>
                  <a:pt x="14018" y="9562"/>
                </a:lnTo>
                <a:lnTo>
                  <a:pt x="14018" y="17887"/>
                </a:lnTo>
                <a:close/>
                <a:moveTo>
                  <a:pt x="18001" y="17887"/>
                </a:moveTo>
                <a:lnTo>
                  <a:pt x="15622" y="17887"/>
                </a:lnTo>
                <a:lnTo>
                  <a:pt x="15622" y="4920"/>
                </a:lnTo>
                <a:lnTo>
                  <a:pt x="18001" y="4920"/>
                </a:lnTo>
                <a:lnTo>
                  <a:pt x="18001" y="17887"/>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 name="Shape 1757"/>
          <p:cNvSpPr/>
          <p:nvPr/>
        </p:nvSpPr>
        <p:spPr>
          <a:xfrm>
            <a:off x="4293001" y="3753581"/>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804" y="21600"/>
                </a:moveTo>
                <a:lnTo>
                  <a:pt x="0" y="21600"/>
                </a:lnTo>
                <a:lnTo>
                  <a:pt x="0" y="0"/>
                </a:lnTo>
                <a:lnTo>
                  <a:pt x="1804" y="0"/>
                </a:lnTo>
                <a:lnTo>
                  <a:pt x="1804" y="21600"/>
                </a:lnTo>
                <a:close/>
                <a:moveTo>
                  <a:pt x="3094" y="21600"/>
                </a:moveTo>
                <a:lnTo>
                  <a:pt x="2661" y="21600"/>
                </a:lnTo>
                <a:lnTo>
                  <a:pt x="2661" y="0"/>
                </a:lnTo>
                <a:lnTo>
                  <a:pt x="3094" y="0"/>
                </a:lnTo>
                <a:lnTo>
                  <a:pt x="3094" y="21600"/>
                </a:lnTo>
                <a:close/>
                <a:moveTo>
                  <a:pt x="5543" y="21600"/>
                </a:moveTo>
                <a:lnTo>
                  <a:pt x="4172" y="21600"/>
                </a:lnTo>
                <a:lnTo>
                  <a:pt x="4172" y="0"/>
                </a:lnTo>
                <a:lnTo>
                  <a:pt x="5543" y="0"/>
                </a:lnTo>
                <a:lnTo>
                  <a:pt x="5543" y="21600"/>
                </a:lnTo>
                <a:close/>
                <a:moveTo>
                  <a:pt x="7303" y="21600"/>
                </a:moveTo>
                <a:lnTo>
                  <a:pt x="6387" y="21600"/>
                </a:lnTo>
                <a:lnTo>
                  <a:pt x="6387" y="0"/>
                </a:lnTo>
                <a:lnTo>
                  <a:pt x="7303" y="0"/>
                </a:lnTo>
                <a:lnTo>
                  <a:pt x="7303" y="21600"/>
                </a:lnTo>
                <a:close/>
                <a:moveTo>
                  <a:pt x="9271" y="21600"/>
                </a:moveTo>
                <a:lnTo>
                  <a:pt x="8380" y="21600"/>
                </a:lnTo>
                <a:lnTo>
                  <a:pt x="8380" y="0"/>
                </a:lnTo>
                <a:lnTo>
                  <a:pt x="9271" y="0"/>
                </a:lnTo>
                <a:lnTo>
                  <a:pt x="9271" y="21600"/>
                </a:lnTo>
                <a:close/>
                <a:moveTo>
                  <a:pt x="11017" y="21600"/>
                </a:moveTo>
                <a:lnTo>
                  <a:pt x="10583" y="21600"/>
                </a:lnTo>
                <a:lnTo>
                  <a:pt x="10583" y="0"/>
                </a:lnTo>
                <a:lnTo>
                  <a:pt x="11017" y="0"/>
                </a:lnTo>
                <a:lnTo>
                  <a:pt x="11017" y="21600"/>
                </a:lnTo>
                <a:close/>
                <a:moveTo>
                  <a:pt x="13678" y="21600"/>
                </a:moveTo>
                <a:lnTo>
                  <a:pt x="11886" y="21600"/>
                </a:lnTo>
                <a:lnTo>
                  <a:pt x="11886" y="0"/>
                </a:lnTo>
                <a:lnTo>
                  <a:pt x="13678" y="0"/>
                </a:lnTo>
                <a:lnTo>
                  <a:pt x="13678" y="21600"/>
                </a:lnTo>
                <a:close/>
                <a:moveTo>
                  <a:pt x="15213" y="21600"/>
                </a:moveTo>
                <a:lnTo>
                  <a:pt x="14309" y="21600"/>
                </a:lnTo>
                <a:lnTo>
                  <a:pt x="14309" y="0"/>
                </a:lnTo>
                <a:lnTo>
                  <a:pt x="15213" y="0"/>
                </a:lnTo>
                <a:lnTo>
                  <a:pt x="15213" y="21600"/>
                </a:lnTo>
                <a:close/>
                <a:moveTo>
                  <a:pt x="16971" y="21600"/>
                </a:moveTo>
                <a:lnTo>
                  <a:pt x="16513" y="21600"/>
                </a:lnTo>
                <a:lnTo>
                  <a:pt x="16513" y="0"/>
                </a:lnTo>
                <a:lnTo>
                  <a:pt x="16971" y="0"/>
                </a:lnTo>
                <a:lnTo>
                  <a:pt x="16971" y="21600"/>
                </a:lnTo>
                <a:close/>
                <a:moveTo>
                  <a:pt x="18939" y="21600"/>
                </a:moveTo>
                <a:lnTo>
                  <a:pt x="18506" y="21600"/>
                </a:lnTo>
                <a:lnTo>
                  <a:pt x="18506" y="0"/>
                </a:lnTo>
                <a:lnTo>
                  <a:pt x="18939" y="0"/>
                </a:lnTo>
                <a:lnTo>
                  <a:pt x="18939" y="21600"/>
                </a:lnTo>
                <a:close/>
                <a:moveTo>
                  <a:pt x="21600" y="21600"/>
                </a:moveTo>
                <a:lnTo>
                  <a:pt x="19808" y="21600"/>
                </a:lnTo>
                <a:lnTo>
                  <a:pt x="19808" y="0"/>
                </a:lnTo>
                <a:lnTo>
                  <a:pt x="21600" y="0"/>
                </a:lnTo>
                <a:lnTo>
                  <a:pt x="21600" y="2160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 name="Shape 1758"/>
          <p:cNvSpPr/>
          <p:nvPr/>
        </p:nvSpPr>
        <p:spPr>
          <a:xfrm>
            <a:off x="5035651" y="3753581"/>
            <a:ext cx="307309" cy="306601"/>
          </a:xfrm>
          <a:custGeom>
            <a:avLst/>
            <a:gdLst/>
            <a:ahLst/>
            <a:cxnLst>
              <a:cxn ang="0">
                <a:pos x="wd2" y="hd2"/>
              </a:cxn>
              <a:cxn ang="5400000">
                <a:pos x="wd2" y="hd2"/>
              </a:cxn>
              <a:cxn ang="10800000">
                <a:pos x="wd2" y="hd2"/>
              </a:cxn>
              <a:cxn ang="16200000">
                <a:pos x="wd2" y="hd2"/>
              </a:cxn>
            </a:cxnLst>
            <a:rect l="0" t="0" r="r" b="b"/>
            <a:pathLst>
              <a:path w="21376" h="21600" extrusionOk="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7" y="2168"/>
                </a:lnTo>
                <a:cubicBezTo>
                  <a:pt x="6123" y="2168"/>
                  <a:pt x="5871" y="2062"/>
                  <a:pt x="5670" y="1850"/>
                </a:cubicBezTo>
                <a:cubicBezTo>
                  <a:pt x="5473" y="1639"/>
                  <a:pt x="5372" y="1380"/>
                  <a:pt x="5372" y="1072"/>
                </a:cubicBezTo>
                <a:cubicBezTo>
                  <a:pt x="5372" y="778"/>
                  <a:pt x="5473" y="529"/>
                  <a:pt x="5670" y="320"/>
                </a:cubicBezTo>
                <a:cubicBezTo>
                  <a:pt x="5871" y="109"/>
                  <a:pt x="6123" y="0"/>
                  <a:pt x="6427"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 name="Shape 1759"/>
          <p:cNvSpPr/>
          <p:nvPr/>
        </p:nvSpPr>
        <p:spPr>
          <a:xfrm>
            <a:off x="5791114" y="3753581"/>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7080" y="5514"/>
                </a:moveTo>
                <a:cubicBezTo>
                  <a:pt x="17129" y="6606"/>
                  <a:pt x="17242" y="7685"/>
                  <a:pt x="17416" y="8752"/>
                </a:cubicBezTo>
                <a:cubicBezTo>
                  <a:pt x="17593" y="9819"/>
                  <a:pt x="17853" y="10844"/>
                  <a:pt x="18196" y="11821"/>
                </a:cubicBezTo>
                <a:cubicBezTo>
                  <a:pt x="18540" y="12800"/>
                  <a:pt x="18989" y="13718"/>
                  <a:pt x="19540" y="14576"/>
                </a:cubicBezTo>
                <a:cubicBezTo>
                  <a:pt x="20094" y="15437"/>
                  <a:pt x="20779" y="16211"/>
                  <a:pt x="21600" y="16897"/>
                </a:cubicBezTo>
                <a:cubicBezTo>
                  <a:pt x="21564" y="17526"/>
                  <a:pt x="21336" y="18043"/>
                  <a:pt x="20910" y="18444"/>
                </a:cubicBezTo>
                <a:cubicBezTo>
                  <a:pt x="20487" y="18845"/>
                  <a:pt x="19994" y="19042"/>
                  <a:pt x="19438" y="19042"/>
                </a:cubicBezTo>
                <a:lnTo>
                  <a:pt x="13679" y="19042"/>
                </a:lnTo>
                <a:cubicBezTo>
                  <a:pt x="13530" y="19782"/>
                  <a:pt x="13194" y="20395"/>
                  <a:pt x="12666" y="20874"/>
                </a:cubicBezTo>
                <a:cubicBezTo>
                  <a:pt x="12138" y="21357"/>
                  <a:pt x="11519" y="21600"/>
                  <a:pt x="10817" y="21600"/>
                </a:cubicBezTo>
                <a:cubicBezTo>
                  <a:pt x="10114" y="21600"/>
                  <a:pt x="9493" y="21357"/>
                  <a:pt x="8957" y="20874"/>
                </a:cubicBezTo>
                <a:cubicBezTo>
                  <a:pt x="8421" y="20395"/>
                  <a:pt x="8075" y="19782"/>
                  <a:pt x="7921" y="19042"/>
                </a:cubicBezTo>
                <a:lnTo>
                  <a:pt x="2160" y="19042"/>
                </a:lnTo>
                <a:cubicBezTo>
                  <a:pt x="1603" y="19042"/>
                  <a:pt x="1113" y="18842"/>
                  <a:pt x="687" y="18438"/>
                </a:cubicBezTo>
                <a:cubicBezTo>
                  <a:pt x="262" y="18032"/>
                  <a:pt x="31" y="17515"/>
                  <a:pt x="0" y="16897"/>
                </a:cubicBezTo>
                <a:cubicBezTo>
                  <a:pt x="852" y="16194"/>
                  <a:pt x="1554" y="15414"/>
                  <a:pt x="2111" y="14565"/>
                </a:cubicBezTo>
                <a:cubicBezTo>
                  <a:pt x="2668" y="13712"/>
                  <a:pt x="3114" y="12806"/>
                  <a:pt x="3450" y="11849"/>
                </a:cubicBezTo>
                <a:cubicBezTo>
                  <a:pt x="3786" y="10889"/>
                  <a:pt x="4030" y="9878"/>
                  <a:pt x="4186" y="8820"/>
                </a:cubicBezTo>
                <a:cubicBezTo>
                  <a:pt x="4343" y="7761"/>
                  <a:pt x="4458" y="6680"/>
                  <a:pt x="4530" y="5570"/>
                </a:cubicBezTo>
                <a:cubicBezTo>
                  <a:pt x="4579" y="4811"/>
                  <a:pt x="4809" y="4096"/>
                  <a:pt x="5217" y="3419"/>
                </a:cubicBezTo>
                <a:cubicBezTo>
                  <a:pt x="5628" y="2744"/>
                  <a:pt x="6143" y="2154"/>
                  <a:pt x="6764" y="1649"/>
                </a:cubicBezTo>
                <a:cubicBezTo>
                  <a:pt x="7387" y="1146"/>
                  <a:pt x="8054" y="745"/>
                  <a:pt x="8767" y="449"/>
                </a:cubicBezTo>
                <a:cubicBezTo>
                  <a:pt x="9480" y="150"/>
                  <a:pt x="10163" y="0"/>
                  <a:pt x="10817" y="0"/>
                </a:cubicBezTo>
                <a:cubicBezTo>
                  <a:pt x="11422" y="0"/>
                  <a:pt x="12091" y="150"/>
                  <a:pt x="12817" y="449"/>
                </a:cubicBezTo>
                <a:cubicBezTo>
                  <a:pt x="13546" y="745"/>
                  <a:pt x="14226" y="1143"/>
                  <a:pt x="14851" y="1635"/>
                </a:cubicBezTo>
                <a:cubicBezTo>
                  <a:pt x="15477" y="2131"/>
                  <a:pt x="16006" y="2713"/>
                  <a:pt x="16434" y="3382"/>
                </a:cubicBezTo>
                <a:cubicBezTo>
                  <a:pt x="16865" y="4046"/>
                  <a:pt x="17080" y="4760"/>
                  <a:pt x="17080" y="5514"/>
                </a:cubicBezTo>
                <a:moveTo>
                  <a:pt x="18689" y="16899"/>
                </a:moveTo>
                <a:cubicBezTo>
                  <a:pt x="18050" y="16123"/>
                  <a:pt x="17519" y="15296"/>
                  <a:pt x="17098" y="14418"/>
                </a:cubicBezTo>
                <a:cubicBezTo>
                  <a:pt x="16678" y="13537"/>
                  <a:pt x="16331" y="12631"/>
                  <a:pt x="16067" y="11688"/>
                </a:cubicBezTo>
                <a:cubicBezTo>
                  <a:pt x="15800" y="10748"/>
                  <a:pt x="15595" y="9782"/>
                  <a:pt x="15452" y="8797"/>
                </a:cubicBezTo>
                <a:cubicBezTo>
                  <a:pt x="15308" y="7809"/>
                  <a:pt x="15205" y="6807"/>
                  <a:pt x="15139" y="5787"/>
                </a:cubicBezTo>
                <a:cubicBezTo>
                  <a:pt x="15105" y="5293"/>
                  <a:pt x="14939" y="4825"/>
                  <a:pt x="14636" y="4382"/>
                </a:cubicBezTo>
                <a:cubicBezTo>
                  <a:pt x="14333" y="3941"/>
                  <a:pt x="13969" y="3554"/>
                  <a:pt x="13543" y="3221"/>
                </a:cubicBezTo>
                <a:cubicBezTo>
                  <a:pt x="13117" y="2888"/>
                  <a:pt x="12661" y="2628"/>
                  <a:pt x="12174" y="2445"/>
                </a:cubicBezTo>
                <a:cubicBezTo>
                  <a:pt x="11686" y="2259"/>
                  <a:pt x="11235" y="2168"/>
                  <a:pt x="10817" y="2168"/>
                </a:cubicBezTo>
                <a:cubicBezTo>
                  <a:pt x="10432" y="2168"/>
                  <a:pt x="9993" y="2264"/>
                  <a:pt x="9496" y="2456"/>
                </a:cubicBezTo>
                <a:cubicBezTo>
                  <a:pt x="9001" y="2651"/>
                  <a:pt x="8534" y="2908"/>
                  <a:pt x="8098" y="3221"/>
                </a:cubicBezTo>
                <a:cubicBezTo>
                  <a:pt x="7659" y="3535"/>
                  <a:pt x="7285" y="3910"/>
                  <a:pt x="6974" y="4342"/>
                </a:cubicBezTo>
                <a:cubicBezTo>
                  <a:pt x="6661" y="4777"/>
                  <a:pt x="6500" y="5220"/>
                  <a:pt x="6482" y="5680"/>
                </a:cubicBezTo>
                <a:cubicBezTo>
                  <a:pt x="6433" y="6682"/>
                  <a:pt x="6336" y="7682"/>
                  <a:pt x="6195" y="8690"/>
                </a:cubicBezTo>
                <a:cubicBezTo>
                  <a:pt x="6051" y="9692"/>
                  <a:pt x="5843" y="10674"/>
                  <a:pt x="5569" y="11631"/>
                </a:cubicBezTo>
                <a:cubicBezTo>
                  <a:pt x="5294" y="12594"/>
                  <a:pt x="4938" y="13514"/>
                  <a:pt x="4499" y="14404"/>
                </a:cubicBezTo>
                <a:cubicBezTo>
                  <a:pt x="4060" y="15290"/>
                  <a:pt x="3535" y="16123"/>
                  <a:pt x="2922" y="16899"/>
                </a:cubicBezTo>
                <a:lnTo>
                  <a:pt x="18689" y="16899"/>
                </a:lnTo>
                <a:close/>
                <a:moveTo>
                  <a:pt x="10817" y="20626"/>
                </a:moveTo>
                <a:cubicBezTo>
                  <a:pt x="10965" y="20626"/>
                  <a:pt x="11037" y="20536"/>
                  <a:pt x="11037" y="20355"/>
                </a:cubicBezTo>
                <a:cubicBezTo>
                  <a:pt x="11037" y="20174"/>
                  <a:pt x="10965" y="20081"/>
                  <a:pt x="10817" y="20073"/>
                </a:cubicBezTo>
                <a:cubicBezTo>
                  <a:pt x="10383" y="20073"/>
                  <a:pt x="10011" y="19903"/>
                  <a:pt x="9698" y="19570"/>
                </a:cubicBezTo>
                <a:cubicBezTo>
                  <a:pt x="9388" y="19237"/>
                  <a:pt x="9234" y="18833"/>
                  <a:pt x="9234" y="18353"/>
                </a:cubicBezTo>
                <a:cubicBezTo>
                  <a:pt x="9234" y="18175"/>
                  <a:pt x="9155" y="18085"/>
                  <a:pt x="9001" y="18085"/>
                </a:cubicBezTo>
                <a:cubicBezTo>
                  <a:pt x="8836" y="18085"/>
                  <a:pt x="8754" y="18175"/>
                  <a:pt x="8754" y="18353"/>
                </a:cubicBezTo>
                <a:cubicBezTo>
                  <a:pt x="8754" y="18986"/>
                  <a:pt x="8954" y="19522"/>
                  <a:pt x="9357" y="19965"/>
                </a:cubicBezTo>
                <a:cubicBezTo>
                  <a:pt x="9757" y="20406"/>
                  <a:pt x="10245" y="20626"/>
                  <a:pt x="10817" y="20626"/>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 name="Shape 1760"/>
          <p:cNvSpPr/>
          <p:nvPr/>
        </p:nvSpPr>
        <p:spPr>
          <a:xfrm>
            <a:off x="6504317" y="3744640"/>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20561" y="5503"/>
                </a:moveTo>
                <a:cubicBezTo>
                  <a:pt x="20837" y="5503"/>
                  <a:pt x="21078" y="5554"/>
                  <a:pt x="21286" y="5657"/>
                </a:cubicBezTo>
                <a:cubicBezTo>
                  <a:pt x="21499" y="5760"/>
                  <a:pt x="21600" y="5890"/>
                  <a:pt x="21600" y="6046"/>
                </a:cubicBezTo>
                <a:cubicBezTo>
                  <a:pt x="21600" y="6137"/>
                  <a:pt x="21585" y="6209"/>
                  <a:pt x="21557" y="6262"/>
                </a:cubicBezTo>
                <a:lnTo>
                  <a:pt x="8488" y="21266"/>
                </a:lnTo>
                <a:cubicBezTo>
                  <a:pt x="8334" y="21490"/>
                  <a:pt x="8000" y="21600"/>
                  <a:pt x="7493" y="21600"/>
                </a:cubicBezTo>
                <a:cubicBezTo>
                  <a:pt x="7218" y="21600"/>
                  <a:pt x="6962" y="21550"/>
                  <a:pt x="6730" y="21446"/>
                </a:cubicBezTo>
                <a:cubicBezTo>
                  <a:pt x="6498" y="21343"/>
                  <a:pt x="6382" y="21214"/>
                  <a:pt x="6382" y="21058"/>
                </a:cubicBezTo>
                <a:cubicBezTo>
                  <a:pt x="6382" y="21014"/>
                  <a:pt x="6406" y="20974"/>
                  <a:pt x="6454" y="20947"/>
                </a:cubicBezTo>
                <a:lnTo>
                  <a:pt x="11170" y="10445"/>
                </a:lnTo>
                <a:cubicBezTo>
                  <a:pt x="10986" y="10474"/>
                  <a:pt x="10614" y="10531"/>
                  <a:pt x="10058" y="10610"/>
                </a:cubicBezTo>
                <a:cubicBezTo>
                  <a:pt x="9503" y="10690"/>
                  <a:pt x="8875" y="10776"/>
                  <a:pt x="8165" y="10867"/>
                </a:cubicBezTo>
                <a:cubicBezTo>
                  <a:pt x="7454" y="10961"/>
                  <a:pt x="6706" y="11062"/>
                  <a:pt x="5923" y="11172"/>
                </a:cubicBezTo>
                <a:cubicBezTo>
                  <a:pt x="5135" y="11285"/>
                  <a:pt x="4401" y="11388"/>
                  <a:pt x="3725" y="11484"/>
                </a:cubicBezTo>
                <a:cubicBezTo>
                  <a:pt x="3044" y="11580"/>
                  <a:pt x="2459" y="11654"/>
                  <a:pt x="1966" y="11707"/>
                </a:cubicBezTo>
                <a:cubicBezTo>
                  <a:pt x="1473" y="11760"/>
                  <a:pt x="1179" y="11786"/>
                  <a:pt x="1087" y="11786"/>
                </a:cubicBezTo>
                <a:cubicBezTo>
                  <a:pt x="778" y="11786"/>
                  <a:pt x="522" y="11734"/>
                  <a:pt x="314" y="11623"/>
                </a:cubicBezTo>
                <a:cubicBezTo>
                  <a:pt x="106" y="11510"/>
                  <a:pt x="0" y="11386"/>
                  <a:pt x="0" y="11249"/>
                </a:cubicBezTo>
                <a:cubicBezTo>
                  <a:pt x="0" y="11186"/>
                  <a:pt x="14" y="11150"/>
                  <a:pt x="43" y="11134"/>
                </a:cubicBezTo>
                <a:lnTo>
                  <a:pt x="4879" y="425"/>
                </a:lnTo>
                <a:cubicBezTo>
                  <a:pt x="4942" y="302"/>
                  <a:pt x="5068" y="202"/>
                  <a:pt x="5261" y="120"/>
                </a:cubicBezTo>
                <a:cubicBezTo>
                  <a:pt x="5454" y="41"/>
                  <a:pt x="5672" y="0"/>
                  <a:pt x="5923" y="0"/>
                </a:cubicBezTo>
                <a:lnTo>
                  <a:pt x="13875" y="0"/>
                </a:lnTo>
                <a:cubicBezTo>
                  <a:pt x="14155" y="0"/>
                  <a:pt x="14397" y="53"/>
                  <a:pt x="14604" y="154"/>
                </a:cubicBezTo>
                <a:cubicBezTo>
                  <a:pt x="14812" y="257"/>
                  <a:pt x="14919" y="386"/>
                  <a:pt x="14919" y="540"/>
                </a:cubicBezTo>
                <a:cubicBezTo>
                  <a:pt x="14919" y="586"/>
                  <a:pt x="14909" y="624"/>
                  <a:pt x="14894" y="653"/>
                </a:cubicBezTo>
                <a:cubicBezTo>
                  <a:pt x="14880" y="686"/>
                  <a:pt x="14856" y="730"/>
                  <a:pt x="14822" y="780"/>
                </a:cubicBezTo>
                <a:lnTo>
                  <a:pt x="10662" y="6802"/>
                </a:lnTo>
                <a:cubicBezTo>
                  <a:pt x="10846" y="6770"/>
                  <a:pt x="11208" y="6720"/>
                  <a:pt x="11749" y="6648"/>
                </a:cubicBezTo>
                <a:cubicBezTo>
                  <a:pt x="12290" y="6574"/>
                  <a:pt x="12914" y="6492"/>
                  <a:pt x="13619" y="6398"/>
                </a:cubicBezTo>
                <a:cubicBezTo>
                  <a:pt x="14329" y="6307"/>
                  <a:pt x="15063" y="6206"/>
                  <a:pt x="15822" y="6096"/>
                </a:cubicBezTo>
                <a:cubicBezTo>
                  <a:pt x="16576" y="5983"/>
                  <a:pt x="17291" y="5885"/>
                  <a:pt x="17972" y="5801"/>
                </a:cubicBezTo>
                <a:cubicBezTo>
                  <a:pt x="18648" y="5719"/>
                  <a:pt x="19228" y="5647"/>
                  <a:pt x="19706" y="5590"/>
                </a:cubicBezTo>
                <a:cubicBezTo>
                  <a:pt x="20180" y="5534"/>
                  <a:pt x="20465" y="5503"/>
                  <a:pt x="20561" y="5503"/>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3" name="Shape 1761"/>
          <p:cNvSpPr/>
          <p:nvPr/>
        </p:nvSpPr>
        <p:spPr>
          <a:xfrm>
            <a:off x="7202163" y="3753580"/>
            <a:ext cx="307310" cy="306603"/>
          </a:xfrm>
          <a:custGeom>
            <a:avLst/>
            <a:gdLst/>
            <a:ahLst/>
            <a:cxnLst>
              <a:cxn ang="0">
                <a:pos x="wd2" y="hd2"/>
              </a:cxn>
              <a:cxn ang="5400000">
                <a:pos x="wd2" y="hd2"/>
              </a:cxn>
              <a:cxn ang="10800000">
                <a:pos x="wd2" y="hd2"/>
              </a:cxn>
              <a:cxn ang="16200000">
                <a:pos x="wd2" y="hd2"/>
              </a:cxn>
            </a:cxnLst>
            <a:rect l="0" t="0" r="r" b="b"/>
            <a:pathLst>
              <a:path w="21459" h="21561" extrusionOk="0">
                <a:moveTo>
                  <a:pt x="20359" y="4320"/>
                </a:moveTo>
                <a:cubicBezTo>
                  <a:pt x="20702" y="4452"/>
                  <a:pt x="20959" y="4654"/>
                  <a:pt x="21124" y="4924"/>
                </a:cubicBezTo>
                <a:cubicBezTo>
                  <a:pt x="21467" y="5419"/>
                  <a:pt x="21546" y="6026"/>
                  <a:pt x="21363" y="6735"/>
                </a:cubicBezTo>
                <a:lnTo>
                  <a:pt x="17812" y="19433"/>
                </a:lnTo>
                <a:cubicBezTo>
                  <a:pt x="17663" y="20051"/>
                  <a:pt x="17338" y="20561"/>
                  <a:pt x="16840" y="20960"/>
                </a:cubicBezTo>
                <a:cubicBezTo>
                  <a:pt x="16342" y="21362"/>
                  <a:pt x="15810" y="21561"/>
                  <a:pt x="15241" y="21561"/>
                </a:cubicBezTo>
                <a:lnTo>
                  <a:pt x="3373" y="21561"/>
                </a:lnTo>
                <a:cubicBezTo>
                  <a:pt x="3030" y="21561"/>
                  <a:pt x="2697" y="21497"/>
                  <a:pt x="2378" y="21359"/>
                </a:cubicBezTo>
                <a:cubicBezTo>
                  <a:pt x="2055" y="21224"/>
                  <a:pt x="1746" y="21042"/>
                  <a:pt x="1455" y="20811"/>
                </a:cubicBezTo>
                <a:cubicBezTo>
                  <a:pt x="1162" y="20582"/>
                  <a:pt x="905" y="20312"/>
                  <a:pt x="682" y="19999"/>
                </a:cubicBezTo>
                <a:cubicBezTo>
                  <a:pt x="462" y="19685"/>
                  <a:pt x="287" y="19345"/>
                  <a:pt x="161" y="18979"/>
                </a:cubicBezTo>
                <a:cubicBezTo>
                  <a:pt x="-46" y="18345"/>
                  <a:pt x="-54" y="17750"/>
                  <a:pt x="137" y="17199"/>
                </a:cubicBezTo>
                <a:cubicBezTo>
                  <a:pt x="156" y="17050"/>
                  <a:pt x="171" y="16900"/>
                  <a:pt x="187" y="16760"/>
                </a:cubicBezTo>
                <a:cubicBezTo>
                  <a:pt x="205" y="16613"/>
                  <a:pt x="221" y="16449"/>
                  <a:pt x="237" y="16273"/>
                </a:cubicBezTo>
                <a:cubicBezTo>
                  <a:pt x="237" y="16179"/>
                  <a:pt x="221" y="16083"/>
                  <a:pt x="187" y="15986"/>
                </a:cubicBezTo>
                <a:cubicBezTo>
                  <a:pt x="156" y="15889"/>
                  <a:pt x="145" y="15792"/>
                  <a:pt x="161" y="15696"/>
                </a:cubicBezTo>
                <a:cubicBezTo>
                  <a:pt x="179" y="15549"/>
                  <a:pt x="245" y="15403"/>
                  <a:pt x="357" y="15256"/>
                </a:cubicBezTo>
                <a:cubicBezTo>
                  <a:pt x="470" y="15109"/>
                  <a:pt x="578" y="14942"/>
                  <a:pt x="677" y="14758"/>
                </a:cubicBezTo>
                <a:cubicBezTo>
                  <a:pt x="871" y="14412"/>
                  <a:pt x="1060" y="13987"/>
                  <a:pt x="1248" y="13486"/>
                </a:cubicBezTo>
                <a:cubicBezTo>
                  <a:pt x="1437" y="12987"/>
                  <a:pt x="1573" y="12554"/>
                  <a:pt x="1655" y="12190"/>
                </a:cubicBezTo>
                <a:cubicBezTo>
                  <a:pt x="1689" y="12041"/>
                  <a:pt x="1686" y="11897"/>
                  <a:pt x="1641" y="11762"/>
                </a:cubicBezTo>
                <a:cubicBezTo>
                  <a:pt x="1602" y="11627"/>
                  <a:pt x="1597" y="11504"/>
                  <a:pt x="1631" y="11390"/>
                </a:cubicBezTo>
                <a:cubicBezTo>
                  <a:pt x="1665" y="11240"/>
                  <a:pt x="1733" y="11111"/>
                  <a:pt x="1838" y="11006"/>
                </a:cubicBezTo>
                <a:cubicBezTo>
                  <a:pt x="1943" y="10897"/>
                  <a:pt x="2027" y="10789"/>
                  <a:pt x="2095" y="10672"/>
                </a:cubicBezTo>
                <a:cubicBezTo>
                  <a:pt x="2179" y="10508"/>
                  <a:pt x="2268" y="10308"/>
                  <a:pt x="2365" y="10082"/>
                </a:cubicBezTo>
                <a:cubicBezTo>
                  <a:pt x="2459" y="9860"/>
                  <a:pt x="2551" y="9628"/>
                  <a:pt x="2635" y="9391"/>
                </a:cubicBezTo>
                <a:cubicBezTo>
                  <a:pt x="2718" y="9150"/>
                  <a:pt x="2784" y="8919"/>
                  <a:pt x="2836" y="8690"/>
                </a:cubicBezTo>
                <a:cubicBezTo>
                  <a:pt x="2886" y="8462"/>
                  <a:pt x="2918" y="8271"/>
                  <a:pt x="2936" y="8119"/>
                </a:cubicBezTo>
                <a:cubicBezTo>
                  <a:pt x="2952" y="7972"/>
                  <a:pt x="2944" y="7817"/>
                  <a:pt x="2910" y="7655"/>
                </a:cubicBezTo>
                <a:cubicBezTo>
                  <a:pt x="2876" y="7497"/>
                  <a:pt x="2876" y="7365"/>
                  <a:pt x="2910" y="7248"/>
                </a:cubicBezTo>
                <a:cubicBezTo>
                  <a:pt x="2959" y="7101"/>
                  <a:pt x="3046" y="6978"/>
                  <a:pt x="3166" y="6879"/>
                </a:cubicBezTo>
                <a:cubicBezTo>
                  <a:pt x="3287" y="6779"/>
                  <a:pt x="3389" y="6665"/>
                  <a:pt x="3476" y="6533"/>
                </a:cubicBezTo>
                <a:cubicBezTo>
                  <a:pt x="3557" y="6421"/>
                  <a:pt x="3649" y="6263"/>
                  <a:pt x="3746" y="6049"/>
                </a:cubicBezTo>
                <a:cubicBezTo>
                  <a:pt x="3840" y="5841"/>
                  <a:pt x="3937" y="5610"/>
                  <a:pt x="4034" y="5354"/>
                </a:cubicBezTo>
                <a:cubicBezTo>
                  <a:pt x="4128" y="5102"/>
                  <a:pt x="4209" y="4856"/>
                  <a:pt x="4278" y="4619"/>
                </a:cubicBezTo>
                <a:cubicBezTo>
                  <a:pt x="4343" y="4381"/>
                  <a:pt x="4385" y="4170"/>
                  <a:pt x="4403" y="3980"/>
                </a:cubicBezTo>
                <a:cubicBezTo>
                  <a:pt x="4419" y="3868"/>
                  <a:pt x="4403" y="3754"/>
                  <a:pt x="4354" y="3637"/>
                </a:cubicBezTo>
                <a:cubicBezTo>
                  <a:pt x="4304" y="3519"/>
                  <a:pt x="4293" y="3391"/>
                  <a:pt x="4327" y="3250"/>
                </a:cubicBezTo>
                <a:cubicBezTo>
                  <a:pt x="4361" y="3121"/>
                  <a:pt x="4437" y="2980"/>
                  <a:pt x="4561" y="2837"/>
                </a:cubicBezTo>
                <a:cubicBezTo>
                  <a:pt x="4681" y="2693"/>
                  <a:pt x="4791" y="2543"/>
                  <a:pt x="4893" y="2394"/>
                </a:cubicBezTo>
                <a:cubicBezTo>
                  <a:pt x="5024" y="2159"/>
                  <a:pt x="5145" y="1887"/>
                  <a:pt x="5250" y="1573"/>
                </a:cubicBezTo>
                <a:cubicBezTo>
                  <a:pt x="5355" y="1262"/>
                  <a:pt x="5480" y="975"/>
                  <a:pt x="5624" y="717"/>
                </a:cubicBezTo>
                <a:cubicBezTo>
                  <a:pt x="5771" y="462"/>
                  <a:pt x="5965" y="260"/>
                  <a:pt x="6204" y="116"/>
                </a:cubicBezTo>
                <a:cubicBezTo>
                  <a:pt x="6439" y="-30"/>
                  <a:pt x="6767" y="-39"/>
                  <a:pt x="7176" y="93"/>
                </a:cubicBezTo>
                <a:lnTo>
                  <a:pt x="7149" y="152"/>
                </a:lnTo>
                <a:cubicBezTo>
                  <a:pt x="7409" y="55"/>
                  <a:pt x="7634" y="11"/>
                  <a:pt x="7828" y="11"/>
                </a:cubicBezTo>
                <a:lnTo>
                  <a:pt x="17613" y="11"/>
                </a:lnTo>
                <a:cubicBezTo>
                  <a:pt x="18265" y="11"/>
                  <a:pt x="18763" y="278"/>
                  <a:pt x="19106" y="805"/>
                </a:cubicBezTo>
                <a:cubicBezTo>
                  <a:pt x="19447" y="1303"/>
                  <a:pt x="19523" y="1904"/>
                  <a:pt x="19329" y="2617"/>
                </a:cubicBezTo>
                <a:lnTo>
                  <a:pt x="15781" y="15329"/>
                </a:lnTo>
                <a:cubicBezTo>
                  <a:pt x="15629" y="15918"/>
                  <a:pt x="15307" y="16420"/>
                  <a:pt x="14809" y="16830"/>
                </a:cubicBezTo>
                <a:cubicBezTo>
                  <a:pt x="14311" y="17243"/>
                  <a:pt x="13782" y="17448"/>
                  <a:pt x="13221" y="17448"/>
                </a:cubicBezTo>
                <a:lnTo>
                  <a:pt x="2019" y="17448"/>
                </a:lnTo>
                <a:cubicBezTo>
                  <a:pt x="1935" y="17448"/>
                  <a:pt x="1851" y="17460"/>
                  <a:pt x="1762" y="17478"/>
                </a:cubicBezTo>
                <a:cubicBezTo>
                  <a:pt x="1675" y="17495"/>
                  <a:pt x="1597" y="17551"/>
                  <a:pt x="1529" y="17645"/>
                </a:cubicBezTo>
                <a:cubicBezTo>
                  <a:pt x="1429" y="17832"/>
                  <a:pt x="1429" y="18096"/>
                  <a:pt x="1529" y="18430"/>
                </a:cubicBezTo>
                <a:cubicBezTo>
                  <a:pt x="1665" y="18835"/>
                  <a:pt x="1914" y="19187"/>
                  <a:pt x="2283" y="19489"/>
                </a:cubicBezTo>
                <a:cubicBezTo>
                  <a:pt x="2650" y="19796"/>
                  <a:pt x="3014" y="19946"/>
                  <a:pt x="3373" y="19946"/>
                </a:cubicBezTo>
                <a:lnTo>
                  <a:pt x="15241" y="19946"/>
                </a:lnTo>
                <a:cubicBezTo>
                  <a:pt x="15485" y="19946"/>
                  <a:pt x="15723" y="19846"/>
                  <a:pt x="15962" y="19644"/>
                </a:cubicBezTo>
                <a:cubicBezTo>
                  <a:pt x="16200" y="19445"/>
                  <a:pt x="16358" y="19222"/>
                  <a:pt x="16434" y="18976"/>
                </a:cubicBezTo>
                <a:lnTo>
                  <a:pt x="20309" y="5129"/>
                </a:lnTo>
                <a:cubicBezTo>
                  <a:pt x="20343" y="4979"/>
                  <a:pt x="20364" y="4841"/>
                  <a:pt x="20372" y="4715"/>
                </a:cubicBezTo>
                <a:cubicBezTo>
                  <a:pt x="20377" y="4592"/>
                  <a:pt x="20372" y="4460"/>
                  <a:pt x="20359" y="4320"/>
                </a:cubicBezTo>
                <a:moveTo>
                  <a:pt x="6285" y="8083"/>
                </a:moveTo>
                <a:cubicBezTo>
                  <a:pt x="6201" y="8447"/>
                  <a:pt x="6311" y="8629"/>
                  <a:pt x="6610" y="8629"/>
                </a:cubicBezTo>
                <a:lnTo>
                  <a:pt x="14324" y="8629"/>
                </a:lnTo>
                <a:cubicBezTo>
                  <a:pt x="14460" y="8629"/>
                  <a:pt x="14586" y="8579"/>
                  <a:pt x="14707" y="8473"/>
                </a:cubicBezTo>
                <a:cubicBezTo>
                  <a:pt x="14830" y="8371"/>
                  <a:pt x="14906" y="8239"/>
                  <a:pt x="14940" y="8083"/>
                </a:cubicBezTo>
                <a:lnTo>
                  <a:pt x="15241" y="7028"/>
                </a:lnTo>
                <a:cubicBezTo>
                  <a:pt x="15275" y="6882"/>
                  <a:pt x="15262" y="6753"/>
                  <a:pt x="15205" y="6641"/>
                </a:cubicBezTo>
                <a:cubicBezTo>
                  <a:pt x="15144" y="6536"/>
                  <a:pt x="15050" y="6483"/>
                  <a:pt x="14914" y="6483"/>
                </a:cubicBezTo>
                <a:lnTo>
                  <a:pt x="7202" y="6483"/>
                </a:lnTo>
                <a:cubicBezTo>
                  <a:pt x="7066" y="6483"/>
                  <a:pt x="6935" y="6533"/>
                  <a:pt x="6806" y="6638"/>
                </a:cubicBezTo>
                <a:cubicBezTo>
                  <a:pt x="6675" y="6741"/>
                  <a:pt x="6594" y="6870"/>
                  <a:pt x="6560" y="7028"/>
                </a:cubicBezTo>
                <a:lnTo>
                  <a:pt x="6285" y="8083"/>
                </a:lnTo>
                <a:close/>
                <a:moveTo>
                  <a:pt x="7149" y="4868"/>
                </a:moveTo>
                <a:cubicBezTo>
                  <a:pt x="7115" y="5017"/>
                  <a:pt x="7131" y="5140"/>
                  <a:pt x="7194" y="5240"/>
                </a:cubicBezTo>
                <a:cubicBezTo>
                  <a:pt x="7257" y="5337"/>
                  <a:pt x="7354" y="5387"/>
                  <a:pt x="7488" y="5387"/>
                </a:cubicBezTo>
                <a:lnTo>
                  <a:pt x="15192" y="5387"/>
                </a:lnTo>
                <a:cubicBezTo>
                  <a:pt x="15325" y="5387"/>
                  <a:pt x="15451" y="5337"/>
                  <a:pt x="15574" y="5240"/>
                </a:cubicBezTo>
                <a:cubicBezTo>
                  <a:pt x="15695" y="5140"/>
                  <a:pt x="15784" y="5017"/>
                  <a:pt x="15844" y="4868"/>
                </a:cubicBezTo>
                <a:lnTo>
                  <a:pt x="16119" y="3772"/>
                </a:lnTo>
                <a:cubicBezTo>
                  <a:pt x="16153" y="3622"/>
                  <a:pt x="16140" y="3493"/>
                  <a:pt x="16082" y="3388"/>
                </a:cubicBezTo>
                <a:cubicBezTo>
                  <a:pt x="16022" y="3279"/>
                  <a:pt x="15923" y="3224"/>
                  <a:pt x="15781" y="3224"/>
                </a:cubicBezTo>
                <a:lnTo>
                  <a:pt x="8077" y="3224"/>
                </a:lnTo>
                <a:cubicBezTo>
                  <a:pt x="7943" y="3224"/>
                  <a:pt x="7818" y="3279"/>
                  <a:pt x="7695" y="3388"/>
                </a:cubicBezTo>
                <a:cubicBezTo>
                  <a:pt x="7574" y="3493"/>
                  <a:pt x="7488" y="3622"/>
                  <a:pt x="7438" y="3772"/>
                </a:cubicBezTo>
                <a:lnTo>
                  <a:pt x="7149" y="486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4" name="Shape 1762"/>
          <p:cNvSpPr/>
          <p:nvPr/>
        </p:nvSpPr>
        <p:spPr>
          <a:xfrm>
            <a:off x="7884629" y="3753581"/>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3364" y="21145"/>
                </a:moveTo>
                <a:cubicBezTo>
                  <a:pt x="2985" y="21447"/>
                  <a:pt x="2524" y="21600"/>
                  <a:pt x="1984" y="21600"/>
                </a:cubicBezTo>
                <a:cubicBezTo>
                  <a:pt x="1444" y="21600"/>
                  <a:pt x="976" y="21445"/>
                  <a:pt x="587" y="21134"/>
                </a:cubicBezTo>
                <a:cubicBezTo>
                  <a:pt x="198" y="20820"/>
                  <a:pt x="0" y="20448"/>
                  <a:pt x="0" y="20013"/>
                </a:cubicBezTo>
                <a:lnTo>
                  <a:pt x="0" y="1584"/>
                </a:lnTo>
                <a:cubicBezTo>
                  <a:pt x="0" y="1155"/>
                  <a:pt x="198" y="780"/>
                  <a:pt x="587" y="466"/>
                </a:cubicBezTo>
                <a:cubicBezTo>
                  <a:pt x="976" y="155"/>
                  <a:pt x="1444" y="0"/>
                  <a:pt x="1984" y="0"/>
                </a:cubicBezTo>
                <a:lnTo>
                  <a:pt x="19637" y="0"/>
                </a:lnTo>
                <a:cubicBezTo>
                  <a:pt x="20178" y="0"/>
                  <a:pt x="20638" y="155"/>
                  <a:pt x="21024" y="466"/>
                </a:cubicBezTo>
                <a:cubicBezTo>
                  <a:pt x="21409" y="780"/>
                  <a:pt x="21600" y="1155"/>
                  <a:pt x="21600" y="1584"/>
                </a:cubicBezTo>
                <a:lnTo>
                  <a:pt x="21600" y="20013"/>
                </a:lnTo>
                <a:cubicBezTo>
                  <a:pt x="21600" y="20448"/>
                  <a:pt x="21409" y="20820"/>
                  <a:pt x="21024" y="21134"/>
                </a:cubicBezTo>
                <a:cubicBezTo>
                  <a:pt x="20638" y="21445"/>
                  <a:pt x="20178" y="21600"/>
                  <a:pt x="19637" y="21600"/>
                </a:cubicBezTo>
                <a:cubicBezTo>
                  <a:pt x="19097" y="21600"/>
                  <a:pt x="18636" y="21447"/>
                  <a:pt x="18258" y="21145"/>
                </a:cubicBezTo>
                <a:lnTo>
                  <a:pt x="10811" y="15193"/>
                </a:lnTo>
                <a:lnTo>
                  <a:pt x="3364" y="2114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5" name="Shape 1763"/>
          <p:cNvSpPr/>
          <p:nvPr/>
        </p:nvSpPr>
        <p:spPr>
          <a:xfrm>
            <a:off x="8601675" y="3753581"/>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9634" y="0"/>
                </a:moveTo>
                <a:cubicBezTo>
                  <a:pt x="20174" y="0"/>
                  <a:pt x="20638" y="158"/>
                  <a:pt x="21024" y="469"/>
                </a:cubicBezTo>
                <a:cubicBezTo>
                  <a:pt x="21406" y="780"/>
                  <a:pt x="21600" y="1155"/>
                  <a:pt x="21600" y="1586"/>
                </a:cubicBezTo>
                <a:lnTo>
                  <a:pt x="21600" y="20014"/>
                </a:lnTo>
                <a:cubicBezTo>
                  <a:pt x="21600" y="20445"/>
                  <a:pt x="21406" y="20817"/>
                  <a:pt x="21024" y="21131"/>
                </a:cubicBezTo>
                <a:cubicBezTo>
                  <a:pt x="20638" y="21439"/>
                  <a:pt x="20174" y="21600"/>
                  <a:pt x="19634" y="21600"/>
                </a:cubicBezTo>
                <a:cubicBezTo>
                  <a:pt x="19094" y="21600"/>
                  <a:pt x="18633" y="21447"/>
                  <a:pt x="18254" y="21145"/>
                </a:cubicBezTo>
                <a:lnTo>
                  <a:pt x="10807" y="15191"/>
                </a:lnTo>
                <a:lnTo>
                  <a:pt x="3360" y="21145"/>
                </a:lnTo>
                <a:cubicBezTo>
                  <a:pt x="2982" y="21447"/>
                  <a:pt x="2521" y="21600"/>
                  <a:pt x="1981" y="21600"/>
                </a:cubicBezTo>
                <a:cubicBezTo>
                  <a:pt x="1440" y="21600"/>
                  <a:pt x="976" y="21442"/>
                  <a:pt x="583" y="21131"/>
                </a:cubicBezTo>
                <a:cubicBezTo>
                  <a:pt x="194" y="20817"/>
                  <a:pt x="0" y="20445"/>
                  <a:pt x="0" y="20014"/>
                </a:cubicBezTo>
                <a:lnTo>
                  <a:pt x="0" y="1586"/>
                </a:lnTo>
                <a:cubicBezTo>
                  <a:pt x="0" y="1155"/>
                  <a:pt x="194" y="780"/>
                  <a:pt x="583" y="469"/>
                </a:cubicBezTo>
                <a:cubicBezTo>
                  <a:pt x="976" y="158"/>
                  <a:pt x="1440" y="0"/>
                  <a:pt x="1981" y="0"/>
                </a:cubicBezTo>
                <a:lnTo>
                  <a:pt x="19634" y="0"/>
                </a:lnTo>
                <a:close/>
                <a:moveTo>
                  <a:pt x="2723" y="2151"/>
                </a:moveTo>
                <a:lnTo>
                  <a:pt x="2723" y="18609"/>
                </a:lnTo>
                <a:lnTo>
                  <a:pt x="10807" y="12116"/>
                </a:lnTo>
                <a:lnTo>
                  <a:pt x="18892" y="18609"/>
                </a:lnTo>
                <a:lnTo>
                  <a:pt x="18892" y="2151"/>
                </a:lnTo>
                <a:lnTo>
                  <a:pt x="2723" y="2151"/>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6" name="Shape 1764"/>
          <p:cNvSpPr/>
          <p:nvPr/>
        </p:nvSpPr>
        <p:spPr>
          <a:xfrm>
            <a:off x="9339208" y="3753581"/>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0" y="11153"/>
                </a:moveTo>
                <a:lnTo>
                  <a:pt x="0" y="5936"/>
                </a:lnTo>
                <a:cubicBezTo>
                  <a:pt x="0" y="5499"/>
                  <a:pt x="132" y="5117"/>
                  <a:pt x="397" y="4796"/>
                </a:cubicBezTo>
                <a:cubicBezTo>
                  <a:pt x="663" y="4479"/>
                  <a:pt x="979" y="4318"/>
                  <a:pt x="1346" y="4318"/>
                </a:cubicBezTo>
                <a:lnTo>
                  <a:pt x="6316" y="4318"/>
                </a:lnTo>
                <a:lnTo>
                  <a:pt x="6316" y="1072"/>
                </a:lnTo>
                <a:cubicBezTo>
                  <a:pt x="6316" y="781"/>
                  <a:pt x="6399" y="529"/>
                  <a:pt x="6568" y="320"/>
                </a:cubicBezTo>
                <a:cubicBezTo>
                  <a:pt x="6737" y="109"/>
                  <a:pt x="6945" y="0"/>
                  <a:pt x="7195" y="0"/>
                </a:cubicBezTo>
                <a:lnTo>
                  <a:pt x="14402" y="0"/>
                </a:lnTo>
                <a:cubicBezTo>
                  <a:pt x="14662" y="0"/>
                  <a:pt x="14877" y="109"/>
                  <a:pt x="15054" y="320"/>
                </a:cubicBezTo>
                <a:cubicBezTo>
                  <a:pt x="15227" y="529"/>
                  <a:pt x="15318" y="781"/>
                  <a:pt x="15318" y="1072"/>
                </a:cubicBezTo>
                <a:lnTo>
                  <a:pt x="15318" y="4318"/>
                </a:lnTo>
                <a:lnTo>
                  <a:pt x="20263" y="4318"/>
                </a:lnTo>
                <a:cubicBezTo>
                  <a:pt x="20631" y="4318"/>
                  <a:pt x="20944" y="4479"/>
                  <a:pt x="21206" y="4796"/>
                </a:cubicBezTo>
                <a:cubicBezTo>
                  <a:pt x="21468" y="5117"/>
                  <a:pt x="21600" y="5499"/>
                  <a:pt x="21600" y="5936"/>
                </a:cubicBezTo>
                <a:lnTo>
                  <a:pt x="21600" y="11153"/>
                </a:lnTo>
                <a:lnTo>
                  <a:pt x="0" y="11153"/>
                </a:lnTo>
                <a:close/>
                <a:moveTo>
                  <a:pt x="21600" y="12783"/>
                </a:moveTo>
                <a:lnTo>
                  <a:pt x="21600" y="19982"/>
                </a:lnTo>
                <a:cubicBezTo>
                  <a:pt x="21600" y="20425"/>
                  <a:pt x="21468" y="20801"/>
                  <a:pt x="21206" y="21121"/>
                </a:cubicBezTo>
                <a:cubicBezTo>
                  <a:pt x="20944" y="21438"/>
                  <a:pt x="20631" y="21600"/>
                  <a:pt x="20263" y="21600"/>
                </a:cubicBezTo>
                <a:lnTo>
                  <a:pt x="1346" y="21600"/>
                </a:lnTo>
                <a:cubicBezTo>
                  <a:pt x="979" y="21600"/>
                  <a:pt x="663" y="21438"/>
                  <a:pt x="397" y="21121"/>
                </a:cubicBezTo>
                <a:cubicBezTo>
                  <a:pt x="132" y="20801"/>
                  <a:pt x="0" y="20425"/>
                  <a:pt x="0" y="19982"/>
                </a:cubicBezTo>
                <a:lnTo>
                  <a:pt x="0" y="12783"/>
                </a:lnTo>
                <a:lnTo>
                  <a:pt x="8356" y="12783"/>
                </a:lnTo>
                <a:cubicBezTo>
                  <a:pt x="8341" y="12841"/>
                  <a:pt x="8333" y="12929"/>
                  <a:pt x="8333" y="13053"/>
                </a:cubicBezTo>
                <a:lnTo>
                  <a:pt x="8333" y="15200"/>
                </a:lnTo>
                <a:cubicBezTo>
                  <a:pt x="8333" y="15714"/>
                  <a:pt x="8483" y="16160"/>
                  <a:pt x="8784" y="16542"/>
                </a:cubicBezTo>
                <a:cubicBezTo>
                  <a:pt x="9085" y="16921"/>
                  <a:pt x="9462" y="17112"/>
                  <a:pt x="9915" y="17112"/>
                </a:cubicBezTo>
                <a:lnTo>
                  <a:pt x="11707" y="17112"/>
                </a:lnTo>
                <a:cubicBezTo>
                  <a:pt x="12138" y="17112"/>
                  <a:pt x="12508" y="16924"/>
                  <a:pt x="12816" y="16548"/>
                </a:cubicBezTo>
                <a:cubicBezTo>
                  <a:pt x="13125" y="16175"/>
                  <a:pt x="13279" y="15726"/>
                  <a:pt x="13279" y="15200"/>
                </a:cubicBezTo>
                <a:lnTo>
                  <a:pt x="13279" y="13053"/>
                </a:lnTo>
                <a:cubicBezTo>
                  <a:pt x="13279" y="12938"/>
                  <a:pt x="13267" y="12847"/>
                  <a:pt x="13242" y="12783"/>
                </a:cubicBezTo>
                <a:lnTo>
                  <a:pt x="21600" y="12783"/>
                </a:lnTo>
                <a:close/>
                <a:moveTo>
                  <a:pt x="8108" y="4321"/>
                </a:moveTo>
                <a:lnTo>
                  <a:pt x="13511" y="4321"/>
                </a:lnTo>
                <a:lnTo>
                  <a:pt x="13511" y="2171"/>
                </a:lnTo>
                <a:lnTo>
                  <a:pt x="8108" y="2171"/>
                </a:lnTo>
                <a:lnTo>
                  <a:pt x="8108" y="4321"/>
                </a:lnTo>
                <a:close/>
                <a:moveTo>
                  <a:pt x="11707" y="12783"/>
                </a:moveTo>
                <a:cubicBezTo>
                  <a:pt x="11849" y="12783"/>
                  <a:pt x="11922" y="12874"/>
                  <a:pt x="11930" y="13053"/>
                </a:cubicBezTo>
                <a:lnTo>
                  <a:pt x="11930" y="15200"/>
                </a:lnTo>
                <a:cubicBezTo>
                  <a:pt x="11930" y="15367"/>
                  <a:pt x="11856" y="15455"/>
                  <a:pt x="11707" y="15467"/>
                </a:cubicBezTo>
                <a:lnTo>
                  <a:pt x="9915" y="15467"/>
                </a:lnTo>
                <a:cubicBezTo>
                  <a:pt x="9758" y="15467"/>
                  <a:pt x="9675" y="15379"/>
                  <a:pt x="9668" y="15200"/>
                </a:cubicBezTo>
                <a:lnTo>
                  <a:pt x="9668" y="13053"/>
                </a:lnTo>
                <a:cubicBezTo>
                  <a:pt x="9668" y="12882"/>
                  <a:pt x="9751" y="12794"/>
                  <a:pt x="9915" y="12783"/>
                </a:cubicBezTo>
                <a:lnTo>
                  <a:pt x="11707" y="12783"/>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7" name="Shape 1765"/>
          <p:cNvSpPr/>
          <p:nvPr/>
        </p:nvSpPr>
        <p:spPr>
          <a:xfrm>
            <a:off x="10081862" y="3753581"/>
            <a:ext cx="307306" cy="306601"/>
          </a:xfrm>
          <a:custGeom>
            <a:avLst/>
            <a:gdLst/>
            <a:ahLst/>
            <a:cxnLst>
              <a:cxn ang="0">
                <a:pos x="wd2" y="hd2"/>
              </a:cxn>
              <a:cxn ang="5400000">
                <a:pos x="wd2" y="hd2"/>
              </a:cxn>
              <a:cxn ang="10800000">
                <a:pos x="wd2" y="hd2"/>
              </a:cxn>
              <a:cxn ang="16200000">
                <a:pos x="wd2" y="hd2"/>
              </a:cxn>
            </a:cxnLst>
            <a:rect l="0" t="0" r="r" b="b"/>
            <a:pathLst>
              <a:path w="21600" h="21579" extrusionOk="0">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8" name="Shape 1766"/>
          <p:cNvSpPr/>
          <p:nvPr/>
        </p:nvSpPr>
        <p:spPr>
          <a:xfrm>
            <a:off x="10825798" y="3753581"/>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9988" y="2580"/>
                </a:moveTo>
                <a:cubicBezTo>
                  <a:pt x="20420" y="2580"/>
                  <a:pt x="20794" y="2736"/>
                  <a:pt x="21116" y="3053"/>
                </a:cubicBezTo>
                <a:cubicBezTo>
                  <a:pt x="21439" y="3372"/>
                  <a:pt x="21600" y="3744"/>
                  <a:pt x="21600" y="4176"/>
                </a:cubicBezTo>
                <a:lnTo>
                  <a:pt x="21600" y="19987"/>
                </a:lnTo>
                <a:cubicBezTo>
                  <a:pt x="21600" y="20419"/>
                  <a:pt x="21439" y="20797"/>
                  <a:pt x="21116" y="21116"/>
                </a:cubicBezTo>
                <a:cubicBezTo>
                  <a:pt x="20794" y="21439"/>
                  <a:pt x="20420" y="21600"/>
                  <a:pt x="19988" y="21600"/>
                </a:cubicBezTo>
                <a:lnTo>
                  <a:pt x="1612" y="21600"/>
                </a:lnTo>
                <a:cubicBezTo>
                  <a:pt x="1180" y="21600"/>
                  <a:pt x="806" y="21439"/>
                  <a:pt x="484" y="21116"/>
                </a:cubicBezTo>
                <a:cubicBezTo>
                  <a:pt x="161" y="20797"/>
                  <a:pt x="0" y="20419"/>
                  <a:pt x="0" y="19987"/>
                </a:cubicBezTo>
                <a:lnTo>
                  <a:pt x="0" y="4176"/>
                </a:lnTo>
                <a:cubicBezTo>
                  <a:pt x="0" y="3744"/>
                  <a:pt x="161" y="3372"/>
                  <a:pt x="484" y="3053"/>
                </a:cubicBezTo>
                <a:cubicBezTo>
                  <a:pt x="806" y="2736"/>
                  <a:pt x="1180" y="2580"/>
                  <a:pt x="1612" y="2580"/>
                </a:cubicBezTo>
                <a:lnTo>
                  <a:pt x="2151" y="2580"/>
                </a:lnTo>
                <a:lnTo>
                  <a:pt x="2151" y="2402"/>
                </a:lnTo>
                <a:cubicBezTo>
                  <a:pt x="2151" y="2117"/>
                  <a:pt x="2197" y="1829"/>
                  <a:pt x="2289" y="1541"/>
                </a:cubicBezTo>
                <a:cubicBezTo>
                  <a:pt x="2381" y="1250"/>
                  <a:pt x="2531" y="991"/>
                  <a:pt x="2738" y="766"/>
                </a:cubicBezTo>
                <a:cubicBezTo>
                  <a:pt x="2943" y="542"/>
                  <a:pt x="3216" y="360"/>
                  <a:pt x="3556" y="213"/>
                </a:cubicBezTo>
                <a:cubicBezTo>
                  <a:pt x="3896" y="75"/>
                  <a:pt x="4310" y="0"/>
                  <a:pt x="4797" y="0"/>
                </a:cubicBezTo>
                <a:cubicBezTo>
                  <a:pt x="5283" y="0"/>
                  <a:pt x="5698" y="75"/>
                  <a:pt x="6038" y="213"/>
                </a:cubicBezTo>
                <a:cubicBezTo>
                  <a:pt x="6378" y="360"/>
                  <a:pt x="6651" y="542"/>
                  <a:pt x="6858" y="766"/>
                </a:cubicBezTo>
                <a:cubicBezTo>
                  <a:pt x="7063" y="991"/>
                  <a:pt x="7215" y="1256"/>
                  <a:pt x="7313" y="1546"/>
                </a:cubicBezTo>
                <a:cubicBezTo>
                  <a:pt x="7411" y="1840"/>
                  <a:pt x="7457" y="2125"/>
                  <a:pt x="7457" y="2402"/>
                </a:cubicBezTo>
                <a:lnTo>
                  <a:pt x="7457" y="2580"/>
                </a:lnTo>
                <a:lnTo>
                  <a:pt x="8134" y="2580"/>
                </a:lnTo>
                <a:lnTo>
                  <a:pt x="8134" y="2402"/>
                </a:lnTo>
                <a:cubicBezTo>
                  <a:pt x="8134" y="2117"/>
                  <a:pt x="8180" y="1829"/>
                  <a:pt x="8269" y="1541"/>
                </a:cubicBezTo>
                <a:cubicBezTo>
                  <a:pt x="8364" y="1250"/>
                  <a:pt x="8511" y="991"/>
                  <a:pt x="8718" y="766"/>
                </a:cubicBezTo>
                <a:cubicBezTo>
                  <a:pt x="8926" y="541"/>
                  <a:pt x="9199" y="360"/>
                  <a:pt x="9539" y="213"/>
                </a:cubicBezTo>
                <a:cubicBezTo>
                  <a:pt x="9879" y="75"/>
                  <a:pt x="10293" y="0"/>
                  <a:pt x="10780" y="0"/>
                </a:cubicBezTo>
                <a:cubicBezTo>
                  <a:pt x="11266" y="0"/>
                  <a:pt x="11678" y="75"/>
                  <a:pt x="12021" y="213"/>
                </a:cubicBezTo>
                <a:cubicBezTo>
                  <a:pt x="12361" y="360"/>
                  <a:pt x="12637" y="542"/>
                  <a:pt x="12853" y="766"/>
                </a:cubicBezTo>
                <a:cubicBezTo>
                  <a:pt x="13069" y="991"/>
                  <a:pt x="13227" y="1256"/>
                  <a:pt x="13322" y="1546"/>
                </a:cubicBezTo>
                <a:cubicBezTo>
                  <a:pt x="13417" y="1840"/>
                  <a:pt x="13469" y="2125"/>
                  <a:pt x="13469" y="2402"/>
                </a:cubicBezTo>
                <a:lnTo>
                  <a:pt x="13469" y="2580"/>
                </a:lnTo>
                <a:lnTo>
                  <a:pt x="14143" y="2580"/>
                </a:lnTo>
                <a:lnTo>
                  <a:pt x="14143" y="2402"/>
                </a:lnTo>
                <a:cubicBezTo>
                  <a:pt x="14143" y="2117"/>
                  <a:pt x="14192" y="1829"/>
                  <a:pt x="14287" y="1541"/>
                </a:cubicBezTo>
                <a:cubicBezTo>
                  <a:pt x="14385" y="1250"/>
                  <a:pt x="14534" y="991"/>
                  <a:pt x="14742" y="766"/>
                </a:cubicBezTo>
                <a:cubicBezTo>
                  <a:pt x="14949" y="541"/>
                  <a:pt x="15220" y="360"/>
                  <a:pt x="15557" y="213"/>
                </a:cubicBezTo>
                <a:cubicBezTo>
                  <a:pt x="15890" y="75"/>
                  <a:pt x="16305" y="0"/>
                  <a:pt x="16803" y="0"/>
                </a:cubicBezTo>
                <a:cubicBezTo>
                  <a:pt x="17290" y="0"/>
                  <a:pt x="17704" y="75"/>
                  <a:pt x="18044" y="213"/>
                </a:cubicBezTo>
                <a:cubicBezTo>
                  <a:pt x="18384" y="360"/>
                  <a:pt x="18657" y="541"/>
                  <a:pt x="18865" y="766"/>
                </a:cubicBezTo>
                <a:cubicBezTo>
                  <a:pt x="19069" y="991"/>
                  <a:pt x="19219" y="1256"/>
                  <a:pt x="19311" y="1546"/>
                </a:cubicBezTo>
                <a:cubicBezTo>
                  <a:pt x="19403" y="1840"/>
                  <a:pt x="19449" y="2125"/>
                  <a:pt x="19449" y="2402"/>
                </a:cubicBezTo>
                <a:lnTo>
                  <a:pt x="19449" y="2580"/>
                </a:lnTo>
                <a:lnTo>
                  <a:pt x="19988" y="2580"/>
                </a:lnTo>
                <a:close/>
                <a:moveTo>
                  <a:pt x="6067" y="7968"/>
                </a:moveTo>
                <a:lnTo>
                  <a:pt x="2180" y="7968"/>
                </a:lnTo>
                <a:lnTo>
                  <a:pt x="2180" y="11444"/>
                </a:lnTo>
                <a:lnTo>
                  <a:pt x="6067" y="11444"/>
                </a:lnTo>
                <a:lnTo>
                  <a:pt x="6067" y="7968"/>
                </a:lnTo>
                <a:close/>
                <a:moveTo>
                  <a:pt x="6067" y="11976"/>
                </a:moveTo>
                <a:lnTo>
                  <a:pt x="2180" y="11976"/>
                </a:lnTo>
                <a:lnTo>
                  <a:pt x="2180" y="15452"/>
                </a:lnTo>
                <a:lnTo>
                  <a:pt x="6067" y="15452"/>
                </a:lnTo>
                <a:lnTo>
                  <a:pt x="6067" y="11976"/>
                </a:lnTo>
                <a:close/>
                <a:moveTo>
                  <a:pt x="6067" y="15976"/>
                </a:moveTo>
                <a:lnTo>
                  <a:pt x="2180" y="15976"/>
                </a:lnTo>
                <a:lnTo>
                  <a:pt x="2180" y="19423"/>
                </a:lnTo>
                <a:lnTo>
                  <a:pt x="6067" y="19423"/>
                </a:lnTo>
                <a:lnTo>
                  <a:pt x="6067" y="15976"/>
                </a:lnTo>
                <a:close/>
                <a:moveTo>
                  <a:pt x="3755" y="5543"/>
                </a:moveTo>
                <a:cubicBezTo>
                  <a:pt x="3755" y="6068"/>
                  <a:pt x="4103" y="6324"/>
                  <a:pt x="4800" y="6324"/>
                </a:cubicBezTo>
                <a:cubicBezTo>
                  <a:pt x="5499" y="6324"/>
                  <a:pt x="5848" y="6068"/>
                  <a:pt x="5848" y="5543"/>
                </a:cubicBezTo>
                <a:lnTo>
                  <a:pt x="5848" y="2399"/>
                </a:lnTo>
                <a:cubicBezTo>
                  <a:pt x="5848" y="1878"/>
                  <a:pt x="5499" y="1613"/>
                  <a:pt x="4800" y="1613"/>
                </a:cubicBezTo>
                <a:cubicBezTo>
                  <a:pt x="4103" y="1613"/>
                  <a:pt x="3755" y="1878"/>
                  <a:pt x="3755" y="2399"/>
                </a:cubicBezTo>
                <a:lnTo>
                  <a:pt x="3755" y="5543"/>
                </a:lnTo>
                <a:close/>
                <a:moveTo>
                  <a:pt x="10535" y="7968"/>
                </a:moveTo>
                <a:lnTo>
                  <a:pt x="6608" y="7968"/>
                </a:lnTo>
                <a:lnTo>
                  <a:pt x="6608" y="11444"/>
                </a:lnTo>
                <a:lnTo>
                  <a:pt x="10535" y="11444"/>
                </a:lnTo>
                <a:lnTo>
                  <a:pt x="10535" y="7968"/>
                </a:lnTo>
                <a:close/>
                <a:moveTo>
                  <a:pt x="10535" y="11976"/>
                </a:moveTo>
                <a:lnTo>
                  <a:pt x="6608" y="11976"/>
                </a:lnTo>
                <a:lnTo>
                  <a:pt x="6608" y="15452"/>
                </a:lnTo>
                <a:lnTo>
                  <a:pt x="10535" y="15452"/>
                </a:lnTo>
                <a:lnTo>
                  <a:pt x="10535" y="11976"/>
                </a:lnTo>
                <a:close/>
                <a:moveTo>
                  <a:pt x="10535" y="15976"/>
                </a:moveTo>
                <a:lnTo>
                  <a:pt x="6608" y="15976"/>
                </a:lnTo>
                <a:lnTo>
                  <a:pt x="6608" y="19423"/>
                </a:lnTo>
                <a:lnTo>
                  <a:pt x="10535" y="19423"/>
                </a:lnTo>
                <a:lnTo>
                  <a:pt x="10535" y="15976"/>
                </a:lnTo>
                <a:close/>
                <a:moveTo>
                  <a:pt x="9775" y="5543"/>
                </a:moveTo>
                <a:cubicBezTo>
                  <a:pt x="9775" y="5826"/>
                  <a:pt x="9850" y="6027"/>
                  <a:pt x="9997" y="6145"/>
                </a:cubicBezTo>
                <a:cubicBezTo>
                  <a:pt x="10144" y="6269"/>
                  <a:pt x="10406" y="6324"/>
                  <a:pt x="10783" y="6324"/>
                </a:cubicBezTo>
                <a:cubicBezTo>
                  <a:pt x="11160" y="6324"/>
                  <a:pt x="11428" y="6263"/>
                  <a:pt x="11589" y="6140"/>
                </a:cubicBezTo>
                <a:cubicBezTo>
                  <a:pt x="11750" y="6016"/>
                  <a:pt x="11831" y="5820"/>
                  <a:pt x="11831" y="5544"/>
                </a:cubicBezTo>
                <a:lnTo>
                  <a:pt x="11831" y="2399"/>
                </a:lnTo>
                <a:cubicBezTo>
                  <a:pt x="11831" y="2128"/>
                  <a:pt x="11750" y="1933"/>
                  <a:pt x="11589" y="1803"/>
                </a:cubicBezTo>
                <a:cubicBezTo>
                  <a:pt x="11428" y="1673"/>
                  <a:pt x="11160" y="1613"/>
                  <a:pt x="10783" y="1613"/>
                </a:cubicBezTo>
                <a:cubicBezTo>
                  <a:pt x="10406" y="1613"/>
                  <a:pt x="10144" y="1679"/>
                  <a:pt x="9997" y="1814"/>
                </a:cubicBezTo>
                <a:cubicBezTo>
                  <a:pt x="9850" y="1944"/>
                  <a:pt x="9775" y="2140"/>
                  <a:pt x="9775" y="2399"/>
                </a:cubicBezTo>
                <a:lnTo>
                  <a:pt x="9775" y="5543"/>
                </a:lnTo>
                <a:close/>
                <a:moveTo>
                  <a:pt x="14986" y="7968"/>
                </a:moveTo>
                <a:lnTo>
                  <a:pt x="11074" y="7968"/>
                </a:lnTo>
                <a:lnTo>
                  <a:pt x="11074" y="11444"/>
                </a:lnTo>
                <a:lnTo>
                  <a:pt x="14986" y="11444"/>
                </a:lnTo>
                <a:lnTo>
                  <a:pt x="14986" y="7968"/>
                </a:lnTo>
                <a:close/>
                <a:moveTo>
                  <a:pt x="14986" y="11976"/>
                </a:moveTo>
                <a:lnTo>
                  <a:pt x="11074" y="11976"/>
                </a:lnTo>
                <a:lnTo>
                  <a:pt x="11074" y="15452"/>
                </a:lnTo>
                <a:lnTo>
                  <a:pt x="14986" y="15452"/>
                </a:lnTo>
                <a:lnTo>
                  <a:pt x="14986" y="11976"/>
                </a:lnTo>
                <a:close/>
                <a:moveTo>
                  <a:pt x="14986" y="15976"/>
                </a:moveTo>
                <a:lnTo>
                  <a:pt x="11074" y="15976"/>
                </a:lnTo>
                <a:lnTo>
                  <a:pt x="11074" y="19423"/>
                </a:lnTo>
                <a:lnTo>
                  <a:pt x="14986" y="19423"/>
                </a:lnTo>
                <a:lnTo>
                  <a:pt x="14986" y="15976"/>
                </a:lnTo>
                <a:close/>
                <a:moveTo>
                  <a:pt x="19423" y="7968"/>
                </a:moveTo>
                <a:lnTo>
                  <a:pt x="15522" y="7968"/>
                </a:lnTo>
                <a:lnTo>
                  <a:pt x="15522" y="11444"/>
                </a:lnTo>
                <a:lnTo>
                  <a:pt x="19423" y="11444"/>
                </a:lnTo>
                <a:lnTo>
                  <a:pt x="19423" y="7968"/>
                </a:lnTo>
                <a:close/>
                <a:moveTo>
                  <a:pt x="19423" y="11976"/>
                </a:moveTo>
                <a:lnTo>
                  <a:pt x="15522" y="11976"/>
                </a:lnTo>
                <a:lnTo>
                  <a:pt x="15522" y="15452"/>
                </a:lnTo>
                <a:lnTo>
                  <a:pt x="19423" y="15452"/>
                </a:lnTo>
                <a:lnTo>
                  <a:pt x="19423" y="11976"/>
                </a:lnTo>
                <a:close/>
                <a:moveTo>
                  <a:pt x="19423" y="15976"/>
                </a:moveTo>
                <a:lnTo>
                  <a:pt x="15522" y="15976"/>
                </a:lnTo>
                <a:lnTo>
                  <a:pt x="15522" y="19423"/>
                </a:lnTo>
                <a:lnTo>
                  <a:pt x="19423" y="19423"/>
                </a:lnTo>
                <a:lnTo>
                  <a:pt x="19423" y="15976"/>
                </a:lnTo>
                <a:close/>
                <a:moveTo>
                  <a:pt x="15758" y="5543"/>
                </a:moveTo>
                <a:cubicBezTo>
                  <a:pt x="15758" y="6068"/>
                  <a:pt x="16106" y="6324"/>
                  <a:pt x="16806" y="6324"/>
                </a:cubicBezTo>
                <a:cubicBezTo>
                  <a:pt x="17503" y="6324"/>
                  <a:pt x="17848" y="6068"/>
                  <a:pt x="17840" y="5543"/>
                </a:cubicBezTo>
                <a:lnTo>
                  <a:pt x="17840" y="2399"/>
                </a:lnTo>
                <a:cubicBezTo>
                  <a:pt x="17840" y="1878"/>
                  <a:pt x="17494" y="1613"/>
                  <a:pt x="16806" y="1613"/>
                </a:cubicBezTo>
                <a:cubicBezTo>
                  <a:pt x="16106" y="1613"/>
                  <a:pt x="15758" y="1878"/>
                  <a:pt x="15758" y="2399"/>
                </a:cubicBezTo>
                <a:lnTo>
                  <a:pt x="15758" y="5543"/>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9" name="Shape 1767"/>
          <p:cNvSpPr/>
          <p:nvPr/>
        </p:nvSpPr>
        <p:spPr>
          <a:xfrm>
            <a:off x="10825798" y="438722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5" y="0"/>
                  <a:pt x="13706" y="282"/>
                  <a:pt x="15014" y="844"/>
                </a:cubicBezTo>
                <a:cubicBezTo>
                  <a:pt x="16322" y="1409"/>
                  <a:pt x="17466" y="2177"/>
                  <a:pt x="18450" y="3157"/>
                </a:cubicBezTo>
                <a:cubicBezTo>
                  <a:pt x="19433" y="4134"/>
                  <a:pt x="20204" y="5280"/>
                  <a:pt x="20761" y="6590"/>
                </a:cubicBezTo>
                <a:cubicBezTo>
                  <a:pt x="21320" y="7900"/>
                  <a:pt x="21600" y="9304"/>
                  <a:pt x="21600" y="10800"/>
                </a:cubicBezTo>
                <a:cubicBezTo>
                  <a:pt x="21600" y="12296"/>
                  <a:pt x="21320" y="13697"/>
                  <a:pt x="20761" y="15010"/>
                </a:cubicBezTo>
                <a:cubicBezTo>
                  <a:pt x="20204" y="16320"/>
                  <a:pt x="19433" y="17464"/>
                  <a:pt x="18450" y="18443"/>
                </a:cubicBezTo>
                <a:cubicBezTo>
                  <a:pt x="17466" y="19423"/>
                  <a:pt x="16322" y="20191"/>
                  <a:pt x="15014" y="20756"/>
                </a:cubicBezTo>
                <a:cubicBezTo>
                  <a:pt x="13706" y="21320"/>
                  <a:pt x="12305" y="21600"/>
                  <a:pt x="10807" y="21600"/>
                </a:cubicBezTo>
                <a:cubicBezTo>
                  <a:pt x="9310" y="21600"/>
                  <a:pt x="7905" y="21320"/>
                  <a:pt x="6594" y="20756"/>
                </a:cubicBezTo>
                <a:cubicBezTo>
                  <a:pt x="5281" y="20191"/>
                  <a:pt x="4136" y="19423"/>
                  <a:pt x="3159" y="18443"/>
                </a:cubicBezTo>
                <a:cubicBezTo>
                  <a:pt x="2181" y="17464"/>
                  <a:pt x="1410" y="16320"/>
                  <a:pt x="845" y="15010"/>
                </a:cubicBezTo>
                <a:cubicBezTo>
                  <a:pt x="283" y="13697"/>
                  <a:pt x="0" y="12296"/>
                  <a:pt x="0" y="10800"/>
                </a:cubicBezTo>
                <a:cubicBezTo>
                  <a:pt x="0" y="9304"/>
                  <a:pt x="283" y="7900"/>
                  <a:pt x="845" y="6590"/>
                </a:cubicBezTo>
                <a:cubicBezTo>
                  <a:pt x="1410" y="5280"/>
                  <a:pt x="2181" y="4134"/>
                  <a:pt x="3159" y="3157"/>
                </a:cubicBezTo>
                <a:cubicBezTo>
                  <a:pt x="4136" y="2177"/>
                  <a:pt x="5281" y="1409"/>
                  <a:pt x="6594" y="844"/>
                </a:cubicBezTo>
                <a:cubicBezTo>
                  <a:pt x="7905" y="282"/>
                  <a:pt x="9310" y="0"/>
                  <a:pt x="10807" y="0"/>
                </a:cubicBezTo>
                <a:moveTo>
                  <a:pt x="12525" y="3961"/>
                </a:moveTo>
                <a:cubicBezTo>
                  <a:pt x="12525" y="3871"/>
                  <a:pt x="12488" y="3772"/>
                  <a:pt x="12418" y="3665"/>
                </a:cubicBezTo>
                <a:cubicBezTo>
                  <a:pt x="12344" y="3594"/>
                  <a:pt x="12240" y="3555"/>
                  <a:pt x="12104" y="3544"/>
                </a:cubicBezTo>
                <a:lnTo>
                  <a:pt x="9496" y="3544"/>
                </a:lnTo>
                <a:cubicBezTo>
                  <a:pt x="9369" y="3544"/>
                  <a:pt x="9270" y="3583"/>
                  <a:pt x="9197" y="3665"/>
                </a:cubicBezTo>
                <a:cubicBezTo>
                  <a:pt x="9126" y="3775"/>
                  <a:pt x="9089" y="3874"/>
                  <a:pt x="9089" y="3961"/>
                </a:cubicBezTo>
                <a:lnTo>
                  <a:pt x="9279" y="13948"/>
                </a:lnTo>
                <a:cubicBezTo>
                  <a:pt x="9315" y="14211"/>
                  <a:pt x="9454" y="14341"/>
                  <a:pt x="9697" y="14341"/>
                </a:cubicBezTo>
                <a:lnTo>
                  <a:pt x="11889" y="14341"/>
                </a:lnTo>
                <a:cubicBezTo>
                  <a:pt x="11997" y="14341"/>
                  <a:pt x="12093" y="14304"/>
                  <a:pt x="12172" y="14233"/>
                </a:cubicBezTo>
                <a:cubicBezTo>
                  <a:pt x="12254" y="14163"/>
                  <a:pt x="12296" y="14067"/>
                  <a:pt x="12296" y="13948"/>
                </a:cubicBezTo>
                <a:lnTo>
                  <a:pt x="12525" y="3961"/>
                </a:lnTo>
                <a:close/>
                <a:moveTo>
                  <a:pt x="12443" y="15640"/>
                </a:moveTo>
                <a:cubicBezTo>
                  <a:pt x="12443" y="15532"/>
                  <a:pt x="12401" y="15436"/>
                  <a:pt x="12316" y="15354"/>
                </a:cubicBezTo>
                <a:cubicBezTo>
                  <a:pt x="12228" y="15275"/>
                  <a:pt x="12132" y="15233"/>
                  <a:pt x="12025" y="15233"/>
                </a:cubicBezTo>
                <a:lnTo>
                  <a:pt x="9589" y="15233"/>
                </a:lnTo>
                <a:cubicBezTo>
                  <a:pt x="9482" y="15233"/>
                  <a:pt x="9389" y="15275"/>
                  <a:pt x="9312" y="15354"/>
                </a:cubicBezTo>
                <a:cubicBezTo>
                  <a:pt x="9236" y="15436"/>
                  <a:pt x="9197" y="15532"/>
                  <a:pt x="9197" y="15640"/>
                </a:cubicBezTo>
                <a:lnTo>
                  <a:pt x="9197" y="17992"/>
                </a:lnTo>
                <a:cubicBezTo>
                  <a:pt x="9197" y="18099"/>
                  <a:pt x="9233" y="18195"/>
                  <a:pt x="9307" y="18282"/>
                </a:cubicBezTo>
                <a:cubicBezTo>
                  <a:pt x="9377" y="18367"/>
                  <a:pt x="9473" y="18409"/>
                  <a:pt x="9589" y="18409"/>
                </a:cubicBezTo>
                <a:lnTo>
                  <a:pt x="12025" y="18409"/>
                </a:lnTo>
                <a:cubicBezTo>
                  <a:pt x="12132" y="18409"/>
                  <a:pt x="12228" y="18370"/>
                  <a:pt x="12316" y="18288"/>
                </a:cubicBezTo>
                <a:cubicBezTo>
                  <a:pt x="12401" y="18206"/>
                  <a:pt x="12443" y="18107"/>
                  <a:pt x="12443" y="17992"/>
                </a:cubicBezTo>
                <a:lnTo>
                  <a:pt x="12443" y="1564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0" name="Shape 1768"/>
          <p:cNvSpPr/>
          <p:nvPr/>
        </p:nvSpPr>
        <p:spPr>
          <a:xfrm>
            <a:off x="11547965" y="438722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7548" y="12501"/>
                </a:moveTo>
                <a:cubicBezTo>
                  <a:pt x="17869" y="12791"/>
                  <a:pt x="18219" y="13020"/>
                  <a:pt x="18601" y="13191"/>
                </a:cubicBezTo>
                <a:cubicBezTo>
                  <a:pt x="18985" y="13358"/>
                  <a:pt x="19387" y="13455"/>
                  <a:pt x="19810" y="13470"/>
                </a:cubicBezTo>
                <a:lnTo>
                  <a:pt x="19810" y="17282"/>
                </a:lnTo>
                <a:cubicBezTo>
                  <a:pt x="19810" y="17870"/>
                  <a:pt x="19712" y="18428"/>
                  <a:pt x="19516" y="18951"/>
                </a:cubicBezTo>
                <a:cubicBezTo>
                  <a:pt x="19320" y="19468"/>
                  <a:pt x="19059" y="19926"/>
                  <a:pt x="18730" y="20319"/>
                </a:cubicBezTo>
                <a:cubicBezTo>
                  <a:pt x="18402" y="20713"/>
                  <a:pt x="18023" y="21024"/>
                  <a:pt x="17594" y="21256"/>
                </a:cubicBezTo>
                <a:cubicBezTo>
                  <a:pt x="17163" y="21485"/>
                  <a:pt x="16698" y="21600"/>
                  <a:pt x="16199" y="21600"/>
                </a:cubicBezTo>
                <a:lnTo>
                  <a:pt x="3597" y="21600"/>
                </a:lnTo>
                <a:cubicBezTo>
                  <a:pt x="3107" y="21600"/>
                  <a:pt x="2639" y="21485"/>
                  <a:pt x="2199" y="21256"/>
                </a:cubicBezTo>
                <a:cubicBezTo>
                  <a:pt x="1758" y="21024"/>
                  <a:pt x="1376" y="20710"/>
                  <a:pt x="1055" y="20319"/>
                </a:cubicBezTo>
                <a:cubicBezTo>
                  <a:pt x="735" y="19926"/>
                  <a:pt x="480" y="19468"/>
                  <a:pt x="286" y="18951"/>
                </a:cubicBezTo>
                <a:cubicBezTo>
                  <a:pt x="95" y="18428"/>
                  <a:pt x="0" y="17870"/>
                  <a:pt x="0" y="17282"/>
                </a:cubicBezTo>
                <a:lnTo>
                  <a:pt x="0" y="4318"/>
                </a:lnTo>
                <a:cubicBezTo>
                  <a:pt x="0" y="3727"/>
                  <a:pt x="95" y="3169"/>
                  <a:pt x="286" y="2638"/>
                </a:cubicBezTo>
                <a:cubicBezTo>
                  <a:pt x="480" y="2106"/>
                  <a:pt x="735" y="1651"/>
                  <a:pt x="1055" y="1266"/>
                </a:cubicBezTo>
                <a:cubicBezTo>
                  <a:pt x="1376" y="881"/>
                  <a:pt x="1758" y="576"/>
                  <a:pt x="2199" y="347"/>
                </a:cubicBezTo>
                <a:cubicBezTo>
                  <a:pt x="2639" y="115"/>
                  <a:pt x="3107" y="0"/>
                  <a:pt x="3597" y="0"/>
                </a:cubicBezTo>
                <a:lnTo>
                  <a:pt x="10420" y="0"/>
                </a:lnTo>
                <a:cubicBezTo>
                  <a:pt x="10403" y="132"/>
                  <a:pt x="10389" y="261"/>
                  <a:pt x="10374" y="388"/>
                </a:cubicBezTo>
                <a:cubicBezTo>
                  <a:pt x="10357" y="514"/>
                  <a:pt x="10349" y="652"/>
                  <a:pt x="10349" y="802"/>
                </a:cubicBezTo>
                <a:lnTo>
                  <a:pt x="10349" y="2041"/>
                </a:lnTo>
                <a:cubicBezTo>
                  <a:pt x="10349" y="2256"/>
                  <a:pt x="10374" y="2479"/>
                  <a:pt x="10420" y="2714"/>
                </a:cubicBezTo>
                <a:lnTo>
                  <a:pt x="3597" y="2714"/>
                </a:lnTo>
                <a:cubicBezTo>
                  <a:pt x="3232" y="2714"/>
                  <a:pt x="2916" y="2873"/>
                  <a:pt x="2654" y="3184"/>
                </a:cubicBezTo>
                <a:cubicBezTo>
                  <a:pt x="2392" y="3501"/>
                  <a:pt x="2262" y="3877"/>
                  <a:pt x="2262" y="4318"/>
                </a:cubicBezTo>
                <a:lnTo>
                  <a:pt x="2262" y="17282"/>
                </a:lnTo>
                <a:cubicBezTo>
                  <a:pt x="2262" y="17723"/>
                  <a:pt x="2392" y="18102"/>
                  <a:pt x="2654" y="18413"/>
                </a:cubicBezTo>
                <a:cubicBezTo>
                  <a:pt x="2916" y="18727"/>
                  <a:pt x="3232" y="18886"/>
                  <a:pt x="3597" y="18886"/>
                </a:cubicBezTo>
                <a:lnTo>
                  <a:pt x="16199" y="18886"/>
                </a:lnTo>
                <a:cubicBezTo>
                  <a:pt x="16566" y="18886"/>
                  <a:pt x="16882" y="18727"/>
                  <a:pt x="17149" y="18413"/>
                </a:cubicBezTo>
                <a:cubicBezTo>
                  <a:pt x="17413" y="18102"/>
                  <a:pt x="17548" y="17723"/>
                  <a:pt x="17548" y="17282"/>
                </a:cubicBezTo>
                <a:lnTo>
                  <a:pt x="17548" y="12501"/>
                </a:lnTo>
                <a:close/>
                <a:moveTo>
                  <a:pt x="21600" y="2012"/>
                </a:moveTo>
                <a:lnTo>
                  <a:pt x="21600" y="8903"/>
                </a:lnTo>
                <a:cubicBezTo>
                  <a:pt x="21600" y="9138"/>
                  <a:pt x="21531" y="9331"/>
                  <a:pt x="21394" y="9493"/>
                </a:cubicBezTo>
                <a:cubicBezTo>
                  <a:pt x="21257" y="9652"/>
                  <a:pt x="21103" y="9722"/>
                  <a:pt x="20932" y="9701"/>
                </a:cubicBezTo>
                <a:lnTo>
                  <a:pt x="19923" y="9701"/>
                </a:lnTo>
                <a:cubicBezTo>
                  <a:pt x="19727" y="9701"/>
                  <a:pt x="19565" y="9625"/>
                  <a:pt x="19438" y="9472"/>
                </a:cubicBezTo>
                <a:cubicBezTo>
                  <a:pt x="19308" y="9317"/>
                  <a:pt x="19245" y="9126"/>
                  <a:pt x="19245" y="8903"/>
                </a:cubicBezTo>
                <a:lnTo>
                  <a:pt x="19245" y="5134"/>
                </a:lnTo>
                <a:lnTo>
                  <a:pt x="10195" y="15961"/>
                </a:lnTo>
                <a:cubicBezTo>
                  <a:pt x="10070" y="16110"/>
                  <a:pt x="9911" y="16184"/>
                  <a:pt x="9720" y="16184"/>
                </a:cubicBezTo>
                <a:cubicBezTo>
                  <a:pt x="9529" y="16184"/>
                  <a:pt x="9365" y="16113"/>
                  <a:pt x="9233" y="15961"/>
                </a:cubicBezTo>
                <a:lnTo>
                  <a:pt x="8307" y="14836"/>
                </a:lnTo>
                <a:cubicBezTo>
                  <a:pt x="8183" y="14683"/>
                  <a:pt x="8119" y="14492"/>
                  <a:pt x="8114" y="14260"/>
                </a:cubicBezTo>
                <a:cubicBezTo>
                  <a:pt x="8112" y="14025"/>
                  <a:pt x="8175" y="13831"/>
                  <a:pt x="8307" y="13684"/>
                </a:cubicBezTo>
                <a:lnTo>
                  <a:pt x="17332" y="2826"/>
                </a:lnTo>
                <a:lnTo>
                  <a:pt x="14181" y="2826"/>
                </a:lnTo>
                <a:cubicBezTo>
                  <a:pt x="13985" y="2826"/>
                  <a:pt x="13824" y="2749"/>
                  <a:pt x="13699" y="2594"/>
                </a:cubicBezTo>
                <a:cubicBezTo>
                  <a:pt x="13574" y="2441"/>
                  <a:pt x="13513" y="2247"/>
                  <a:pt x="13513" y="2012"/>
                </a:cubicBezTo>
                <a:lnTo>
                  <a:pt x="13513" y="802"/>
                </a:lnTo>
                <a:cubicBezTo>
                  <a:pt x="13496" y="587"/>
                  <a:pt x="13557" y="399"/>
                  <a:pt x="13694" y="238"/>
                </a:cubicBezTo>
                <a:cubicBezTo>
                  <a:pt x="13831" y="82"/>
                  <a:pt x="13993" y="0"/>
                  <a:pt x="14181" y="0"/>
                </a:cubicBezTo>
                <a:lnTo>
                  <a:pt x="20932" y="0"/>
                </a:lnTo>
                <a:cubicBezTo>
                  <a:pt x="21110" y="0"/>
                  <a:pt x="21267" y="82"/>
                  <a:pt x="21399" y="247"/>
                </a:cubicBezTo>
                <a:cubicBezTo>
                  <a:pt x="21534" y="411"/>
                  <a:pt x="21600" y="599"/>
                  <a:pt x="21600" y="802"/>
                </a:cubicBezTo>
                <a:lnTo>
                  <a:pt x="21600" y="2012"/>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1" name="Shape 1769"/>
          <p:cNvSpPr/>
          <p:nvPr/>
        </p:nvSpPr>
        <p:spPr>
          <a:xfrm>
            <a:off x="12293180" y="4387226"/>
            <a:ext cx="307306" cy="306597"/>
          </a:xfrm>
          <a:custGeom>
            <a:avLst/>
            <a:gdLst/>
            <a:ahLst/>
            <a:cxnLst>
              <a:cxn ang="0">
                <a:pos x="wd2" y="hd2"/>
              </a:cxn>
              <a:cxn ang="5400000">
                <a:pos x="wd2" y="hd2"/>
              </a:cxn>
              <a:cxn ang="10800000">
                <a:pos x="wd2" y="hd2"/>
              </a:cxn>
              <a:cxn ang="16200000">
                <a:pos x="wd2" y="hd2"/>
              </a:cxn>
            </a:cxnLst>
            <a:rect l="0" t="0" r="r" b="b"/>
            <a:pathLst>
              <a:path w="21598" h="21580" extrusionOk="0">
                <a:moveTo>
                  <a:pt x="7581" y="21301"/>
                </a:moveTo>
                <a:cubicBezTo>
                  <a:pt x="7532" y="21433"/>
                  <a:pt x="7446" y="21518"/>
                  <a:pt x="7322" y="21557"/>
                </a:cubicBezTo>
                <a:cubicBezTo>
                  <a:pt x="7290" y="21571"/>
                  <a:pt x="7248" y="21580"/>
                  <a:pt x="7192" y="21580"/>
                </a:cubicBezTo>
                <a:cubicBezTo>
                  <a:pt x="7145" y="21580"/>
                  <a:pt x="7074" y="21565"/>
                  <a:pt x="6981" y="21527"/>
                </a:cubicBezTo>
                <a:lnTo>
                  <a:pt x="5401" y="20459"/>
                </a:lnTo>
                <a:cubicBezTo>
                  <a:pt x="5290" y="20383"/>
                  <a:pt x="5220" y="20274"/>
                  <a:pt x="5185" y="20128"/>
                </a:cubicBezTo>
                <a:cubicBezTo>
                  <a:pt x="5149" y="19984"/>
                  <a:pt x="5163" y="19846"/>
                  <a:pt x="5224" y="19714"/>
                </a:cubicBezTo>
                <a:lnTo>
                  <a:pt x="5998" y="18100"/>
                </a:lnTo>
                <a:cubicBezTo>
                  <a:pt x="4867" y="17464"/>
                  <a:pt x="3815" y="16627"/>
                  <a:pt x="2846" y="15592"/>
                </a:cubicBezTo>
                <a:cubicBezTo>
                  <a:pt x="1877" y="14559"/>
                  <a:pt x="1028" y="13344"/>
                  <a:pt x="294" y="11945"/>
                </a:cubicBezTo>
                <a:cubicBezTo>
                  <a:pt x="98" y="11601"/>
                  <a:pt x="0" y="11220"/>
                  <a:pt x="0" y="10812"/>
                </a:cubicBezTo>
                <a:cubicBezTo>
                  <a:pt x="0" y="10399"/>
                  <a:pt x="98" y="10008"/>
                  <a:pt x="294" y="9645"/>
                </a:cubicBezTo>
                <a:cubicBezTo>
                  <a:pt x="903" y="8474"/>
                  <a:pt x="1598" y="7421"/>
                  <a:pt x="2379" y="6490"/>
                </a:cubicBezTo>
                <a:cubicBezTo>
                  <a:pt x="3159" y="5557"/>
                  <a:pt x="4003" y="4771"/>
                  <a:pt x="4909" y="4129"/>
                </a:cubicBezTo>
                <a:cubicBezTo>
                  <a:pt x="5814" y="3489"/>
                  <a:pt x="6761" y="3002"/>
                  <a:pt x="7750" y="2670"/>
                </a:cubicBezTo>
                <a:cubicBezTo>
                  <a:pt x="8738" y="2339"/>
                  <a:pt x="9754" y="2172"/>
                  <a:pt x="10801" y="2172"/>
                </a:cubicBezTo>
                <a:cubicBezTo>
                  <a:pt x="11215" y="2172"/>
                  <a:pt x="11626" y="2204"/>
                  <a:pt x="12032" y="2268"/>
                </a:cubicBezTo>
                <a:cubicBezTo>
                  <a:pt x="12436" y="2336"/>
                  <a:pt x="12840" y="2415"/>
                  <a:pt x="13238" y="2506"/>
                </a:cubicBezTo>
                <a:lnTo>
                  <a:pt x="14281" y="291"/>
                </a:lnTo>
                <a:cubicBezTo>
                  <a:pt x="14342" y="159"/>
                  <a:pt x="14438" y="74"/>
                  <a:pt x="14562" y="39"/>
                </a:cubicBezTo>
                <a:cubicBezTo>
                  <a:pt x="14655" y="-20"/>
                  <a:pt x="14768" y="-11"/>
                  <a:pt x="14902" y="62"/>
                </a:cubicBezTo>
                <a:lnTo>
                  <a:pt x="16459" y="1133"/>
                </a:lnTo>
                <a:cubicBezTo>
                  <a:pt x="16569" y="1206"/>
                  <a:pt x="16645" y="1315"/>
                  <a:pt x="16689" y="1462"/>
                </a:cubicBezTo>
                <a:cubicBezTo>
                  <a:pt x="16730" y="1608"/>
                  <a:pt x="16716" y="1746"/>
                  <a:pt x="16647" y="1878"/>
                </a:cubicBezTo>
                <a:lnTo>
                  <a:pt x="7581" y="21301"/>
                </a:lnTo>
                <a:close/>
                <a:moveTo>
                  <a:pt x="7532" y="14770"/>
                </a:moveTo>
                <a:cubicBezTo>
                  <a:pt x="6861" y="14181"/>
                  <a:pt x="6323" y="13432"/>
                  <a:pt x="5917" y="12529"/>
                </a:cubicBezTo>
                <a:cubicBezTo>
                  <a:pt x="5511" y="11628"/>
                  <a:pt x="5308" y="10627"/>
                  <a:pt x="5308" y="9530"/>
                </a:cubicBezTo>
                <a:cubicBezTo>
                  <a:pt x="5308" y="8800"/>
                  <a:pt x="5405" y="8107"/>
                  <a:pt x="5606" y="7444"/>
                </a:cubicBezTo>
                <a:cubicBezTo>
                  <a:pt x="5804" y="6784"/>
                  <a:pt x="6071" y="6174"/>
                  <a:pt x="6409" y="5613"/>
                </a:cubicBezTo>
                <a:cubicBezTo>
                  <a:pt x="5494" y="6182"/>
                  <a:pt x="4644" y="6901"/>
                  <a:pt x="3861" y="7767"/>
                </a:cubicBezTo>
                <a:cubicBezTo>
                  <a:pt x="3076" y="8632"/>
                  <a:pt x="2391" y="9645"/>
                  <a:pt x="1803" y="10798"/>
                </a:cubicBezTo>
                <a:cubicBezTo>
                  <a:pt x="2445" y="12024"/>
                  <a:pt x="3193" y="13098"/>
                  <a:pt x="4047" y="14019"/>
                </a:cubicBezTo>
                <a:cubicBezTo>
                  <a:pt x="4904" y="14943"/>
                  <a:pt x="5844" y="15680"/>
                  <a:pt x="6866" y="16231"/>
                </a:cubicBezTo>
                <a:lnTo>
                  <a:pt x="7532" y="14770"/>
                </a:lnTo>
                <a:close/>
                <a:moveTo>
                  <a:pt x="7192" y="9530"/>
                </a:moveTo>
                <a:cubicBezTo>
                  <a:pt x="7192" y="9747"/>
                  <a:pt x="7258" y="9935"/>
                  <a:pt x="7385" y="10093"/>
                </a:cubicBezTo>
                <a:cubicBezTo>
                  <a:pt x="7515" y="10252"/>
                  <a:pt x="7679" y="10331"/>
                  <a:pt x="7872" y="10331"/>
                </a:cubicBezTo>
                <a:cubicBezTo>
                  <a:pt x="8068" y="10331"/>
                  <a:pt x="8227" y="10249"/>
                  <a:pt x="8352" y="10085"/>
                </a:cubicBezTo>
                <a:cubicBezTo>
                  <a:pt x="8479" y="9923"/>
                  <a:pt x="8540" y="9736"/>
                  <a:pt x="8540" y="9530"/>
                </a:cubicBezTo>
                <a:cubicBezTo>
                  <a:pt x="8540" y="8800"/>
                  <a:pt x="8751" y="8186"/>
                  <a:pt x="9167" y="7691"/>
                </a:cubicBezTo>
                <a:cubicBezTo>
                  <a:pt x="9585" y="7195"/>
                  <a:pt x="10094" y="6945"/>
                  <a:pt x="10696" y="6945"/>
                </a:cubicBezTo>
                <a:cubicBezTo>
                  <a:pt x="10892" y="6945"/>
                  <a:pt x="11053" y="6866"/>
                  <a:pt x="11183" y="6702"/>
                </a:cubicBezTo>
                <a:cubicBezTo>
                  <a:pt x="11310" y="6535"/>
                  <a:pt x="11376" y="6347"/>
                  <a:pt x="11376" y="6133"/>
                </a:cubicBezTo>
                <a:cubicBezTo>
                  <a:pt x="11376" y="5898"/>
                  <a:pt x="11310" y="5704"/>
                  <a:pt x="11183" y="5558"/>
                </a:cubicBezTo>
                <a:cubicBezTo>
                  <a:pt x="11053" y="5408"/>
                  <a:pt x="10892" y="5332"/>
                  <a:pt x="10696" y="5332"/>
                </a:cubicBezTo>
                <a:cubicBezTo>
                  <a:pt x="10219" y="5332"/>
                  <a:pt x="9764" y="5440"/>
                  <a:pt x="9331" y="5663"/>
                </a:cubicBezTo>
                <a:cubicBezTo>
                  <a:pt x="8897" y="5883"/>
                  <a:pt x="8525" y="6180"/>
                  <a:pt x="8217" y="6552"/>
                </a:cubicBezTo>
                <a:cubicBezTo>
                  <a:pt x="7909" y="6928"/>
                  <a:pt x="7662" y="7377"/>
                  <a:pt x="7476" y="7893"/>
                </a:cubicBezTo>
                <a:cubicBezTo>
                  <a:pt x="7287" y="8415"/>
                  <a:pt x="7192" y="8961"/>
                  <a:pt x="7192" y="9530"/>
                </a:cubicBezTo>
                <a:moveTo>
                  <a:pt x="21333" y="9645"/>
                </a:moveTo>
                <a:cubicBezTo>
                  <a:pt x="21512" y="10008"/>
                  <a:pt x="21600" y="10399"/>
                  <a:pt x="21598" y="10812"/>
                </a:cubicBezTo>
                <a:cubicBezTo>
                  <a:pt x="21593" y="11220"/>
                  <a:pt x="21505" y="11602"/>
                  <a:pt x="21333" y="11945"/>
                </a:cubicBezTo>
                <a:cubicBezTo>
                  <a:pt x="20083" y="14327"/>
                  <a:pt x="18551" y="16164"/>
                  <a:pt x="16735" y="17452"/>
                </a:cubicBezTo>
                <a:cubicBezTo>
                  <a:pt x="14920" y="18746"/>
                  <a:pt x="12964" y="19400"/>
                  <a:pt x="10872" y="19418"/>
                </a:cubicBezTo>
                <a:lnTo>
                  <a:pt x="11902" y="17185"/>
                </a:lnTo>
                <a:cubicBezTo>
                  <a:pt x="13535" y="16950"/>
                  <a:pt x="15025" y="16272"/>
                  <a:pt x="16378" y="15149"/>
                </a:cubicBezTo>
                <a:cubicBezTo>
                  <a:pt x="17729" y="14025"/>
                  <a:pt x="18869" y="12576"/>
                  <a:pt x="19799" y="10798"/>
                </a:cubicBezTo>
                <a:cubicBezTo>
                  <a:pt x="18947" y="9204"/>
                  <a:pt x="17920" y="7878"/>
                  <a:pt x="16716" y="6819"/>
                </a:cubicBezTo>
                <a:lnTo>
                  <a:pt x="17606" y="4897"/>
                </a:lnTo>
                <a:cubicBezTo>
                  <a:pt x="18326" y="5513"/>
                  <a:pt x="18999" y="6215"/>
                  <a:pt x="19623" y="7004"/>
                </a:cubicBezTo>
                <a:cubicBezTo>
                  <a:pt x="20247" y="7790"/>
                  <a:pt x="20817" y="8670"/>
                  <a:pt x="21333" y="9645"/>
                </a:cubicBezTo>
                <a:moveTo>
                  <a:pt x="16097" y="9530"/>
                </a:moveTo>
                <a:cubicBezTo>
                  <a:pt x="16097" y="10223"/>
                  <a:pt x="16011" y="10883"/>
                  <a:pt x="15845" y="11505"/>
                </a:cubicBezTo>
                <a:cubicBezTo>
                  <a:pt x="15676" y="12130"/>
                  <a:pt x="15441" y="12696"/>
                  <a:pt x="15135" y="13212"/>
                </a:cubicBezTo>
                <a:cubicBezTo>
                  <a:pt x="14831" y="13729"/>
                  <a:pt x="14467" y="14186"/>
                  <a:pt x="14046" y="14588"/>
                </a:cubicBezTo>
                <a:cubicBezTo>
                  <a:pt x="13625" y="14990"/>
                  <a:pt x="13163" y="15310"/>
                  <a:pt x="12663" y="15545"/>
                </a:cubicBezTo>
                <a:lnTo>
                  <a:pt x="16001" y="8377"/>
                </a:lnTo>
                <a:cubicBezTo>
                  <a:pt x="16033" y="8568"/>
                  <a:pt x="16057" y="8750"/>
                  <a:pt x="16072" y="8935"/>
                </a:cubicBezTo>
                <a:cubicBezTo>
                  <a:pt x="16089" y="9116"/>
                  <a:pt x="16097" y="9316"/>
                  <a:pt x="16097" y="953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2" name="Shape 1770"/>
          <p:cNvSpPr/>
          <p:nvPr/>
        </p:nvSpPr>
        <p:spPr>
          <a:xfrm>
            <a:off x="13008945" y="4385945"/>
            <a:ext cx="307307" cy="306600"/>
          </a:xfrm>
          <a:custGeom>
            <a:avLst/>
            <a:gdLst/>
            <a:ahLst/>
            <a:cxnLst>
              <a:cxn ang="0">
                <a:pos x="wd2" y="hd2"/>
              </a:cxn>
              <a:cxn ang="5400000">
                <a:pos x="wd2" y="hd2"/>
              </a:cxn>
              <a:cxn ang="10800000">
                <a:pos x="wd2" y="hd2"/>
              </a:cxn>
              <a:cxn ang="16200000">
                <a:pos x="wd2" y="hd2"/>
              </a:cxn>
            </a:cxnLst>
            <a:rect l="0" t="0" r="r" b="b"/>
            <a:pathLst>
              <a:path w="21598" h="21600" extrusionOk="0">
                <a:moveTo>
                  <a:pt x="21333" y="9360"/>
                </a:moveTo>
                <a:cubicBezTo>
                  <a:pt x="21512" y="9815"/>
                  <a:pt x="21600" y="10304"/>
                  <a:pt x="21598" y="10815"/>
                </a:cubicBezTo>
                <a:cubicBezTo>
                  <a:pt x="21593" y="11337"/>
                  <a:pt x="21505" y="11811"/>
                  <a:pt x="21333" y="12241"/>
                </a:cubicBezTo>
                <a:cubicBezTo>
                  <a:pt x="20707" y="13729"/>
                  <a:pt x="20002" y="15055"/>
                  <a:pt x="19217" y="16224"/>
                </a:cubicBezTo>
                <a:cubicBezTo>
                  <a:pt x="18434" y="17389"/>
                  <a:pt x="17594" y="18370"/>
                  <a:pt x="16701" y="19164"/>
                </a:cubicBezTo>
                <a:cubicBezTo>
                  <a:pt x="15805" y="19954"/>
                  <a:pt x="14863" y="20560"/>
                  <a:pt x="13870" y="20975"/>
                </a:cubicBezTo>
                <a:cubicBezTo>
                  <a:pt x="12879" y="21391"/>
                  <a:pt x="11856" y="21600"/>
                  <a:pt x="10801" y="21600"/>
                </a:cubicBezTo>
                <a:cubicBezTo>
                  <a:pt x="9764" y="21600"/>
                  <a:pt x="8748" y="21391"/>
                  <a:pt x="7755" y="20975"/>
                </a:cubicBezTo>
                <a:cubicBezTo>
                  <a:pt x="6764" y="20560"/>
                  <a:pt x="5814" y="19950"/>
                  <a:pt x="4909" y="19145"/>
                </a:cubicBezTo>
                <a:cubicBezTo>
                  <a:pt x="4003" y="18341"/>
                  <a:pt x="3157" y="17356"/>
                  <a:pt x="2374" y="16191"/>
                </a:cubicBezTo>
                <a:cubicBezTo>
                  <a:pt x="1588" y="15022"/>
                  <a:pt x="896" y="13707"/>
                  <a:pt x="294" y="12241"/>
                </a:cubicBezTo>
                <a:cubicBezTo>
                  <a:pt x="98" y="11807"/>
                  <a:pt x="0" y="11333"/>
                  <a:pt x="0" y="10815"/>
                </a:cubicBezTo>
                <a:cubicBezTo>
                  <a:pt x="0" y="10300"/>
                  <a:pt x="98" y="9815"/>
                  <a:pt x="294" y="9360"/>
                </a:cubicBezTo>
                <a:cubicBezTo>
                  <a:pt x="903" y="7890"/>
                  <a:pt x="1598" y="6578"/>
                  <a:pt x="2379" y="5417"/>
                </a:cubicBezTo>
                <a:cubicBezTo>
                  <a:pt x="3159" y="4255"/>
                  <a:pt x="4003" y="3271"/>
                  <a:pt x="4909" y="2462"/>
                </a:cubicBezTo>
                <a:cubicBezTo>
                  <a:pt x="5814" y="1654"/>
                  <a:pt x="6761" y="1040"/>
                  <a:pt x="7750" y="625"/>
                </a:cubicBezTo>
                <a:cubicBezTo>
                  <a:pt x="8738" y="206"/>
                  <a:pt x="9754" y="0"/>
                  <a:pt x="10801" y="0"/>
                </a:cubicBezTo>
                <a:cubicBezTo>
                  <a:pt x="11856" y="0"/>
                  <a:pt x="12879" y="206"/>
                  <a:pt x="13870" y="625"/>
                </a:cubicBezTo>
                <a:cubicBezTo>
                  <a:pt x="14863" y="1040"/>
                  <a:pt x="15805" y="1646"/>
                  <a:pt x="16701" y="2444"/>
                </a:cubicBezTo>
                <a:cubicBezTo>
                  <a:pt x="17594" y="3245"/>
                  <a:pt x="18434" y="4222"/>
                  <a:pt x="19217" y="5383"/>
                </a:cubicBezTo>
                <a:cubicBezTo>
                  <a:pt x="20002" y="6545"/>
                  <a:pt x="20707" y="7864"/>
                  <a:pt x="21333" y="9360"/>
                </a:cubicBezTo>
                <a:moveTo>
                  <a:pt x="10801" y="18906"/>
                </a:moveTo>
                <a:cubicBezTo>
                  <a:pt x="11731" y="18906"/>
                  <a:pt x="12624" y="18715"/>
                  <a:pt x="13478" y="18326"/>
                </a:cubicBezTo>
                <a:cubicBezTo>
                  <a:pt x="14332" y="17940"/>
                  <a:pt x="15142" y="17400"/>
                  <a:pt x="15908" y="16709"/>
                </a:cubicBezTo>
                <a:cubicBezTo>
                  <a:pt x="16674" y="16014"/>
                  <a:pt x="17384" y="15166"/>
                  <a:pt x="18040" y="14155"/>
                </a:cubicBezTo>
                <a:cubicBezTo>
                  <a:pt x="18698" y="13148"/>
                  <a:pt x="19283" y="12027"/>
                  <a:pt x="19799" y="10796"/>
                </a:cubicBezTo>
                <a:cubicBezTo>
                  <a:pt x="19173" y="9282"/>
                  <a:pt x="18441" y="7956"/>
                  <a:pt x="17602" y="6813"/>
                </a:cubicBezTo>
                <a:cubicBezTo>
                  <a:pt x="16762" y="5670"/>
                  <a:pt x="15840" y="4751"/>
                  <a:pt x="14831" y="4061"/>
                </a:cubicBezTo>
                <a:cubicBezTo>
                  <a:pt x="15230" y="4751"/>
                  <a:pt x="15539" y="5534"/>
                  <a:pt x="15761" y="6401"/>
                </a:cubicBezTo>
                <a:cubicBezTo>
                  <a:pt x="15984" y="7265"/>
                  <a:pt x="16097" y="8206"/>
                  <a:pt x="16097" y="9216"/>
                </a:cubicBezTo>
                <a:cubicBezTo>
                  <a:pt x="16097" y="10341"/>
                  <a:pt x="15957" y="11388"/>
                  <a:pt x="15681" y="12362"/>
                </a:cubicBezTo>
                <a:cubicBezTo>
                  <a:pt x="15404" y="13339"/>
                  <a:pt x="15017" y="14195"/>
                  <a:pt x="14521" y="14941"/>
                </a:cubicBezTo>
                <a:cubicBezTo>
                  <a:pt x="14024" y="15684"/>
                  <a:pt x="13449" y="16272"/>
                  <a:pt x="12793" y="16691"/>
                </a:cubicBezTo>
                <a:cubicBezTo>
                  <a:pt x="12137" y="17113"/>
                  <a:pt x="11437" y="17326"/>
                  <a:pt x="10696" y="17326"/>
                </a:cubicBezTo>
                <a:cubicBezTo>
                  <a:pt x="9945" y="17326"/>
                  <a:pt x="9247" y="17113"/>
                  <a:pt x="8599" y="16691"/>
                </a:cubicBezTo>
                <a:cubicBezTo>
                  <a:pt x="7950" y="16272"/>
                  <a:pt x="7380" y="15684"/>
                  <a:pt x="6884" y="14941"/>
                </a:cubicBezTo>
                <a:cubicBezTo>
                  <a:pt x="6387" y="14195"/>
                  <a:pt x="6000" y="13339"/>
                  <a:pt x="5724" y="12362"/>
                </a:cubicBezTo>
                <a:cubicBezTo>
                  <a:pt x="5445" y="11388"/>
                  <a:pt x="5308" y="10341"/>
                  <a:pt x="5308" y="9216"/>
                </a:cubicBezTo>
                <a:cubicBezTo>
                  <a:pt x="5308" y="8301"/>
                  <a:pt x="5406" y="7427"/>
                  <a:pt x="5606" y="6603"/>
                </a:cubicBezTo>
                <a:cubicBezTo>
                  <a:pt x="5804" y="5777"/>
                  <a:pt x="6071" y="5023"/>
                  <a:pt x="6409" y="4340"/>
                </a:cubicBezTo>
                <a:cubicBezTo>
                  <a:pt x="5496" y="5034"/>
                  <a:pt x="4645" y="5927"/>
                  <a:pt x="3861" y="7026"/>
                </a:cubicBezTo>
                <a:cubicBezTo>
                  <a:pt x="3076" y="8121"/>
                  <a:pt x="2391" y="9382"/>
                  <a:pt x="1804" y="10796"/>
                </a:cubicBezTo>
                <a:cubicBezTo>
                  <a:pt x="2320" y="12016"/>
                  <a:pt x="2902" y="13133"/>
                  <a:pt x="3556" y="14148"/>
                </a:cubicBezTo>
                <a:cubicBezTo>
                  <a:pt x="4209" y="15166"/>
                  <a:pt x="4919" y="16014"/>
                  <a:pt x="5689" y="16709"/>
                </a:cubicBezTo>
                <a:cubicBezTo>
                  <a:pt x="6458" y="17400"/>
                  <a:pt x="7270" y="17940"/>
                  <a:pt x="8124" y="18326"/>
                </a:cubicBezTo>
                <a:cubicBezTo>
                  <a:pt x="8981" y="18719"/>
                  <a:pt x="9871" y="18906"/>
                  <a:pt x="10801" y="18906"/>
                </a:cubicBezTo>
                <a:moveTo>
                  <a:pt x="10696" y="3954"/>
                </a:moveTo>
                <a:cubicBezTo>
                  <a:pt x="10219" y="3954"/>
                  <a:pt x="9764" y="4090"/>
                  <a:pt x="9331" y="4366"/>
                </a:cubicBezTo>
                <a:cubicBezTo>
                  <a:pt x="8897" y="4645"/>
                  <a:pt x="8525" y="5016"/>
                  <a:pt x="8217" y="5486"/>
                </a:cubicBezTo>
                <a:cubicBezTo>
                  <a:pt x="7909" y="5953"/>
                  <a:pt x="7662" y="6512"/>
                  <a:pt x="7476" y="7166"/>
                </a:cubicBezTo>
                <a:cubicBezTo>
                  <a:pt x="7287" y="7816"/>
                  <a:pt x="7192" y="8496"/>
                  <a:pt x="7192" y="9216"/>
                </a:cubicBezTo>
                <a:cubicBezTo>
                  <a:pt x="7192" y="9484"/>
                  <a:pt x="7258" y="9716"/>
                  <a:pt x="7385" y="9918"/>
                </a:cubicBezTo>
                <a:cubicBezTo>
                  <a:pt x="7515" y="10120"/>
                  <a:pt x="7679" y="10216"/>
                  <a:pt x="7872" y="10216"/>
                </a:cubicBezTo>
                <a:cubicBezTo>
                  <a:pt x="8068" y="10216"/>
                  <a:pt x="8227" y="10117"/>
                  <a:pt x="8352" y="9911"/>
                </a:cubicBezTo>
                <a:cubicBezTo>
                  <a:pt x="8479" y="9701"/>
                  <a:pt x="8540" y="9473"/>
                  <a:pt x="8540" y="9216"/>
                </a:cubicBezTo>
                <a:cubicBezTo>
                  <a:pt x="8540" y="8301"/>
                  <a:pt x="8751" y="7533"/>
                  <a:pt x="9167" y="6912"/>
                </a:cubicBezTo>
                <a:cubicBezTo>
                  <a:pt x="9585" y="6287"/>
                  <a:pt x="10094" y="5979"/>
                  <a:pt x="10696" y="5979"/>
                </a:cubicBezTo>
                <a:cubicBezTo>
                  <a:pt x="10892" y="5979"/>
                  <a:pt x="11053" y="5872"/>
                  <a:pt x="11183" y="5670"/>
                </a:cubicBezTo>
                <a:cubicBezTo>
                  <a:pt x="11310" y="5464"/>
                  <a:pt x="11376" y="5229"/>
                  <a:pt x="11376" y="4957"/>
                </a:cubicBezTo>
                <a:cubicBezTo>
                  <a:pt x="11376" y="4663"/>
                  <a:pt x="11310" y="4424"/>
                  <a:pt x="11183" y="4233"/>
                </a:cubicBezTo>
                <a:cubicBezTo>
                  <a:pt x="11053" y="4046"/>
                  <a:pt x="10892" y="3954"/>
                  <a:pt x="10696" y="3954"/>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3" name="Shape 1771"/>
          <p:cNvSpPr/>
          <p:nvPr/>
        </p:nvSpPr>
        <p:spPr>
          <a:xfrm>
            <a:off x="13751599" y="4385945"/>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20709" y="0"/>
                </a:moveTo>
                <a:cubicBezTo>
                  <a:pt x="20812" y="11"/>
                  <a:pt x="20922" y="53"/>
                  <a:pt x="21049" y="117"/>
                </a:cubicBezTo>
                <a:cubicBezTo>
                  <a:pt x="21416" y="342"/>
                  <a:pt x="21600" y="731"/>
                  <a:pt x="21600" y="1282"/>
                </a:cubicBezTo>
                <a:lnTo>
                  <a:pt x="21600" y="20332"/>
                </a:lnTo>
                <a:cubicBezTo>
                  <a:pt x="21600" y="20883"/>
                  <a:pt x="21416" y="21272"/>
                  <a:pt x="21049" y="21498"/>
                </a:cubicBezTo>
                <a:cubicBezTo>
                  <a:pt x="20922" y="21565"/>
                  <a:pt x="20812" y="21600"/>
                  <a:pt x="20709" y="21600"/>
                </a:cubicBezTo>
                <a:cubicBezTo>
                  <a:pt x="20452" y="21600"/>
                  <a:pt x="20236" y="21476"/>
                  <a:pt x="20065" y="21229"/>
                </a:cubicBezTo>
                <a:lnTo>
                  <a:pt x="14402" y="13268"/>
                </a:lnTo>
                <a:lnTo>
                  <a:pt x="14402" y="17275"/>
                </a:lnTo>
                <a:cubicBezTo>
                  <a:pt x="14402" y="17801"/>
                  <a:pt x="14331" y="18306"/>
                  <a:pt x="14187" y="18776"/>
                </a:cubicBezTo>
                <a:cubicBezTo>
                  <a:pt x="14043" y="19249"/>
                  <a:pt x="13849" y="19665"/>
                  <a:pt x="13607" y="20029"/>
                </a:cubicBezTo>
                <a:cubicBezTo>
                  <a:pt x="13364" y="20385"/>
                  <a:pt x="13080" y="20671"/>
                  <a:pt x="12757" y="20880"/>
                </a:cubicBezTo>
                <a:cubicBezTo>
                  <a:pt x="12432" y="21092"/>
                  <a:pt x="12084" y="21194"/>
                  <a:pt x="11707" y="21194"/>
                </a:cubicBezTo>
                <a:lnTo>
                  <a:pt x="2705" y="21194"/>
                </a:lnTo>
                <a:cubicBezTo>
                  <a:pt x="2340" y="21194"/>
                  <a:pt x="1990" y="21092"/>
                  <a:pt x="1665" y="20880"/>
                </a:cubicBezTo>
                <a:cubicBezTo>
                  <a:pt x="1334" y="20671"/>
                  <a:pt x="1048" y="20385"/>
                  <a:pt x="803" y="20029"/>
                </a:cubicBezTo>
                <a:cubicBezTo>
                  <a:pt x="556" y="19665"/>
                  <a:pt x="360" y="19252"/>
                  <a:pt x="215" y="18786"/>
                </a:cubicBezTo>
                <a:cubicBezTo>
                  <a:pt x="71" y="18317"/>
                  <a:pt x="0" y="17815"/>
                  <a:pt x="0" y="17275"/>
                </a:cubicBezTo>
                <a:lnTo>
                  <a:pt x="0" y="4293"/>
                </a:lnTo>
                <a:cubicBezTo>
                  <a:pt x="0" y="3760"/>
                  <a:pt x="71" y="3262"/>
                  <a:pt x="215" y="2789"/>
                </a:cubicBezTo>
                <a:cubicBezTo>
                  <a:pt x="360" y="2313"/>
                  <a:pt x="556" y="1907"/>
                  <a:pt x="803" y="1561"/>
                </a:cubicBezTo>
                <a:cubicBezTo>
                  <a:pt x="1048" y="1222"/>
                  <a:pt x="1334" y="946"/>
                  <a:pt x="1665" y="734"/>
                </a:cubicBezTo>
                <a:cubicBezTo>
                  <a:pt x="1990" y="526"/>
                  <a:pt x="2340" y="420"/>
                  <a:pt x="2705" y="420"/>
                </a:cubicBezTo>
                <a:lnTo>
                  <a:pt x="11707" y="420"/>
                </a:lnTo>
                <a:cubicBezTo>
                  <a:pt x="12074" y="420"/>
                  <a:pt x="12422" y="526"/>
                  <a:pt x="12752" y="734"/>
                </a:cubicBezTo>
                <a:cubicBezTo>
                  <a:pt x="13078" y="946"/>
                  <a:pt x="13364" y="1222"/>
                  <a:pt x="13607" y="1561"/>
                </a:cubicBezTo>
                <a:cubicBezTo>
                  <a:pt x="13849" y="1907"/>
                  <a:pt x="14043" y="2313"/>
                  <a:pt x="14187" y="2789"/>
                </a:cubicBezTo>
                <a:cubicBezTo>
                  <a:pt x="14331" y="3262"/>
                  <a:pt x="14402" y="3760"/>
                  <a:pt x="14402" y="4293"/>
                </a:cubicBezTo>
                <a:lnTo>
                  <a:pt x="14402" y="8346"/>
                </a:lnTo>
                <a:lnTo>
                  <a:pt x="20065" y="388"/>
                </a:lnTo>
                <a:cubicBezTo>
                  <a:pt x="20244" y="127"/>
                  <a:pt x="20457" y="0"/>
                  <a:pt x="20709" y="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4" name="Shape 1772"/>
          <p:cNvSpPr/>
          <p:nvPr/>
        </p:nvSpPr>
        <p:spPr>
          <a:xfrm>
            <a:off x="14517301" y="438722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5" name="Shape 1773"/>
          <p:cNvSpPr/>
          <p:nvPr/>
        </p:nvSpPr>
        <p:spPr>
          <a:xfrm>
            <a:off x="15289406" y="4388500"/>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0523" y="0"/>
                </a:moveTo>
                <a:cubicBezTo>
                  <a:pt x="20825" y="0"/>
                  <a:pt x="21082" y="104"/>
                  <a:pt x="21289" y="308"/>
                </a:cubicBezTo>
                <a:cubicBezTo>
                  <a:pt x="21493" y="518"/>
                  <a:pt x="21600" y="775"/>
                  <a:pt x="21600" y="1077"/>
                </a:cubicBezTo>
                <a:cubicBezTo>
                  <a:pt x="21600" y="1379"/>
                  <a:pt x="21493" y="1630"/>
                  <a:pt x="21280" y="1834"/>
                </a:cubicBezTo>
                <a:lnTo>
                  <a:pt x="13495" y="9622"/>
                </a:lnTo>
                <a:lnTo>
                  <a:pt x="13495" y="20523"/>
                </a:lnTo>
                <a:cubicBezTo>
                  <a:pt x="13495" y="20825"/>
                  <a:pt x="13388" y="21082"/>
                  <a:pt x="13184" y="21289"/>
                </a:cubicBezTo>
                <a:cubicBezTo>
                  <a:pt x="12977" y="21496"/>
                  <a:pt x="12723" y="21600"/>
                  <a:pt x="12418" y="21600"/>
                </a:cubicBezTo>
                <a:cubicBezTo>
                  <a:pt x="12116" y="21600"/>
                  <a:pt x="11862" y="21493"/>
                  <a:pt x="11661" y="21283"/>
                </a:cubicBezTo>
                <a:lnTo>
                  <a:pt x="8407" y="18044"/>
                </a:lnTo>
                <a:cubicBezTo>
                  <a:pt x="8197" y="17831"/>
                  <a:pt x="8096" y="17575"/>
                  <a:pt x="8105" y="17272"/>
                </a:cubicBezTo>
                <a:lnTo>
                  <a:pt x="8105" y="9622"/>
                </a:lnTo>
                <a:lnTo>
                  <a:pt x="317" y="1834"/>
                </a:lnTo>
                <a:cubicBezTo>
                  <a:pt x="107" y="1621"/>
                  <a:pt x="0" y="1371"/>
                  <a:pt x="0" y="1077"/>
                </a:cubicBezTo>
                <a:cubicBezTo>
                  <a:pt x="0" y="775"/>
                  <a:pt x="104" y="518"/>
                  <a:pt x="308" y="308"/>
                </a:cubicBezTo>
                <a:cubicBezTo>
                  <a:pt x="515" y="104"/>
                  <a:pt x="772" y="0"/>
                  <a:pt x="1074" y="0"/>
                </a:cubicBezTo>
                <a:lnTo>
                  <a:pt x="20523" y="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6" name="Shape 1774"/>
          <p:cNvSpPr/>
          <p:nvPr/>
        </p:nvSpPr>
        <p:spPr>
          <a:xfrm>
            <a:off x="1289092" y="4976143"/>
            <a:ext cx="307305" cy="306608"/>
          </a:xfrm>
          <a:custGeom>
            <a:avLst/>
            <a:gdLst/>
            <a:ahLst/>
            <a:cxnLst>
              <a:cxn ang="0">
                <a:pos x="wd2" y="hd2"/>
              </a:cxn>
              <a:cxn ang="5400000">
                <a:pos x="wd2" y="hd2"/>
              </a:cxn>
              <a:cxn ang="10800000">
                <a:pos x="wd2" y="hd2"/>
              </a:cxn>
              <a:cxn ang="16200000">
                <a:pos x="wd2" y="hd2"/>
              </a:cxn>
            </a:cxnLst>
            <a:rect l="0" t="0" r="r" b="b"/>
            <a:pathLst>
              <a:path w="21600" h="21558" extrusionOk="0">
                <a:moveTo>
                  <a:pt x="18077" y="8547"/>
                </a:moveTo>
                <a:cubicBezTo>
                  <a:pt x="19182" y="9499"/>
                  <a:pt x="20046" y="10569"/>
                  <a:pt x="20670" y="11749"/>
                </a:cubicBezTo>
                <a:cubicBezTo>
                  <a:pt x="21291" y="12932"/>
                  <a:pt x="21600" y="14075"/>
                  <a:pt x="21600" y="15179"/>
                </a:cubicBezTo>
                <a:cubicBezTo>
                  <a:pt x="21600" y="16159"/>
                  <a:pt x="21344" y="17041"/>
                  <a:pt x="20832" y="17815"/>
                </a:cubicBezTo>
                <a:cubicBezTo>
                  <a:pt x="20321" y="18593"/>
                  <a:pt x="19594" y="19260"/>
                  <a:pt x="18661" y="19812"/>
                </a:cubicBezTo>
                <a:cubicBezTo>
                  <a:pt x="17724" y="20364"/>
                  <a:pt x="16585" y="20795"/>
                  <a:pt x="15253" y="21099"/>
                </a:cubicBezTo>
                <a:cubicBezTo>
                  <a:pt x="13917" y="21403"/>
                  <a:pt x="12435" y="21558"/>
                  <a:pt x="10800" y="21558"/>
                </a:cubicBezTo>
                <a:cubicBezTo>
                  <a:pt x="9168" y="21558"/>
                  <a:pt x="7683" y="21403"/>
                  <a:pt x="6350" y="21099"/>
                </a:cubicBezTo>
                <a:cubicBezTo>
                  <a:pt x="5015" y="20795"/>
                  <a:pt x="3879" y="20364"/>
                  <a:pt x="2936" y="19812"/>
                </a:cubicBezTo>
                <a:cubicBezTo>
                  <a:pt x="1994" y="19260"/>
                  <a:pt x="1270" y="18590"/>
                  <a:pt x="761" y="17810"/>
                </a:cubicBezTo>
                <a:cubicBezTo>
                  <a:pt x="256" y="17030"/>
                  <a:pt x="0" y="16151"/>
                  <a:pt x="0" y="15179"/>
                </a:cubicBezTo>
                <a:cubicBezTo>
                  <a:pt x="0" y="14075"/>
                  <a:pt x="318" y="12935"/>
                  <a:pt x="949" y="11758"/>
                </a:cubicBezTo>
                <a:cubicBezTo>
                  <a:pt x="1582" y="10581"/>
                  <a:pt x="2450" y="9510"/>
                  <a:pt x="3557" y="8547"/>
                </a:cubicBezTo>
                <a:cubicBezTo>
                  <a:pt x="3654" y="8404"/>
                  <a:pt x="3823" y="8345"/>
                  <a:pt x="4057" y="8370"/>
                </a:cubicBezTo>
                <a:cubicBezTo>
                  <a:pt x="4291" y="8398"/>
                  <a:pt x="4447" y="8491"/>
                  <a:pt x="4528" y="8654"/>
                </a:cubicBezTo>
                <a:cubicBezTo>
                  <a:pt x="4565" y="8801"/>
                  <a:pt x="4565" y="8930"/>
                  <a:pt x="4528" y="9046"/>
                </a:cubicBezTo>
                <a:cubicBezTo>
                  <a:pt x="4447" y="9361"/>
                  <a:pt x="4378" y="9739"/>
                  <a:pt x="4319" y="10178"/>
                </a:cubicBezTo>
                <a:cubicBezTo>
                  <a:pt x="4259" y="10617"/>
                  <a:pt x="4238" y="11073"/>
                  <a:pt x="4259" y="11547"/>
                </a:cubicBezTo>
                <a:cubicBezTo>
                  <a:pt x="4278" y="12017"/>
                  <a:pt x="4344" y="12476"/>
                  <a:pt x="4453" y="12915"/>
                </a:cubicBezTo>
                <a:cubicBezTo>
                  <a:pt x="4562" y="13355"/>
                  <a:pt x="4749" y="13735"/>
                  <a:pt x="5021" y="14047"/>
                </a:cubicBezTo>
                <a:cubicBezTo>
                  <a:pt x="5330" y="14380"/>
                  <a:pt x="5717" y="14599"/>
                  <a:pt x="6185" y="14709"/>
                </a:cubicBezTo>
                <a:cubicBezTo>
                  <a:pt x="5698" y="13323"/>
                  <a:pt x="5498" y="12008"/>
                  <a:pt x="5589" y="10758"/>
                </a:cubicBezTo>
                <a:cubicBezTo>
                  <a:pt x="5676" y="9510"/>
                  <a:pt x="5920" y="8345"/>
                  <a:pt x="6319" y="7266"/>
                </a:cubicBezTo>
                <a:cubicBezTo>
                  <a:pt x="6718" y="6187"/>
                  <a:pt x="7224" y="5213"/>
                  <a:pt x="7836" y="4340"/>
                </a:cubicBezTo>
                <a:cubicBezTo>
                  <a:pt x="8450" y="3470"/>
                  <a:pt x="9040" y="2721"/>
                  <a:pt x="9608" y="2090"/>
                </a:cubicBezTo>
                <a:cubicBezTo>
                  <a:pt x="10173" y="1459"/>
                  <a:pt x="10663" y="980"/>
                  <a:pt x="11068" y="654"/>
                </a:cubicBezTo>
                <a:cubicBezTo>
                  <a:pt x="11477" y="327"/>
                  <a:pt x="11692" y="150"/>
                  <a:pt x="11711" y="124"/>
                </a:cubicBezTo>
                <a:cubicBezTo>
                  <a:pt x="11961" y="-42"/>
                  <a:pt x="12195" y="-42"/>
                  <a:pt x="12416" y="124"/>
                </a:cubicBezTo>
                <a:cubicBezTo>
                  <a:pt x="12513" y="192"/>
                  <a:pt x="12582" y="293"/>
                  <a:pt x="12616" y="414"/>
                </a:cubicBezTo>
                <a:cubicBezTo>
                  <a:pt x="12650" y="535"/>
                  <a:pt x="12647" y="645"/>
                  <a:pt x="12610" y="747"/>
                </a:cubicBezTo>
                <a:cubicBezTo>
                  <a:pt x="12610" y="761"/>
                  <a:pt x="12532" y="955"/>
                  <a:pt x="12376" y="1318"/>
                </a:cubicBezTo>
                <a:cubicBezTo>
                  <a:pt x="12223" y="1681"/>
                  <a:pt x="12117" y="2141"/>
                  <a:pt x="12058" y="2693"/>
                </a:cubicBezTo>
                <a:cubicBezTo>
                  <a:pt x="11995" y="3244"/>
                  <a:pt x="12029" y="3850"/>
                  <a:pt x="12161" y="4503"/>
                </a:cubicBezTo>
                <a:cubicBezTo>
                  <a:pt x="12292" y="5162"/>
                  <a:pt x="12644" y="5773"/>
                  <a:pt x="13222" y="6339"/>
                </a:cubicBezTo>
                <a:cubicBezTo>
                  <a:pt x="13590" y="6728"/>
                  <a:pt x="13927" y="7108"/>
                  <a:pt x="14229" y="7486"/>
                </a:cubicBezTo>
                <a:cubicBezTo>
                  <a:pt x="14532" y="7863"/>
                  <a:pt x="14791" y="8283"/>
                  <a:pt x="15006" y="8744"/>
                </a:cubicBezTo>
                <a:cubicBezTo>
                  <a:pt x="15219" y="9209"/>
                  <a:pt x="15390" y="9750"/>
                  <a:pt x="15515" y="10364"/>
                </a:cubicBezTo>
                <a:cubicBezTo>
                  <a:pt x="15640" y="10978"/>
                  <a:pt x="15702" y="11710"/>
                  <a:pt x="15702" y="12555"/>
                </a:cubicBezTo>
                <a:cubicBezTo>
                  <a:pt x="15702" y="12850"/>
                  <a:pt x="15546" y="13028"/>
                  <a:pt x="15237" y="13079"/>
                </a:cubicBezTo>
                <a:cubicBezTo>
                  <a:pt x="15119" y="13098"/>
                  <a:pt x="14997" y="13079"/>
                  <a:pt x="14872" y="13028"/>
                </a:cubicBezTo>
                <a:cubicBezTo>
                  <a:pt x="14747" y="12971"/>
                  <a:pt x="14666" y="12887"/>
                  <a:pt x="14626" y="12769"/>
                </a:cubicBezTo>
                <a:cubicBezTo>
                  <a:pt x="14485" y="12490"/>
                  <a:pt x="14276" y="12270"/>
                  <a:pt x="13999" y="12110"/>
                </a:cubicBezTo>
                <a:cubicBezTo>
                  <a:pt x="13721" y="11946"/>
                  <a:pt x="13406" y="11868"/>
                  <a:pt x="13056" y="11868"/>
                </a:cubicBezTo>
                <a:cubicBezTo>
                  <a:pt x="12588" y="11868"/>
                  <a:pt x="12192" y="12017"/>
                  <a:pt x="11870" y="12318"/>
                </a:cubicBezTo>
                <a:cubicBezTo>
                  <a:pt x="11546" y="12619"/>
                  <a:pt x="11384" y="12986"/>
                  <a:pt x="11384" y="13419"/>
                </a:cubicBezTo>
                <a:cubicBezTo>
                  <a:pt x="11384" y="14504"/>
                  <a:pt x="12161" y="15044"/>
                  <a:pt x="13715" y="15036"/>
                </a:cubicBezTo>
                <a:cubicBezTo>
                  <a:pt x="14691" y="15036"/>
                  <a:pt x="15453" y="14751"/>
                  <a:pt x="15999" y="14185"/>
                </a:cubicBezTo>
                <a:cubicBezTo>
                  <a:pt x="16370" y="13800"/>
                  <a:pt x="16635" y="13343"/>
                  <a:pt x="16798" y="12819"/>
                </a:cubicBezTo>
                <a:cubicBezTo>
                  <a:pt x="16963" y="12290"/>
                  <a:pt x="17066" y="11778"/>
                  <a:pt x="17103" y="11273"/>
                </a:cubicBezTo>
                <a:cubicBezTo>
                  <a:pt x="17144" y="10769"/>
                  <a:pt x="17156" y="10310"/>
                  <a:pt x="17135" y="9893"/>
                </a:cubicBezTo>
                <a:cubicBezTo>
                  <a:pt x="17116" y="9474"/>
                  <a:pt x="17097" y="9195"/>
                  <a:pt x="17075" y="9049"/>
                </a:cubicBezTo>
                <a:cubicBezTo>
                  <a:pt x="17016" y="8942"/>
                  <a:pt x="17016" y="8812"/>
                  <a:pt x="17075" y="8657"/>
                </a:cubicBezTo>
                <a:cubicBezTo>
                  <a:pt x="17156" y="8494"/>
                  <a:pt x="17312" y="8401"/>
                  <a:pt x="17547" y="8373"/>
                </a:cubicBezTo>
                <a:cubicBezTo>
                  <a:pt x="17781" y="8347"/>
                  <a:pt x="17955" y="8404"/>
                  <a:pt x="18077" y="8547"/>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7" name="Shape 1775"/>
          <p:cNvSpPr/>
          <p:nvPr/>
        </p:nvSpPr>
        <p:spPr>
          <a:xfrm>
            <a:off x="2004856" y="498509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3599" y="2168"/>
                </a:moveTo>
                <a:cubicBezTo>
                  <a:pt x="3599" y="2550"/>
                  <a:pt x="3518" y="2902"/>
                  <a:pt x="3359" y="3214"/>
                </a:cubicBezTo>
                <a:cubicBezTo>
                  <a:pt x="3197" y="3525"/>
                  <a:pt x="2982" y="3792"/>
                  <a:pt x="2708" y="4007"/>
                </a:cubicBezTo>
                <a:lnTo>
                  <a:pt x="2708" y="21051"/>
                </a:lnTo>
                <a:cubicBezTo>
                  <a:pt x="2708" y="21203"/>
                  <a:pt x="2664" y="21330"/>
                  <a:pt x="2580" y="21438"/>
                </a:cubicBezTo>
                <a:cubicBezTo>
                  <a:pt x="2492" y="21547"/>
                  <a:pt x="2387" y="21600"/>
                  <a:pt x="2262" y="21600"/>
                </a:cubicBezTo>
                <a:lnTo>
                  <a:pt x="1349" y="21600"/>
                </a:lnTo>
                <a:cubicBezTo>
                  <a:pt x="1222" y="21600"/>
                  <a:pt x="1119" y="21544"/>
                  <a:pt x="1038" y="21438"/>
                </a:cubicBezTo>
                <a:cubicBezTo>
                  <a:pt x="955" y="21330"/>
                  <a:pt x="913" y="21203"/>
                  <a:pt x="913" y="21051"/>
                </a:cubicBezTo>
                <a:lnTo>
                  <a:pt x="913" y="4007"/>
                </a:lnTo>
                <a:cubicBezTo>
                  <a:pt x="641" y="3792"/>
                  <a:pt x="421" y="3525"/>
                  <a:pt x="252" y="3214"/>
                </a:cubicBezTo>
                <a:cubicBezTo>
                  <a:pt x="83" y="2902"/>
                  <a:pt x="0" y="2550"/>
                  <a:pt x="0" y="2168"/>
                </a:cubicBezTo>
                <a:cubicBezTo>
                  <a:pt x="0" y="1575"/>
                  <a:pt x="176" y="1069"/>
                  <a:pt x="529" y="640"/>
                </a:cubicBezTo>
                <a:cubicBezTo>
                  <a:pt x="879" y="212"/>
                  <a:pt x="1305" y="0"/>
                  <a:pt x="1804" y="0"/>
                </a:cubicBezTo>
                <a:cubicBezTo>
                  <a:pt x="2296" y="0"/>
                  <a:pt x="2720" y="212"/>
                  <a:pt x="3070" y="640"/>
                </a:cubicBezTo>
                <a:cubicBezTo>
                  <a:pt x="3422" y="1069"/>
                  <a:pt x="3599" y="1572"/>
                  <a:pt x="3599" y="2168"/>
                </a:cubicBezTo>
                <a:moveTo>
                  <a:pt x="20839" y="2476"/>
                </a:moveTo>
                <a:cubicBezTo>
                  <a:pt x="21064" y="2324"/>
                  <a:pt x="21247" y="2297"/>
                  <a:pt x="21389" y="2391"/>
                </a:cubicBezTo>
                <a:cubicBezTo>
                  <a:pt x="21529" y="2485"/>
                  <a:pt x="21600" y="2685"/>
                  <a:pt x="21600" y="2996"/>
                </a:cubicBezTo>
                <a:lnTo>
                  <a:pt x="21600" y="13516"/>
                </a:lnTo>
                <a:cubicBezTo>
                  <a:pt x="21600" y="13804"/>
                  <a:pt x="21527" y="14106"/>
                  <a:pt x="21382" y="14421"/>
                </a:cubicBezTo>
                <a:cubicBezTo>
                  <a:pt x="21238" y="14738"/>
                  <a:pt x="21057" y="14967"/>
                  <a:pt x="20839" y="15120"/>
                </a:cubicBezTo>
                <a:cubicBezTo>
                  <a:pt x="19955" y="15757"/>
                  <a:pt x="19147" y="16165"/>
                  <a:pt x="18413" y="16351"/>
                </a:cubicBezTo>
                <a:cubicBezTo>
                  <a:pt x="17678" y="16530"/>
                  <a:pt x="17037" y="16606"/>
                  <a:pt x="16491" y="16568"/>
                </a:cubicBezTo>
                <a:cubicBezTo>
                  <a:pt x="15849" y="16527"/>
                  <a:pt x="15281" y="16371"/>
                  <a:pt x="14792" y="16104"/>
                </a:cubicBezTo>
                <a:cubicBezTo>
                  <a:pt x="14393" y="15851"/>
                  <a:pt x="14003" y="15607"/>
                  <a:pt x="13624" y="15378"/>
                </a:cubicBezTo>
                <a:cubicBezTo>
                  <a:pt x="13244" y="15146"/>
                  <a:pt x="12858" y="14946"/>
                  <a:pt x="12459" y="14773"/>
                </a:cubicBezTo>
                <a:cubicBezTo>
                  <a:pt x="12060" y="14600"/>
                  <a:pt x="11641" y="14462"/>
                  <a:pt x="11198" y="14359"/>
                </a:cubicBezTo>
                <a:cubicBezTo>
                  <a:pt x="10757" y="14256"/>
                  <a:pt x="10270" y="14203"/>
                  <a:pt x="9739" y="14203"/>
                </a:cubicBezTo>
                <a:cubicBezTo>
                  <a:pt x="9310" y="14221"/>
                  <a:pt x="8826" y="14306"/>
                  <a:pt x="8287" y="14456"/>
                </a:cubicBezTo>
                <a:cubicBezTo>
                  <a:pt x="7824" y="14588"/>
                  <a:pt x="7266" y="14800"/>
                  <a:pt x="6605" y="15090"/>
                </a:cubicBezTo>
                <a:cubicBezTo>
                  <a:pt x="5944" y="15381"/>
                  <a:pt x="5207" y="15792"/>
                  <a:pt x="4394" y="16327"/>
                </a:cubicBezTo>
                <a:cubicBezTo>
                  <a:pt x="4169" y="16477"/>
                  <a:pt x="3978" y="16495"/>
                  <a:pt x="3826" y="16383"/>
                </a:cubicBezTo>
                <a:cubicBezTo>
                  <a:pt x="3675" y="16268"/>
                  <a:pt x="3599" y="16060"/>
                  <a:pt x="3599" y="15751"/>
                </a:cubicBezTo>
                <a:lnTo>
                  <a:pt x="3599" y="5273"/>
                </a:lnTo>
                <a:cubicBezTo>
                  <a:pt x="3599" y="4965"/>
                  <a:pt x="3675" y="4653"/>
                  <a:pt x="3826" y="4348"/>
                </a:cubicBezTo>
                <a:cubicBezTo>
                  <a:pt x="3978" y="4036"/>
                  <a:pt x="4169" y="3807"/>
                  <a:pt x="4394" y="3654"/>
                </a:cubicBezTo>
                <a:cubicBezTo>
                  <a:pt x="5207" y="3143"/>
                  <a:pt x="5942" y="2738"/>
                  <a:pt x="6598" y="2447"/>
                </a:cubicBezTo>
                <a:cubicBezTo>
                  <a:pt x="7254" y="2156"/>
                  <a:pt x="7817" y="1945"/>
                  <a:pt x="8287" y="1813"/>
                </a:cubicBezTo>
                <a:cubicBezTo>
                  <a:pt x="8833" y="1666"/>
                  <a:pt x="9318" y="1581"/>
                  <a:pt x="9739" y="1560"/>
                </a:cubicBezTo>
                <a:cubicBezTo>
                  <a:pt x="10270" y="1560"/>
                  <a:pt x="10757" y="1613"/>
                  <a:pt x="11198" y="1716"/>
                </a:cubicBezTo>
                <a:cubicBezTo>
                  <a:pt x="11641" y="1818"/>
                  <a:pt x="12060" y="1957"/>
                  <a:pt x="12459" y="2136"/>
                </a:cubicBezTo>
                <a:cubicBezTo>
                  <a:pt x="12858" y="2306"/>
                  <a:pt x="13242" y="2509"/>
                  <a:pt x="13619" y="2738"/>
                </a:cubicBezTo>
                <a:cubicBezTo>
                  <a:pt x="13994" y="2967"/>
                  <a:pt x="14385" y="3208"/>
                  <a:pt x="14792" y="3463"/>
                </a:cubicBezTo>
                <a:cubicBezTo>
                  <a:pt x="15281" y="3737"/>
                  <a:pt x="15849" y="3889"/>
                  <a:pt x="16491" y="3925"/>
                </a:cubicBezTo>
                <a:cubicBezTo>
                  <a:pt x="17037" y="3966"/>
                  <a:pt x="17678" y="3889"/>
                  <a:pt x="18412" y="3707"/>
                </a:cubicBezTo>
                <a:cubicBezTo>
                  <a:pt x="19147" y="3522"/>
                  <a:pt x="19957" y="3114"/>
                  <a:pt x="20839" y="2476"/>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8" name="Shape 1776"/>
          <p:cNvSpPr/>
          <p:nvPr/>
        </p:nvSpPr>
        <p:spPr>
          <a:xfrm>
            <a:off x="2760315" y="4976151"/>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20263" y="3220"/>
                </a:moveTo>
                <a:cubicBezTo>
                  <a:pt x="20631" y="3220"/>
                  <a:pt x="20944" y="3384"/>
                  <a:pt x="21206" y="3713"/>
                </a:cubicBezTo>
                <a:cubicBezTo>
                  <a:pt x="21468" y="4039"/>
                  <a:pt x="21600" y="4424"/>
                  <a:pt x="21600" y="4868"/>
                </a:cubicBezTo>
                <a:lnTo>
                  <a:pt x="21600" y="19981"/>
                </a:lnTo>
                <a:cubicBezTo>
                  <a:pt x="21600" y="20422"/>
                  <a:pt x="21468" y="20801"/>
                  <a:pt x="21206" y="21124"/>
                </a:cubicBezTo>
                <a:cubicBezTo>
                  <a:pt x="20944" y="21441"/>
                  <a:pt x="20631" y="21600"/>
                  <a:pt x="20263" y="21600"/>
                </a:cubicBezTo>
                <a:lnTo>
                  <a:pt x="1346" y="21600"/>
                </a:lnTo>
                <a:cubicBezTo>
                  <a:pt x="982" y="21600"/>
                  <a:pt x="663" y="21441"/>
                  <a:pt x="399" y="21124"/>
                </a:cubicBezTo>
                <a:cubicBezTo>
                  <a:pt x="132" y="20801"/>
                  <a:pt x="0" y="20422"/>
                  <a:pt x="0" y="19981"/>
                </a:cubicBezTo>
                <a:lnTo>
                  <a:pt x="0" y="1616"/>
                </a:lnTo>
                <a:cubicBezTo>
                  <a:pt x="0" y="1178"/>
                  <a:pt x="132" y="796"/>
                  <a:pt x="399" y="476"/>
                </a:cubicBezTo>
                <a:cubicBezTo>
                  <a:pt x="663" y="159"/>
                  <a:pt x="982" y="0"/>
                  <a:pt x="1346" y="0"/>
                </a:cubicBezTo>
                <a:lnTo>
                  <a:pt x="9457" y="0"/>
                </a:lnTo>
                <a:cubicBezTo>
                  <a:pt x="9824" y="0"/>
                  <a:pt x="10140" y="159"/>
                  <a:pt x="10407" y="476"/>
                </a:cubicBezTo>
                <a:cubicBezTo>
                  <a:pt x="10674" y="796"/>
                  <a:pt x="10806" y="1178"/>
                  <a:pt x="10806" y="1616"/>
                </a:cubicBezTo>
                <a:cubicBezTo>
                  <a:pt x="10806" y="2056"/>
                  <a:pt x="10936" y="2435"/>
                  <a:pt x="11198" y="2749"/>
                </a:cubicBezTo>
                <a:cubicBezTo>
                  <a:pt x="11460" y="3061"/>
                  <a:pt x="11773" y="3220"/>
                  <a:pt x="12143" y="3220"/>
                </a:cubicBezTo>
                <a:lnTo>
                  <a:pt x="20263" y="322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29" name="Shape 1777"/>
          <p:cNvSpPr/>
          <p:nvPr/>
        </p:nvSpPr>
        <p:spPr>
          <a:xfrm>
            <a:off x="3517055" y="4976151"/>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4277" y="7976"/>
                </a:moveTo>
                <a:cubicBezTo>
                  <a:pt x="3988" y="7976"/>
                  <a:pt x="3706" y="8031"/>
                  <a:pt x="3435" y="8149"/>
                </a:cubicBezTo>
                <a:cubicBezTo>
                  <a:pt x="3161" y="8266"/>
                  <a:pt x="2904" y="8428"/>
                  <a:pt x="2666" y="8628"/>
                </a:cubicBezTo>
                <a:cubicBezTo>
                  <a:pt x="2429" y="8830"/>
                  <a:pt x="2220" y="9071"/>
                  <a:pt x="2044" y="9344"/>
                </a:cubicBezTo>
                <a:cubicBezTo>
                  <a:pt x="1868" y="9621"/>
                  <a:pt x="1731" y="9926"/>
                  <a:pt x="1628" y="10252"/>
                </a:cubicBezTo>
                <a:lnTo>
                  <a:pt x="0" y="16271"/>
                </a:lnTo>
                <a:lnTo>
                  <a:pt x="0" y="1619"/>
                </a:lnTo>
                <a:cubicBezTo>
                  <a:pt x="0" y="1178"/>
                  <a:pt x="132" y="796"/>
                  <a:pt x="399" y="479"/>
                </a:cubicBezTo>
                <a:cubicBezTo>
                  <a:pt x="663" y="162"/>
                  <a:pt x="982" y="0"/>
                  <a:pt x="1349" y="0"/>
                </a:cubicBezTo>
                <a:lnTo>
                  <a:pt x="9460" y="0"/>
                </a:lnTo>
                <a:cubicBezTo>
                  <a:pt x="9824" y="0"/>
                  <a:pt x="10140" y="162"/>
                  <a:pt x="10407" y="479"/>
                </a:cubicBezTo>
                <a:cubicBezTo>
                  <a:pt x="10674" y="796"/>
                  <a:pt x="10806" y="1178"/>
                  <a:pt x="10806" y="1619"/>
                </a:cubicBezTo>
                <a:cubicBezTo>
                  <a:pt x="10806" y="2059"/>
                  <a:pt x="10938" y="2438"/>
                  <a:pt x="11198" y="2750"/>
                </a:cubicBezTo>
                <a:cubicBezTo>
                  <a:pt x="11460" y="3064"/>
                  <a:pt x="11773" y="3223"/>
                  <a:pt x="12143" y="3223"/>
                </a:cubicBezTo>
                <a:lnTo>
                  <a:pt x="17333" y="3223"/>
                </a:lnTo>
                <a:cubicBezTo>
                  <a:pt x="17700" y="3223"/>
                  <a:pt x="18016" y="3384"/>
                  <a:pt x="18278" y="3713"/>
                </a:cubicBezTo>
                <a:cubicBezTo>
                  <a:pt x="18540" y="4042"/>
                  <a:pt x="18670" y="4427"/>
                  <a:pt x="18670" y="4868"/>
                </a:cubicBezTo>
                <a:lnTo>
                  <a:pt x="18670" y="7976"/>
                </a:lnTo>
                <a:lnTo>
                  <a:pt x="4277" y="7976"/>
                </a:lnTo>
                <a:close/>
                <a:moveTo>
                  <a:pt x="21600" y="10141"/>
                </a:moveTo>
                <a:lnTo>
                  <a:pt x="18552" y="20801"/>
                </a:lnTo>
                <a:cubicBezTo>
                  <a:pt x="18506" y="21015"/>
                  <a:pt x="18386" y="21203"/>
                  <a:pt x="18195" y="21362"/>
                </a:cubicBezTo>
                <a:cubicBezTo>
                  <a:pt x="18004" y="21521"/>
                  <a:pt x="17818" y="21600"/>
                  <a:pt x="17639" y="21600"/>
                </a:cubicBezTo>
                <a:lnTo>
                  <a:pt x="504" y="21600"/>
                </a:lnTo>
                <a:lnTo>
                  <a:pt x="3388" y="10913"/>
                </a:lnTo>
                <a:cubicBezTo>
                  <a:pt x="3435" y="10699"/>
                  <a:pt x="3552" y="10517"/>
                  <a:pt x="3746" y="10364"/>
                </a:cubicBezTo>
                <a:cubicBezTo>
                  <a:pt x="3937" y="10214"/>
                  <a:pt x="4120" y="10141"/>
                  <a:pt x="4301" y="10141"/>
                </a:cubicBezTo>
                <a:lnTo>
                  <a:pt x="21600" y="10141"/>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0" name="Shape 1778"/>
          <p:cNvSpPr/>
          <p:nvPr/>
        </p:nvSpPr>
        <p:spPr>
          <a:xfrm>
            <a:off x="4295562" y="498509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21151" y="7569"/>
                </a:moveTo>
                <a:cubicBezTo>
                  <a:pt x="21274" y="7569"/>
                  <a:pt x="21379" y="7618"/>
                  <a:pt x="21468" y="7728"/>
                </a:cubicBezTo>
                <a:cubicBezTo>
                  <a:pt x="21554" y="7834"/>
                  <a:pt x="21600" y="7958"/>
                  <a:pt x="21600" y="8105"/>
                </a:cubicBezTo>
                <a:lnTo>
                  <a:pt x="21600" y="13495"/>
                </a:lnTo>
                <a:cubicBezTo>
                  <a:pt x="21600" y="13642"/>
                  <a:pt x="21557" y="13769"/>
                  <a:pt x="21473" y="13872"/>
                </a:cubicBezTo>
                <a:cubicBezTo>
                  <a:pt x="21389" y="13979"/>
                  <a:pt x="21281" y="14033"/>
                  <a:pt x="21151" y="14033"/>
                </a:cubicBezTo>
                <a:lnTo>
                  <a:pt x="19807" y="14033"/>
                </a:lnTo>
                <a:lnTo>
                  <a:pt x="19807" y="19985"/>
                </a:lnTo>
                <a:cubicBezTo>
                  <a:pt x="19807" y="20420"/>
                  <a:pt x="19675" y="20797"/>
                  <a:pt x="19411" y="21116"/>
                </a:cubicBezTo>
                <a:cubicBezTo>
                  <a:pt x="19145" y="21439"/>
                  <a:pt x="18826" y="21600"/>
                  <a:pt x="18451" y="21600"/>
                </a:cubicBezTo>
                <a:lnTo>
                  <a:pt x="3146" y="21600"/>
                </a:lnTo>
                <a:cubicBezTo>
                  <a:pt x="2772" y="21600"/>
                  <a:pt x="2455" y="21439"/>
                  <a:pt x="2198" y="21116"/>
                </a:cubicBezTo>
                <a:cubicBezTo>
                  <a:pt x="1942" y="20797"/>
                  <a:pt x="1814" y="20420"/>
                  <a:pt x="1814" y="19985"/>
                </a:cubicBezTo>
                <a:lnTo>
                  <a:pt x="1814" y="14033"/>
                </a:lnTo>
                <a:lnTo>
                  <a:pt x="446" y="14033"/>
                </a:lnTo>
                <a:cubicBezTo>
                  <a:pt x="324" y="14033"/>
                  <a:pt x="218" y="13982"/>
                  <a:pt x="132" y="13881"/>
                </a:cubicBezTo>
                <a:cubicBezTo>
                  <a:pt x="43" y="13780"/>
                  <a:pt x="0" y="13650"/>
                  <a:pt x="0" y="13495"/>
                </a:cubicBezTo>
                <a:lnTo>
                  <a:pt x="0" y="8105"/>
                </a:lnTo>
                <a:cubicBezTo>
                  <a:pt x="0" y="7958"/>
                  <a:pt x="43" y="7834"/>
                  <a:pt x="132" y="7728"/>
                </a:cubicBezTo>
                <a:cubicBezTo>
                  <a:pt x="218" y="7618"/>
                  <a:pt x="324" y="7569"/>
                  <a:pt x="446" y="7569"/>
                </a:cubicBezTo>
                <a:lnTo>
                  <a:pt x="6638" y="7569"/>
                </a:lnTo>
                <a:cubicBezTo>
                  <a:pt x="6204" y="7569"/>
                  <a:pt x="5791" y="7469"/>
                  <a:pt x="5405" y="7270"/>
                </a:cubicBezTo>
                <a:cubicBezTo>
                  <a:pt x="5018" y="7074"/>
                  <a:pt x="4682" y="6804"/>
                  <a:pt x="4399" y="6467"/>
                </a:cubicBezTo>
                <a:cubicBezTo>
                  <a:pt x="4116" y="6127"/>
                  <a:pt x="3893" y="5724"/>
                  <a:pt x="3727" y="5266"/>
                </a:cubicBezTo>
                <a:cubicBezTo>
                  <a:pt x="3562" y="4808"/>
                  <a:pt x="3480" y="4316"/>
                  <a:pt x="3480" y="3789"/>
                </a:cubicBezTo>
                <a:cubicBezTo>
                  <a:pt x="3480" y="3268"/>
                  <a:pt x="3562" y="2776"/>
                  <a:pt x="3727" y="2312"/>
                </a:cubicBezTo>
                <a:cubicBezTo>
                  <a:pt x="3893" y="1846"/>
                  <a:pt x="4116" y="1445"/>
                  <a:pt x="4399" y="1103"/>
                </a:cubicBezTo>
                <a:cubicBezTo>
                  <a:pt x="4682" y="766"/>
                  <a:pt x="5016" y="495"/>
                  <a:pt x="5400" y="297"/>
                </a:cubicBezTo>
                <a:cubicBezTo>
                  <a:pt x="5782" y="101"/>
                  <a:pt x="6194" y="0"/>
                  <a:pt x="6638" y="0"/>
                </a:cubicBezTo>
                <a:cubicBezTo>
                  <a:pt x="7106" y="0"/>
                  <a:pt x="7550" y="112"/>
                  <a:pt x="7968" y="337"/>
                </a:cubicBezTo>
                <a:cubicBezTo>
                  <a:pt x="8386" y="561"/>
                  <a:pt x="8724" y="884"/>
                  <a:pt x="8986" y="1296"/>
                </a:cubicBezTo>
                <a:lnTo>
                  <a:pt x="10800" y="4094"/>
                </a:lnTo>
                <a:lnTo>
                  <a:pt x="12614" y="1296"/>
                </a:lnTo>
                <a:cubicBezTo>
                  <a:pt x="12883" y="884"/>
                  <a:pt x="13224" y="561"/>
                  <a:pt x="13637" y="337"/>
                </a:cubicBezTo>
                <a:cubicBezTo>
                  <a:pt x="14050" y="112"/>
                  <a:pt x="14494" y="0"/>
                  <a:pt x="14971" y="0"/>
                </a:cubicBezTo>
                <a:cubicBezTo>
                  <a:pt x="15406" y="0"/>
                  <a:pt x="15816" y="101"/>
                  <a:pt x="16200" y="297"/>
                </a:cubicBezTo>
                <a:cubicBezTo>
                  <a:pt x="16582" y="495"/>
                  <a:pt x="16915" y="766"/>
                  <a:pt x="17198" y="1103"/>
                </a:cubicBezTo>
                <a:cubicBezTo>
                  <a:pt x="17482" y="1445"/>
                  <a:pt x="17705" y="1846"/>
                  <a:pt x="17870" y="2303"/>
                </a:cubicBezTo>
                <a:cubicBezTo>
                  <a:pt x="18036" y="2761"/>
                  <a:pt x="18118" y="3259"/>
                  <a:pt x="18118" y="3789"/>
                </a:cubicBezTo>
                <a:cubicBezTo>
                  <a:pt x="18118" y="4316"/>
                  <a:pt x="18036" y="4808"/>
                  <a:pt x="17870" y="5266"/>
                </a:cubicBezTo>
                <a:cubicBezTo>
                  <a:pt x="17705" y="5724"/>
                  <a:pt x="17482" y="6127"/>
                  <a:pt x="17198" y="6467"/>
                </a:cubicBezTo>
                <a:cubicBezTo>
                  <a:pt x="16915" y="6804"/>
                  <a:pt x="16582" y="7074"/>
                  <a:pt x="16200" y="7270"/>
                </a:cubicBezTo>
                <a:cubicBezTo>
                  <a:pt x="15816" y="7469"/>
                  <a:pt x="15406" y="7569"/>
                  <a:pt x="14971" y="7569"/>
                </a:cubicBezTo>
                <a:lnTo>
                  <a:pt x="21151" y="7569"/>
                </a:lnTo>
                <a:close/>
                <a:moveTo>
                  <a:pt x="5294" y="3789"/>
                </a:moveTo>
                <a:cubicBezTo>
                  <a:pt x="5294" y="4244"/>
                  <a:pt x="5424" y="4621"/>
                  <a:pt x="5681" y="4929"/>
                </a:cubicBezTo>
                <a:cubicBezTo>
                  <a:pt x="5938" y="5234"/>
                  <a:pt x="6257" y="5390"/>
                  <a:pt x="6638" y="5390"/>
                </a:cubicBezTo>
                <a:lnTo>
                  <a:pt x="9362" y="5390"/>
                </a:lnTo>
                <a:lnTo>
                  <a:pt x="7630" y="2689"/>
                </a:lnTo>
                <a:cubicBezTo>
                  <a:pt x="7550" y="2597"/>
                  <a:pt x="7430" y="2485"/>
                  <a:pt x="7260" y="2349"/>
                </a:cubicBezTo>
                <a:cubicBezTo>
                  <a:pt x="7092" y="2217"/>
                  <a:pt x="6886" y="2151"/>
                  <a:pt x="6638" y="2151"/>
                </a:cubicBezTo>
                <a:cubicBezTo>
                  <a:pt x="6264" y="2151"/>
                  <a:pt x="5947" y="2312"/>
                  <a:pt x="5686" y="2635"/>
                </a:cubicBezTo>
                <a:cubicBezTo>
                  <a:pt x="5426" y="2954"/>
                  <a:pt x="5294" y="3343"/>
                  <a:pt x="5294" y="3789"/>
                </a:cubicBezTo>
                <a:moveTo>
                  <a:pt x="13063" y="7569"/>
                </a:moveTo>
                <a:lnTo>
                  <a:pt x="8534" y="7569"/>
                </a:lnTo>
                <a:lnTo>
                  <a:pt x="8534" y="18554"/>
                </a:lnTo>
                <a:cubicBezTo>
                  <a:pt x="8534" y="18856"/>
                  <a:pt x="8628" y="19118"/>
                  <a:pt x="8810" y="19334"/>
                </a:cubicBezTo>
                <a:cubicBezTo>
                  <a:pt x="8995" y="19547"/>
                  <a:pt x="9209" y="19656"/>
                  <a:pt x="9456" y="19656"/>
                </a:cubicBezTo>
                <a:lnTo>
                  <a:pt x="12144" y="19656"/>
                </a:lnTo>
                <a:cubicBezTo>
                  <a:pt x="12396" y="19656"/>
                  <a:pt x="12612" y="19547"/>
                  <a:pt x="12792" y="19334"/>
                </a:cubicBezTo>
                <a:cubicBezTo>
                  <a:pt x="12972" y="19118"/>
                  <a:pt x="13063" y="18856"/>
                  <a:pt x="13063" y="18554"/>
                </a:cubicBezTo>
                <a:lnTo>
                  <a:pt x="13063" y="7569"/>
                </a:lnTo>
                <a:close/>
                <a:moveTo>
                  <a:pt x="12235" y="5390"/>
                </a:moveTo>
                <a:lnTo>
                  <a:pt x="14971" y="5390"/>
                </a:lnTo>
                <a:cubicBezTo>
                  <a:pt x="15346" y="5390"/>
                  <a:pt x="15660" y="5235"/>
                  <a:pt x="15917" y="4929"/>
                </a:cubicBezTo>
                <a:cubicBezTo>
                  <a:pt x="16174" y="4621"/>
                  <a:pt x="16303" y="4244"/>
                  <a:pt x="16303" y="3789"/>
                </a:cubicBezTo>
                <a:cubicBezTo>
                  <a:pt x="16303" y="3340"/>
                  <a:pt x="16174" y="2954"/>
                  <a:pt x="15917" y="2635"/>
                </a:cubicBezTo>
                <a:cubicBezTo>
                  <a:pt x="15660" y="2312"/>
                  <a:pt x="15346" y="2151"/>
                  <a:pt x="14971" y="2151"/>
                </a:cubicBezTo>
                <a:cubicBezTo>
                  <a:pt x="14717" y="2151"/>
                  <a:pt x="14508" y="2217"/>
                  <a:pt x="14342" y="2349"/>
                </a:cubicBezTo>
                <a:cubicBezTo>
                  <a:pt x="14179" y="2485"/>
                  <a:pt x="14059" y="2597"/>
                  <a:pt x="13982" y="2689"/>
                </a:cubicBezTo>
                <a:lnTo>
                  <a:pt x="12235" y="539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1" name="Shape 1779"/>
          <p:cNvSpPr/>
          <p:nvPr/>
        </p:nvSpPr>
        <p:spPr>
          <a:xfrm>
            <a:off x="5035655" y="4985092"/>
            <a:ext cx="307305" cy="306601"/>
          </a:xfrm>
          <a:custGeom>
            <a:avLst/>
            <a:gdLst/>
            <a:ahLst/>
            <a:cxnLst>
              <a:cxn ang="0">
                <a:pos x="wd2" y="hd2"/>
              </a:cxn>
              <a:cxn ang="5400000">
                <a:pos x="wd2" y="hd2"/>
              </a:cxn>
              <a:cxn ang="10800000">
                <a:pos x="wd2" y="hd2"/>
              </a:cxn>
              <a:cxn ang="16200000">
                <a:pos x="wd2" y="hd2"/>
              </a:cxn>
            </a:cxnLst>
            <a:rect l="0" t="0" r="r" b="b"/>
            <a:pathLst>
              <a:path w="21424" h="21600" extrusionOk="0">
                <a:moveTo>
                  <a:pt x="12593" y="10421"/>
                </a:moveTo>
                <a:lnTo>
                  <a:pt x="12593" y="19432"/>
                </a:lnTo>
                <a:lnTo>
                  <a:pt x="16047" y="19432"/>
                </a:lnTo>
                <a:cubicBezTo>
                  <a:pt x="16353" y="19432"/>
                  <a:pt x="16612" y="19538"/>
                  <a:pt x="16821" y="19750"/>
                </a:cubicBezTo>
                <a:cubicBezTo>
                  <a:pt x="17028" y="19961"/>
                  <a:pt x="17136" y="20211"/>
                  <a:pt x="17136" y="20504"/>
                </a:cubicBezTo>
                <a:cubicBezTo>
                  <a:pt x="17136" y="20810"/>
                  <a:pt x="17028" y="21071"/>
                  <a:pt x="16821" y="21283"/>
                </a:cubicBezTo>
                <a:cubicBezTo>
                  <a:pt x="16612" y="21494"/>
                  <a:pt x="16353" y="21600"/>
                  <a:pt x="16047" y="21600"/>
                </a:cubicBezTo>
                <a:lnTo>
                  <a:pt x="5351" y="21600"/>
                </a:lnTo>
                <a:cubicBezTo>
                  <a:pt x="5062" y="21600"/>
                  <a:pt x="4812" y="21494"/>
                  <a:pt x="4603" y="21283"/>
                </a:cubicBezTo>
                <a:cubicBezTo>
                  <a:pt x="4396" y="21071"/>
                  <a:pt x="4288" y="20810"/>
                  <a:pt x="4288" y="20504"/>
                </a:cubicBezTo>
                <a:cubicBezTo>
                  <a:pt x="4288" y="20211"/>
                  <a:pt x="4396" y="19961"/>
                  <a:pt x="4603" y="19750"/>
                </a:cubicBezTo>
                <a:cubicBezTo>
                  <a:pt x="4812" y="19538"/>
                  <a:pt x="5062" y="19432"/>
                  <a:pt x="5351" y="19432"/>
                </a:cubicBezTo>
                <a:lnTo>
                  <a:pt x="8834" y="19432"/>
                </a:lnTo>
                <a:lnTo>
                  <a:pt x="8834" y="10421"/>
                </a:lnTo>
                <a:lnTo>
                  <a:pt x="334" y="1842"/>
                </a:lnTo>
                <a:cubicBezTo>
                  <a:pt x="-9" y="1498"/>
                  <a:pt x="-88" y="1101"/>
                  <a:pt x="98" y="661"/>
                </a:cubicBezTo>
                <a:cubicBezTo>
                  <a:pt x="284" y="220"/>
                  <a:pt x="607" y="0"/>
                  <a:pt x="1073" y="0"/>
                </a:cubicBezTo>
                <a:lnTo>
                  <a:pt x="20325" y="0"/>
                </a:lnTo>
                <a:cubicBezTo>
                  <a:pt x="20799" y="0"/>
                  <a:pt x="21134" y="220"/>
                  <a:pt x="21326" y="661"/>
                </a:cubicBezTo>
                <a:cubicBezTo>
                  <a:pt x="21512" y="1101"/>
                  <a:pt x="21433" y="1498"/>
                  <a:pt x="21090" y="1842"/>
                </a:cubicBezTo>
                <a:lnTo>
                  <a:pt x="12593" y="10421"/>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2" name="Shape 1780"/>
          <p:cNvSpPr/>
          <p:nvPr/>
        </p:nvSpPr>
        <p:spPr>
          <a:xfrm>
            <a:off x="5791114" y="498509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12265" y="0"/>
                  <a:pt x="13649" y="288"/>
                  <a:pt x="14958" y="861"/>
                </a:cubicBezTo>
                <a:cubicBezTo>
                  <a:pt x="16266" y="1434"/>
                  <a:pt x="17413" y="2211"/>
                  <a:pt x="18399" y="3199"/>
                </a:cubicBezTo>
                <a:cubicBezTo>
                  <a:pt x="19388" y="4187"/>
                  <a:pt x="20168" y="5333"/>
                  <a:pt x="20738" y="6646"/>
                </a:cubicBezTo>
                <a:cubicBezTo>
                  <a:pt x="21312" y="7959"/>
                  <a:pt x="21600" y="9342"/>
                  <a:pt x="21600" y="10801"/>
                </a:cubicBezTo>
                <a:cubicBezTo>
                  <a:pt x="21600" y="12281"/>
                  <a:pt x="21312" y="13670"/>
                  <a:pt x="20738" y="14971"/>
                </a:cubicBezTo>
                <a:cubicBezTo>
                  <a:pt x="20168" y="16273"/>
                  <a:pt x="19388" y="17413"/>
                  <a:pt x="18399" y="18401"/>
                </a:cubicBezTo>
                <a:cubicBezTo>
                  <a:pt x="17413" y="19387"/>
                  <a:pt x="16266" y="20172"/>
                  <a:pt x="14958" y="20739"/>
                </a:cubicBezTo>
                <a:cubicBezTo>
                  <a:pt x="13649" y="21312"/>
                  <a:pt x="12265" y="21600"/>
                  <a:pt x="10804" y="21600"/>
                </a:cubicBezTo>
                <a:cubicBezTo>
                  <a:pt x="9327" y="21600"/>
                  <a:pt x="7936" y="21312"/>
                  <a:pt x="6634" y="20739"/>
                </a:cubicBezTo>
                <a:cubicBezTo>
                  <a:pt x="5329" y="20172"/>
                  <a:pt x="4184" y="19387"/>
                  <a:pt x="3196" y="18401"/>
                </a:cubicBezTo>
                <a:cubicBezTo>
                  <a:pt x="2209" y="17413"/>
                  <a:pt x="1430" y="16273"/>
                  <a:pt x="856" y="14971"/>
                </a:cubicBezTo>
                <a:cubicBezTo>
                  <a:pt x="285" y="13670"/>
                  <a:pt x="0" y="12281"/>
                  <a:pt x="0" y="10801"/>
                </a:cubicBezTo>
                <a:cubicBezTo>
                  <a:pt x="0" y="9342"/>
                  <a:pt x="285" y="7959"/>
                  <a:pt x="856" y="6646"/>
                </a:cubicBezTo>
                <a:cubicBezTo>
                  <a:pt x="1430" y="5333"/>
                  <a:pt x="2209" y="4187"/>
                  <a:pt x="3196" y="3199"/>
                </a:cubicBezTo>
                <a:cubicBezTo>
                  <a:pt x="4184" y="2211"/>
                  <a:pt x="5329" y="1434"/>
                  <a:pt x="6634" y="861"/>
                </a:cubicBezTo>
                <a:cubicBezTo>
                  <a:pt x="7936" y="285"/>
                  <a:pt x="9327" y="0"/>
                  <a:pt x="10804" y="0"/>
                </a:cubicBezTo>
                <a:moveTo>
                  <a:pt x="6450" y="2242"/>
                </a:moveTo>
                <a:cubicBezTo>
                  <a:pt x="6134" y="2259"/>
                  <a:pt x="5784" y="2408"/>
                  <a:pt x="5394" y="2688"/>
                </a:cubicBezTo>
                <a:cubicBezTo>
                  <a:pt x="5007" y="2970"/>
                  <a:pt x="4628" y="3295"/>
                  <a:pt x="4258" y="3659"/>
                </a:cubicBezTo>
                <a:cubicBezTo>
                  <a:pt x="3891" y="4029"/>
                  <a:pt x="3549" y="4410"/>
                  <a:pt x="3238" y="4794"/>
                </a:cubicBezTo>
                <a:cubicBezTo>
                  <a:pt x="2927" y="5186"/>
                  <a:pt x="2684" y="5505"/>
                  <a:pt x="2515" y="5754"/>
                </a:cubicBezTo>
                <a:lnTo>
                  <a:pt x="2568" y="5754"/>
                </a:lnTo>
                <a:cubicBezTo>
                  <a:pt x="2605" y="5754"/>
                  <a:pt x="2662" y="5742"/>
                  <a:pt x="2738" y="5717"/>
                </a:cubicBezTo>
                <a:cubicBezTo>
                  <a:pt x="2814" y="5689"/>
                  <a:pt x="2851" y="5728"/>
                  <a:pt x="2851" y="5838"/>
                </a:cubicBezTo>
                <a:cubicBezTo>
                  <a:pt x="2851" y="5875"/>
                  <a:pt x="2840" y="5920"/>
                  <a:pt x="2811" y="5979"/>
                </a:cubicBezTo>
                <a:cubicBezTo>
                  <a:pt x="2783" y="6036"/>
                  <a:pt x="2834" y="6070"/>
                  <a:pt x="2961" y="6070"/>
                </a:cubicBezTo>
                <a:cubicBezTo>
                  <a:pt x="2998" y="6070"/>
                  <a:pt x="3020" y="6042"/>
                  <a:pt x="3029" y="5985"/>
                </a:cubicBezTo>
                <a:cubicBezTo>
                  <a:pt x="3037" y="5931"/>
                  <a:pt x="3051" y="5931"/>
                  <a:pt x="3068" y="5985"/>
                </a:cubicBezTo>
                <a:lnTo>
                  <a:pt x="3122" y="6200"/>
                </a:lnTo>
                <a:lnTo>
                  <a:pt x="3122" y="6228"/>
                </a:lnTo>
                <a:cubicBezTo>
                  <a:pt x="3122" y="6267"/>
                  <a:pt x="3099" y="6296"/>
                  <a:pt x="3054" y="6313"/>
                </a:cubicBezTo>
                <a:cubicBezTo>
                  <a:pt x="3012" y="6327"/>
                  <a:pt x="2998" y="6355"/>
                  <a:pt x="3015" y="6394"/>
                </a:cubicBezTo>
                <a:cubicBezTo>
                  <a:pt x="3051" y="6428"/>
                  <a:pt x="3094" y="6442"/>
                  <a:pt x="3142" y="6442"/>
                </a:cubicBezTo>
                <a:lnTo>
                  <a:pt x="3272" y="6442"/>
                </a:lnTo>
                <a:lnTo>
                  <a:pt x="3325" y="6417"/>
                </a:lnTo>
                <a:lnTo>
                  <a:pt x="3354" y="6394"/>
                </a:lnTo>
                <a:cubicBezTo>
                  <a:pt x="3354" y="6442"/>
                  <a:pt x="3379" y="6482"/>
                  <a:pt x="3433" y="6505"/>
                </a:cubicBezTo>
                <a:cubicBezTo>
                  <a:pt x="3489" y="6533"/>
                  <a:pt x="3535" y="6544"/>
                  <a:pt x="3568" y="6544"/>
                </a:cubicBezTo>
                <a:lnTo>
                  <a:pt x="3597" y="6544"/>
                </a:lnTo>
                <a:cubicBezTo>
                  <a:pt x="3597" y="6558"/>
                  <a:pt x="3577" y="6575"/>
                  <a:pt x="3543" y="6592"/>
                </a:cubicBezTo>
                <a:cubicBezTo>
                  <a:pt x="3506" y="6615"/>
                  <a:pt x="3506" y="6643"/>
                  <a:pt x="3543" y="6674"/>
                </a:cubicBezTo>
                <a:lnTo>
                  <a:pt x="3854" y="6730"/>
                </a:lnTo>
                <a:lnTo>
                  <a:pt x="3854" y="6759"/>
                </a:lnTo>
                <a:lnTo>
                  <a:pt x="4043" y="7148"/>
                </a:lnTo>
                <a:cubicBezTo>
                  <a:pt x="4043" y="7182"/>
                  <a:pt x="4029" y="7233"/>
                  <a:pt x="4004" y="7281"/>
                </a:cubicBezTo>
                <a:cubicBezTo>
                  <a:pt x="3975" y="7337"/>
                  <a:pt x="3944" y="7366"/>
                  <a:pt x="3908" y="7366"/>
                </a:cubicBezTo>
                <a:cubicBezTo>
                  <a:pt x="3871" y="7366"/>
                  <a:pt x="3857" y="7354"/>
                  <a:pt x="3868" y="7326"/>
                </a:cubicBezTo>
                <a:cubicBezTo>
                  <a:pt x="3876" y="7298"/>
                  <a:pt x="3879" y="7264"/>
                  <a:pt x="3879" y="7233"/>
                </a:cubicBezTo>
                <a:cubicBezTo>
                  <a:pt x="3879" y="7193"/>
                  <a:pt x="3871" y="7160"/>
                  <a:pt x="3854" y="7134"/>
                </a:cubicBezTo>
                <a:cubicBezTo>
                  <a:pt x="3837" y="7106"/>
                  <a:pt x="3769" y="7095"/>
                  <a:pt x="3650" y="7095"/>
                </a:cubicBezTo>
                <a:cubicBezTo>
                  <a:pt x="3633" y="7095"/>
                  <a:pt x="3608" y="7100"/>
                  <a:pt x="3583" y="7106"/>
                </a:cubicBezTo>
                <a:cubicBezTo>
                  <a:pt x="3554" y="7117"/>
                  <a:pt x="3552" y="7140"/>
                  <a:pt x="3568" y="7176"/>
                </a:cubicBezTo>
                <a:lnTo>
                  <a:pt x="3732" y="7524"/>
                </a:lnTo>
                <a:lnTo>
                  <a:pt x="3772" y="7552"/>
                </a:lnTo>
                <a:lnTo>
                  <a:pt x="3800" y="7580"/>
                </a:lnTo>
                <a:cubicBezTo>
                  <a:pt x="3710" y="7580"/>
                  <a:pt x="3648" y="7690"/>
                  <a:pt x="3616" y="7905"/>
                </a:cubicBezTo>
                <a:cubicBezTo>
                  <a:pt x="3585" y="8119"/>
                  <a:pt x="3568" y="8275"/>
                  <a:pt x="3568" y="8362"/>
                </a:cubicBezTo>
                <a:lnTo>
                  <a:pt x="3622" y="8611"/>
                </a:lnTo>
                <a:lnTo>
                  <a:pt x="3650" y="8687"/>
                </a:lnTo>
                <a:lnTo>
                  <a:pt x="3650" y="8743"/>
                </a:lnTo>
                <a:lnTo>
                  <a:pt x="3597" y="9003"/>
                </a:lnTo>
                <a:lnTo>
                  <a:pt x="3989" y="9582"/>
                </a:lnTo>
                <a:lnTo>
                  <a:pt x="4071" y="9582"/>
                </a:lnTo>
                <a:cubicBezTo>
                  <a:pt x="4088" y="9618"/>
                  <a:pt x="4080" y="9652"/>
                  <a:pt x="4043" y="9692"/>
                </a:cubicBezTo>
                <a:cubicBezTo>
                  <a:pt x="4006" y="9726"/>
                  <a:pt x="3998" y="9762"/>
                  <a:pt x="4015" y="9796"/>
                </a:cubicBezTo>
                <a:lnTo>
                  <a:pt x="4125" y="9906"/>
                </a:lnTo>
                <a:cubicBezTo>
                  <a:pt x="4125" y="9994"/>
                  <a:pt x="4142" y="10062"/>
                  <a:pt x="4179" y="10098"/>
                </a:cubicBezTo>
                <a:cubicBezTo>
                  <a:pt x="4213" y="10143"/>
                  <a:pt x="4272" y="10197"/>
                  <a:pt x="4354" y="10271"/>
                </a:cubicBezTo>
                <a:cubicBezTo>
                  <a:pt x="4334" y="10381"/>
                  <a:pt x="4427" y="10479"/>
                  <a:pt x="4631" y="10573"/>
                </a:cubicBezTo>
                <a:cubicBezTo>
                  <a:pt x="4834" y="10669"/>
                  <a:pt x="4961" y="10734"/>
                  <a:pt x="5018" y="10773"/>
                </a:cubicBezTo>
                <a:cubicBezTo>
                  <a:pt x="5089" y="10976"/>
                  <a:pt x="5179" y="11180"/>
                  <a:pt x="5286" y="11383"/>
                </a:cubicBezTo>
                <a:cubicBezTo>
                  <a:pt x="5394" y="11589"/>
                  <a:pt x="5526" y="11758"/>
                  <a:pt x="5679" y="11908"/>
                </a:cubicBezTo>
                <a:lnTo>
                  <a:pt x="5707" y="12094"/>
                </a:lnTo>
                <a:cubicBezTo>
                  <a:pt x="5707" y="12111"/>
                  <a:pt x="5685" y="12134"/>
                  <a:pt x="5639" y="12151"/>
                </a:cubicBezTo>
                <a:cubicBezTo>
                  <a:pt x="5594" y="12168"/>
                  <a:pt x="5589" y="12196"/>
                  <a:pt x="5625" y="12227"/>
                </a:cubicBezTo>
                <a:lnTo>
                  <a:pt x="5843" y="12326"/>
                </a:lnTo>
                <a:cubicBezTo>
                  <a:pt x="5877" y="12289"/>
                  <a:pt x="5925" y="12326"/>
                  <a:pt x="5984" y="12433"/>
                </a:cubicBezTo>
                <a:cubicBezTo>
                  <a:pt x="6041" y="12543"/>
                  <a:pt x="6089" y="12614"/>
                  <a:pt x="6125" y="12648"/>
                </a:cubicBezTo>
                <a:lnTo>
                  <a:pt x="6097" y="12730"/>
                </a:lnTo>
                <a:lnTo>
                  <a:pt x="6261" y="12961"/>
                </a:lnTo>
                <a:lnTo>
                  <a:pt x="6343" y="12989"/>
                </a:lnTo>
                <a:lnTo>
                  <a:pt x="6397" y="12879"/>
                </a:lnTo>
                <a:cubicBezTo>
                  <a:pt x="6360" y="12789"/>
                  <a:pt x="6298" y="12667"/>
                  <a:pt x="6207" y="12521"/>
                </a:cubicBezTo>
                <a:cubicBezTo>
                  <a:pt x="6117" y="12371"/>
                  <a:pt x="6024" y="12227"/>
                  <a:pt x="5930" y="12089"/>
                </a:cubicBezTo>
                <a:cubicBezTo>
                  <a:pt x="5834" y="11947"/>
                  <a:pt x="5755" y="11826"/>
                  <a:pt x="5693" y="11710"/>
                </a:cubicBezTo>
                <a:cubicBezTo>
                  <a:pt x="5628" y="11600"/>
                  <a:pt x="5597" y="11532"/>
                  <a:pt x="5597" y="11515"/>
                </a:cubicBezTo>
                <a:cubicBezTo>
                  <a:pt x="5597" y="11493"/>
                  <a:pt x="5589" y="11422"/>
                  <a:pt x="5572" y="11295"/>
                </a:cubicBezTo>
                <a:cubicBezTo>
                  <a:pt x="5552" y="11168"/>
                  <a:pt x="5535" y="11098"/>
                  <a:pt x="5518" y="11069"/>
                </a:cubicBezTo>
                <a:cubicBezTo>
                  <a:pt x="5572" y="11103"/>
                  <a:pt x="5639" y="11137"/>
                  <a:pt x="5721" y="11168"/>
                </a:cubicBezTo>
                <a:cubicBezTo>
                  <a:pt x="5801" y="11202"/>
                  <a:pt x="5868" y="11236"/>
                  <a:pt x="5922" y="11267"/>
                </a:cubicBezTo>
                <a:cubicBezTo>
                  <a:pt x="5959" y="11493"/>
                  <a:pt x="6046" y="11676"/>
                  <a:pt x="6188" y="11809"/>
                </a:cubicBezTo>
                <a:cubicBezTo>
                  <a:pt x="6326" y="11947"/>
                  <a:pt x="6450" y="12100"/>
                  <a:pt x="6558" y="12272"/>
                </a:cubicBezTo>
                <a:cubicBezTo>
                  <a:pt x="6521" y="12306"/>
                  <a:pt x="6521" y="12326"/>
                  <a:pt x="6558" y="12337"/>
                </a:cubicBezTo>
                <a:cubicBezTo>
                  <a:pt x="6594" y="12348"/>
                  <a:pt x="6626" y="12354"/>
                  <a:pt x="6654" y="12354"/>
                </a:cubicBezTo>
                <a:cubicBezTo>
                  <a:pt x="6688" y="12388"/>
                  <a:pt x="6707" y="12453"/>
                  <a:pt x="6707" y="12543"/>
                </a:cubicBezTo>
                <a:cubicBezTo>
                  <a:pt x="6835" y="12684"/>
                  <a:pt x="6998" y="12885"/>
                  <a:pt x="7199" y="13139"/>
                </a:cubicBezTo>
                <a:cubicBezTo>
                  <a:pt x="7403" y="13384"/>
                  <a:pt x="7504" y="13585"/>
                  <a:pt x="7504" y="13732"/>
                </a:cubicBezTo>
                <a:lnTo>
                  <a:pt x="7504" y="13754"/>
                </a:lnTo>
                <a:lnTo>
                  <a:pt x="7451" y="13949"/>
                </a:lnTo>
                <a:cubicBezTo>
                  <a:pt x="7504" y="14090"/>
                  <a:pt x="7597" y="14206"/>
                  <a:pt x="7727" y="14291"/>
                </a:cubicBezTo>
                <a:cubicBezTo>
                  <a:pt x="7857" y="14378"/>
                  <a:pt x="7987" y="14443"/>
                  <a:pt x="8115" y="14500"/>
                </a:cubicBezTo>
                <a:lnTo>
                  <a:pt x="8168" y="14500"/>
                </a:lnTo>
                <a:cubicBezTo>
                  <a:pt x="8349" y="14593"/>
                  <a:pt x="8533" y="14686"/>
                  <a:pt x="8722" y="14790"/>
                </a:cubicBezTo>
                <a:cubicBezTo>
                  <a:pt x="8911" y="14898"/>
                  <a:pt x="9106" y="14985"/>
                  <a:pt x="9304" y="15056"/>
                </a:cubicBezTo>
                <a:lnTo>
                  <a:pt x="9615" y="14864"/>
                </a:lnTo>
                <a:cubicBezTo>
                  <a:pt x="9688" y="14886"/>
                  <a:pt x="9765" y="14929"/>
                  <a:pt x="9846" y="15002"/>
                </a:cubicBezTo>
                <a:cubicBezTo>
                  <a:pt x="9926" y="15073"/>
                  <a:pt x="10019" y="15155"/>
                  <a:pt x="10123" y="15251"/>
                </a:cubicBezTo>
                <a:cubicBezTo>
                  <a:pt x="10225" y="15344"/>
                  <a:pt x="10347" y="15431"/>
                  <a:pt x="10488" y="15513"/>
                </a:cubicBezTo>
                <a:cubicBezTo>
                  <a:pt x="10626" y="15598"/>
                  <a:pt x="10787" y="15646"/>
                  <a:pt x="10968" y="15663"/>
                </a:cubicBezTo>
                <a:cubicBezTo>
                  <a:pt x="11092" y="15575"/>
                  <a:pt x="11157" y="15598"/>
                  <a:pt x="11157" y="15728"/>
                </a:cubicBezTo>
                <a:lnTo>
                  <a:pt x="11157" y="15784"/>
                </a:lnTo>
                <a:lnTo>
                  <a:pt x="11496" y="16194"/>
                </a:lnTo>
                <a:lnTo>
                  <a:pt x="11550" y="16391"/>
                </a:lnTo>
                <a:cubicBezTo>
                  <a:pt x="11641" y="16445"/>
                  <a:pt x="11731" y="16513"/>
                  <a:pt x="11827" y="16594"/>
                </a:cubicBezTo>
                <a:cubicBezTo>
                  <a:pt x="11920" y="16676"/>
                  <a:pt x="11997" y="16767"/>
                  <a:pt x="12050" y="16865"/>
                </a:cubicBezTo>
                <a:lnTo>
                  <a:pt x="12104" y="16865"/>
                </a:lnTo>
                <a:cubicBezTo>
                  <a:pt x="12194" y="16865"/>
                  <a:pt x="12268" y="16908"/>
                  <a:pt x="12327" y="16987"/>
                </a:cubicBezTo>
                <a:cubicBezTo>
                  <a:pt x="12386" y="17069"/>
                  <a:pt x="12460" y="17108"/>
                  <a:pt x="12550" y="17108"/>
                </a:cubicBezTo>
                <a:cubicBezTo>
                  <a:pt x="12604" y="17108"/>
                  <a:pt x="12632" y="17080"/>
                  <a:pt x="12632" y="17029"/>
                </a:cubicBezTo>
                <a:cubicBezTo>
                  <a:pt x="12632" y="16902"/>
                  <a:pt x="12641" y="16820"/>
                  <a:pt x="12658" y="16778"/>
                </a:cubicBezTo>
                <a:cubicBezTo>
                  <a:pt x="12675" y="16738"/>
                  <a:pt x="12700" y="16710"/>
                  <a:pt x="12726" y="16705"/>
                </a:cubicBezTo>
                <a:cubicBezTo>
                  <a:pt x="12754" y="16693"/>
                  <a:pt x="12782" y="16688"/>
                  <a:pt x="12807" y="16688"/>
                </a:cubicBezTo>
                <a:cubicBezTo>
                  <a:pt x="12836" y="16688"/>
                  <a:pt x="12850" y="16671"/>
                  <a:pt x="12850" y="16634"/>
                </a:cubicBezTo>
                <a:lnTo>
                  <a:pt x="12793" y="16555"/>
                </a:lnTo>
                <a:cubicBezTo>
                  <a:pt x="12757" y="16555"/>
                  <a:pt x="12731" y="16577"/>
                  <a:pt x="12714" y="16622"/>
                </a:cubicBezTo>
                <a:cubicBezTo>
                  <a:pt x="12694" y="16668"/>
                  <a:pt x="12669" y="16670"/>
                  <a:pt x="12632" y="16634"/>
                </a:cubicBezTo>
                <a:lnTo>
                  <a:pt x="12440" y="16744"/>
                </a:lnTo>
                <a:lnTo>
                  <a:pt x="12211" y="16687"/>
                </a:lnTo>
                <a:lnTo>
                  <a:pt x="11889" y="16137"/>
                </a:lnTo>
                <a:lnTo>
                  <a:pt x="11997" y="15366"/>
                </a:lnTo>
                <a:cubicBezTo>
                  <a:pt x="12014" y="15332"/>
                  <a:pt x="11980" y="15287"/>
                  <a:pt x="11895" y="15245"/>
                </a:cubicBezTo>
                <a:cubicBezTo>
                  <a:pt x="11807" y="15200"/>
                  <a:pt x="11785" y="15154"/>
                  <a:pt x="11819" y="15112"/>
                </a:cubicBezTo>
                <a:cubicBezTo>
                  <a:pt x="11694" y="15033"/>
                  <a:pt x="11542" y="15002"/>
                  <a:pt x="11361" y="15002"/>
                </a:cubicBezTo>
                <a:cubicBezTo>
                  <a:pt x="11324" y="15002"/>
                  <a:pt x="11231" y="15013"/>
                  <a:pt x="11084" y="15039"/>
                </a:cubicBezTo>
                <a:cubicBezTo>
                  <a:pt x="10934" y="15067"/>
                  <a:pt x="10858" y="15056"/>
                  <a:pt x="10858" y="15002"/>
                </a:cubicBezTo>
                <a:cubicBezTo>
                  <a:pt x="10858" y="14946"/>
                  <a:pt x="10872" y="14875"/>
                  <a:pt x="10900" y="14785"/>
                </a:cubicBezTo>
                <a:cubicBezTo>
                  <a:pt x="10926" y="14691"/>
                  <a:pt x="10960" y="14598"/>
                  <a:pt x="10994" y="14494"/>
                </a:cubicBezTo>
                <a:cubicBezTo>
                  <a:pt x="11030" y="14389"/>
                  <a:pt x="11059" y="14302"/>
                  <a:pt x="11075" y="14228"/>
                </a:cubicBezTo>
                <a:cubicBezTo>
                  <a:pt x="11092" y="14158"/>
                  <a:pt x="11104" y="14113"/>
                  <a:pt x="11104" y="14096"/>
                </a:cubicBezTo>
                <a:lnTo>
                  <a:pt x="11279" y="13732"/>
                </a:lnTo>
                <a:lnTo>
                  <a:pt x="11239" y="13678"/>
                </a:lnTo>
                <a:lnTo>
                  <a:pt x="11022" y="13621"/>
                </a:lnTo>
                <a:cubicBezTo>
                  <a:pt x="10985" y="13621"/>
                  <a:pt x="10926" y="13650"/>
                  <a:pt x="10847" y="13706"/>
                </a:cubicBezTo>
                <a:cubicBezTo>
                  <a:pt x="10765" y="13754"/>
                  <a:pt x="10686" y="13822"/>
                  <a:pt x="10609" y="13898"/>
                </a:cubicBezTo>
                <a:cubicBezTo>
                  <a:pt x="10533" y="13974"/>
                  <a:pt x="10468" y="14053"/>
                  <a:pt x="10414" y="14124"/>
                </a:cubicBezTo>
                <a:cubicBezTo>
                  <a:pt x="10361" y="14197"/>
                  <a:pt x="10332" y="14257"/>
                  <a:pt x="10332" y="14313"/>
                </a:cubicBezTo>
                <a:lnTo>
                  <a:pt x="9725" y="14443"/>
                </a:lnTo>
                <a:cubicBezTo>
                  <a:pt x="9598" y="14443"/>
                  <a:pt x="9493" y="14395"/>
                  <a:pt x="9411" y="14285"/>
                </a:cubicBezTo>
                <a:cubicBezTo>
                  <a:pt x="9377" y="14141"/>
                  <a:pt x="9301" y="13980"/>
                  <a:pt x="9182" y="13805"/>
                </a:cubicBezTo>
                <a:cubicBezTo>
                  <a:pt x="9067" y="13627"/>
                  <a:pt x="9007" y="13475"/>
                  <a:pt x="9007" y="13336"/>
                </a:cubicBezTo>
                <a:cubicBezTo>
                  <a:pt x="9007" y="13133"/>
                  <a:pt x="9041" y="12938"/>
                  <a:pt x="9115" y="12758"/>
                </a:cubicBezTo>
                <a:cubicBezTo>
                  <a:pt x="9188" y="12577"/>
                  <a:pt x="9160" y="12382"/>
                  <a:pt x="9033" y="12179"/>
                </a:cubicBezTo>
                <a:cubicBezTo>
                  <a:pt x="9053" y="12179"/>
                  <a:pt x="9075" y="12168"/>
                  <a:pt x="9101" y="12151"/>
                </a:cubicBezTo>
                <a:cubicBezTo>
                  <a:pt x="9129" y="12134"/>
                  <a:pt x="9134" y="12105"/>
                  <a:pt x="9115" y="12069"/>
                </a:cubicBezTo>
                <a:lnTo>
                  <a:pt x="9276" y="11880"/>
                </a:lnTo>
                <a:lnTo>
                  <a:pt x="9304" y="11851"/>
                </a:lnTo>
                <a:lnTo>
                  <a:pt x="9329" y="11880"/>
                </a:lnTo>
                <a:cubicBezTo>
                  <a:pt x="9457" y="11786"/>
                  <a:pt x="9623" y="11758"/>
                  <a:pt x="9832" y="11786"/>
                </a:cubicBezTo>
                <a:cubicBezTo>
                  <a:pt x="10039" y="11809"/>
                  <a:pt x="10169" y="11747"/>
                  <a:pt x="10225" y="11594"/>
                </a:cubicBezTo>
                <a:lnTo>
                  <a:pt x="10440" y="11770"/>
                </a:lnTo>
                <a:cubicBezTo>
                  <a:pt x="10476" y="11787"/>
                  <a:pt x="10516" y="11770"/>
                  <a:pt x="10561" y="11710"/>
                </a:cubicBezTo>
                <a:cubicBezTo>
                  <a:pt x="10606" y="11654"/>
                  <a:pt x="10629" y="11606"/>
                  <a:pt x="10629" y="11566"/>
                </a:cubicBezTo>
                <a:lnTo>
                  <a:pt x="10522" y="11515"/>
                </a:lnTo>
                <a:lnTo>
                  <a:pt x="11050" y="11377"/>
                </a:lnTo>
                <a:lnTo>
                  <a:pt x="11075" y="11462"/>
                </a:lnTo>
                <a:lnTo>
                  <a:pt x="11333" y="11434"/>
                </a:lnTo>
                <a:lnTo>
                  <a:pt x="11629" y="11620"/>
                </a:lnTo>
                <a:cubicBezTo>
                  <a:pt x="11666" y="11620"/>
                  <a:pt x="11703" y="11600"/>
                  <a:pt x="11739" y="11555"/>
                </a:cubicBezTo>
                <a:cubicBezTo>
                  <a:pt x="11776" y="11510"/>
                  <a:pt x="11816" y="11504"/>
                  <a:pt x="11861" y="11538"/>
                </a:cubicBezTo>
                <a:lnTo>
                  <a:pt x="12132" y="11826"/>
                </a:lnTo>
                <a:cubicBezTo>
                  <a:pt x="12095" y="11896"/>
                  <a:pt x="12090" y="11953"/>
                  <a:pt x="12118" y="11984"/>
                </a:cubicBezTo>
                <a:cubicBezTo>
                  <a:pt x="12143" y="12024"/>
                  <a:pt x="12158" y="12057"/>
                  <a:pt x="12158" y="12094"/>
                </a:cubicBezTo>
                <a:cubicBezTo>
                  <a:pt x="12158" y="12151"/>
                  <a:pt x="12206" y="12272"/>
                  <a:pt x="12299" y="12464"/>
                </a:cubicBezTo>
                <a:cubicBezTo>
                  <a:pt x="12395" y="12659"/>
                  <a:pt x="12480" y="12758"/>
                  <a:pt x="12550" y="12758"/>
                </a:cubicBezTo>
                <a:cubicBezTo>
                  <a:pt x="12641" y="12758"/>
                  <a:pt x="12680" y="12698"/>
                  <a:pt x="12672" y="12583"/>
                </a:cubicBezTo>
                <a:cubicBezTo>
                  <a:pt x="12663" y="12467"/>
                  <a:pt x="12658" y="12391"/>
                  <a:pt x="12658" y="12357"/>
                </a:cubicBezTo>
                <a:cubicBezTo>
                  <a:pt x="12658" y="12176"/>
                  <a:pt x="12621" y="11998"/>
                  <a:pt x="12550" y="11829"/>
                </a:cubicBezTo>
                <a:cubicBezTo>
                  <a:pt x="12480" y="11657"/>
                  <a:pt x="12409" y="11482"/>
                  <a:pt x="12347" y="11298"/>
                </a:cubicBezTo>
                <a:lnTo>
                  <a:pt x="12347" y="11222"/>
                </a:lnTo>
                <a:cubicBezTo>
                  <a:pt x="12347" y="11129"/>
                  <a:pt x="12403" y="11050"/>
                  <a:pt x="12516" y="10985"/>
                </a:cubicBezTo>
                <a:cubicBezTo>
                  <a:pt x="12629" y="10911"/>
                  <a:pt x="12686" y="10874"/>
                  <a:pt x="12686" y="10852"/>
                </a:cubicBezTo>
                <a:cubicBezTo>
                  <a:pt x="12776" y="10781"/>
                  <a:pt x="12878" y="10708"/>
                  <a:pt x="12991" y="10637"/>
                </a:cubicBezTo>
                <a:cubicBezTo>
                  <a:pt x="13101" y="10564"/>
                  <a:pt x="13186" y="10482"/>
                  <a:pt x="13240" y="10383"/>
                </a:cubicBezTo>
                <a:lnTo>
                  <a:pt x="13347" y="10163"/>
                </a:lnTo>
                <a:lnTo>
                  <a:pt x="13347" y="10030"/>
                </a:lnTo>
                <a:lnTo>
                  <a:pt x="13429" y="10030"/>
                </a:lnTo>
                <a:cubicBezTo>
                  <a:pt x="13466" y="10030"/>
                  <a:pt x="13483" y="10002"/>
                  <a:pt x="13483" y="9949"/>
                </a:cubicBezTo>
                <a:cubicBezTo>
                  <a:pt x="13483" y="9932"/>
                  <a:pt x="13471" y="9915"/>
                  <a:pt x="13443" y="9903"/>
                </a:cubicBezTo>
                <a:cubicBezTo>
                  <a:pt x="13415" y="9886"/>
                  <a:pt x="13384" y="9864"/>
                  <a:pt x="13347" y="9827"/>
                </a:cubicBezTo>
                <a:cubicBezTo>
                  <a:pt x="13313" y="9810"/>
                  <a:pt x="13276" y="9782"/>
                  <a:pt x="13240" y="9742"/>
                </a:cubicBezTo>
                <a:lnTo>
                  <a:pt x="13322" y="9694"/>
                </a:lnTo>
                <a:cubicBezTo>
                  <a:pt x="13358" y="9638"/>
                  <a:pt x="13384" y="9573"/>
                  <a:pt x="13404" y="9491"/>
                </a:cubicBezTo>
                <a:cubicBezTo>
                  <a:pt x="13421" y="9407"/>
                  <a:pt x="13412" y="9336"/>
                  <a:pt x="13375" y="9274"/>
                </a:cubicBezTo>
                <a:lnTo>
                  <a:pt x="13579" y="9164"/>
                </a:lnTo>
                <a:cubicBezTo>
                  <a:pt x="13559" y="9220"/>
                  <a:pt x="13579" y="9254"/>
                  <a:pt x="13632" y="9274"/>
                </a:cubicBezTo>
                <a:cubicBezTo>
                  <a:pt x="13686" y="9291"/>
                  <a:pt x="13731" y="9291"/>
                  <a:pt x="13768" y="9274"/>
                </a:cubicBezTo>
                <a:lnTo>
                  <a:pt x="13904" y="9054"/>
                </a:lnTo>
                <a:cubicBezTo>
                  <a:pt x="13867" y="8966"/>
                  <a:pt x="13844" y="8932"/>
                  <a:pt x="13836" y="8961"/>
                </a:cubicBezTo>
                <a:cubicBezTo>
                  <a:pt x="13827" y="8989"/>
                  <a:pt x="13850" y="8961"/>
                  <a:pt x="13904" y="8867"/>
                </a:cubicBezTo>
                <a:cubicBezTo>
                  <a:pt x="13994" y="8834"/>
                  <a:pt x="14082" y="8788"/>
                  <a:pt x="14166" y="8740"/>
                </a:cubicBezTo>
                <a:cubicBezTo>
                  <a:pt x="14254" y="8689"/>
                  <a:pt x="14339" y="8664"/>
                  <a:pt x="14432" y="8664"/>
                </a:cubicBezTo>
                <a:cubicBezTo>
                  <a:pt x="14449" y="8684"/>
                  <a:pt x="14466" y="8689"/>
                  <a:pt x="14486" y="8689"/>
                </a:cubicBezTo>
                <a:cubicBezTo>
                  <a:pt x="14539" y="8689"/>
                  <a:pt x="14565" y="8684"/>
                  <a:pt x="14565" y="8664"/>
                </a:cubicBezTo>
                <a:cubicBezTo>
                  <a:pt x="14565" y="8574"/>
                  <a:pt x="14548" y="8520"/>
                  <a:pt x="14511" y="8503"/>
                </a:cubicBezTo>
                <a:lnTo>
                  <a:pt x="14675" y="8167"/>
                </a:lnTo>
                <a:cubicBezTo>
                  <a:pt x="14799" y="8167"/>
                  <a:pt x="14895" y="8111"/>
                  <a:pt x="14958" y="8001"/>
                </a:cubicBezTo>
                <a:lnTo>
                  <a:pt x="15203" y="7972"/>
                </a:lnTo>
                <a:cubicBezTo>
                  <a:pt x="15257" y="7958"/>
                  <a:pt x="15282" y="7924"/>
                  <a:pt x="15282" y="7868"/>
                </a:cubicBezTo>
                <a:lnTo>
                  <a:pt x="15282" y="7843"/>
                </a:lnTo>
                <a:lnTo>
                  <a:pt x="15757" y="7704"/>
                </a:lnTo>
                <a:lnTo>
                  <a:pt x="15811" y="7555"/>
                </a:lnTo>
                <a:lnTo>
                  <a:pt x="15675" y="7368"/>
                </a:lnTo>
                <a:cubicBezTo>
                  <a:pt x="15692" y="7368"/>
                  <a:pt x="15701" y="7351"/>
                  <a:pt x="15701" y="7312"/>
                </a:cubicBezTo>
                <a:cubicBezTo>
                  <a:pt x="15701" y="7278"/>
                  <a:pt x="15684" y="7252"/>
                  <a:pt x="15647" y="7235"/>
                </a:cubicBezTo>
                <a:cubicBezTo>
                  <a:pt x="15613" y="7213"/>
                  <a:pt x="15579" y="7196"/>
                  <a:pt x="15554" y="7179"/>
                </a:cubicBezTo>
                <a:cubicBezTo>
                  <a:pt x="15525" y="7162"/>
                  <a:pt x="15494" y="7142"/>
                  <a:pt x="15458" y="7125"/>
                </a:cubicBezTo>
                <a:lnTo>
                  <a:pt x="15404" y="7151"/>
                </a:lnTo>
                <a:lnTo>
                  <a:pt x="15458" y="7125"/>
                </a:lnTo>
                <a:lnTo>
                  <a:pt x="15715" y="7125"/>
                </a:lnTo>
                <a:cubicBezTo>
                  <a:pt x="15797" y="7125"/>
                  <a:pt x="15836" y="7086"/>
                  <a:pt x="15836" y="7004"/>
                </a:cubicBezTo>
                <a:cubicBezTo>
                  <a:pt x="15836" y="6894"/>
                  <a:pt x="15774" y="6837"/>
                  <a:pt x="15647" y="6837"/>
                </a:cubicBezTo>
                <a:cubicBezTo>
                  <a:pt x="15486" y="6837"/>
                  <a:pt x="15299" y="6877"/>
                  <a:pt x="15087" y="6953"/>
                </a:cubicBezTo>
                <a:cubicBezTo>
                  <a:pt x="14876" y="7029"/>
                  <a:pt x="14729" y="7162"/>
                  <a:pt x="14647" y="7340"/>
                </a:cubicBezTo>
                <a:lnTo>
                  <a:pt x="14457" y="7450"/>
                </a:lnTo>
                <a:lnTo>
                  <a:pt x="14700" y="7207"/>
                </a:lnTo>
                <a:lnTo>
                  <a:pt x="14740" y="7125"/>
                </a:lnTo>
                <a:cubicBezTo>
                  <a:pt x="14740" y="7086"/>
                  <a:pt x="14698" y="7063"/>
                  <a:pt x="14613" y="7046"/>
                </a:cubicBezTo>
                <a:cubicBezTo>
                  <a:pt x="14528" y="7035"/>
                  <a:pt x="14503" y="7029"/>
                  <a:pt x="14539" y="7029"/>
                </a:cubicBezTo>
                <a:cubicBezTo>
                  <a:pt x="14700" y="7029"/>
                  <a:pt x="14825" y="7015"/>
                  <a:pt x="14909" y="6976"/>
                </a:cubicBezTo>
                <a:cubicBezTo>
                  <a:pt x="14997" y="6936"/>
                  <a:pt x="15068" y="6899"/>
                  <a:pt x="15121" y="6854"/>
                </a:cubicBezTo>
                <a:cubicBezTo>
                  <a:pt x="15175" y="6809"/>
                  <a:pt x="15232" y="6767"/>
                  <a:pt x="15288" y="6716"/>
                </a:cubicBezTo>
                <a:cubicBezTo>
                  <a:pt x="15347" y="6671"/>
                  <a:pt x="15432" y="6634"/>
                  <a:pt x="15540" y="6594"/>
                </a:cubicBezTo>
                <a:cubicBezTo>
                  <a:pt x="15746" y="6634"/>
                  <a:pt x="15946" y="6645"/>
                  <a:pt x="16136" y="6623"/>
                </a:cubicBezTo>
                <a:cubicBezTo>
                  <a:pt x="16322" y="6606"/>
                  <a:pt x="16523" y="6594"/>
                  <a:pt x="16729" y="6594"/>
                </a:cubicBezTo>
                <a:cubicBezTo>
                  <a:pt x="16786" y="6561"/>
                  <a:pt x="16839" y="6524"/>
                  <a:pt x="16893" y="6484"/>
                </a:cubicBezTo>
                <a:cubicBezTo>
                  <a:pt x="16947" y="6439"/>
                  <a:pt x="16980" y="6397"/>
                  <a:pt x="17000" y="6340"/>
                </a:cubicBezTo>
                <a:lnTo>
                  <a:pt x="17311" y="6287"/>
                </a:lnTo>
                <a:cubicBezTo>
                  <a:pt x="17348" y="6323"/>
                  <a:pt x="17401" y="6315"/>
                  <a:pt x="17475" y="6258"/>
                </a:cubicBezTo>
                <a:cubicBezTo>
                  <a:pt x="17546" y="6202"/>
                  <a:pt x="17582" y="6160"/>
                  <a:pt x="17582" y="6126"/>
                </a:cubicBezTo>
                <a:cubicBezTo>
                  <a:pt x="17582" y="6033"/>
                  <a:pt x="17531" y="5976"/>
                  <a:pt x="17433" y="5951"/>
                </a:cubicBezTo>
                <a:cubicBezTo>
                  <a:pt x="17334" y="5922"/>
                  <a:pt x="17283" y="5855"/>
                  <a:pt x="17283" y="5756"/>
                </a:cubicBezTo>
                <a:cubicBezTo>
                  <a:pt x="17283" y="5739"/>
                  <a:pt x="17288" y="5714"/>
                  <a:pt x="17297" y="5680"/>
                </a:cubicBezTo>
                <a:cubicBezTo>
                  <a:pt x="17308" y="5640"/>
                  <a:pt x="17294" y="5623"/>
                  <a:pt x="17257" y="5623"/>
                </a:cubicBezTo>
                <a:cubicBezTo>
                  <a:pt x="17204" y="5623"/>
                  <a:pt x="17116" y="5652"/>
                  <a:pt x="16995" y="5708"/>
                </a:cubicBezTo>
                <a:cubicBezTo>
                  <a:pt x="16870" y="5759"/>
                  <a:pt x="16786" y="5807"/>
                  <a:pt x="16729" y="5841"/>
                </a:cubicBezTo>
                <a:cubicBezTo>
                  <a:pt x="16692" y="5855"/>
                  <a:pt x="16672" y="5855"/>
                  <a:pt x="16661" y="5829"/>
                </a:cubicBezTo>
                <a:cubicBezTo>
                  <a:pt x="16653" y="5801"/>
                  <a:pt x="16650" y="5767"/>
                  <a:pt x="16650" y="5731"/>
                </a:cubicBezTo>
                <a:lnTo>
                  <a:pt x="16675" y="5756"/>
                </a:lnTo>
                <a:lnTo>
                  <a:pt x="16786" y="5705"/>
                </a:lnTo>
                <a:lnTo>
                  <a:pt x="17093" y="5595"/>
                </a:lnTo>
                <a:lnTo>
                  <a:pt x="17147" y="5539"/>
                </a:lnTo>
                <a:cubicBezTo>
                  <a:pt x="17147" y="5485"/>
                  <a:pt x="17116" y="5451"/>
                  <a:pt x="17048" y="5434"/>
                </a:cubicBezTo>
                <a:cubicBezTo>
                  <a:pt x="16980" y="5412"/>
                  <a:pt x="16927" y="5406"/>
                  <a:pt x="16893" y="5406"/>
                </a:cubicBezTo>
                <a:cubicBezTo>
                  <a:pt x="16856" y="5406"/>
                  <a:pt x="16802" y="5417"/>
                  <a:pt x="16729" y="5445"/>
                </a:cubicBezTo>
                <a:cubicBezTo>
                  <a:pt x="16658" y="5474"/>
                  <a:pt x="16622" y="5457"/>
                  <a:pt x="16622" y="5406"/>
                </a:cubicBezTo>
                <a:lnTo>
                  <a:pt x="16650" y="5349"/>
                </a:lnTo>
                <a:cubicBezTo>
                  <a:pt x="16540" y="5259"/>
                  <a:pt x="16444" y="5155"/>
                  <a:pt x="16359" y="5047"/>
                </a:cubicBezTo>
                <a:cubicBezTo>
                  <a:pt x="16271" y="4932"/>
                  <a:pt x="16229" y="4861"/>
                  <a:pt x="16229" y="4822"/>
                </a:cubicBezTo>
                <a:cubicBezTo>
                  <a:pt x="16229" y="4788"/>
                  <a:pt x="16235" y="4751"/>
                  <a:pt x="16243" y="4706"/>
                </a:cubicBezTo>
                <a:cubicBezTo>
                  <a:pt x="16252" y="4669"/>
                  <a:pt x="16229" y="4647"/>
                  <a:pt x="16175" y="4647"/>
                </a:cubicBezTo>
                <a:cubicBezTo>
                  <a:pt x="16139" y="4647"/>
                  <a:pt x="16107" y="4652"/>
                  <a:pt x="16082" y="4664"/>
                </a:cubicBezTo>
                <a:cubicBezTo>
                  <a:pt x="16054" y="4672"/>
                  <a:pt x="16040" y="4647"/>
                  <a:pt x="16040" y="4596"/>
                </a:cubicBezTo>
                <a:cubicBezTo>
                  <a:pt x="16040" y="4556"/>
                  <a:pt x="16017" y="4480"/>
                  <a:pt x="15972" y="4364"/>
                </a:cubicBezTo>
                <a:cubicBezTo>
                  <a:pt x="15927" y="4249"/>
                  <a:pt x="15864" y="4189"/>
                  <a:pt x="15783" y="4189"/>
                </a:cubicBezTo>
                <a:lnTo>
                  <a:pt x="15675" y="4299"/>
                </a:lnTo>
                <a:cubicBezTo>
                  <a:pt x="15675" y="4347"/>
                  <a:pt x="15647" y="4393"/>
                  <a:pt x="15593" y="4421"/>
                </a:cubicBezTo>
                <a:cubicBezTo>
                  <a:pt x="15540" y="4446"/>
                  <a:pt x="15511" y="4474"/>
                  <a:pt x="15511" y="4514"/>
                </a:cubicBezTo>
                <a:lnTo>
                  <a:pt x="15458" y="4514"/>
                </a:lnTo>
                <a:lnTo>
                  <a:pt x="15175" y="4672"/>
                </a:lnTo>
                <a:cubicBezTo>
                  <a:pt x="15155" y="4641"/>
                  <a:pt x="15133" y="4630"/>
                  <a:pt x="15107" y="4647"/>
                </a:cubicBezTo>
                <a:cubicBezTo>
                  <a:pt x="15079" y="4669"/>
                  <a:pt x="15048" y="4672"/>
                  <a:pt x="15011" y="4672"/>
                </a:cubicBezTo>
                <a:lnTo>
                  <a:pt x="14986" y="4672"/>
                </a:lnTo>
                <a:lnTo>
                  <a:pt x="14958" y="4700"/>
                </a:lnTo>
                <a:cubicBezTo>
                  <a:pt x="15028" y="4700"/>
                  <a:pt x="15062" y="4664"/>
                  <a:pt x="15054" y="4579"/>
                </a:cubicBezTo>
                <a:cubicBezTo>
                  <a:pt x="15042" y="4497"/>
                  <a:pt x="15011" y="4457"/>
                  <a:pt x="14958" y="4457"/>
                </a:cubicBezTo>
                <a:lnTo>
                  <a:pt x="14740" y="4514"/>
                </a:lnTo>
                <a:cubicBezTo>
                  <a:pt x="14706" y="4514"/>
                  <a:pt x="14683" y="4508"/>
                  <a:pt x="14681" y="4497"/>
                </a:cubicBezTo>
                <a:cubicBezTo>
                  <a:pt x="14675" y="4491"/>
                  <a:pt x="14683" y="4474"/>
                  <a:pt x="14709" y="4446"/>
                </a:cubicBezTo>
                <a:cubicBezTo>
                  <a:pt x="14731" y="4421"/>
                  <a:pt x="14751" y="4387"/>
                  <a:pt x="14768" y="4347"/>
                </a:cubicBezTo>
                <a:cubicBezTo>
                  <a:pt x="14788" y="4316"/>
                  <a:pt x="14788" y="4277"/>
                  <a:pt x="14768" y="4243"/>
                </a:cubicBezTo>
                <a:cubicBezTo>
                  <a:pt x="14751" y="4203"/>
                  <a:pt x="14720" y="4203"/>
                  <a:pt x="14681" y="4226"/>
                </a:cubicBezTo>
                <a:cubicBezTo>
                  <a:pt x="14641" y="4254"/>
                  <a:pt x="14618" y="4254"/>
                  <a:pt x="14618" y="4215"/>
                </a:cubicBezTo>
                <a:lnTo>
                  <a:pt x="14700" y="4215"/>
                </a:lnTo>
                <a:lnTo>
                  <a:pt x="14768" y="4150"/>
                </a:lnTo>
                <a:cubicBezTo>
                  <a:pt x="14788" y="4127"/>
                  <a:pt x="14780" y="4099"/>
                  <a:pt x="14748" y="4057"/>
                </a:cubicBezTo>
                <a:cubicBezTo>
                  <a:pt x="14717" y="4006"/>
                  <a:pt x="14692" y="3977"/>
                  <a:pt x="14675" y="3958"/>
                </a:cubicBezTo>
                <a:lnTo>
                  <a:pt x="14376" y="3907"/>
                </a:lnTo>
                <a:lnTo>
                  <a:pt x="14186" y="3740"/>
                </a:lnTo>
                <a:cubicBezTo>
                  <a:pt x="14169" y="3757"/>
                  <a:pt x="14135" y="3746"/>
                  <a:pt x="14087" y="3704"/>
                </a:cubicBezTo>
                <a:cubicBezTo>
                  <a:pt x="14036" y="3658"/>
                  <a:pt x="13994" y="3625"/>
                  <a:pt x="13957" y="3610"/>
                </a:cubicBezTo>
                <a:lnTo>
                  <a:pt x="13740" y="3687"/>
                </a:lnTo>
                <a:lnTo>
                  <a:pt x="13211" y="3565"/>
                </a:lnTo>
                <a:cubicBezTo>
                  <a:pt x="13178" y="3565"/>
                  <a:pt x="13141" y="3577"/>
                  <a:pt x="13104" y="3599"/>
                </a:cubicBezTo>
                <a:cubicBezTo>
                  <a:pt x="13070" y="3625"/>
                  <a:pt x="13050" y="3653"/>
                  <a:pt x="13050" y="3687"/>
                </a:cubicBezTo>
                <a:cubicBezTo>
                  <a:pt x="13050" y="3726"/>
                  <a:pt x="13070" y="3752"/>
                  <a:pt x="13104" y="3769"/>
                </a:cubicBezTo>
                <a:cubicBezTo>
                  <a:pt x="13141" y="3786"/>
                  <a:pt x="13158" y="3814"/>
                  <a:pt x="13158" y="3850"/>
                </a:cubicBezTo>
                <a:cubicBezTo>
                  <a:pt x="13158" y="3884"/>
                  <a:pt x="13172" y="3983"/>
                  <a:pt x="13200" y="4138"/>
                </a:cubicBezTo>
                <a:cubicBezTo>
                  <a:pt x="13226" y="4299"/>
                  <a:pt x="13203" y="4359"/>
                  <a:pt x="13132" y="4325"/>
                </a:cubicBezTo>
                <a:lnTo>
                  <a:pt x="12997" y="4514"/>
                </a:lnTo>
                <a:cubicBezTo>
                  <a:pt x="13014" y="4548"/>
                  <a:pt x="13045" y="4579"/>
                  <a:pt x="13090" y="4607"/>
                </a:cubicBezTo>
                <a:cubicBezTo>
                  <a:pt x="13138" y="4635"/>
                  <a:pt x="13180" y="4669"/>
                  <a:pt x="13226" y="4706"/>
                </a:cubicBezTo>
                <a:cubicBezTo>
                  <a:pt x="13271" y="4751"/>
                  <a:pt x="13313" y="4793"/>
                  <a:pt x="13347" y="4850"/>
                </a:cubicBezTo>
                <a:cubicBezTo>
                  <a:pt x="13384" y="4903"/>
                  <a:pt x="13392" y="4988"/>
                  <a:pt x="13375" y="5093"/>
                </a:cubicBezTo>
                <a:lnTo>
                  <a:pt x="12768" y="5510"/>
                </a:lnTo>
                <a:lnTo>
                  <a:pt x="12768" y="5567"/>
                </a:lnTo>
                <a:cubicBezTo>
                  <a:pt x="12768" y="5637"/>
                  <a:pt x="12785" y="5705"/>
                  <a:pt x="12822" y="5770"/>
                </a:cubicBezTo>
                <a:cubicBezTo>
                  <a:pt x="12855" y="5832"/>
                  <a:pt x="12892" y="5914"/>
                  <a:pt x="12929" y="6013"/>
                </a:cubicBezTo>
                <a:cubicBezTo>
                  <a:pt x="13019" y="6052"/>
                  <a:pt x="13062" y="6081"/>
                  <a:pt x="13059" y="6106"/>
                </a:cubicBezTo>
                <a:cubicBezTo>
                  <a:pt x="13053" y="6134"/>
                  <a:pt x="13022" y="6162"/>
                  <a:pt x="12963" y="6191"/>
                </a:cubicBezTo>
                <a:cubicBezTo>
                  <a:pt x="12903" y="6216"/>
                  <a:pt x="12850" y="6244"/>
                  <a:pt x="12793" y="6273"/>
                </a:cubicBezTo>
                <a:cubicBezTo>
                  <a:pt x="12740" y="6295"/>
                  <a:pt x="12714" y="6321"/>
                  <a:pt x="12714" y="6337"/>
                </a:cubicBezTo>
                <a:cubicBezTo>
                  <a:pt x="12714" y="6354"/>
                  <a:pt x="12694" y="6366"/>
                  <a:pt x="12658" y="6366"/>
                </a:cubicBezTo>
                <a:lnTo>
                  <a:pt x="12497" y="6366"/>
                </a:lnTo>
                <a:cubicBezTo>
                  <a:pt x="12497" y="6343"/>
                  <a:pt x="12505" y="6332"/>
                  <a:pt x="12522" y="6321"/>
                </a:cubicBezTo>
                <a:cubicBezTo>
                  <a:pt x="12542" y="6315"/>
                  <a:pt x="12550" y="6295"/>
                  <a:pt x="12550" y="6256"/>
                </a:cubicBezTo>
                <a:lnTo>
                  <a:pt x="12293" y="6095"/>
                </a:lnTo>
                <a:lnTo>
                  <a:pt x="12293" y="6123"/>
                </a:lnTo>
                <a:lnTo>
                  <a:pt x="12186" y="5903"/>
                </a:lnTo>
                <a:cubicBezTo>
                  <a:pt x="12220" y="5815"/>
                  <a:pt x="12225" y="5747"/>
                  <a:pt x="12200" y="5711"/>
                </a:cubicBezTo>
                <a:cubicBezTo>
                  <a:pt x="12172" y="5666"/>
                  <a:pt x="12158" y="5620"/>
                  <a:pt x="12158" y="5567"/>
                </a:cubicBezTo>
                <a:cubicBezTo>
                  <a:pt x="12158" y="5423"/>
                  <a:pt x="12093" y="5352"/>
                  <a:pt x="11963" y="5352"/>
                </a:cubicBezTo>
                <a:cubicBezTo>
                  <a:pt x="11833" y="5352"/>
                  <a:pt x="11694" y="5369"/>
                  <a:pt x="11550" y="5409"/>
                </a:cubicBezTo>
                <a:cubicBezTo>
                  <a:pt x="11584" y="5386"/>
                  <a:pt x="11581" y="5361"/>
                  <a:pt x="11536" y="5321"/>
                </a:cubicBezTo>
                <a:cubicBezTo>
                  <a:pt x="11491" y="5276"/>
                  <a:pt x="11460" y="5259"/>
                  <a:pt x="11440" y="5259"/>
                </a:cubicBezTo>
                <a:cubicBezTo>
                  <a:pt x="11296" y="5259"/>
                  <a:pt x="11126" y="5194"/>
                  <a:pt x="10926" y="5067"/>
                </a:cubicBezTo>
                <a:cubicBezTo>
                  <a:pt x="10731" y="4946"/>
                  <a:pt x="10567" y="4881"/>
                  <a:pt x="10440" y="4881"/>
                </a:cubicBezTo>
                <a:cubicBezTo>
                  <a:pt x="10386" y="4881"/>
                  <a:pt x="10321" y="4892"/>
                  <a:pt x="10250" y="4906"/>
                </a:cubicBezTo>
                <a:cubicBezTo>
                  <a:pt x="10180" y="4923"/>
                  <a:pt x="10112" y="4946"/>
                  <a:pt x="10047" y="4963"/>
                </a:cubicBezTo>
                <a:cubicBezTo>
                  <a:pt x="10084" y="4946"/>
                  <a:pt x="10106" y="4898"/>
                  <a:pt x="10115" y="4824"/>
                </a:cubicBezTo>
                <a:lnTo>
                  <a:pt x="9940" y="4516"/>
                </a:lnTo>
                <a:lnTo>
                  <a:pt x="9911" y="4488"/>
                </a:lnTo>
                <a:cubicBezTo>
                  <a:pt x="9858" y="4488"/>
                  <a:pt x="9796" y="4511"/>
                  <a:pt x="9725" y="4553"/>
                </a:cubicBezTo>
                <a:cubicBezTo>
                  <a:pt x="9651" y="4598"/>
                  <a:pt x="9615" y="4559"/>
                  <a:pt x="9615" y="4435"/>
                </a:cubicBezTo>
                <a:cubicBezTo>
                  <a:pt x="9615" y="4418"/>
                  <a:pt x="9623" y="4401"/>
                  <a:pt x="9643" y="4378"/>
                </a:cubicBezTo>
                <a:cubicBezTo>
                  <a:pt x="9660" y="4361"/>
                  <a:pt x="9660" y="4344"/>
                  <a:pt x="9643" y="4327"/>
                </a:cubicBezTo>
                <a:cubicBezTo>
                  <a:pt x="9623" y="4217"/>
                  <a:pt x="9646" y="4124"/>
                  <a:pt x="9711" y="4048"/>
                </a:cubicBezTo>
                <a:cubicBezTo>
                  <a:pt x="9773" y="3969"/>
                  <a:pt x="9824" y="3887"/>
                  <a:pt x="9858" y="3799"/>
                </a:cubicBezTo>
                <a:cubicBezTo>
                  <a:pt x="9894" y="3760"/>
                  <a:pt x="9911" y="3729"/>
                  <a:pt x="9911" y="3689"/>
                </a:cubicBezTo>
                <a:cubicBezTo>
                  <a:pt x="9911" y="3655"/>
                  <a:pt x="9931" y="3638"/>
                  <a:pt x="9965" y="3638"/>
                </a:cubicBezTo>
                <a:cubicBezTo>
                  <a:pt x="10039" y="3638"/>
                  <a:pt x="10109" y="3616"/>
                  <a:pt x="10177" y="3579"/>
                </a:cubicBezTo>
                <a:cubicBezTo>
                  <a:pt x="10245" y="3534"/>
                  <a:pt x="10321" y="3506"/>
                  <a:pt x="10414" y="3492"/>
                </a:cubicBezTo>
                <a:lnTo>
                  <a:pt x="10440" y="3407"/>
                </a:lnTo>
                <a:cubicBezTo>
                  <a:pt x="10440" y="3370"/>
                  <a:pt x="10344" y="3342"/>
                  <a:pt x="10149" y="3314"/>
                </a:cubicBezTo>
                <a:cubicBezTo>
                  <a:pt x="9957" y="3286"/>
                  <a:pt x="9858" y="3255"/>
                  <a:pt x="9858" y="3221"/>
                </a:cubicBezTo>
                <a:lnTo>
                  <a:pt x="9886" y="3192"/>
                </a:lnTo>
                <a:cubicBezTo>
                  <a:pt x="10067" y="3243"/>
                  <a:pt x="10202" y="3274"/>
                  <a:pt x="10298" y="3286"/>
                </a:cubicBezTo>
                <a:cubicBezTo>
                  <a:pt x="10392" y="3297"/>
                  <a:pt x="10471" y="3286"/>
                  <a:pt x="10536" y="3260"/>
                </a:cubicBezTo>
                <a:cubicBezTo>
                  <a:pt x="10598" y="3232"/>
                  <a:pt x="10671" y="3198"/>
                  <a:pt x="10759" y="3147"/>
                </a:cubicBezTo>
                <a:cubicBezTo>
                  <a:pt x="10844" y="3105"/>
                  <a:pt x="10977" y="3043"/>
                  <a:pt x="11157" y="2961"/>
                </a:cubicBezTo>
                <a:cubicBezTo>
                  <a:pt x="11157" y="2927"/>
                  <a:pt x="11061" y="2890"/>
                  <a:pt x="10866" y="2851"/>
                </a:cubicBezTo>
                <a:cubicBezTo>
                  <a:pt x="10671" y="2817"/>
                  <a:pt x="10550" y="2780"/>
                  <a:pt x="10496" y="2746"/>
                </a:cubicBezTo>
                <a:lnTo>
                  <a:pt x="10657" y="2746"/>
                </a:lnTo>
                <a:cubicBezTo>
                  <a:pt x="10691" y="2746"/>
                  <a:pt x="10739" y="2752"/>
                  <a:pt x="10799" y="2775"/>
                </a:cubicBezTo>
                <a:cubicBezTo>
                  <a:pt x="10858" y="2789"/>
                  <a:pt x="10906" y="2806"/>
                  <a:pt x="10940" y="2828"/>
                </a:cubicBezTo>
                <a:cubicBezTo>
                  <a:pt x="10940" y="2862"/>
                  <a:pt x="10968" y="2885"/>
                  <a:pt x="11022" y="2896"/>
                </a:cubicBezTo>
                <a:cubicBezTo>
                  <a:pt x="11075" y="2902"/>
                  <a:pt x="11121" y="2907"/>
                  <a:pt x="11157" y="2907"/>
                </a:cubicBezTo>
                <a:lnTo>
                  <a:pt x="11361" y="2775"/>
                </a:lnTo>
                <a:lnTo>
                  <a:pt x="11361" y="2690"/>
                </a:lnTo>
                <a:lnTo>
                  <a:pt x="11307" y="2608"/>
                </a:lnTo>
                <a:lnTo>
                  <a:pt x="11604" y="2554"/>
                </a:lnTo>
                <a:cubicBezTo>
                  <a:pt x="11584" y="2537"/>
                  <a:pt x="11590" y="2521"/>
                  <a:pt x="11615" y="2504"/>
                </a:cubicBezTo>
                <a:cubicBezTo>
                  <a:pt x="11643" y="2481"/>
                  <a:pt x="11666" y="2475"/>
                  <a:pt x="11683" y="2475"/>
                </a:cubicBezTo>
                <a:cubicBezTo>
                  <a:pt x="11739" y="2475"/>
                  <a:pt x="11793" y="2504"/>
                  <a:pt x="11852" y="2554"/>
                </a:cubicBezTo>
                <a:cubicBezTo>
                  <a:pt x="11912" y="2608"/>
                  <a:pt x="11951" y="2636"/>
                  <a:pt x="11968" y="2636"/>
                </a:cubicBezTo>
                <a:lnTo>
                  <a:pt x="12239" y="2532"/>
                </a:lnTo>
                <a:cubicBezTo>
                  <a:pt x="12220" y="2509"/>
                  <a:pt x="12245" y="2498"/>
                  <a:pt x="12313" y="2487"/>
                </a:cubicBezTo>
                <a:cubicBezTo>
                  <a:pt x="12381" y="2481"/>
                  <a:pt x="12401" y="2453"/>
                  <a:pt x="12375" y="2410"/>
                </a:cubicBezTo>
                <a:lnTo>
                  <a:pt x="12186" y="2190"/>
                </a:lnTo>
                <a:cubicBezTo>
                  <a:pt x="12166" y="2190"/>
                  <a:pt x="12152" y="2179"/>
                  <a:pt x="12143" y="2151"/>
                </a:cubicBezTo>
                <a:cubicBezTo>
                  <a:pt x="12135" y="2122"/>
                  <a:pt x="12141" y="2111"/>
                  <a:pt x="12158" y="2111"/>
                </a:cubicBezTo>
                <a:cubicBezTo>
                  <a:pt x="12248" y="2111"/>
                  <a:pt x="12273" y="2063"/>
                  <a:pt x="12239" y="1973"/>
                </a:cubicBezTo>
                <a:cubicBezTo>
                  <a:pt x="12166" y="1942"/>
                  <a:pt x="12090" y="1896"/>
                  <a:pt x="12011" y="1848"/>
                </a:cubicBezTo>
                <a:cubicBezTo>
                  <a:pt x="11929" y="1798"/>
                  <a:pt x="11838" y="1769"/>
                  <a:pt x="11739" y="1769"/>
                </a:cubicBezTo>
                <a:cubicBezTo>
                  <a:pt x="11703" y="1769"/>
                  <a:pt x="11663" y="1781"/>
                  <a:pt x="11615" y="1798"/>
                </a:cubicBezTo>
                <a:cubicBezTo>
                  <a:pt x="11573" y="1820"/>
                  <a:pt x="11550" y="1848"/>
                  <a:pt x="11550" y="1891"/>
                </a:cubicBezTo>
                <a:cubicBezTo>
                  <a:pt x="11550" y="1930"/>
                  <a:pt x="11573" y="1947"/>
                  <a:pt x="11615" y="1947"/>
                </a:cubicBezTo>
                <a:cubicBezTo>
                  <a:pt x="11663" y="1947"/>
                  <a:pt x="11694" y="1964"/>
                  <a:pt x="11711" y="2001"/>
                </a:cubicBezTo>
                <a:cubicBezTo>
                  <a:pt x="11748" y="2040"/>
                  <a:pt x="11739" y="2057"/>
                  <a:pt x="11683" y="2057"/>
                </a:cubicBezTo>
                <a:cubicBezTo>
                  <a:pt x="11629" y="2057"/>
                  <a:pt x="11604" y="2063"/>
                  <a:pt x="11604" y="2083"/>
                </a:cubicBezTo>
                <a:cubicBezTo>
                  <a:pt x="11530" y="2083"/>
                  <a:pt x="11462" y="2134"/>
                  <a:pt x="11400" y="2244"/>
                </a:cubicBezTo>
                <a:cubicBezTo>
                  <a:pt x="11338" y="2354"/>
                  <a:pt x="11256" y="2433"/>
                  <a:pt x="11157" y="2475"/>
                </a:cubicBezTo>
                <a:cubicBezTo>
                  <a:pt x="11121" y="2475"/>
                  <a:pt x="11107" y="2464"/>
                  <a:pt x="11118" y="2441"/>
                </a:cubicBezTo>
                <a:cubicBezTo>
                  <a:pt x="11126" y="2422"/>
                  <a:pt x="11121" y="2399"/>
                  <a:pt x="11104" y="2382"/>
                </a:cubicBezTo>
                <a:cubicBezTo>
                  <a:pt x="11084" y="2343"/>
                  <a:pt x="11053" y="2320"/>
                  <a:pt x="11008" y="2311"/>
                </a:cubicBezTo>
                <a:cubicBezTo>
                  <a:pt x="10962" y="2306"/>
                  <a:pt x="10940" y="2283"/>
                  <a:pt x="10940" y="2244"/>
                </a:cubicBezTo>
                <a:cubicBezTo>
                  <a:pt x="10940" y="2210"/>
                  <a:pt x="10962" y="2151"/>
                  <a:pt x="11008" y="2069"/>
                </a:cubicBezTo>
                <a:cubicBezTo>
                  <a:pt x="11053" y="1990"/>
                  <a:pt x="10993" y="1947"/>
                  <a:pt x="10832" y="1947"/>
                </a:cubicBezTo>
                <a:cubicBezTo>
                  <a:pt x="10759" y="1947"/>
                  <a:pt x="10708" y="1973"/>
                  <a:pt x="10677" y="2029"/>
                </a:cubicBezTo>
                <a:cubicBezTo>
                  <a:pt x="10646" y="2083"/>
                  <a:pt x="10612" y="2134"/>
                  <a:pt x="10575" y="2190"/>
                </a:cubicBezTo>
                <a:lnTo>
                  <a:pt x="10279" y="1851"/>
                </a:lnTo>
                <a:lnTo>
                  <a:pt x="10047" y="1826"/>
                </a:lnTo>
                <a:cubicBezTo>
                  <a:pt x="10047" y="1753"/>
                  <a:pt x="10064" y="1693"/>
                  <a:pt x="10095" y="1640"/>
                </a:cubicBezTo>
                <a:cubicBezTo>
                  <a:pt x="10126" y="1583"/>
                  <a:pt x="10084" y="1512"/>
                  <a:pt x="9965" y="1425"/>
                </a:cubicBezTo>
                <a:cubicBezTo>
                  <a:pt x="9911" y="1385"/>
                  <a:pt x="9863" y="1354"/>
                  <a:pt x="9818" y="1321"/>
                </a:cubicBezTo>
                <a:cubicBezTo>
                  <a:pt x="9773" y="1292"/>
                  <a:pt x="9725" y="1275"/>
                  <a:pt x="9671" y="1275"/>
                </a:cubicBezTo>
                <a:cubicBezTo>
                  <a:pt x="9651" y="1275"/>
                  <a:pt x="9609" y="1292"/>
                  <a:pt x="9541" y="1338"/>
                </a:cubicBezTo>
                <a:cubicBezTo>
                  <a:pt x="9473" y="1377"/>
                  <a:pt x="9411" y="1414"/>
                  <a:pt x="9358" y="1448"/>
                </a:cubicBezTo>
                <a:cubicBezTo>
                  <a:pt x="9304" y="1487"/>
                  <a:pt x="9276" y="1524"/>
                  <a:pt x="9276" y="1558"/>
                </a:cubicBezTo>
                <a:cubicBezTo>
                  <a:pt x="9276" y="1597"/>
                  <a:pt x="9321" y="1614"/>
                  <a:pt x="9411" y="1614"/>
                </a:cubicBezTo>
                <a:lnTo>
                  <a:pt x="9386" y="1614"/>
                </a:lnTo>
                <a:cubicBezTo>
                  <a:pt x="9329" y="1614"/>
                  <a:pt x="9304" y="1645"/>
                  <a:pt x="9304" y="1724"/>
                </a:cubicBezTo>
                <a:cubicBezTo>
                  <a:pt x="9304" y="1738"/>
                  <a:pt x="9346" y="1761"/>
                  <a:pt x="9434" y="1789"/>
                </a:cubicBezTo>
                <a:cubicBezTo>
                  <a:pt x="9519" y="1818"/>
                  <a:pt x="9578" y="1829"/>
                  <a:pt x="9615" y="1829"/>
                </a:cubicBezTo>
                <a:cubicBezTo>
                  <a:pt x="9651" y="1812"/>
                  <a:pt x="9677" y="1818"/>
                  <a:pt x="9697" y="1851"/>
                </a:cubicBezTo>
                <a:cubicBezTo>
                  <a:pt x="9714" y="1882"/>
                  <a:pt x="9742" y="1894"/>
                  <a:pt x="9779" y="1894"/>
                </a:cubicBezTo>
                <a:lnTo>
                  <a:pt x="9886" y="1854"/>
                </a:lnTo>
                <a:lnTo>
                  <a:pt x="9886" y="1922"/>
                </a:lnTo>
                <a:cubicBezTo>
                  <a:pt x="9866" y="1945"/>
                  <a:pt x="9858" y="1962"/>
                  <a:pt x="9858" y="1976"/>
                </a:cubicBezTo>
                <a:lnTo>
                  <a:pt x="9886" y="2086"/>
                </a:lnTo>
                <a:lnTo>
                  <a:pt x="9615" y="2218"/>
                </a:lnTo>
                <a:cubicBezTo>
                  <a:pt x="9598" y="2235"/>
                  <a:pt x="9578" y="2247"/>
                  <a:pt x="9561" y="2247"/>
                </a:cubicBezTo>
                <a:cubicBezTo>
                  <a:pt x="9544" y="2247"/>
                  <a:pt x="9521" y="2258"/>
                  <a:pt x="9493" y="2275"/>
                </a:cubicBezTo>
                <a:cubicBezTo>
                  <a:pt x="9493" y="2329"/>
                  <a:pt x="9519" y="2385"/>
                  <a:pt x="9567" y="2444"/>
                </a:cubicBezTo>
                <a:cubicBezTo>
                  <a:pt x="9618" y="2501"/>
                  <a:pt x="9564" y="2535"/>
                  <a:pt x="9411" y="2535"/>
                </a:cubicBezTo>
                <a:lnTo>
                  <a:pt x="9329" y="2478"/>
                </a:lnTo>
                <a:cubicBezTo>
                  <a:pt x="9329" y="2408"/>
                  <a:pt x="9259" y="2346"/>
                  <a:pt x="9109" y="2298"/>
                </a:cubicBezTo>
                <a:cubicBezTo>
                  <a:pt x="8959" y="2247"/>
                  <a:pt x="8778" y="2213"/>
                  <a:pt x="8566" y="2193"/>
                </a:cubicBezTo>
                <a:cubicBezTo>
                  <a:pt x="8355" y="2176"/>
                  <a:pt x="8143" y="2165"/>
                  <a:pt x="7931" y="2154"/>
                </a:cubicBezTo>
                <a:cubicBezTo>
                  <a:pt x="7719" y="2142"/>
                  <a:pt x="7558" y="2137"/>
                  <a:pt x="7450" y="2137"/>
                </a:cubicBezTo>
                <a:lnTo>
                  <a:pt x="7004" y="2275"/>
                </a:lnTo>
                <a:lnTo>
                  <a:pt x="7114" y="2535"/>
                </a:lnTo>
                <a:cubicBezTo>
                  <a:pt x="7078" y="2535"/>
                  <a:pt x="7055" y="2546"/>
                  <a:pt x="7046" y="2572"/>
                </a:cubicBezTo>
                <a:cubicBezTo>
                  <a:pt x="7035" y="2600"/>
                  <a:pt x="7049" y="2622"/>
                  <a:pt x="7086" y="2639"/>
                </a:cubicBezTo>
                <a:cubicBezTo>
                  <a:pt x="7049" y="2605"/>
                  <a:pt x="6981" y="2540"/>
                  <a:pt x="6883" y="2444"/>
                </a:cubicBezTo>
                <a:cubicBezTo>
                  <a:pt x="6784" y="2346"/>
                  <a:pt x="6716" y="2303"/>
                  <a:pt x="6679" y="2303"/>
                </a:cubicBezTo>
                <a:lnTo>
                  <a:pt x="6450" y="2242"/>
                </a:lnTo>
                <a:close/>
                <a:moveTo>
                  <a:pt x="8114" y="1663"/>
                </a:moveTo>
                <a:cubicBezTo>
                  <a:pt x="8078" y="1640"/>
                  <a:pt x="8033" y="1623"/>
                  <a:pt x="7979" y="1609"/>
                </a:cubicBezTo>
                <a:cubicBezTo>
                  <a:pt x="7925" y="1592"/>
                  <a:pt x="7880" y="1581"/>
                  <a:pt x="7843" y="1581"/>
                </a:cubicBezTo>
                <a:cubicBezTo>
                  <a:pt x="7807" y="1581"/>
                  <a:pt x="7733" y="1604"/>
                  <a:pt x="7620" y="1646"/>
                </a:cubicBezTo>
                <a:cubicBezTo>
                  <a:pt x="7507" y="1691"/>
                  <a:pt x="7380" y="1745"/>
                  <a:pt x="7241" y="1801"/>
                </a:cubicBezTo>
                <a:cubicBezTo>
                  <a:pt x="7100" y="1860"/>
                  <a:pt x="6967" y="1917"/>
                  <a:pt x="6843" y="1971"/>
                </a:cubicBezTo>
                <a:cubicBezTo>
                  <a:pt x="6716" y="2027"/>
                  <a:pt x="6631" y="2061"/>
                  <a:pt x="6586" y="2081"/>
                </a:cubicBezTo>
                <a:cubicBezTo>
                  <a:pt x="6713" y="2061"/>
                  <a:pt x="6826" y="2027"/>
                  <a:pt x="6931" y="1971"/>
                </a:cubicBezTo>
                <a:cubicBezTo>
                  <a:pt x="7032" y="1917"/>
                  <a:pt x="7143" y="1889"/>
                  <a:pt x="7261" y="1889"/>
                </a:cubicBezTo>
                <a:lnTo>
                  <a:pt x="7343" y="1945"/>
                </a:lnTo>
                <a:cubicBezTo>
                  <a:pt x="7397" y="1962"/>
                  <a:pt x="7445" y="1971"/>
                  <a:pt x="7493" y="1971"/>
                </a:cubicBezTo>
                <a:cubicBezTo>
                  <a:pt x="7538" y="1971"/>
                  <a:pt x="7578" y="1988"/>
                  <a:pt x="7612" y="2027"/>
                </a:cubicBezTo>
                <a:cubicBezTo>
                  <a:pt x="7685" y="2010"/>
                  <a:pt x="7761" y="2016"/>
                  <a:pt x="7843" y="2055"/>
                </a:cubicBezTo>
                <a:lnTo>
                  <a:pt x="7925" y="1999"/>
                </a:lnTo>
                <a:lnTo>
                  <a:pt x="7925" y="1889"/>
                </a:lnTo>
                <a:lnTo>
                  <a:pt x="7897" y="1824"/>
                </a:lnTo>
                <a:lnTo>
                  <a:pt x="7979" y="1849"/>
                </a:lnTo>
                <a:cubicBezTo>
                  <a:pt x="8033" y="1849"/>
                  <a:pt x="8086" y="1807"/>
                  <a:pt x="8140" y="1719"/>
                </a:cubicBezTo>
                <a:lnTo>
                  <a:pt x="8114" y="1663"/>
                </a:lnTo>
                <a:close/>
                <a:moveTo>
                  <a:pt x="12497" y="20256"/>
                </a:moveTo>
                <a:cubicBezTo>
                  <a:pt x="12497" y="20307"/>
                  <a:pt x="12488" y="20333"/>
                  <a:pt x="12468" y="20355"/>
                </a:cubicBezTo>
                <a:cubicBezTo>
                  <a:pt x="13505" y="20174"/>
                  <a:pt x="14486" y="19838"/>
                  <a:pt x="15404" y="19347"/>
                </a:cubicBezTo>
                <a:cubicBezTo>
                  <a:pt x="16322" y="18856"/>
                  <a:pt x="17144" y="18224"/>
                  <a:pt x="17865" y="17450"/>
                </a:cubicBezTo>
                <a:lnTo>
                  <a:pt x="17839" y="17450"/>
                </a:lnTo>
                <a:cubicBezTo>
                  <a:pt x="17766" y="17484"/>
                  <a:pt x="17704" y="17484"/>
                  <a:pt x="17650" y="17450"/>
                </a:cubicBezTo>
                <a:lnTo>
                  <a:pt x="17582" y="17498"/>
                </a:lnTo>
                <a:lnTo>
                  <a:pt x="17418" y="17450"/>
                </a:lnTo>
                <a:lnTo>
                  <a:pt x="17365" y="17450"/>
                </a:lnTo>
                <a:lnTo>
                  <a:pt x="17311" y="17555"/>
                </a:lnTo>
                <a:lnTo>
                  <a:pt x="17339" y="17450"/>
                </a:lnTo>
                <a:cubicBezTo>
                  <a:pt x="17283" y="17377"/>
                  <a:pt x="17221" y="17306"/>
                  <a:pt x="17147" y="17247"/>
                </a:cubicBezTo>
                <a:lnTo>
                  <a:pt x="17094" y="17219"/>
                </a:lnTo>
                <a:cubicBezTo>
                  <a:pt x="17060" y="17219"/>
                  <a:pt x="17040" y="17252"/>
                  <a:pt x="17040" y="17323"/>
                </a:cubicBezTo>
                <a:cubicBezTo>
                  <a:pt x="17060" y="17179"/>
                  <a:pt x="17020" y="17058"/>
                  <a:pt x="16927" y="16953"/>
                </a:cubicBezTo>
                <a:cubicBezTo>
                  <a:pt x="16831" y="16849"/>
                  <a:pt x="16712" y="16798"/>
                  <a:pt x="16568" y="16798"/>
                </a:cubicBezTo>
                <a:cubicBezTo>
                  <a:pt x="16568" y="16815"/>
                  <a:pt x="16560" y="16826"/>
                  <a:pt x="16540" y="16826"/>
                </a:cubicBezTo>
                <a:lnTo>
                  <a:pt x="16486" y="16826"/>
                </a:lnTo>
                <a:lnTo>
                  <a:pt x="16418" y="16772"/>
                </a:lnTo>
                <a:lnTo>
                  <a:pt x="16514" y="16772"/>
                </a:lnTo>
                <a:lnTo>
                  <a:pt x="16568" y="16612"/>
                </a:lnTo>
                <a:lnTo>
                  <a:pt x="16418" y="16501"/>
                </a:lnTo>
                <a:lnTo>
                  <a:pt x="16390" y="16530"/>
                </a:lnTo>
                <a:cubicBezTo>
                  <a:pt x="16266" y="16513"/>
                  <a:pt x="16175" y="16439"/>
                  <a:pt x="16122" y="16315"/>
                </a:cubicBezTo>
                <a:lnTo>
                  <a:pt x="16068" y="16287"/>
                </a:lnTo>
                <a:lnTo>
                  <a:pt x="16040" y="16315"/>
                </a:lnTo>
                <a:lnTo>
                  <a:pt x="15986" y="16341"/>
                </a:lnTo>
                <a:cubicBezTo>
                  <a:pt x="15879" y="16374"/>
                  <a:pt x="15783" y="16414"/>
                  <a:pt x="15701" y="16445"/>
                </a:cubicBezTo>
                <a:cubicBezTo>
                  <a:pt x="15593" y="16414"/>
                  <a:pt x="15511" y="16363"/>
                  <a:pt x="15458" y="16315"/>
                </a:cubicBezTo>
                <a:lnTo>
                  <a:pt x="15093" y="16341"/>
                </a:lnTo>
                <a:cubicBezTo>
                  <a:pt x="15093" y="16284"/>
                  <a:pt x="15076" y="16230"/>
                  <a:pt x="15039" y="16168"/>
                </a:cubicBezTo>
                <a:cubicBezTo>
                  <a:pt x="15003" y="16109"/>
                  <a:pt x="14949" y="16078"/>
                  <a:pt x="14876" y="16078"/>
                </a:cubicBezTo>
                <a:cubicBezTo>
                  <a:pt x="14788" y="16078"/>
                  <a:pt x="14695" y="16089"/>
                  <a:pt x="14599" y="16106"/>
                </a:cubicBezTo>
                <a:cubicBezTo>
                  <a:pt x="14505" y="16123"/>
                  <a:pt x="14440" y="16185"/>
                  <a:pt x="14404" y="16281"/>
                </a:cubicBezTo>
                <a:cubicBezTo>
                  <a:pt x="14404" y="16312"/>
                  <a:pt x="14412" y="16352"/>
                  <a:pt x="14432" y="16386"/>
                </a:cubicBezTo>
                <a:cubicBezTo>
                  <a:pt x="14449" y="16425"/>
                  <a:pt x="14466" y="16451"/>
                  <a:pt x="14486" y="16468"/>
                </a:cubicBezTo>
                <a:lnTo>
                  <a:pt x="14486" y="16578"/>
                </a:lnTo>
                <a:lnTo>
                  <a:pt x="14457" y="16657"/>
                </a:lnTo>
                <a:lnTo>
                  <a:pt x="14404" y="16682"/>
                </a:lnTo>
                <a:lnTo>
                  <a:pt x="14376" y="16682"/>
                </a:lnTo>
                <a:lnTo>
                  <a:pt x="14296" y="16468"/>
                </a:lnTo>
                <a:lnTo>
                  <a:pt x="14376" y="16335"/>
                </a:lnTo>
                <a:cubicBezTo>
                  <a:pt x="14359" y="16298"/>
                  <a:pt x="14350" y="16247"/>
                  <a:pt x="14350" y="16191"/>
                </a:cubicBezTo>
                <a:cubicBezTo>
                  <a:pt x="14350" y="16132"/>
                  <a:pt x="14339" y="16087"/>
                  <a:pt x="14322" y="16050"/>
                </a:cubicBezTo>
                <a:lnTo>
                  <a:pt x="14296" y="15993"/>
                </a:lnTo>
                <a:lnTo>
                  <a:pt x="14214" y="15993"/>
                </a:lnTo>
                <a:lnTo>
                  <a:pt x="14011" y="16132"/>
                </a:lnTo>
                <a:lnTo>
                  <a:pt x="13904" y="16132"/>
                </a:lnTo>
                <a:lnTo>
                  <a:pt x="13850" y="16188"/>
                </a:lnTo>
                <a:cubicBezTo>
                  <a:pt x="13830" y="16202"/>
                  <a:pt x="13822" y="16219"/>
                  <a:pt x="13822" y="16236"/>
                </a:cubicBezTo>
                <a:cubicBezTo>
                  <a:pt x="13822" y="16259"/>
                  <a:pt x="13813" y="16270"/>
                  <a:pt x="13794" y="16281"/>
                </a:cubicBezTo>
                <a:lnTo>
                  <a:pt x="13768" y="16236"/>
                </a:lnTo>
                <a:lnTo>
                  <a:pt x="13661" y="16236"/>
                </a:lnTo>
                <a:cubicBezTo>
                  <a:pt x="13587" y="16313"/>
                  <a:pt x="13548" y="16397"/>
                  <a:pt x="13539" y="16496"/>
                </a:cubicBezTo>
                <a:lnTo>
                  <a:pt x="13579" y="16550"/>
                </a:lnTo>
                <a:lnTo>
                  <a:pt x="13457" y="16629"/>
                </a:lnTo>
                <a:lnTo>
                  <a:pt x="13429" y="16682"/>
                </a:lnTo>
                <a:lnTo>
                  <a:pt x="13347" y="16739"/>
                </a:lnTo>
                <a:cubicBezTo>
                  <a:pt x="13347" y="16756"/>
                  <a:pt x="13344" y="16767"/>
                  <a:pt x="13336" y="16767"/>
                </a:cubicBezTo>
                <a:cubicBezTo>
                  <a:pt x="13325" y="16767"/>
                  <a:pt x="13322" y="16778"/>
                  <a:pt x="13322" y="16793"/>
                </a:cubicBezTo>
                <a:lnTo>
                  <a:pt x="13322" y="16942"/>
                </a:lnTo>
                <a:lnTo>
                  <a:pt x="13293" y="16970"/>
                </a:lnTo>
                <a:lnTo>
                  <a:pt x="13293" y="16914"/>
                </a:lnTo>
                <a:lnTo>
                  <a:pt x="13268" y="16889"/>
                </a:lnTo>
                <a:cubicBezTo>
                  <a:pt x="13248" y="16779"/>
                  <a:pt x="13144" y="16683"/>
                  <a:pt x="12957" y="16606"/>
                </a:cubicBezTo>
                <a:lnTo>
                  <a:pt x="12875" y="16606"/>
                </a:lnTo>
                <a:lnTo>
                  <a:pt x="12875" y="16657"/>
                </a:lnTo>
                <a:cubicBezTo>
                  <a:pt x="12892" y="16711"/>
                  <a:pt x="12932" y="16762"/>
                  <a:pt x="12991" y="16798"/>
                </a:cubicBezTo>
                <a:cubicBezTo>
                  <a:pt x="13048" y="16838"/>
                  <a:pt x="13096" y="16877"/>
                  <a:pt x="13132" y="16914"/>
                </a:cubicBezTo>
                <a:cubicBezTo>
                  <a:pt x="13113" y="16897"/>
                  <a:pt x="13090" y="16894"/>
                  <a:pt x="13065" y="16903"/>
                </a:cubicBezTo>
                <a:cubicBezTo>
                  <a:pt x="13036" y="16908"/>
                  <a:pt x="13025" y="16925"/>
                  <a:pt x="13025" y="16942"/>
                </a:cubicBezTo>
                <a:lnTo>
                  <a:pt x="13025" y="16999"/>
                </a:lnTo>
                <a:lnTo>
                  <a:pt x="13212" y="17267"/>
                </a:lnTo>
                <a:lnTo>
                  <a:pt x="13212" y="17792"/>
                </a:lnTo>
                <a:lnTo>
                  <a:pt x="13268" y="17930"/>
                </a:lnTo>
                <a:cubicBezTo>
                  <a:pt x="13231" y="18074"/>
                  <a:pt x="13158" y="18193"/>
                  <a:pt x="13050" y="18295"/>
                </a:cubicBezTo>
                <a:lnTo>
                  <a:pt x="13050" y="18266"/>
                </a:lnTo>
                <a:lnTo>
                  <a:pt x="12997" y="18295"/>
                </a:lnTo>
                <a:lnTo>
                  <a:pt x="12957" y="18320"/>
                </a:lnTo>
                <a:lnTo>
                  <a:pt x="12929" y="18453"/>
                </a:lnTo>
                <a:lnTo>
                  <a:pt x="12957" y="18481"/>
                </a:lnTo>
                <a:lnTo>
                  <a:pt x="12957" y="18509"/>
                </a:lnTo>
                <a:lnTo>
                  <a:pt x="12904" y="18453"/>
                </a:lnTo>
                <a:lnTo>
                  <a:pt x="12875" y="18628"/>
                </a:lnTo>
                <a:lnTo>
                  <a:pt x="12714" y="18681"/>
                </a:lnTo>
                <a:cubicBezTo>
                  <a:pt x="12658" y="18721"/>
                  <a:pt x="12635" y="18772"/>
                  <a:pt x="12646" y="18831"/>
                </a:cubicBezTo>
                <a:cubicBezTo>
                  <a:pt x="12655" y="18896"/>
                  <a:pt x="12632" y="18941"/>
                  <a:pt x="12579" y="18981"/>
                </a:cubicBezTo>
                <a:lnTo>
                  <a:pt x="12604" y="19034"/>
                </a:lnTo>
                <a:lnTo>
                  <a:pt x="12522" y="19114"/>
                </a:lnTo>
                <a:cubicBezTo>
                  <a:pt x="12522" y="19150"/>
                  <a:pt x="12519" y="19178"/>
                  <a:pt x="12508" y="19201"/>
                </a:cubicBezTo>
                <a:cubicBezTo>
                  <a:pt x="12500" y="19229"/>
                  <a:pt x="12497" y="19255"/>
                  <a:pt x="12497" y="19289"/>
                </a:cubicBezTo>
                <a:lnTo>
                  <a:pt x="12522" y="19483"/>
                </a:lnTo>
                <a:lnTo>
                  <a:pt x="12604" y="19531"/>
                </a:lnTo>
                <a:lnTo>
                  <a:pt x="12658" y="19483"/>
                </a:lnTo>
                <a:lnTo>
                  <a:pt x="12686" y="19399"/>
                </a:lnTo>
                <a:lnTo>
                  <a:pt x="12714" y="19560"/>
                </a:lnTo>
                <a:cubicBezTo>
                  <a:pt x="12714" y="19599"/>
                  <a:pt x="12694" y="19630"/>
                  <a:pt x="12658" y="19670"/>
                </a:cubicBezTo>
                <a:cubicBezTo>
                  <a:pt x="12604" y="19709"/>
                  <a:pt x="12550" y="19746"/>
                  <a:pt x="12497" y="19797"/>
                </a:cubicBezTo>
                <a:cubicBezTo>
                  <a:pt x="12440" y="19845"/>
                  <a:pt x="12415" y="19918"/>
                  <a:pt x="12415" y="20006"/>
                </a:cubicBezTo>
                <a:cubicBezTo>
                  <a:pt x="12415" y="20045"/>
                  <a:pt x="12429" y="20082"/>
                  <a:pt x="12454" y="20127"/>
                </a:cubicBezTo>
                <a:cubicBezTo>
                  <a:pt x="12483" y="20186"/>
                  <a:pt x="12497" y="20225"/>
                  <a:pt x="12497" y="20256"/>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3" name="Shape 1781"/>
          <p:cNvSpPr/>
          <p:nvPr/>
        </p:nvSpPr>
        <p:spPr>
          <a:xfrm>
            <a:off x="5788553" y="5621287"/>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20709" y="0"/>
                </a:moveTo>
                <a:cubicBezTo>
                  <a:pt x="20951" y="0"/>
                  <a:pt x="21159" y="106"/>
                  <a:pt x="21336" y="317"/>
                </a:cubicBezTo>
                <a:cubicBezTo>
                  <a:pt x="21512" y="529"/>
                  <a:pt x="21600" y="778"/>
                  <a:pt x="21600" y="1069"/>
                </a:cubicBezTo>
                <a:lnTo>
                  <a:pt x="21600" y="20501"/>
                </a:lnTo>
                <a:cubicBezTo>
                  <a:pt x="21600" y="20813"/>
                  <a:pt x="21512" y="21074"/>
                  <a:pt x="21336" y="21283"/>
                </a:cubicBezTo>
                <a:cubicBezTo>
                  <a:pt x="21159" y="21494"/>
                  <a:pt x="20951" y="21600"/>
                  <a:pt x="20709" y="21600"/>
                </a:cubicBezTo>
                <a:lnTo>
                  <a:pt x="913" y="21600"/>
                </a:lnTo>
                <a:cubicBezTo>
                  <a:pt x="656" y="21600"/>
                  <a:pt x="441" y="21494"/>
                  <a:pt x="262" y="21283"/>
                </a:cubicBezTo>
                <a:cubicBezTo>
                  <a:pt x="86" y="21074"/>
                  <a:pt x="0" y="20813"/>
                  <a:pt x="0" y="20501"/>
                </a:cubicBezTo>
                <a:lnTo>
                  <a:pt x="0" y="1069"/>
                </a:lnTo>
                <a:cubicBezTo>
                  <a:pt x="0" y="778"/>
                  <a:pt x="86" y="529"/>
                  <a:pt x="262" y="317"/>
                </a:cubicBezTo>
                <a:cubicBezTo>
                  <a:pt x="438" y="106"/>
                  <a:pt x="654" y="0"/>
                  <a:pt x="913" y="0"/>
                </a:cubicBezTo>
                <a:lnTo>
                  <a:pt x="20709" y="0"/>
                </a:lnTo>
                <a:close/>
                <a:moveTo>
                  <a:pt x="19806" y="6483"/>
                </a:moveTo>
                <a:cubicBezTo>
                  <a:pt x="19313" y="6483"/>
                  <a:pt x="18846" y="6369"/>
                  <a:pt x="18400" y="6140"/>
                </a:cubicBezTo>
                <a:cubicBezTo>
                  <a:pt x="17955" y="5910"/>
                  <a:pt x="17573" y="5602"/>
                  <a:pt x="17257" y="5217"/>
                </a:cubicBezTo>
                <a:cubicBezTo>
                  <a:pt x="16941" y="4832"/>
                  <a:pt x="16687" y="4377"/>
                  <a:pt x="16491" y="3845"/>
                </a:cubicBezTo>
                <a:cubicBezTo>
                  <a:pt x="16297" y="3317"/>
                  <a:pt x="16197" y="2755"/>
                  <a:pt x="16197" y="2165"/>
                </a:cubicBezTo>
                <a:lnTo>
                  <a:pt x="5406" y="2165"/>
                </a:lnTo>
                <a:cubicBezTo>
                  <a:pt x="5406" y="2755"/>
                  <a:pt x="5310" y="3317"/>
                  <a:pt x="5117" y="3845"/>
                </a:cubicBezTo>
                <a:cubicBezTo>
                  <a:pt x="4926" y="4377"/>
                  <a:pt x="4669" y="4832"/>
                  <a:pt x="4350" y="5217"/>
                </a:cubicBezTo>
                <a:cubicBezTo>
                  <a:pt x="4030" y="5602"/>
                  <a:pt x="3650" y="5910"/>
                  <a:pt x="3207" y="6140"/>
                </a:cubicBezTo>
                <a:cubicBezTo>
                  <a:pt x="2766" y="6369"/>
                  <a:pt x="2299" y="6483"/>
                  <a:pt x="1812" y="6483"/>
                </a:cubicBezTo>
                <a:lnTo>
                  <a:pt x="1812" y="15117"/>
                </a:lnTo>
                <a:cubicBezTo>
                  <a:pt x="2299" y="15117"/>
                  <a:pt x="2769" y="15231"/>
                  <a:pt x="3207" y="15463"/>
                </a:cubicBezTo>
                <a:cubicBezTo>
                  <a:pt x="3650" y="15693"/>
                  <a:pt x="4030" y="15998"/>
                  <a:pt x="4350" y="16383"/>
                </a:cubicBezTo>
                <a:cubicBezTo>
                  <a:pt x="4671" y="16768"/>
                  <a:pt x="4926" y="17223"/>
                  <a:pt x="5117" y="17755"/>
                </a:cubicBezTo>
                <a:cubicBezTo>
                  <a:pt x="5310" y="18283"/>
                  <a:pt x="5406" y="18845"/>
                  <a:pt x="5406" y="19435"/>
                </a:cubicBezTo>
                <a:lnTo>
                  <a:pt x="16197" y="19435"/>
                </a:lnTo>
                <a:cubicBezTo>
                  <a:pt x="16197" y="18845"/>
                  <a:pt x="16297" y="18283"/>
                  <a:pt x="16491" y="17755"/>
                </a:cubicBezTo>
                <a:cubicBezTo>
                  <a:pt x="16687" y="17223"/>
                  <a:pt x="16944" y="16768"/>
                  <a:pt x="17257" y="16383"/>
                </a:cubicBezTo>
                <a:cubicBezTo>
                  <a:pt x="17570" y="15998"/>
                  <a:pt x="17952" y="15693"/>
                  <a:pt x="18395" y="15463"/>
                </a:cubicBezTo>
                <a:cubicBezTo>
                  <a:pt x="18836" y="15231"/>
                  <a:pt x="19306" y="15117"/>
                  <a:pt x="19806" y="15117"/>
                </a:cubicBezTo>
                <a:lnTo>
                  <a:pt x="19806" y="6483"/>
                </a:lnTo>
                <a:close/>
                <a:moveTo>
                  <a:pt x="10804" y="3769"/>
                </a:moveTo>
                <a:cubicBezTo>
                  <a:pt x="11430" y="3769"/>
                  <a:pt x="12013" y="3951"/>
                  <a:pt x="12557" y="4318"/>
                </a:cubicBezTo>
                <a:cubicBezTo>
                  <a:pt x="13100" y="4682"/>
                  <a:pt x="13575" y="5182"/>
                  <a:pt x="13981" y="5813"/>
                </a:cubicBezTo>
                <a:cubicBezTo>
                  <a:pt x="14388" y="6448"/>
                  <a:pt x="14711" y="7194"/>
                  <a:pt x="14953" y="8052"/>
                </a:cubicBezTo>
                <a:cubicBezTo>
                  <a:pt x="15196" y="8910"/>
                  <a:pt x="15316" y="9826"/>
                  <a:pt x="15316" y="10801"/>
                </a:cubicBezTo>
                <a:cubicBezTo>
                  <a:pt x="15316" y="11777"/>
                  <a:pt x="15193" y="12690"/>
                  <a:pt x="14953" y="13548"/>
                </a:cubicBezTo>
                <a:cubicBezTo>
                  <a:pt x="14708" y="14406"/>
                  <a:pt x="14388" y="15152"/>
                  <a:pt x="13981" y="15787"/>
                </a:cubicBezTo>
                <a:cubicBezTo>
                  <a:pt x="13575" y="16418"/>
                  <a:pt x="13100" y="16917"/>
                  <a:pt x="12552" y="17285"/>
                </a:cubicBezTo>
                <a:cubicBezTo>
                  <a:pt x="12006" y="17649"/>
                  <a:pt x="11423" y="17831"/>
                  <a:pt x="10804" y="17831"/>
                </a:cubicBezTo>
                <a:cubicBezTo>
                  <a:pt x="10179" y="17831"/>
                  <a:pt x="9594" y="17649"/>
                  <a:pt x="9046" y="17285"/>
                </a:cubicBezTo>
                <a:cubicBezTo>
                  <a:pt x="8498" y="16917"/>
                  <a:pt x="8023" y="16418"/>
                  <a:pt x="7616" y="15787"/>
                </a:cubicBezTo>
                <a:cubicBezTo>
                  <a:pt x="7210" y="15152"/>
                  <a:pt x="6892" y="14406"/>
                  <a:pt x="6661" y="13548"/>
                </a:cubicBezTo>
                <a:cubicBezTo>
                  <a:pt x="6429" y="12690"/>
                  <a:pt x="6314" y="11777"/>
                  <a:pt x="6314" y="10801"/>
                </a:cubicBezTo>
                <a:cubicBezTo>
                  <a:pt x="6314" y="9826"/>
                  <a:pt x="6429" y="8910"/>
                  <a:pt x="6661" y="8052"/>
                </a:cubicBezTo>
                <a:cubicBezTo>
                  <a:pt x="6892" y="7194"/>
                  <a:pt x="7210" y="6448"/>
                  <a:pt x="7616" y="5813"/>
                </a:cubicBezTo>
                <a:cubicBezTo>
                  <a:pt x="8023" y="5182"/>
                  <a:pt x="8498" y="4682"/>
                  <a:pt x="9046" y="4318"/>
                </a:cubicBezTo>
                <a:cubicBezTo>
                  <a:pt x="9594" y="3951"/>
                  <a:pt x="10179" y="3769"/>
                  <a:pt x="10804" y="3769"/>
                </a:cubicBezTo>
                <a:moveTo>
                  <a:pt x="13489" y="13078"/>
                </a:moveTo>
                <a:lnTo>
                  <a:pt x="11837" y="13078"/>
                </a:lnTo>
                <a:lnTo>
                  <a:pt x="11837" y="5640"/>
                </a:lnTo>
                <a:lnTo>
                  <a:pt x="10197" y="5640"/>
                </a:lnTo>
                <a:lnTo>
                  <a:pt x="8108" y="7973"/>
                </a:lnTo>
                <a:lnTo>
                  <a:pt x="9210" y="9365"/>
                </a:lnTo>
                <a:lnTo>
                  <a:pt x="9668" y="8871"/>
                </a:lnTo>
                <a:cubicBezTo>
                  <a:pt x="9729" y="8816"/>
                  <a:pt x="9775" y="8754"/>
                  <a:pt x="9802" y="8683"/>
                </a:cubicBezTo>
                <a:cubicBezTo>
                  <a:pt x="9832" y="8613"/>
                  <a:pt x="9859" y="8560"/>
                  <a:pt x="9891" y="8522"/>
                </a:cubicBezTo>
                <a:cubicBezTo>
                  <a:pt x="9922" y="8501"/>
                  <a:pt x="9952" y="8460"/>
                  <a:pt x="9984" y="8381"/>
                </a:cubicBezTo>
                <a:lnTo>
                  <a:pt x="10008" y="8381"/>
                </a:lnTo>
                <a:lnTo>
                  <a:pt x="10008" y="8607"/>
                </a:lnTo>
                <a:cubicBezTo>
                  <a:pt x="10008" y="8681"/>
                  <a:pt x="10003" y="8757"/>
                  <a:pt x="9996" y="8839"/>
                </a:cubicBezTo>
                <a:cubicBezTo>
                  <a:pt x="9988" y="8918"/>
                  <a:pt x="9984" y="9004"/>
                  <a:pt x="9984" y="9101"/>
                </a:cubicBezTo>
                <a:lnTo>
                  <a:pt x="9984" y="13078"/>
                </a:lnTo>
                <a:lnTo>
                  <a:pt x="8356" y="13078"/>
                </a:lnTo>
                <a:lnTo>
                  <a:pt x="8356" y="14891"/>
                </a:lnTo>
                <a:lnTo>
                  <a:pt x="13489" y="14891"/>
                </a:lnTo>
                <a:lnTo>
                  <a:pt x="13489" y="1307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4" name="Shape 1782"/>
          <p:cNvSpPr/>
          <p:nvPr/>
        </p:nvSpPr>
        <p:spPr>
          <a:xfrm>
            <a:off x="6501756" y="5621287"/>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1357" y="10218"/>
                </a:moveTo>
                <a:cubicBezTo>
                  <a:pt x="21518" y="10382"/>
                  <a:pt x="21600" y="10574"/>
                  <a:pt x="21600" y="10800"/>
                </a:cubicBezTo>
                <a:cubicBezTo>
                  <a:pt x="21600" y="11023"/>
                  <a:pt x="21518" y="11218"/>
                  <a:pt x="21357" y="11382"/>
                </a:cubicBezTo>
                <a:lnTo>
                  <a:pt x="17895" y="14840"/>
                </a:lnTo>
                <a:cubicBezTo>
                  <a:pt x="17649" y="15086"/>
                  <a:pt x="17449" y="15174"/>
                  <a:pt x="17285" y="15103"/>
                </a:cubicBezTo>
                <a:cubicBezTo>
                  <a:pt x="17121" y="15038"/>
                  <a:pt x="17042" y="14829"/>
                  <a:pt x="17042" y="14476"/>
                </a:cubicBezTo>
                <a:lnTo>
                  <a:pt x="17042" y="12096"/>
                </a:lnTo>
                <a:lnTo>
                  <a:pt x="12160" y="12096"/>
                </a:lnTo>
                <a:lnTo>
                  <a:pt x="12160" y="17032"/>
                </a:lnTo>
                <a:lnTo>
                  <a:pt x="14484" y="17032"/>
                </a:lnTo>
                <a:cubicBezTo>
                  <a:pt x="14837" y="17032"/>
                  <a:pt x="15049" y="17113"/>
                  <a:pt x="15122" y="17280"/>
                </a:cubicBezTo>
                <a:cubicBezTo>
                  <a:pt x="15193" y="17449"/>
                  <a:pt x="15102" y="17647"/>
                  <a:pt x="14851" y="17884"/>
                </a:cubicBezTo>
                <a:lnTo>
                  <a:pt x="11389" y="21340"/>
                </a:lnTo>
                <a:cubicBezTo>
                  <a:pt x="11225" y="21504"/>
                  <a:pt x="11033" y="21589"/>
                  <a:pt x="10807" y="21600"/>
                </a:cubicBezTo>
                <a:cubicBezTo>
                  <a:pt x="10581" y="21600"/>
                  <a:pt x="10389" y="21512"/>
                  <a:pt x="10225" y="21340"/>
                </a:cubicBezTo>
                <a:lnTo>
                  <a:pt x="6763" y="17884"/>
                </a:lnTo>
                <a:cubicBezTo>
                  <a:pt x="6520" y="17639"/>
                  <a:pt x="6430" y="17438"/>
                  <a:pt x="6492" y="17274"/>
                </a:cubicBezTo>
                <a:cubicBezTo>
                  <a:pt x="6554" y="17111"/>
                  <a:pt x="6763" y="17032"/>
                  <a:pt x="7116" y="17032"/>
                </a:cubicBezTo>
                <a:lnTo>
                  <a:pt x="9440" y="17032"/>
                </a:lnTo>
                <a:lnTo>
                  <a:pt x="9440" y="12096"/>
                </a:lnTo>
                <a:lnTo>
                  <a:pt x="4572" y="12096"/>
                </a:lnTo>
                <a:lnTo>
                  <a:pt x="4572" y="14476"/>
                </a:lnTo>
                <a:cubicBezTo>
                  <a:pt x="4572" y="14829"/>
                  <a:pt x="4490" y="15038"/>
                  <a:pt x="4321" y="15103"/>
                </a:cubicBezTo>
                <a:cubicBezTo>
                  <a:pt x="4154" y="15174"/>
                  <a:pt x="3951" y="15086"/>
                  <a:pt x="3705" y="14840"/>
                </a:cubicBezTo>
                <a:lnTo>
                  <a:pt x="243" y="11382"/>
                </a:lnTo>
                <a:cubicBezTo>
                  <a:pt x="82" y="11218"/>
                  <a:pt x="0" y="11023"/>
                  <a:pt x="0" y="10800"/>
                </a:cubicBezTo>
                <a:cubicBezTo>
                  <a:pt x="0" y="10574"/>
                  <a:pt x="82" y="10382"/>
                  <a:pt x="243" y="10218"/>
                </a:cubicBezTo>
                <a:lnTo>
                  <a:pt x="3705" y="6757"/>
                </a:lnTo>
                <a:cubicBezTo>
                  <a:pt x="3951" y="6514"/>
                  <a:pt x="4154" y="6426"/>
                  <a:pt x="4321" y="6494"/>
                </a:cubicBezTo>
                <a:cubicBezTo>
                  <a:pt x="4490" y="6562"/>
                  <a:pt x="4572" y="6771"/>
                  <a:pt x="4572" y="7121"/>
                </a:cubicBezTo>
                <a:lnTo>
                  <a:pt x="4572" y="9422"/>
                </a:lnTo>
                <a:lnTo>
                  <a:pt x="9440" y="9422"/>
                </a:lnTo>
                <a:lnTo>
                  <a:pt x="9440" y="4568"/>
                </a:lnTo>
                <a:lnTo>
                  <a:pt x="7116" y="4568"/>
                </a:lnTo>
                <a:cubicBezTo>
                  <a:pt x="6783" y="4568"/>
                  <a:pt x="6582" y="4487"/>
                  <a:pt x="6506" y="4317"/>
                </a:cubicBezTo>
                <a:cubicBezTo>
                  <a:pt x="6436" y="4153"/>
                  <a:pt x="6520" y="3950"/>
                  <a:pt x="6763" y="3716"/>
                </a:cubicBezTo>
                <a:lnTo>
                  <a:pt x="10225" y="257"/>
                </a:lnTo>
                <a:cubicBezTo>
                  <a:pt x="10389" y="93"/>
                  <a:pt x="10581" y="8"/>
                  <a:pt x="10807" y="0"/>
                </a:cubicBezTo>
                <a:cubicBezTo>
                  <a:pt x="11033" y="0"/>
                  <a:pt x="11225" y="85"/>
                  <a:pt x="11389" y="257"/>
                </a:cubicBezTo>
                <a:lnTo>
                  <a:pt x="14851" y="3716"/>
                </a:lnTo>
                <a:cubicBezTo>
                  <a:pt x="15094" y="3959"/>
                  <a:pt x="15181" y="4162"/>
                  <a:pt x="15114" y="4326"/>
                </a:cubicBezTo>
                <a:cubicBezTo>
                  <a:pt x="15049" y="4487"/>
                  <a:pt x="14837" y="4568"/>
                  <a:pt x="14484" y="4568"/>
                </a:cubicBezTo>
                <a:lnTo>
                  <a:pt x="12160" y="4568"/>
                </a:lnTo>
                <a:lnTo>
                  <a:pt x="12160" y="9422"/>
                </a:lnTo>
                <a:lnTo>
                  <a:pt x="17042" y="9422"/>
                </a:lnTo>
                <a:lnTo>
                  <a:pt x="17042" y="7121"/>
                </a:lnTo>
                <a:cubicBezTo>
                  <a:pt x="17042" y="6771"/>
                  <a:pt x="17121" y="6562"/>
                  <a:pt x="17285" y="6494"/>
                </a:cubicBezTo>
                <a:cubicBezTo>
                  <a:pt x="17449" y="6426"/>
                  <a:pt x="17649" y="6514"/>
                  <a:pt x="17895" y="6757"/>
                </a:cubicBezTo>
                <a:lnTo>
                  <a:pt x="21357" y="1021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5" name="Shape 1783"/>
          <p:cNvSpPr/>
          <p:nvPr/>
        </p:nvSpPr>
        <p:spPr>
          <a:xfrm>
            <a:off x="7207278" y="5621287"/>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20413" y="0"/>
                </a:moveTo>
                <a:cubicBezTo>
                  <a:pt x="20752" y="0"/>
                  <a:pt x="21034" y="104"/>
                  <a:pt x="21261" y="316"/>
                </a:cubicBezTo>
                <a:cubicBezTo>
                  <a:pt x="21488" y="531"/>
                  <a:pt x="21600" y="791"/>
                  <a:pt x="21600" y="1110"/>
                </a:cubicBezTo>
                <a:lnTo>
                  <a:pt x="21600" y="15003"/>
                </a:lnTo>
                <a:cubicBezTo>
                  <a:pt x="21600" y="15537"/>
                  <a:pt x="21467" y="16009"/>
                  <a:pt x="21203" y="16415"/>
                </a:cubicBezTo>
                <a:cubicBezTo>
                  <a:pt x="20937" y="16828"/>
                  <a:pt x="20582" y="17169"/>
                  <a:pt x="20143" y="17446"/>
                </a:cubicBezTo>
                <a:cubicBezTo>
                  <a:pt x="19701" y="17720"/>
                  <a:pt x="19219" y="17932"/>
                  <a:pt x="18701" y="18079"/>
                </a:cubicBezTo>
                <a:cubicBezTo>
                  <a:pt x="18177" y="18228"/>
                  <a:pt x="17668" y="18302"/>
                  <a:pt x="17175" y="18302"/>
                </a:cubicBezTo>
                <a:cubicBezTo>
                  <a:pt x="16687" y="18302"/>
                  <a:pt x="16172" y="18228"/>
                  <a:pt x="15645" y="18079"/>
                </a:cubicBezTo>
                <a:cubicBezTo>
                  <a:pt x="15118" y="17932"/>
                  <a:pt x="14642" y="17720"/>
                  <a:pt x="14215" y="17446"/>
                </a:cubicBezTo>
                <a:cubicBezTo>
                  <a:pt x="13788" y="17169"/>
                  <a:pt x="13446" y="16830"/>
                  <a:pt x="13179" y="16424"/>
                </a:cubicBezTo>
                <a:cubicBezTo>
                  <a:pt x="12913" y="16020"/>
                  <a:pt x="12779" y="15546"/>
                  <a:pt x="12779" y="15003"/>
                </a:cubicBezTo>
                <a:cubicBezTo>
                  <a:pt x="12779" y="14492"/>
                  <a:pt x="12913" y="14029"/>
                  <a:pt x="13179" y="13611"/>
                </a:cubicBezTo>
                <a:cubicBezTo>
                  <a:pt x="13446" y="13199"/>
                  <a:pt x="13788" y="12852"/>
                  <a:pt x="14215" y="12572"/>
                </a:cubicBezTo>
                <a:cubicBezTo>
                  <a:pt x="14642" y="12295"/>
                  <a:pt x="15118" y="12081"/>
                  <a:pt x="15645" y="11937"/>
                </a:cubicBezTo>
                <a:cubicBezTo>
                  <a:pt x="16172" y="11793"/>
                  <a:pt x="16687" y="11719"/>
                  <a:pt x="17175" y="11719"/>
                </a:cubicBezTo>
                <a:cubicBezTo>
                  <a:pt x="17441" y="11719"/>
                  <a:pt x="17693" y="11736"/>
                  <a:pt x="17941" y="11776"/>
                </a:cubicBezTo>
                <a:cubicBezTo>
                  <a:pt x="18183" y="11812"/>
                  <a:pt x="18423" y="11855"/>
                  <a:pt x="18653" y="11908"/>
                </a:cubicBezTo>
                <a:lnTo>
                  <a:pt x="18653" y="4648"/>
                </a:lnTo>
                <a:lnTo>
                  <a:pt x="8824" y="7286"/>
                </a:lnTo>
                <a:lnTo>
                  <a:pt x="8824" y="18302"/>
                </a:lnTo>
                <a:cubicBezTo>
                  <a:pt x="8824" y="18835"/>
                  <a:pt x="8690" y="19307"/>
                  <a:pt x="8424" y="19716"/>
                </a:cubicBezTo>
                <a:cubicBezTo>
                  <a:pt x="8157" y="20126"/>
                  <a:pt x="7812" y="20468"/>
                  <a:pt x="7385" y="20744"/>
                </a:cubicBezTo>
                <a:cubicBezTo>
                  <a:pt x="6961" y="21018"/>
                  <a:pt x="6485" y="21230"/>
                  <a:pt x="5955" y="21377"/>
                </a:cubicBezTo>
                <a:cubicBezTo>
                  <a:pt x="5428" y="21527"/>
                  <a:pt x="4919" y="21600"/>
                  <a:pt x="4425" y="21600"/>
                </a:cubicBezTo>
                <a:cubicBezTo>
                  <a:pt x="3914" y="21600"/>
                  <a:pt x="3399" y="21527"/>
                  <a:pt x="2881" y="21377"/>
                </a:cubicBezTo>
                <a:cubicBezTo>
                  <a:pt x="2363" y="21230"/>
                  <a:pt x="1887" y="21018"/>
                  <a:pt x="1451" y="20744"/>
                </a:cubicBezTo>
                <a:cubicBezTo>
                  <a:pt x="1015" y="20468"/>
                  <a:pt x="666" y="20126"/>
                  <a:pt x="400" y="19716"/>
                </a:cubicBezTo>
                <a:cubicBezTo>
                  <a:pt x="133" y="19307"/>
                  <a:pt x="0" y="18835"/>
                  <a:pt x="0" y="18302"/>
                </a:cubicBezTo>
                <a:cubicBezTo>
                  <a:pt x="0" y="17791"/>
                  <a:pt x="133" y="17327"/>
                  <a:pt x="400" y="16910"/>
                </a:cubicBezTo>
                <a:cubicBezTo>
                  <a:pt x="666" y="16497"/>
                  <a:pt x="1015" y="16150"/>
                  <a:pt x="1451" y="15870"/>
                </a:cubicBezTo>
                <a:cubicBezTo>
                  <a:pt x="1887" y="15591"/>
                  <a:pt x="2363" y="15376"/>
                  <a:pt x="2881" y="15229"/>
                </a:cubicBezTo>
                <a:cubicBezTo>
                  <a:pt x="3399" y="15080"/>
                  <a:pt x="3914" y="15003"/>
                  <a:pt x="4425" y="15003"/>
                </a:cubicBezTo>
                <a:cubicBezTo>
                  <a:pt x="4668" y="15003"/>
                  <a:pt x="4913" y="15023"/>
                  <a:pt x="5158" y="15060"/>
                </a:cubicBezTo>
                <a:cubicBezTo>
                  <a:pt x="5404" y="15097"/>
                  <a:pt x="5649" y="15145"/>
                  <a:pt x="5888" y="15210"/>
                </a:cubicBezTo>
                <a:lnTo>
                  <a:pt x="5888" y="4676"/>
                </a:lnTo>
                <a:cubicBezTo>
                  <a:pt x="5888" y="4434"/>
                  <a:pt x="5967" y="4216"/>
                  <a:pt x="6122" y="4030"/>
                </a:cubicBezTo>
                <a:cubicBezTo>
                  <a:pt x="6276" y="3838"/>
                  <a:pt x="6482" y="3708"/>
                  <a:pt x="6746" y="3634"/>
                </a:cubicBezTo>
                <a:cubicBezTo>
                  <a:pt x="6967" y="3584"/>
                  <a:pt x="7445" y="3454"/>
                  <a:pt x="8187" y="3242"/>
                </a:cubicBezTo>
                <a:cubicBezTo>
                  <a:pt x="8927" y="3036"/>
                  <a:pt x="9787" y="2798"/>
                  <a:pt x="10771" y="2533"/>
                </a:cubicBezTo>
                <a:cubicBezTo>
                  <a:pt x="11756" y="2268"/>
                  <a:pt x="12792" y="1985"/>
                  <a:pt x="13888" y="1689"/>
                </a:cubicBezTo>
                <a:cubicBezTo>
                  <a:pt x="14985" y="1392"/>
                  <a:pt x="16005" y="1118"/>
                  <a:pt x="16947" y="873"/>
                </a:cubicBezTo>
                <a:cubicBezTo>
                  <a:pt x="17892" y="624"/>
                  <a:pt x="18683" y="415"/>
                  <a:pt x="19328" y="248"/>
                </a:cubicBezTo>
                <a:cubicBezTo>
                  <a:pt x="19976" y="82"/>
                  <a:pt x="20337" y="0"/>
                  <a:pt x="20413" y="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6" name="Shape 1784"/>
          <p:cNvSpPr/>
          <p:nvPr/>
        </p:nvSpPr>
        <p:spPr>
          <a:xfrm>
            <a:off x="7891033" y="5630231"/>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16873" y="2851"/>
                </a:moveTo>
                <a:cubicBezTo>
                  <a:pt x="18364" y="3807"/>
                  <a:pt x="19524" y="5034"/>
                  <a:pt x="20355" y="6531"/>
                </a:cubicBezTo>
                <a:cubicBezTo>
                  <a:pt x="21185" y="8031"/>
                  <a:pt x="21600" y="9635"/>
                  <a:pt x="21600" y="11343"/>
                </a:cubicBezTo>
                <a:cubicBezTo>
                  <a:pt x="21600" y="12760"/>
                  <a:pt x="21318" y="14087"/>
                  <a:pt x="20755" y="15328"/>
                </a:cubicBezTo>
                <a:cubicBezTo>
                  <a:pt x="20185" y="16569"/>
                  <a:pt x="19415" y="17655"/>
                  <a:pt x="18433" y="18588"/>
                </a:cubicBezTo>
                <a:cubicBezTo>
                  <a:pt x="17452" y="19521"/>
                  <a:pt x="16300" y="20255"/>
                  <a:pt x="14985" y="20794"/>
                </a:cubicBezTo>
                <a:cubicBezTo>
                  <a:pt x="13670" y="21332"/>
                  <a:pt x="12270" y="21600"/>
                  <a:pt x="10776" y="21600"/>
                </a:cubicBezTo>
                <a:cubicBezTo>
                  <a:pt x="9288" y="21600"/>
                  <a:pt x="7891" y="21332"/>
                  <a:pt x="6585" y="20794"/>
                </a:cubicBezTo>
                <a:cubicBezTo>
                  <a:pt x="5279" y="20255"/>
                  <a:pt x="4136" y="19521"/>
                  <a:pt x="3161" y="18588"/>
                </a:cubicBezTo>
                <a:cubicBezTo>
                  <a:pt x="2185" y="17655"/>
                  <a:pt x="1412" y="16569"/>
                  <a:pt x="845" y="15328"/>
                </a:cubicBezTo>
                <a:cubicBezTo>
                  <a:pt x="279" y="14087"/>
                  <a:pt x="0" y="12760"/>
                  <a:pt x="0" y="11343"/>
                </a:cubicBezTo>
                <a:cubicBezTo>
                  <a:pt x="0" y="9635"/>
                  <a:pt x="415" y="8031"/>
                  <a:pt x="1245" y="6531"/>
                </a:cubicBezTo>
                <a:cubicBezTo>
                  <a:pt x="2076" y="5034"/>
                  <a:pt x="3236" y="3807"/>
                  <a:pt x="4724" y="2851"/>
                </a:cubicBezTo>
                <a:cubicBezTo>
                  <a:pt x="4839" y="2762"/>
                  <a:pt x="4976" y="2733"/>
                  <a:pt x="5130" y="2770"/>
                </a:cubicBezTo>
                <a:cubicBezTo>
                  <a:pt x="5306" y="2805"/>
                  <a:pt x="5430" y="2880"/>
                  <a:pt x="5494" y="2989"/>
                </a:cubicBezTo>
                <a:lnTo>
                  <a:pt x="6800" y="4797"/>
                </a:lnTo>
                <a:cubicBezTo>
                  <a:pt x="6897" y="4907"/>
                  <a:pt x="6927" y="5034"/>
                  <a:pt x="6888" y="5175"/>
                </a:cubicBezTo>
                <a:cubicBezTo>
                  <a:pt x="6849" y="5319"/>
                  <a:pt x="6770" y="5437"/>
                  <a:pt x="6655" y="5526"/>
                </a:cubicBezTo>
                <a:cubicBezTo>
                  <a:pt x="5630" y="6185"/>
                  <a:pt x="4833" y="7026"/>
                  <a:pt x="4270" y="8043"/>
                </a:cubicBezTo>
                <a:cubicBezTo>
                  <a:pt x="3703" y="9056"/>
                  <a:pt x="3421" y="10156"/>
                  <a:pt x="3421" y="11343"/>
                </a:cubicBezTo>
                <a:cubicBezTo>
                  <a:pt x="3421" y="12299"/>
                  <a:pt x="3612" y="13209"/>
                  <a:pt x="3994" y="14067"/>
                </a:cubicBezTo>
                <a:cubicBezTo>
                  <a:pt x="4376" y="14925"/>
                  <a:pt x="4900" y="15668"/>
                  <a:pt x="5570" y="16299"/>
                </a:cubicBezTo>
                <a:cubicBezTo>
                  <a:pt x="6236" y="16929"/>
                  <a:pt x="7021" y="17430"/>
                  <a:pt x="7918" y="17796"/>
                </a:cubicBezTo>
                <a:cubicBezTo>
                  <a:pt x="8815" y="18162"/>
                  <a:pt x="9770" y="18346"/>
                  <a:pt x="10773" y="18346"/>
                </a:cubicBezTo>
                <a:cubicBezTo>
                  <a:pt x="11779" y="18346"/>
                  <a:pt x="12733" y="18162"/>
                  <a:pt x="13639" y="17796"/>
                </a:cubicBezTo>
                <a:cubicBezTo>
                  <a:pt x="14542" y="17430"/>
                  <a:pt x="15333" y="16929"/>
                  <a:pt x="16009" y="16299"/>
                </a:cubicBezTo>
                <a:cubicBezTo>
                  <a:pt x="16685" y="15668"/>
                  <a:pt x="17215" y="14928"/>
                  <a:pt x="17597" y="14076"/>
                </a:cubicBezTo>
                <a:cubicBezTo>
                  <a:pt x="17979" y="13220"/>
                  <a:pt x="18170" y="12307"/>
                  <a:pt x="18170" y="11343"/>
                </a:cubicBezTo>
                <a:cubicBezTo>
                  <a:pt x="18170" y="10156"/>
                  <a:pt x="17882" y="9056"/>
                  <a:pt x="17312" y="8043"/>
                </a:cubicBezTo>
                <a:cubicBezTo>
                  <a:pt x="16742" y="7023"/>
                  <a:pt x="15952" y="6185"/>
                  <a:pt x="14933" y="5526"/>
                </a:cubicBezTo>
                <a:cubicBezTo>
                  <a:pt x="14800" y="5437"/>
                  <a:pt x="14721" y="5324"/>
                  <a:pt x="14703" y="5198"/>
                </a:cubicBezTo>
                <a:cubicBezTo>
                  <a:pt x="14664" y="5051"/>
                  <a:pt x="14694" y="4916"/>
                  <a:pt x="14788" y="4797"/>
                </a:cubicBezTo>
                <a:lnTo>
                  <a:pt x="16067" y="2989"/>
                </a:lnTo>
                <a:cubicBezTo>
                  <a:pt x="16161" y="2880"/>
                  <a:pt x="16285" y="2811"/>
                  <a:pt x="16436" y="2785"/>
                </a:cubicBezTo>
                <a:cubicBezTo>
                  <a:pt x="16594" y="2756"/>
                  <a:pt x="16739" y="2779"/>
                  <a:pt x="16873" y="2851"/>
                </a:cubicBezTo>
                <a:moveTo>
                  <a:pt x="9664" y="10778"/>
                </a:moveTo>
                <a:cubicBezTo>
                  <a:pt x="9509" y="10778"/>
                  <a:pt x="9376" y="10727"/>
                  <a:pt x="9264" y="10626"/>
                </a:cubicBezTo>
                <a:cubicBezTo>
                  <a:pt x="9155" y="10525"/>
                  <a:pt x="9097" y="10398"/>
                  <a:pt x="9097" y="10240"/>
                </a:cubicBezTo>
                <a:lnTo>
                  <a:pt x="9097" y="536"/>
                </a:lnTo>
                <a:cubicBezTo>
                  <a:pt x="9097" y="389"/>
                  <a:pt x="9151" y="265"/>
                  <a:pt x="9258" y="158"/>
                </a:cubicBezTo>
                <a:cubicBezTo>
                  <a:pt x="9364" y="49"/>
                  <a:pt x="9497" y="0"/>
                  <a:pt x="9664" y="0"/>
                </a:cubicBezTo>
                <a:lnTo>
                  <a:pt x="11942" y="0"/>
                </a:lnTo>
                <a:cubicBezTo>
                  <a:pt x="12097" y="0"/>
                  <a:pt x="12230" y="49"/>
                  <a:pt x="12339" y="158"/>
                </a:cubicBezTo>
                <a:cubicBezTo>
                  <a:pt x="12451" y="265"/>
                  <a:pt x="12509" y="389"/>
                  <a:pt x="12509" y="536"/>
                </a:cubicBezTo>
                <a:lnTo>
                  <a:pt x="12509" y="10240"/>
                </a:lnTo>
                <a:cubicBezTo>
                  <a:pt x="12509" y="10387"/>
                  <a:pt x="12455" y="10513"/>
                  <a:pt x="12348" y="10620"/>
                </a:cubicBezTo>
                <a:cubicBezTo>
                  <a:pt x="12242" y="10724"/>
                  <a:pt x="12106" y="10778"/>
                  <a:pt x="11942" y="10778"/>
                </a:cubicBezTo>
                <a:lnTo>
                  <a:pt x="9664" y="1077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7" name="Shape 1785"/>
          <p:cNvSpPr/>
          <p:nvPr/>
        </p:nvSpPr>
        <p:spPr>
          <a:xfrm>
            <a:off x="8592712" y="5622566"/>
            <a:ext cx="307309" cy="306600"/>
          </a:xfrm>
          <a:custGeom>
            <a:avLst/>
            <a:gdLst/>
            <a:ahLst/>
            <a:cxnLst>
              <a:cxn ang="0">
                <a:pos x="wd2" y="hd2"/>
              </a:cxn>
              <a:cxn ang="5400000">
                <a:pos x="wd2" y="hd2"/>
              </a:cxn>
              <a:cxn ang="10800000">
                <a:pos x="wd2" y="hd2"/>
              </a:cxn>
              <a:cxn ang="16200000">
                <a:pos x="wd2" y="hd2"/>
              </a:cxn>
            </a:cxnLst>
            <a:rect l="0" t="0" r="r" b="b"/>
            <a:pathLst>
              <a:path w="21595" h="21600"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8" name="Shape 1786"/>
          <p:cNvSpPr/>
          <p:nvPr/>
        </p:nvSpPr>
        <p:spPr>
          <a:xfrm>
            <a:off x="9346890" y="5622566"/>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2" y="0"/>
                  <a:pt x="13706" y="282"/>
                  <a:pt x="15011" y="847"/>
                </a:cubicBezTo>
                <a:cubicBezTo>
                  <a:pt x="16319" y="1409"/>
                  <a:pt x="17464" y="2177"/>
                  <a:pt x="18450" y="3157"/>
                </a:cubicBezTo>
                <a:cubicBezTo>
                  <a:pt x="19433" y="4136"/>
                  <a:pt x="20201" y="5280"/>
                  <a:pt x="20761" y="6590"/>
                </a:cubicBezTo>
                <a:cubicBezTo>
                  <a:pt x="21317" y="7903"/>
                  <a:pt x="21600" y="9306"/>
                  <a:pt x="21600" y="10800"/>
                </a:cubicBezTo>
                <a:cubicBezTo>
                  <a:pt x="21600" y="12296"/>
                  <a:pt x="21317" y="13700"/>
                  <a:pt x="20761" y="15010"/>
                </a:cubicBezTo>
                <a:cubicBezTo>
                  <a:pt x="20201" y="16323"/>
                  <a:pt x="19430" y="17466"/>
                  <a:pt x="18450" y="18443"/>
                </a:cubicBezTo>
                <a:cubicBezTo>
                  <a:pt x="17464" y="19423"/>
                  <a:pt x="16319" y="20191"/>
                  <a:pt x="15011" y="20753"/>
                </a:cubicBezTo>
                <a:cubicBezTo>
                  <a:pt x="13706" y="21320"/>
                  <a:pt x="12302" y="21600"/>
                  <a:pt x="10807" y="21600"/>
                </a:cubicBezTo>
                <a:cubicBezTo>
                  <a:pt x="9310" y="21600"/>
                  <a:pt x="7905" y="21320"/>
                  <a:pt x="6594" y="20753"/>
                </a:cubicBezTo>
                <a:cubicBezTo>
                  <a:pt x="5281" y="20191"/>
                  <a:pt x="4136" y="19423"/>
                  <a:pt x="3159" y="18443"/>
                </a:cubicBezTo>
                <a:cubicBezTo>
                  <a:pt x="2178" y="17466"/>
                  <a:pt x="1410" y="16323"/>
                  <a:pt x="848" y="15010"/>
                </a:cubicBezTo>
                <a:cubicBezTo>
                  <a:pt x="283" y="13700"/>
                  <a:pt x="0" y="12296"/>
                  <a:pt x="0" y="10800"/>
                </a:cubicBezTo>
                <a:cubicBezTo>
                  <a:pt x="0" y="9306"/>
                  <a:pt x="283" y="7903"/>
                  <a:pt x="848" y="6590"/>
                </a:cubicBezTo>
                <a:cubicBezTo>
                  <a:pt x="1410" y="5280"/>
                  <a:pt x="2181" y="4136"/>
                  <a:pt x="3159" y="3157"/>
                </a:cubicBezTo>
                <a:cubicBezTo>
                  <a:pt x="4136" y="2177"/>
                  <a:pt x="5281" y="1409"/>
                  <a:pt x="6594" y="847"/>
                </a:cubicBezTo>
                <a:cubicBezTo>
                  <a:pt x="7903" y="282"/>
                  <a:pt x="9307" y="0"/>
                  <a:pt x="10807" y="0"/>
                </a:cubicBezTo>
                <a:moveTo>
                  <a:pt x="10807" y="18356"/>
                </a:moveTo>
                <a:cubicBezTo>
                  <a:pt x="11861" y="18356"/>
                  <a:pt x="12844" y="18158"/>
                  <a:pt x="13757" y="17763"/>
                </a:cubicBezTo>
                <a:cubicBezTo>
                  <a:pt x="14667" y="17365"/>
                  <a:pt x="15463" y="16825"/>
                  <a:pt x="16147" y="16139"/>
                </a:cubicBezTo>
                <a:cubicBezTo>
                  <a:pt x="16836" y="15453"/>
                  <a:pt x="17379" y="14657"/>
                  <a:pt x="17774" y="13748"/>
                </a:cubicBezTo>
                <a:cubicBezTo>
                  <a:pt x="18170" y="12839"/>
                  <a:pt x="18368" y="11853"/>
                  <a:pt x="18368" y="10800"/>
                </a:cubicBezTo>
                <a:cubicBezTo>
                  <a:pt x="18368" y="9747"/>
                  <a:pt x="18170" y="8764"/>
                  <a:pt x="17774" y="7852"/>
                </a:cubicBezTo>
                <a:cubicBezTo>
                  <a:pt x="17376" y="6943"/>
                  <a:pt x="16836" y="6147"/>
                  <a:pt x="16147" y="5461"/>
                </a:cubicBezTo>
                <a:cubicBezTo>
                  <a:pt x="15466" y="4775"/>
                  <a:pt x="14667" y="4235"/>
                  <a:pt x="13748" y="3840"/>
                </a:cubicBezTo>
                <a:cubicBezTo>
                  <a:pt x="12833" y="3445"/>
                  <a:pt x="11852" y="3244"/>
                  <a:pt x="10807" y="3244"/>
                </a:cubicBezTo>
                <a:cubicBezTo>
                  <a:pt x="9753" y="3244"/>
                  <a:pt x="8764" y="3445"/>
                  <a:pt x="7852" y="3840"/>
                </a:cubicBezTo>
                <a:cubicBezTo>
                  <a:pt x="6936" y="4235"/>
                  <a:pt x="6140" y="4774"/>
                  <a:pt x="5456" y="5461"/>
                </a:cubicBezTo>
                <a:cubicBezTo>
                  <a:pt x="4772" y="6147"/>
                  <a:pt x="4235" y="6943"/>
                  <a:pt x="3840" y="7852"/>
                </a:cubicBezTo>
                <a:cubicBezTo>
                  <a:pt x="3444" y="8764"/>
                  <a:pt x="3246" y="9747"/>
                  <a:pt x="3246" y="10800"/>
                </a:cubicBezTo>
                <a:cubicBezTo>
                  <a:pt x="3246" y="11853"/>
                  <a:pt x="3444" y="12839"/>
                  <a:pt x="3840" y="13748"/>
                </a:cubicBezTo>
                <a:cubicBezTo>
                  <a:pt x="4238" y="14657"/>
                  <a:pt x="4775" y="15453"/>
                  <a:pt x="5456" y="16139"/>
                </a:cubicBezTo>
                <a:cubicBezTo>
                  <a:pt x="6137" y="16825"/>
                  <a:pt x="6933" y="17365"/>
                  <a:pt x="7852" y="17763"/>
                </a:cubicBezTo>
                <a:cubicBezTo>
                  <a:pt x="8764" y="18161"/>
                  <a:pt x="9753" y="18356"/>
                  <a:pt x="10807" y="18356"/>
                </a:cubicBezTo>
                <a:moveTo>
                  <a:pt x="14675" y="7398"/>
                </a:moveTo>
                <a:cubicBezTo>
                  <a:pt x="14765" y="7307"/>
                  <a:pt x="14890" y="7262"/>
                  <a:pt x="15048" y="7262"/>
                </a:cubicBezTo>
                <a:cubicBezTo>
                  <a:pt x="15206" y="7262"/>
                  <a:pt x="15333" y="7307"/>
                  <a:pt x="15432" y="7398"/>
                </a:cubicBezTo>
                <a:lnTo>
                  <a:pt x="16972" y="8951"/>
                </a:lnTo>
                <a:cubicBezTo>
                  <a:pt x="17065" y="9041"/>
                  <a:pt x="17113" y="9165"/>
                  <a:pt x="17119" y="9323"/>
                </a:cubicBezTo>
                <a:cubicBezTo>
                  <a:pt x="17122" y="9479"/>
                  <a:pt x="17074" y="9606"/>
                  <a:pt x="16972" y="9693"/>
                </a:cubicBezTo>
                <a:lnTo>
                  <a:pt x="11443" y="15236"/>
                </a:lnTo>
                <a:cubicBezTo>
                  <a:pt x="11335" y="15343"/>
                  <a:pt x="11188" y="15436"/>
                  <a:pt x="11005" y="15507"/>
                </a:cubicBezTo>
                <a:cubicBezTo>
                  <a:pt x="10821" y="15577"/>
                  <a:pt x="10652" y="15614"/>
                  <a:pt x="10496" y="15614"/>
                </a:cubicBezTo>
                <a:lnTo>
                  <a:pt x="8954" y="15614"/>
                </a:lnTo>
                <a:cubicBezTo>
                  <a:pt x="8810" y="15614"/>
                  <a:pt x="8646" y="15577"/>
                  <a:pt x="8454" y="15507"/>
                </a:cubicBezTo>
                <a:cubicBezTo>
                  <a:pt x="8261" y="15436"/>
                  <a:pt x="8114" y="15343"/>
                  <a:pt x="8007" y="15236"/>
                </a:cubicBezTo>
                <a:lnTo>
                  <a:pt x="4628" y="11856"/>
                </a:lnTo>
                <a:cubicBezTo>
                  <a:pt x="4538" y="11768"/>
                  <a:pt x="4492" y="11644"/>
                  <a:pt x="4492" y="11486"/>
                </a:cubicBezTo>
                <a:cubicBezTo>
                  <a:pt x="4492" y="11328"/>
                  <a:pt x="4538" y="11207"/>
                  <a:pt x="4628" y="11113"/>
                </a:cubicBezTo>
                <a:lnTo>
                  <a:pt x="6182" y="9560"/>
                </a:lnTo>
                <a:cubicBezTo>
                  <a:pt x="6272" y="9467"/>
                  <a:pt x="6397" y="9425"/>
                  <a:pt x="6555" y="9425"/>
                </a:cubicBezTo>
                <a:cubicBezTo>
                  <a:pt x="6713" y="9425"/>
                  <a:pt x="6837" y="9467"/>
                  <a:pt x="6928" y="9560"/>
                </a:cubicBezTo>
                <a:lnTo>
                  <a:pt x="9338" y="11994"/>
                </a:lnTo>
                <a:cubicBezTo>
                  <a:pt x="9598" y="12217"/>
                  <a:pt x="9861" y="12217"/>
                  <a:pt x="10121" y="11994"/>
                </a:cubicBezTo>
                <a:lnTo>
                  <a:pt x="14675" y="739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39" name="Shape 1787"/>
          <p:cNvSpPr/>
          <p:nvPr/>
        </p:nvSpPr>
        <p:spPr>
          <a:xfrm>
            <a:off x="10081862" y="5622566"/>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2" y="0"/>
                  <a:pt x="13706" y="282"/>
                  <a:pt x="15011" y="847"/>
                </a:cubicBezTo>
                <a:cubicBezTo>
                  <a:pt x="16319" y="1409"/>
                  <a:pt x="17464" y="2177"/>
                  <a:pt x="18450" y="3157"/>
                </a:cubicBezTo>
                <a:cubicBezTo>
                  <a:pt x="19433" y="4134"/>
                  <a:pt x="20201" y="5277"/>
                  <a:pt x="20761" y="6590"/>
                </a:cubicBezTo>
                <a:cubicBezTo>
                  <a:pt x="21317" y="7900"/>
                  <a:pt x="21600" y="9306"/>
                  <a:pt x="21600" y="10800"/>
                </a:cubicBezTo>
                <a:cubicBezTo>
                  <a:pt x="21600" y="12294"/>
                  <a:pt x="21317" y="13700"/>
                  <a:pt x="20761" y="15010"/>
                </a:cubicBezTo>
                <a:cubicBezTo>
                  <a:pt x="20201" y="16320"/>
                  <a:pt x="19430" y="17466"/>
                  <a:pt x="18450" y="18443"/>
                </a:cubicBezTo>
                <a:cubicBezTo>
                  <a:pt x="17464" y="19423"/>
                  <a:pt x="16319" y="20191"/>
                  <a:pt x="15011" y="20753"/>
                </a:cubicBezTo>
                <a:cubicBezTo>
                  <a:pt x="13706" y="21318"/>
                  <a:pt x="12302" y="21600"/>
                  <a:pt x="10807" y="21600"/>
                </a:cubicBezTo>
                <a:cubicBezTo>
                  <a:pt x="9310" y="21600"/>
                  <a:pt x="7905" y="21318"/>
                  <a:pt x="6594" y="20753"/>
                </a:cubicBezTo>
                <a:cubicBezTo>
                  <a:pt x="5281" y="20191"/>
                  <a:pt x="4136" y="19423"/>
                  <a:pt x="3159" y="18443"/>
                </a:cubicBezTo>
                <a:cubicBezTo>
                  <a:pt x="2178" y="17466"/>
                  <a:pt x="1410" y="16320"/>
                  <a:pt x="848" y="15010"/>
                </a:cubicBezTo>
                <a:cubicBezTo>
                  <a:pt x="283" y="13700"/>
                  <a:pt x="0" y="12294"/>
                  <a:pt x="0" y="10800"/>
                </a:cubicBezTo>
                <a:cubicBezTo>
                  <a:pt x="0" y="9306"/>
                  <a:pt x="283" y="7900"/>
                  <a:pt x="848" y="6590"/>
                </a:cubicBezTo>
                <a:cubicBezTo>
                  <a:pt x="1410" y="5277"/>
                  <a:pt x="2181" y="4134"/>
                  <a:pt x="3159" y="3157"/>
                </a:cubicBezTo>
                <a:cubicBezTo>
                  <a:pt x="4136" y="2177"/>
                  <a:pt x="5281" y="1409"/>
                  <a:pt x="6594" y="847"/>
                </a:cubicBezTo>
                <a:cubicBezTo>
                  <a:pt x="7903" y="282"/>
                  <a:pt x="9307" y="0"/>
                  <a:pt x="10807" y="0"/>
                </a:cubicBezTo>
                <a:moveTo>
                  <a:pt x="18164" y="8812"/>
                </a:moveTo>
                <a:cubicBezTo>
                  <a:pt x="18289" y="8688"/>
                  <a:pt x="18354" y="8533"/>
                  <a:pt x="18359" y="8355"/>
                </a:cubicBezTo>
                <a:cubicBezTo>
                  <a:pt x="18362" y="8171"/>
                  <a:pt x="18300" y="8022"/>
                  <a:pt x="18164" y="7895"/>
                </a:cubicBezTo>
                <a:lnTo>
                  <a:pt x="16757" y="6449"/>
                </a:lnTo>
                <a:cubicBezTo>
                  <a:pt x="16613" y="6322"/>
                  <a:pt x="16455" y="6260"/>
                  <a:pt x="16277" y="6260"/>
                </a:cubicBezTo>
                <a:cubicBezTo>
                  <a:pt x="16099" y="6260"/>
                  <a:pt x="15946" y="6322"/>
                  <a:pt x="15811" y="6449"/>
                </a:cubicBezTo>
                <a:lnTo>
                  <a:pt x="9697" y="12570"/>
                </a:lnTo>
                <a:cubicBezTo>
                  <a:pt x="9570" y="12697"/>
                  <a:pt x="9417" y="12760"/>
                  <a:pt x="9245" y="12760"/>
                </a:cubicBezTo>
                <a:cubicBezTo>
                  <a:pt x="9069" y="12760"/>
                  <a:pt x="8914" y="12697"/>
                  <a:pt x="8778" y="12570"/>
                </a:cubicBezTo>
                <a:lnTo>
                  <a:pt x="5786" y="9583"/>
                </a:lnTo>
                <a:cubicBezTo>
                  <a:pt x="5659" y="9459"/>
                  <a:pt x="5507" y="9394"/>
                  <a:pt x="5334" y="9394"/>
                </a:cubicBezTo>
                <a:cubicBezTo>
                  <a:pt x="5156" y="9394"/>
                  <a:pt x="4995" y="9459"/>
                  <a:pt x="4840" y="9583"/>
                </a:cubicBezTo>
                <a:lnTo>
                  <a:pt x="3433" y="11015"/>
                </a:lnTo>
                <a:cubicBezTo>
                  <a:pt x="3306" y="11142"/>
                  <a:pt x="3246" y="11297"/>
                  <a:pt x="3246" y="11475"/>
                </a:cubicBezTo>
                <a:cubicBezTo>
                  <a:pt x="3246" y="11656"/>
                  <a:pt x="3306" y="11811"/>
                  <a:pt x="3433" y="11935"/>
                </a:cubicBezTo>
                <a:lnTo>
                  <a:pt x="7747" y="16249"/>
                </a:lnTo>
                <a:cubicBezTo>
                  <a:pt x="7874" y="16374"/>
                  <a:pt x="8044" y="16484"/>
                  <a:pt x="8261" y="16580"/>
                </a:cubicBezTo>
                <a:cubicBezTo>
                  <a:pt x="8479" y="16673"/>
                  <a:pt x="8677" y="16721"/>
                  <a:pt x="8858" y="16721"/>
                </a:cubicBezTo>
                <a:lnTo>
                  <a:pt x="9618" y="16721"/>
                </a:lnTo>
                <a:cubicBezTo>
                  <a:pt x="9796" y="16721"/>
                  <a:pt x="9993" y="16676"/>
                  <a:pt x="10205" y="16585"/>
                </a:cubicBezTo>
                <a:cubicBezTo>
                  <a:pt x="10417" y="16495"/>
                  <a:pt x="10592" y="16382"/>
                  <a:pt x="10728" y="16249"/>
                </a:cubicBezTo>
                <a:lnTo>
                  <a:pt x="18164" y="8812"/>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0" name="Shape 1788"/>
          <p:cNvSpPr/>
          <p:nvPr/>
        </p:nvSpPr>
        <p:spPr>
          <a:xfrm>
            <a:off x="10829638" y="562384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8055" y="7482"/>
                </a:moveTo>
                <a:lnTo>
                  <a:pt x="5879" y="19673"/>
                </a:lnTo>
                <a:lnTo>
                  <a:pt x="0" y="21600"/>
                </a:lnTo>
                <a:lnTo>
                  <a:pt x="1929" y="15722"/>
                </a:lnTo>
                <a:lnTo>
                  <a:pt x="14117" y="3543"/>
                </a:lnTo>
                <a:lnTo>
                  <a:pt x="18055" y="7482"/>
                </a:lnTo>
                <a:close/>
                <a:moveTo>
                  <a:pt x="14484" y="6483"/>
                </a:moveTo>
                <a:cubicBezTo>
                  <a:pt x="14672" y="6295"/>
                  <a:pt x="14672" y="6093"/>
                  <a:pt x="14484" y="5878"/>
                </a:cubicBezTo>
                <a:cubicBezTo>
                  <a:pt x="14393" y="5784"/>
                  <a:pt x="14287" y="5737"/>
                  <a:pt x="14170" y="5737"/>
                </a:cubicBezTo>
                <a:cubicBezTo>
                  <a:pt x="14052" y="5737"/>
                  <a:pt x="13958" y="5784"/>
                  <a:pt x="13882" y="5878"/>
                </a:cubicBezTo>
                <a:lnTo>
                  <a:pt x="4179" y="15555"/>
                </a:lnTo>
                <a:cubicBezTo>
                  <a:pt x="4085" y="15649"/>
                  <a:pt x="4035" y="15751"/>
                  <a:pt x="4035" y="15869"/>
                </a:cubicBezTo>
                <a:cubicBezTo>
                  <a:pt x="4035" y="15986"/>
                  <a:pt x="4085" y="16092"/>
                  <a:pt x="4179" y="16186"/>
                </a:cubicBezTo>
                <a:cubicBezTo>
                  <a:pt x="4252" y="16262"/>
                  <a:pt x="4358" y="16298"/>
                  <a:pt x="4487" y="16298"/>
                </a:cubicBezTo>
                <a:cubicBezTo>
                  <a:pt x="4599" y="16298"/>
                  <a:pt x="4696" y="16262"/>
                  <a:pt x="4784" y="16186"/>
                </a:cubicBezTo>
                <a:lnTo>
                  <a:pt x="14484" y="6483"/>
                </a:lnTo>
                <a:close/>
                <a:moveTo>
                  <a:pt x="21107" y="2068"/>
                </a:moveTo>
                <a:cubicBezTo>
                  <a:pt x="21436" y="2394"/>
                  <a:pt x="21600" y="2791"/>
                  <a:pt x="21600" y="3255"/>
                </a:cubicBezTo>
                <a:cubicBezTo>
                  <a:pt x="21600" y="3722"/>
                  <a:pt x="21436" y="4110"/>
                  <a:pt x="21107" y="4430"/>
                </a:cubicBezTo>
                <a:lnTo>
                  <a:pt x="19436" y="6101"/>
                </a:lnTo>
                <a:lnTo>
                  <a:pt x="15497" y="2165"/>
                </a:lnTo>
                <a:lnTo>
                  <a:pt x="17171" y="491"/>
                </a:lnTo>
                <a:cubicBezTo>
                  <a:pt x="17494" y="165"/>
                  <a:pt x="17891" y="0"/>
                  <a:pt x="18349" y="0"/>
                </a:cubicBezTo>
                <a:cubicBezTo>
                  <a:pt x="18807" y="0"/>
                  <a:pt x="19204" y="165"/>
                  <a:pt x="19530" y="491"/>
                </a:cubicBezTo>
                <a:lnTo>
                  <a:pt x="20331" y="1266"/>
                </a:lnTo>
                <a:lnTo>
                  <a:pt x="21107" y="206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1" name="Shape 1789"/>
          <p:cNvSpPr/>
          <p:nvPr/>
        </p:nvSpPr>
        <p:spPr>
          <a:xfrm>
            <a:off x="11545404" y="5622566"/>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0263" y="0"/>
                </a:moveTo>
                <a:cubicBezTo>
                  <a:pt x="20631" y="0"/>
                  <a:pt x="20946" y="159"/>
                  <a:pt x="21208" y="479"/>
                </a:cubicBezTo>
                <a:cubicBezTo>
                  <a:pt x="21470" y="799"/>
                  <a:pt x="21600" y="1178"/>
                  <a:pt x="21600" y="1616"/>
                </a:cubicBezTo>
                <a:lnTo>
                  <a:pt x="21600" y="19984"/>
                </a:lnTo>
                <a:cubicBezTo>
                  <a:pt x="21600" y="20422"/>
                  <a:pt x="21470" y="20804"/>
                  <a:pt x="21208" y="21124"/>
                </a:cubicBezTo>
                <a:cubicBezTo>
                  <a:pt x="20949" y="21441"/>
                  <a:pt x="20633" y="21600"/>
                  <a:pt x="20263" y="21600"/>
                </a:cubicBezTo>
                <a:lnTo>
                  <a:pt x="1346" y="21600"/>
                </a:lnTo>
                <a:cubicBezTo>
                  <a:pt x="982" y="21600"/>
                  <a:pt x="663" y="21441"/>
                  <a:pt x="397" y="21124"/>
                </a:cubicBezTo>
                <a:cubicBezTo>
                  <a:pt x="132" y="20804"/>
                  <a:pt x="0" y="20422"/>
                  <a:pt x="0" y="19984"/>
                </a:cubicBezTo>
                <a:lnTo>
                  <a:pt x="0" y="1616"/>
                </a:lnTo>
                <a:cubicBezTo>
                  <a:pt x="0" y="1178"/>
                  <a:pt x="132" y="799"/>
                  <a:pt x="397" y="479"/>
                </a:cubicBezTo>
                <a:cubicBezTo>
                  <a:pt x="661" y="159"/>
                  <a:pt x="979" y="0"/>
                  <a:pt x="1346" y="0"/>
                </a:cubicBezTo>
                <a:lnTo>
                  <a:pt x="20263" y="0"/>
                </a:lnTo>
                <a:close/>
                <a:moveTo>
                  <a:pt x="19805" y="2171"/>
                </a:moveTo>
                <a:lnTo>
                  <a:pt x="1802" y="2171"/>
                </a:lnTo>
                <a:lnTo>
                  <a:pt x="1802" y="19441"/>
                </a:lnTo>
                <a:lnTo>
                  <a:pt x="19805" y="19441"/>
                </a:lnTo>
                <a:lnTo>
                  <a:pt x="19805" y="2171"/>
                </a:lnTo>
                <a:close/>
                <a:moveTo>
                  <a:pt x="5425" y="8663"/>
                </a:moveTo>
                <a:cubicBezTo>
                  <a:pt x="4911" y="8663"/>
                  <a:pt x="4475" y="8454"/>
                  <a:pt x="4125" y="8034"/>
                </a:cubicBezTo>
                <a:cubicBezTo>
                  <a:pt x="3770" y="7611"/>
                  <a:pt x="3599" y="7103"/>
                  <a:pt x="3599" y="6513"/>
                </a:cubicBezTo>
                <a:cubicBezTo>
                  <a:pt x="3599" y="5896"/>
                  <a:pt x="3770" y="5373"/>
                  <a:pt x="4125" y="4953"/>
                </a:cubicBezTo>
                <a:cubicBezTo>
                  <a:pt x="4478" y="4527"/>
                  <a:pt x="4911" y="4321"/>
                  <a:pt x="5425" y="4321"/>
                </a:cubicBezTo>
                <a:cubicBezTo>
                  <a:pt x="5915" y="4321"/>
                  <a:pt x="6341" y="4530"/>
                  <a:pt x="6693" y="4953"/>
                </a:cubicBezTo>
                <a:cubicBezTo>
                  <a:pt x="7046" y="5373"/>
                  <a:pt x="7220" y="5896"/>
                  <a:pt x="7220" y="6513"/>
                </a:cubicBezTo>
                <a:cubicBezTo>
                  <a:pt x="7220" y="7103"/>
                  <a:pt x="7046" y="7611"/>
                  <a:pt x="6693" y="8034"/>
                </a:cubicBezTo>
                <a:cubicBezTo>
                  <a:pt x="6341" y="8454"/>
                  <a:pt x="5915" y="8663"/>
                  <a:pt x="5425" y="8663"/>
                </a:cubicBezTo>
                <a:moveTo>
                  <a:pt x="18001" y="17288"/>
                </a:moveTo>
                <a:lnTo>
                  <a:pt x="3599" y="17288"/>
                </a:lnTo>
                <a:lnTo>
                  <a:pt x="3599" y="15810"/>
                </a:lnTo>
                <a:lnTo>
                  <a:pt x="6845" y="10746"/>
                </a:lnTo>
                <a:lnTo>
                  <a:pt x="9046" y="12943"/>
                </a:lnTo>
                <a:lnTo>
                  <a:pt x="13193" y="5388"/>
                </a:lnTo>
                <a:lnTo>
                  <a:pt x="17999" y="11351"/>
                </a:lnTo>
                <a:lnTo>
                  <a:pt x="17999" y="17288"/>
                </a:lnTo>
                <a:lnTo>
                  <a:pt x="18001" y="1728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2" name="Shape 1790"/>
          <p:cNvSpPr/>
          <p:nvPr/>
        </p:nvSpPr>
        <p:spPr>
          <a:xfrm>
            <a:off x="12289338" y="562384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1521" y="19327"/>
                </a:moveTo>
                <a:cubicBezTo>
                  <a:pt x="21574" y="19434"/>
                  <a:pt x="21600" y="19553"/>
                  <a:pt x="21600" y="19677"/>
                </a:cubicBezTo>
                <a:cubicBezTo>
                  <a:pt x="21600" y="19974"/>
                  <a:pt x="21492" y="20237"/>
                  <a:pt x="21275" y="20463"/>
                </a:cubicBezTo>
                <a:lnTo>
                  <a:pt x="20491" y="21235"/>
                </a:lnTo>
                <a:cubicBezTo>
                  <a:pt x="20281" y="21461"/>
                  <a:pt x="20027" y="21574"/>
                  <a:pt x="19721" y="21574"/>
                </a:cubicBezTo>
                <a:lnTo>
                  <a:pt x="19664" y="21574"/>
                </a:lnTo>
                <a:cubicBezTo>
                  <a:pt x="19350" y="21538"/>
                  <a:pt x="19081" y="21396"/>
                  <a:pt x="18866" y="21153"/>
                </a:cubicBezTo>
                <a:lnTo>
                  <a:pt x="12700" y="13223"/>
                </a:lnTo>
                <a:cubicBezTo>
                  <a:pt x="11959" y="13870"/>
                  <a:pt x="11265" y="14439"/>
                  <a:pt x="10623" y="14928"/>
                </a:cubicBezTo>
                <a:cubicBezTo>
                  <a:pt x="9975" y="15414"/>
                  <a:pt x="9367" y="15835"/>
                  <a:pt x="8789" y="16189"/>
                </a:cubicBezTo>
                <a:lnTo>
                  <a:pt x="9262" y="19988"/>
                </a:lnTo>
                <a:lnTo>
                  <a:pt x="9262" y="20124"/>
                </a:lnTo>
                <a:cubicBezTo>
                  <a:pt x="9262" y="20424"/>
                  <a:pt x="9163" y="20673"/>
                  <a:pt x="8965" y="20871"/>
                </a:cubicBezTo>
                <a:lnTo>
                  <a:pt x="8546" y="21289"/>
                </a:lnTo>
                <a:cubicBezTo>
                  <a:pt x="8339" y="21498"/>
                  <a:pt x="8076" y="21600"/>
                  <a:pt x="7762" y="21600"/>
                </a:cubicBezTo>
                <a:lnTo>
                  <a:pt x="7706" y="21600"/>
                </a:lnTo>
                <a:cubicBezTo>
                  <a:pt x="7355" y="21563"/>
                  <a:pt x="7089" y="21425"/>
                  <a:pt x="6908" y="21179"/>
                </a:cubicBezTo>
                <a:lnTo>
                  <a:pt x="4132" y="17501"/>
                </a:lnTo>
                <a:lnTo>
                  <a:pt x="419" y="14696"/>
                </a:lnTo>
                <a:cubicBezTo>
                  <a:pt x="156" y="14473"/>
                  <a:pt x="17" y="14201"/>
                  <a:pt x="0" y="13885"/>
                </a:cubicBezTo>
                <a:lnTo>
                  <a:pt x="0" y="13834"/>
                </a:lnTo>
                <a:cubicBezTo>
                  <a:pt x="0" y="13551"/>
                  <a:pt x="105" y="13294"/>
                  <a:pt x="311" y="13059"/>
                </a:cubicBezTo>
                <a:lnTo>
                  <a:pt x="716" y="12669"/>
                </a:lnTo>
                <a:cubicBezTo>
                  <a:pt x="897" y="12440"/>
                  <a:pt x="1152" y="12332"/>
                  <a:pt x="1477" y="12341"/>
                </a:cubicBezTo>
                <a:cubicBezTo>
                  <a:pt x="1551" y="12341"/>
                  <a:pt x="1596" y="12352"/>
                  <a:pt x="1613" y="12369"/>
                </a:cubicBezTo>
                <a:lnTo>
                  <a:pt x="5408" y="12802"/>
                </a:lnTo>
                <a:cubicBezTo>
                  <a:pt x="5761" y="12234"/>
                  <a:pt x="6180" y="11626"/>
                  <a:pt x="6673" y="10984"/>
                </a:cubicBezTo>
                <a:cubicBezTo>
                  <a:pt x="7168" y="10336"/>
                  <a:pt x="7734" y="9655"/>
                  <a:pt x="8376" y="8931"/>
                </a:cubicBezTo>
                <a:lnTo>
                  <a:pt x="478" y="2748"/>
                </a:lnTo>
                <a:cubicBezTo>
                  <a:pt x="195" y="2522"/>
                  <a:pt x="59" y="2256"/>
                  <a:pt x="59" y="1951"/>
                </a:cubicBezTo>
                <a:lnTo>
                  <a:pt x="59" y="1894"/>
                </a:lnTo>
                <a:cubicBezTo>
                  <a:pt x="59" y="1614"/>
                  <a:pt x="161" y="1354"/>
                  <a:pt x="371" y="1111"/>
                </a:cubicBezTo>
                <a:lnTo>
                  <a:pt x="1140" y="336"/>
                </a:lnTo>
                <a:cubicBezTo>
                  <a:pt x="1384" y="130"/>
                  <a:pt x="1641" y="25"/>
                  <a:pt x="1910" y="25"/>
                </a:cubicBezTo>
                <a:lnTo>
                  <a:pt x="2088" y="25"/>
                </a:lnTo>
                <a:cubicBezTo>
                  <a:pt x="2154" y="25"/>
                  <a:pt x="2216" y="45"/>
                  <a:pt x="2270" y="79"/>
                </a:cubicBezTo>
                <a:lnTo>
                  <a:pt x="13147" y="4046"/>
                </a:lnTo>
                <a:lnTo>
                  <a:pt x="15193" y="2030"/>
                </a:lnTo>
                <a:cubicBezTo>
                  <a:pt x="15827" y="1397"/>
                  <a:pt x="16552" y="902"/>
                  <a:pt x="17375" y="540"/>
                </a:cubicBezTo>
                <a:cubicBezTo>
                  <a:pt x="18196" y="181"/>
                  <a:pt x="18951" y="0"/>
                  <a:pt x="19636" y="0"/>
                </a:cubicBezTo>
                <a:cubicBezTo>
                  <a:pt x="20284" y="0"/>
                  <a:pt x="20779" y="167"/>
                  <a:pt x="21113" y="500"/>
                </a:cubicBezTo>
                <a:cubicBezTo>
                  <a:pt x="21292" y="662"/>
                  <a:pt x="21419" y="871"/>
                  <a:pt x="21492" y="1125"/>
                </a:cubicBezTo>
                <a:cubicBezTo>
                  <a:pt x="21563" y="1374"/>
                  <a:pt x="21600" y="1660"/>
                  <a:pt x="21600" y="1973"/>
                </a:cubicBezTo>
                <a:cubicBezTo>
                  <a:pt x="21600" y="2660"/>
                  <a:pt x="21425" y="3415"/>
                  <a:pt x="21076" y="4235"/>
                </a:cubicBezTo>
                <a:cubicBezTo>
                  <a:pt x="20728" y="5055"/>
                  <a:pt x="20230" y="5779"/>
                  <a:pt x="19582" y="6401"/>
                </a:cubicBezTo>
                <a:lnTo>
                  <a:pt x="17548" y="8456"/>
                </a:lnTo>
                <a:lnTo>
                  <a:pt x="21521" y="19327"/>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3" name="Shape 1791"/>
          <p:cNvSpPr/>
          <p:nvPr/>
        </p:nvSpPr>
        <p:spPr>
          <a:xfrm>
            <a:off x="13016627" y="5622566"/>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20278" y="8468"/>
                </a:moveTo>
                <a:cubicBezTo>
                  <a:pt x="20642" y="8468"/>
                  <a:pt x="20954" y="8597"/>
                  <a:pt x="21212" y="8853"/>
                </a:cubicBezTo>
                <a:cubicBezTo>
                  <a:pt x="21471" y="9111"/>
                  <a:pt x="21600" y="9423"/>
                  <a:pt x="21600" y="9787"/>
                </a:cubicBezTo>
                <a:lnTo>
                  <a:pt x="21600" y="11813"/>
                </a:lnTo>
                <a:cubicBezTo>
                  <a:pt x="21600" y="12181"/>
                  <a:pt x="21471" y="12489"/>
                  <a:pt x="21212" y="12747"/>
                </a:cubicBezTo>
                <a:cubicBezTo>
                  <a:pt x="20954" y="13006"/>
                  <a:pt x="20642" y="13135"/>
                  <a:pt x="20278" y="13135"/>
                </a:cubicBezTo>
                <a:lnTo>
                  <a:pt x="13134" y="13135"/>
                </a:lnTo>
                <a:lnTo>
                  <a:pt x="13134" y="20252"/>
                </a:lnTo>
                <a:cubicBezTo>
                  <a:pt x="13134" y="20637"/>
                  <a:pt x="13005" y="20957"/>
                  <a:pt x="12746" y="21212"/>
                </a:cubicBezTo>
                <a:cubicBezTo>
                  <a:pt x="12488" y="21471"/>
                  <a:pt x="12176" y="21600"/>
                  <a:pt x="11812" y="21600"/>
                </a:cubicBezTo>
                <a:lnTo>
                  <a:pt x="9788" y="21600"/>
                </a:lnTo>
                <a:cubicBezTo>
                  <a:pt x="9424" y="21600"/>
                  <a:pt x="9112" y="21471"/>
                  <a:pt x="8854" y="21212"/>
                </a:cubicBezTo>
                <a:cubicBezTo>
                  <a:pt x="8592" y="20957"/>
                  <a:pt x="8466" y="20645"/>
                  <a:pt x="8466" y="20278"/>
                </a:cubicBezTo>
                <a:lnTo>
                  <a:pt x="8466" y="13135"/>
                </a:lnTo>
                <a:lnTo>
                  <a:pt x="1351" y="13135"/>
                </a:lnTo>
                <a:cubicBezTo>
                  <a:pt x="966" y="13135"/>
                  <a:pt x="646" y="13012"/>
                  <a:pt x="388" y="12762"/>
                </a:cubicBezTo>
                <a:cubicBezTo>
                  <a:pt x="129" y="12515"/>
                  <a:pt x="0" y="12198"/>
                  <a:pt x="0" y="11813"/>
                </a:cubicBezTo>
                <a:lnTo>
                  <a:pt x="0" y="9787"/>
                </a:lnTo>
                <a:cubicBezTo>
                  <a:pt x="0" y="9422"/>
                  <a:pt x="129" y="9114"/>
                  <a:pt x="388" y="8853"/>
                </a:cubicBezTo>
                <a:cubicBezTo>
                  <a:pt x="646" y="8597"/>
                  <a:pt x="955" y="8468"/>
                  <a:pt x="1322" y="8468"/>
                </a:cubicBezTo>
                <a:lnTo>
                  <a:pt x="8466" y="8468"/>
                </a:lnTo>
                <a:lnTo>
                  <a:pt x="8466" y="1351"/>
                </a:lnTo>
                <a:cubicBezTo>
                  <a:pt x="8466" y="966"/>
                  <a:pt x="8589" y="646"/>
                  <a:pt x="8839" y="388"/>
                </a:cubicBezTo>
                <a:cubicBezTo>
                  <a:pt x="9089" y="132"/>
                  <a:pt x="9403" y="0"/>
                  <a:pt x="9788" y="0"/>
                </a:cubicBezTo>
                <a:lnTo>
                  <a:pt x="11812" y="0"/>
                </a:lnTo>
                <a:cubicBezTo>
                  <a:pt x="12176" y="0"/>
                  <a:pt x="12488" y="132"/>
                  <a:pt x="12746" y="388"/>
                </a:cubicBezTo>
                <a:cubicBezTo>
                  <a:pt x="13005" y="646"/>
                  <a:pt x="13134" y="957"/>
                  <a:pt x="13134" y="1322"/>
                </a:cubicBezTo>
                <a:lnTo>
                  <a:pt x="13134" y="8468"/>
                </a:lnTo>
                <a:lnTo>
                  <a:pt x="20278" y="846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4" name="Shape 1792"/>
          <p:cNvSpPr/>
          <p:nvPr/>
        </p:nvSpPr>
        <p:spPr>
          <a:xfrm>
            <a:off x="13758002" y="5622566"/>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2" y="0"/>
                  <a:pt x="13706" y="280"/>
                  <a:pt x="15011" y="847"/>
                </a:cubicBezTo>
                <a:cubicBezTo>
                  <a:pt x="16319" y="1409"/>
                  <a:pt x="17464" y="2177"/>
                  <a:pt x="18450" y="3157"/>
                </a:cubicBezTo>
                <a:cubicBezTo>
                  <a:pt x="19433" y="4136"/>
                  <a:pt x="20201" y="5280"/>
                  <a:pt x="20761" y="6590"/>
                </a:cubicBezTo>
                <a:cubicBezTo>
                  <a:pt x="21317" y="7903"/>
                  <a:pt x="21600" y="9306"/>
                  <a:pt x="21600" y="10800"/>
                </a:cubicBezTo>
                <a:cubicBezTo>
                  <a:pt x="21600" y="12296"/>
                  <a:pt x="21317" y="13700"/>
                  <a:pt x="20761" y="15010"/>
                </a:cubicBezTo>
                <a:cubicBezTo>
                  <a:pt x="20201" y="16323"/>
                  <a:pt x="19430" y="17466"/>
                  <a:pt x="18450" y="18443"/>
                </a:cubicBezTo>
                <a:cubicBezTo>
                  <a:pt x="17464" y="19423"/>
                  <a:pt x="16319" y="20191"/>
                  <a:pt x="15011" y="20756"/>
                </a:cubicBezTo>
                <a:cubicBezTo>
                  <a:pt x="13706" y="21320"/>
                  <a:pt x="12302" y="21600"/>
                  <a:pt x="10807" y="21600"/>
                </a:cubicBezTo>
                <a:cubicBezTo>
                  <a:pt x="9310" y="21600"/>
                  <a:pt x="7905" y="21320"/>
                  <a:pt x="6594" y="20756"/>
                </a:cubicBezTo>
                <a:cubicBezTo>
                  <a:pt x="5281" y="20191"/>
                  <a:pt x="4136" y="19423"/>
                  <a:pt x="3159" y="18443"/>
                </a:cubicBezTo>
                <a:cubicBezTo>
                  <a:pt x="2178" y="17466"/>
                  <a:pt x="1410" y="16323"/>
                  <a:pt x="848" y="15010"/>
                </a:cubicBezTo>
                <a:cubicBezTo>
                  <a:pt x="283" y="13700"/>
                  <a:pt x="0" y="12296"/>
                  <a:pt x="0" y="10800"/>
                </a:cubicBezTo>
                <a:cubicBezTo>
                  <a:pt x="0" y="9306"/>
                  <a:pt x="283" y="7903"/>
                  <a:pt x="848" y="6590"/>
                </a:cubicBezTo>
                <a:cubicBezTo>
                  <a:pt x="1410" y="5280"/>
                  <a:pt x="2181" y="4136"/>
                  <a:pt x="3159" y="3157"/>
                </a:cubicBezTo>
                <a:cubicBezTo>
                  <a:pt x="4136" y="2177"/>
                  <a:pt x="5281" y="1409"/>
                  <a:pt x="6594" y="847"/>
                </a:cubicBezTo>
                <a:cubicBezTo>
                  <a:pt x="7903" y="282"/>
                  <a:pt x="9307" y="0"/>
                  <a:pt x="10807" y="0"/>
                </a:cubicBezTo>
                <a:moveTo>
                  <a:pt x="17043" y="9750"/>
                </a:moveTo>
                <a:cubicBezTo>
                  <a:pt x="17043" y="9623"/>
                  <a:pt x="16995" y="9518"/>
                  <a:pt x="16899" y="9433"/>
                </a:cubicBezTo>
                <a:cubicBezTo>
                  <a:pt x="16805" y="9346"/>
                  <a:pt x="16704" y="9304"/>
                  <a:pt x="16596" y="9304"/>
                </a:cubicBezTo>
                <a:lnTo>
                  <a:pt x="12350" y="9304"/>
                </a:lnTo>
                <a:lnTo>
                  <a:pt x="12350" y="4628"/>
                </a:lnTo>
                <a:cubicBezTo>
                  <a:pt x="12350" y="4329"/>
                  <a:pt x="12203" y="4184"/>
                  <a:pt x="11917" y="4193"/>
                </a:cubicBezTo>
                <a:lnTo>
                  <a:pt x="9700" y="4193"/>
                </a:lnTo>
                <a:cubicBezTo>
                  <a:pt x="9403" y="4193"/>
                  <a:pt x="9253" y="4337"/>
                  <a:pt x="9253" y="4628"/>
                </a:cubicBezTo>
                <a:lnTo>
                  <a:pt x="9253" y="9304"/>
                </a:lnTo>
                <a:lnTo>
                  <a:pt x="5021" y="9304"/>
                </a:lnTo>
                <a:cubicBezTo>
                  <a:pt x="4724" y="9304"/>
                  <a:pt x="4574" y="9453"/>
                  <a:pt x="4574" y="9750"/>
                </a:cubicBezTo>
                <a:lnTo>
                  <a:pt x="4574" y="11884"/>
                </a:lnTo>
                <a:cubicBezTo>
                  <a:pt x="4574" y="12181"/>
                  <a:pt x="4724" y="12330"/>
                  <a:pt x="5021" y="12330"/>
                </a:cubicBezTo>
                <a:lnTo>
                  <a:pt x="9253" y="12330"/>
                </a:lnTo>
                <a:lnTo>
                  <a:pt x="9253" y="16981"/>
                </a:lnTo>
                <a:cubicBezTo>
                  <a:pt x="9253" y="17277"/>
                  <a:pt x="9403" y="17424"/>
                  <a:pt x="9700" y="17413"/>
                </a:cubicBezTo>
                <a:lnTo>
                  <a:pt x="11917" y="17413"/>
                </a:lnTo>
                <a:cubicBezTo>
                  <a:pt x="12214" y="17413"/>
                  <a:pt x="12358" y="17269"/>
                  <a:pt x="12350" y="16981"/>
                </a:cubicBezTo>
                <a:lnTo>
                  <a:pt x="12350" y="12330"/>
                </a:lnTo>
                <a:lnTo>
                  <a:pt x="16596" y="12330"/>
                </a:lnTo>
                <a:cubicBezTo>
                  <a:pt x="16704" y="12330"/>
                  <a:pt x="16805" y="12288"/>
                  <a:pt x="16899" y="12201"/>
                </a:cubicBezTo>
                <a:cubicBezTo>
                  <a:pt x="16995" y="12119"/>
                  <a:pt x="17043" y="12011"/>
                  <a:pt x="17043" y="11884"/>
                </a:cubicBezTo>
                <a:lnTo>
                  <a:pt x="17043" y="975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5" name="Shape 1793"/>
          <p:cNvSpPr/>
          <p:nvPr/>
        </p:nvSpPr>
        <p:spPr>
          <a:xfrm>
            <a:off x="14514740" y="562384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8917" y="12965"/>
                </a:moveTo>
                <a:cubicBezTo>
                  <a:pt x="19282" y="12965"/>
                  <a:pt x="19632" y="13047"/>
                  <a:pt x="19960" y="13217"/>
                </a:cubicBezTo>
                <a:cubicBezTo>
                  <a:pt x="20288" y="13388"/>
                  <a:pt x="20572" y="13617"/>
                  <a:pt x="20807" y="13905"/>
                </a:cubicBezTo>
                <a:cubicBezTo>
                  <a:pt x="21049" y="14198"/>
                  <a:pt x="21240" y="14539"/>
                  <a:pt x="21385" y="14933"/>
                </a:cubicBezTo>
                <a:cubicBezTo>
                  <a:pt x="21529" y="15329"/>
                  <a:pt x="21600" y="15743"/>
                  <a:pt x="21600" y="16184"/>
                </a:cubicBezTo>
                <a:lnTo>
                  <a:pt x="21600" y="21051"/>
                </a:lnTo>
                <a:cubicBezTo>
                  <a:pt x="21600" y="21415"/>
                  <a:pt x="21448" y="21600"/>
                  <a:pt x="21142" y="21600"/>
                </a:cubicBezTo>
                <a:lnTo>
                  <a:pt x="458" y="21600"/>
                </a:lnTo>
                <a:cubicBezTo>
                  <a:pt x="152" y="21600"/>
                  <a:pt x="0" y="21415"/>
                  <a:pt x="0" y="21051"/>
                </a:cubicBezTo>
                <a:lnTo>
                  <a:pt x="0" y="16184"/>
                </a:lnTo>
                <a:cubicBezTo>
                  <a:pt x="0" y="15743"/>
                  <a:pt x="71" y="15329"/>
                  <a:pt x="215" y="14933"/>
                </a:cubicBezTo>
                <a:cubicBezTo>
                  <a:pt x="362" y="14539"/>
                  <a:pt x="558" y="14198"/>
                  <a:pt x="801" y="13905"/>
                </a:cubicBezTo>
                <a:cubicBezTo>
                  <a:pt x="1048" y="13617"/>
                  <a:pt x="1337" y="13388"/>
                  <a:pt x="1665" y="13217"/>
                </a:cubicBezTo>
                <a:cubicBezTo>
                  <a:pt x="1993" y="13047"/>
                  <a:pt x="2338" y="12965"/>
                  <a:pt x="2708" y="12965"/>
                </a:cubicBezTo>
                <a:lnTo>
                  <a:pt x="18917" y="12965"/>
                </a:lnTo>
                <a:close/>
                <a:moveTo>
                  <a:pt x="18459" y="18349"/>
                </a:moveTo>
                <a:cubicBezTo>
                  <a:pt x="18459" y="18199"/>
                  <a:pt x="18413" y="18069"/>
                  <a:pt x="18322" y="17964"/>
                </a:cubicBezTo>
                <a:cubicBezTo>
                  <a:pt x="18234" y="17855"/>
                  <a:pt x="18126" y="17802"/>
                  <a:pt x="17999" y="17802"/>
                </a:cubicBezTo>
                <a:lnTo>
                  <a:pt x="3596" y="17802"/>
                </a:lnTo>
                <a:cubicBezTo>
                  <a:pt x="3469" y="17802"/>
                  <a:pt x="3359" y="17852"/>
                  <a:pt x="3273" y="17955"/>
                </a:cubicBezTo>
                <a:cubicBezTo>
                  <a:pt x="3183" y="18058"/>
                  <a:pt x="3136" y="18190"/>
                  <a:pt x="3136" y="18349"/>
                </a:cubicBezTo>
                <a:lnTo>
                  <a:pt x="3136" y="18886"/>
                </a:lnTo>
                <a:cubicBezTo>
                  <a:pt x="3136" y="19033"/>
                  <a:pt x="3183" y="19156"/>
                  <a:pt x="3273" y="19259"/>
                </a:cubicBezTo>
                <a:cubicBezTo>
                  <a:pt x="3359" y="19356"/>
                  <a:pt x="3469" y="19403"/>
                  <a:pt x="3596" y="19403"/>
                </a:cubicBezTo>
                <a:lnTo>
                  <a:pt x="18001" y="19403"/>
                </a:lnTo>
                <a:cubicBezTo>
                  <a:pt x="18129" y="19403"/>
                  <a:pt x="18236" y="19359"/>
                  <a:pt x="18324" y="19265"/>
                </a:cubicBezTo>
                <a:cubicBezTo>
                  <a:pt x="18415" y="19168"/>
                  <a:pt x="18461" y="19042"/>
                  <a:pt x="18461" y="18886"/>
                </a:cubicBezTo>
                <a:lnTo>
                  <a:pt x="18461" y="18349"/>
                </a:lnTo>
                <a:lnTo>
                  <a:pt x="18459" y="18349"/>
                </a:lnTo>
                <a:close/>
                <a:moveTo>
                  <a:pt x="18001" y="11346"/>
                </a:moveTo>
                <a:lnTo>
                  <a:pt x="3599" y="11346"/>
                </a:lnTo>
                <a:lnTo>
                  <a:pt x="3599" y="1069"/>
                </a:lnTo>
                <a:cubicBezTo>
                  <a:pt x="3599" y="781"/>
                  <a:pt x="3684" y="529"/>
                  <a:pt x="3861" y="314"/>
                </a:cubicBezTo>
                <a:cubicBezTo>
                  <a:pt x="4035" y="106"/>
                  <a:pt x="4252" y="0"/>
                  <a:pt x="4512" y="0"/>
                </a:cubicBezTo>
                <a:lnTo>
                  <a:pt x="12140" y="0"/>
                </a:lnTo>
                <a:lnTo>
                  <a:pt x="12140" y="5387"/>
                </a:lnTo>
                <a:cubicBezTo>
                  <a:pt x="12140" y="5845"/>
                  <a:pt x="12275" y="6236"/>
                  <a:pt x="12539" y="6550"/>
                </a:cubicBezTo>
                <a:cubicBezTo>
                  <a:pt x="12804" y="6873"/>
                  <a:pt x="13120" y="7032"/>
                  <a:pt x="13489" y="7032"/>
                </a:cubicBezTo>
                <a:lnTo>
                  <a:pt x="18001" y="7032"/>
                </a:lnTo>
                <a:lnTo>
                  <a:pt x="18001" y="11346"/>
                </a:lnTo>
                <a:close/>
                <a:moveTo>
                  <a:pt x="18001" y="5387"/>
                </a:moveTo>
                <a:lnTo>
                  <a:pt x="13489" y="5387"/>
                </a:lnTo>
                <a:lnTo>
                  <a:pt x="13489" y="0"/>
                </a:lnTo>
                <a:lnTo>
                  <a:pt x="18001" y="5387"/>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6" name="Shape 1794"/>
          <p:cNvSpPr/>
          <p:nvPr/>
        </p:nvSpPr>
        <p:spPr>
          <a:xfrm>
            <a:off x="15290691" y="5623834"/>
            <a:ext cx="307304" cy="306610"/>
          </a:xfrm>
          <a:custGeom>
            <a:avLst/>
            <a:gdLst/>
            <a:ahLst/>
            <a:cxnLst>
              <a:cxn ang="0">
                <a:pos x="wd2" y="hd2"/>
              </a:cxn>
              <a:cxn ang="5400000">
                <a:pos x="wd2" y="hd2"/>
              </a:cxn>
              <a:cxn ang="10800000">
                <a:pos x="wd2" y="hd2"/>
              </a:cxn>
              <a:cxn ang="16200000">
                <a:pos x="wd2" y="hd2"/>
              </a:cxn>
            </a:cxnLst>
            <a:rect l="0" t="0" r="r" b="b"/>
            <a:pathLst>
              <a:path w="21514" h="21590" extrusionOk="0">
                <a:moveTo>
                  <a:pt x="21362" y="20642"/>
                </a:moveTo>
                <a:cubicBezTo>
                  <a:pt x="21549" y="20868"/>
                  <a:pt x="21563" y="21110"/>
                  <a:pt x="21408" y="21359"/>
                </a:cubicBezTo>
                <a:cubicBezTo>
                  <a:pt x="21319" y="21503"/>
                  <a:pt x="21195" y="21579"/>
                  <a:pt x="21038" y="21590"/>
                </a:cubicBezTo>
                <a:cubicBezTo>
                  <a:pt x="20963" y="21590"/>
                  <a:pt x="20895" y="21562"/>
                  <a:pt x="20837" y="21508"/>
                </a:cubicBezTo>
                <a:lnTo>
                  <a:pt x="15038" y="17554"/>
                </a:lnTo>
                <a:cubicBezTo>
                  <a:pt x="14487" y="18273"/>
                  <a:pt x="13904" y="18879"/>
                  <a:pt x="13295" y="19376"/>
                </a:cubicBezTo>
                <a:cubicBezTo>
                  <a:pt x="12686" y="19872"/>
                  <a:pt x="12082" y="20236"/>
                  <a:pt x="11482" y="20462"/>
                </a:cubicBezTo>
                <a:cubicBezTo>
                  <a:pt x="10887" y="20693"/>
                  <a:pt x="10320" y="20781"/>
                  <a:pt x="9786" y="20727"/>
                </a:cubicBezTo>
                <a:cubicBezTo>
                  <a:pt x="9250" y="20671"/>
                  <a:pt x="8774" y="20462"/>
                  <a:pt x="8355" y="20092"/>
                </a:cubicBezTo>
                <a:cubicBezTo>
                  <a:pt x="7788" y="19596"/>
                  <a:pt x="7432" y="18885"/>
                  <a:pt x="7292" y="17949"/>
                </a:cubicBezTo>
                <a:cubicBezTo>
                  <a:pt x="7149" y="17018"/>
                  <a:pt x="7182" y="15994"/>
                  <a:pt x="7393" y="14863"/>
                </a:cubicBezTo>
                <a:lnTo>
                  <a:pt x="3996" y="11856"/>
                </a:lnTo>
                <a:cubicBezTo>
                  <a:pt x="3427" y="12152"/>
                  <a:pt x="2884" y="12296"/>
                  <a:pt x="2366" y="12285"/>
                </a:cubicBezTo>
                <a:cubicBezTo>
                  <a:pt x="1844" y="12279"/>
                  <a:pt x="1387" y="12099"/>
                  <a:pt x="991" y="11746"/>
                </a:cubicBezTo>
                <a:cubicBezTo>
                  <a:pt x="609" y="11394"/>
                  <a:pt x="340" y="10925"/>
                  <a:pt x="178" y="10336"/>
                </a:cubicBezTo>
                <a:cubicBezTo>
                  <a:pt x="17" y="9746"/>
                  <a:pt x="-37" y="9086"/>
                  <a:pt x="26" y="8347"/>
                </a:cubicBezTo>
                <a:cubicBezTo>
                  <a:pt x="87" y="7608"/>
                  <a:pt x="253" y="6833"/>
                  <a:pt x="532" y="6023"/>
                </a:cubicBezTo>
                <a:cubicBezTo>
                  <a:pt x="809" y="5214"/>
                  <a:pt x="1181" y="4418"/>
                  <a:pt x="1654" y="3648"/>
                </a:cubicBezTo>
                <a:cubicBezTo>
                  <a:pt x="2125" y="2870"/>
                  <a:pt x="2645" y="2210"/>
                  <a:pt x="3214" y="1654"/>
                </a:cubicBezTo>
                <a:cubicBezTo>
                  <a:pt x="3781" y="1101"/>
                  <a:pt x="4348" y="684"/>
                  <a:pt x="4919" y="402"/>
                </a:cubicBezTo>
                <a:cubicBezTo>
                  <a:pt x="5486" y="128"/>
                  <a:pt x="6032" y="-10"/>
                  <a:pt x="6549" y="1"/>
                </a:cubicBezTo>
                <a:cubicBezTo>
                  <a:pt x="7069" y="7"/>
                  <a:pt x="7524" y="187"/>
                  <a:pt x="7913" y="540"/>
                </a:cubicBezTo>
                <a:cubicBezTo>
                  <a:pt x="8308" y="910"/>
                  <a:pt x="8582" y="1395"/>
                  <a:pt x="8737" y="1990"/>
                </a:cubicBezTo>
                <a:cubicBezTo>
                  <a:pt x="8889" y="2591"/>
                  <a:pt x="8936" y="3256"/>
                  <a:pt x="8877" y="3995"/>
                </a:cubicBezTo>
                <a:lnTo>
                  <a:pt x="12253" y="7036"/>
                </a:lnTo>
                <a:cubicBezTo>
                  <a:pt x="13082" y="6469"/>
                  <a:pt x="13885" y="6139"/>
                  <a:pt x="14663" y="6049"/>
                </a:cubicBezTo>
                <a:cubicBezTo>
                  <a:pt x="15440" y="5961"/>
                  <a:pt x="16113" y="6170"/>
                  <a:pt x="16679" y="6683"/>
                </a:cubicBezTo>
                <a:cubicBezTo>
                  <a:pt x="17092" y="7053"/>
                  <a:pt x="17391" y="7544"/>
                  <a:pt x="17584" y="8150"/>
                </a:cubicBezTo>
                <a:cubicBezTo>
                  <a:pt x="17773" y="8754"/>
                  <a:pt x="17860" y="9433"/>
                  <a:pt x="17846" y="10181"/>
                </a:cubicBezTo>
                <a:cubicBezTo>
                  <a:pt x="17829" y="10931"/>
                  <a:pt x="17717" y="11724"/>
                  <a:pt x="17504" y="12573"/>
                </a:cubicBezTo>
                <a:cubicBezTo>
                  <a:pt x="17291" y="13416"/>
                  <a:pt x="16979" y="14265"/>
                  <a:pt x="16569" y="15111"/>
                </a:cubicBezTo>
                <a:lnTo>
                  <a:pt x="21362" y="20642"/>
                </a:lnTo>
                <a:close/>
                <a:moveTo>
                  <a:pt x="2087" y="9949"/>
                </a:moveTo>
                <a:cubicBezTo>
                  <a:pt x="2244" y="10076"/>
                  <a:pt x="2432" y="10144"/>
                  <a:pt x="2650" y="10144"/>
                </a:cubicBezTo>
                <a:cubicBezTo>
                  <a:pt x="2881" y="10144"/>
                  <a:pt x="3125" y="10059"/>
                  <a:pt x="3383" y="9907"/>
                </a:cubicBezTo>
                <a:cubicBezTo>
                  <a:pt x="3638" y="9746"/>
                  <a:pt x="3907" y="9538"/>
                  <a:pt x="4184" y="9284"/>
                </a:cubicBezTo>
                <a:cubicBezTo>
                  <a:pt x="4460" y="9024"/>
                  <a:pt x="4732" y="8728"/>
                  <a:pt x="4999" y="8387"/>
                </a:cubicBezTo>
                <a:cubicBezTo>
                  <a:pt x="5263" y="8043"/>
                  <a:pt x="5512" y="7685"/>
                  <a:pt x="5744" y="7318"/>
                </a:cubicBezTo>
                <a:cubicBezTo>
                  <a:pt x="5814" y="7191"/>
                  <a:pt x="5844" y="7053"/>
                  <a:pt x="5821" y="6903"/>
                </a:cubicBezTo>
                <a:cubicBezTo>
                  <a:pt x="5797" y="6759"/>
                  <a:pt x="5744" y="6638"/>
                  <a:pt x="5652" y="6551"/>
                </a:cubicBezTo>
                <a:cubicBezTo>
                  <a:pt x="5549" y="6458"/>
                  <a:pt x="5434" y="6418"/>
                  <a:pt x="5310" y="6435"/>
                </a:cubicBezTo>
                <a:cubicBezTo>
                  <a:pt x="5186" y="6446"/>
                  <a:pt x="5083" y="6522"/>
                  <a:pt x="5001" y="6655"/>
                </a:cubicBezTo>
                <a:cubicBezTo>
                  <a:pt x="4418" y="7591"/>
                  <a:pt x="3903" y="8237"/>
                  <a:pt x="3455" y="8590"/>
                </a:cubicBezTo>
                <a:cubicBezTo>
                  <a:pt x="3006" y="8937"/>
                  <a:pt x="2736" y="9095"/>
                  <a:pt x="2647" y="9058"/>
                </a:cubicBezTo>
                <a:cubicBezTo>
                  <a:pt x="2542" y="8971"/>
                  <a:pt x="2425" y="8937"/>
                  <a:pt x="2298" y="8965"/>
                </a:cubicBezTo>
                <a:cubicBezTo>
                  <a:pt x="2172" y="8990"/>
                  <a:pt x="2071" y="9058"/>
                  <a:pt x="1996" y="9168"/>
                </a:cubicBezTo>
                <a:cubicBezTo>
                  <a:pt x="1923" y="9295"/>
                  <a:pt x="1895" y="9433"/>
                  <a:pt x="1919" y="9580"/>
                </a:cubicBezTo>
                <a:cubicBezTo>
                  <a:pt x="1942" y="9729"/>
                  <a:pt x="1998" y="9851"/>
                  <a:pt x="2087" y="9949"/>
                </a:cubicBezTo>
                <a:moveTo>
                  <a:pt x="9299" y="14649"/>
                </a:moveTo>
                <a:cubicBezTo>
                  <a:pt x="9358" y="14722"/>
                  <a:pt x="9444" y="14759"/>
                  <a:pt x="9554" y="14759"/>
                </a:cubicBezTo>
                <a:cubicBezTo>
                  <a:pt x="9704" y="14759"/>
                  <a:pt x="9828" y="14682"/>
                  <a:pt x="9924" y="14527"/>
                </a:cubicBezTo>
                <a:cubicBezTo>
                  <a:pt x="9999" y="14400"/>
                  <a:pt x="10030" y="14268"/>
                  <a:pt x="10011" y="14132"/>
                </a:cubicBezTo>
                <a:cubicBezTo>
                  <a:pt x="9999" y="13994"/>
                  <a:pt x="9941" y="13879"/>
                  <a:pt x="9835" y="13785"/>
                </a:cubicBezTo>
                <a:lnTo>
                  <a:pt x="5945" y="10302"/>
                </a:lnTo>
                <a:cubicBezTo>
                  <a:pt x="5826" y="10429"/>
                  <a:pt x="5701" y="10550"/>
                  <a:pt x="5580" y="10672"/>
                </a:cubicBezTo>
                <a:cubicBezTo>
                  <a:pt x="5458" y="10793"/>
                  <a:pt x="5334" y="10903"/>
                  <a:pt x="5217" y="10990"/>
                </a:cubicBezTo>
                <a:lnTo>
                  <a:pt x="9299" y="14649"/>
                </a:lnTo>
                <a:close/>
                <a:moveTo>
                  <a:pt x="14354" y="15029"/>
                </a:moveTo>
                <a:cubicBezTo>
                  <a:pt x="14429" y="14919"/>
                  <a:pt x="14459" y="14792"/>
                  <a:pt x="14445" y="14643"/>
                </a:cubicBezTo>
                <a:cubicBezTo>
                  <a:pt x="14429" y="14496"/>
                  <a:pt x="14370" y="14375"/>
                  <a:pt x="14265" y="14285"/>
                </a:cubicBezTo>
                <a:cubicBezTo>
                  <a:pt x="14176" y="14197"/>
                  <a:pt x="14068" y="14158"/>
                  <a:pt x="13944" y="14175"/>
                </a:cubicBezTo>
                <a:cubicBezTo>
                  <a:pt x="13822" y="14197"/>
                  <a:pt x="13719" y="14268"/>
                  <a:pt x="13649" y="14395"/>
                </a:cubicBezTo>
                <a:cubicBezTo>
                  <a:pt x="13267" y="15007"/>
                  <a:pt x="12883" y="15531"/>
                  <a:pt x="12499" y="15960"/>
                </a:cubicBezTo>
                <a:cubicBezTo>
                  <a:pt x="12114" y="16389"/>
                  <a:pt x="11758" y="16733"/>
                  <a:pt x="11428" y="16978"/>
                </a:cubicBezTo>
                <a:cubicBezTo>
                  <a:pt x="11098" y="17226"/>
                  <a:pt x="10807" y="17387"/>
                  <a:pt x="10555" y="17463"/>
                </a:cubicBezTo>
                <a:cubicBezTo>
                  <a:pt x="10299" y="17542"/>
                  <a:pt x="10119" y="17520"/>
                  <a:pt x="10013" y="17404"/>
                </a:cubicBezTo>
                <a:cubicBezTo>
                  <a:pt x="9910" y="17317"/>
                  <a:pt x="9800" y="17283"/>
                  <a:pt x="9686" y="17311"/>
                </a:cubicBezTo>
                <a:cubicBezTo>
                  <a:pt x="9568" y="17337"/>
                  <a:pt x="9472" y="17421"/>
                  <a:pt x="9400" y="17554"/>
                </a:cubicBezTo>
                <a:cubicBezTo>
                  <a:pt x="9325" y="17664"/>
                  <a:pt x="9292" y="17791"/>
                  <a:pt x="9304" y="17937"/>
                </a:cubicBezTo>
                <a:cubicBezTo>
                  <a:pt x="9315" y="18087"/>
                  <a:pt x="9376" y="18208"/>
                  <a:pt x="9489" y="18295"/>
                </a:cubicBezTo>
                <a:cubicBezTo>
                  <a:pt x="9707" y="18504"/>
                  <a:pt x="9962" y="18606"/>
                  <a:pt x="10262" y="18606"/>
                </a:cubicBezTo>
                <a:cubicBezTo>
                  <a:pt x="10569" y="18606"/>
                  <a:pt x="10899" y="18510"/>
                  <a:pt x="11255" y="18318"/>
                </a:cubicBezTo>
                <a:cubicBezTo>
                  <a:pt x="11611" y="18126"/>
                  <a:pt x="11965" y="17867"/>
                  <a:pt x="12325" y="17542"/>
                </a:cubicBezTo>
                <a:cubicBezTo>
                  <a:pt x="12684" y="17215"/>
                  <a:pt x="13035" y="16837"/>
                  <a:pt x="13379" y="16400"/>
                </a:cubicBezTo>
                <a:cubicBezTo>
                  <a:pt x="13721" y="15960"/>
                  <a:pt x="14047" y="15503"/>
                  <a:pt x="14354" y="15029"/>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7" name="Shape 1795"/>
          <p:cNvSpPr/>
          <p:nvPr/>
        </p:nvSpPr>
        <p:spPr>
          <a:xfrm>
            <a:off x="14514740" y="6295807"/>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3143" y="21048"/>
                </a:moveTo>
                <a:cubicBezTo>
                  <a:pt x="3143" y="21201"/>
                  <a:pt x="3101" y="21330"/>
                  <a:pt x="3026" y="21436"/>
                </a:cubicBezTo>
                <a:cubicBezTo>
                  <a:pt x="2947" y="21544"/>
                  <a:pt x="2842" y="21600"/>
                  <a:pt x="2707" y="21600"/>
                </a:cubicBezTo>
                <a:lnTo>
                  <a:pt x="458" y="21600"/>
                </a:lnTo>
                <a:cubicBezTo>
                  <a:pt x="154" y="21600"/>
                  <a:pt x="0" y="21415"/>
                  <a:pt x="0" y="21048"/>
                </a:cubicBezTo>
                <a:lnTo>
                  <a:pt x="0" y="17394"/>
                </a:lnTo>
                <a:cubicBezTo>
                  <a:pt x="0" y="17244"/>
                  <a:pt x="47" y="17115"/>
                  <a:pt x="135" y="17006"/>
                </a:cubicBezTo>
                <a:cubicBezTo>
                  <a:pt x="225" y="16901"/>
                  <a:pt x="333" y="16845"/>
                  <a:pt x="458" y="16845"/>
                </a:cubicBezTo>
                <a:lnTo>
                  <a:pt x="2707" y="16845"/>
                </a:lnTo>
                <a:cubicBezTo>
                  <a:pt x="2835" y="16845"/>
                  <a:pt x="2937" y="16901"/>
                  <a:pt x="3018" y="17006"/>
                </a:cubicBezTo>
                <a:cubicBezTo>
                  <a:pt x="3101" y="17115"/>
                  <a:pt x="3143" y="17244"/>
                  <a:pt x="3143" y="17394"/>
                </a:cubicBezTo>
                <a:lnTo>
                  <a:pt x="3143" y="21048"/>
                </a:lnTo>
                <a:close/>
                <a:moveTo>
                  <a:pt x="7757" y="21048"/>
                </a:moveTo>
                <a:cubicBezTo>
                  <a:pt x="7757" y="21201"/>
                  <a:pt x="7716" y="21330"/>
                  <a:pt x="7635" y="21436"/>
                </a:cubicBezTo>
                <a:cubicBezTo>
                  <a:pt x="7552" y="21544"/>
                  <a:pt x="7449" y="21600"/>
                  <a:pt x="7324" y="21600"/>
                </a:cubicBezTo>
                <a:lnTo>
                  <a:pt x="5062" y="21600"/>
                </a:lnTo>
                <a:cubicBezTo>
                  <a:pt x="4935" y="21600"/>
                  <a:pt x="4830" y="21544"/>
                  <a:pt x="4739" y="21436"/>
                </a:cubicBezTo>
                <a:cubicBezTo>
                  <a:pt x="4648" y="21330"/>
                  <a:pt x="4604" y="21201"/>
                  <a:pt x="4604" y="21048"/>
                </a:cubicBezTo>
                <a:lnTo>
                  <a:pt x="4604" y="14947"/>
                </a:lnTo>
                <a:cubicBezTo>
                  <a:pt x="4604" y="14797"/>
                  <a:pt x="4648" y="14668"/>
                  <a:pt x="4739" y="14560"/>
                </a:cubicBezTo>
                <a:cubicBezTo>
                  <a:pt x="4830" y="14454"/>
                  <a:pt x="4935" y="14398"/>
                  <a:pt x="5062" y="14398"/>
                </a:cubicBezTo>
                <a:lnTo>
                  <a:pt x="7324" y="14398"/>
                </a:lnTo>
                <a:cubicBezTo>
                  <a:pt x="7449" y="14398"/>
                  <a:pt x="7552" y="14454"/>
                  <a:pt x="7635" y="14560"/>
                </a:cubicBezTo>
                <a:cubicBezTo>
                  <a:pt x="7716" y="14668"/>
                  <a:pt x="7757" y="14797"/>
                  <a:pt x="7757" y="14947"/>
                </a:cubicBezTo>
                <a:lnTo>
                  <a:pt x="7757" y="21048"/>
                </a:lnTo>
                <a:close/>
                <a:moveTo>
                  <a:pt x="12389" y="21048"/>
                </a:moveTo>
                <a:cubicBezTo>
                  <a:pt x="12389" y="21201"/>
                  <a:pt x="12342" y="21330"/>
                  <a:pt x="12252" y="21436"/>
                </a:cubicBezTo>
                <a:cubicBezTo>
                  <a:pt x="12166" y="21544"/>
                  <a:pt x="12056" y="21600"/>
                  <a:pt x="11928" y="21600"/>
                </a:cubicBezTo>
                <a:lnTo>
                  <a:pt x="9667" y="21600"/>
                </a:lnTo>
                <a:cubicBezTo>
                  <a:pt x="9542" y="21600"/>
                  <a:pt x="9434" y="21544"/>
                  <a:pt x="9343" y="21436"/>
                </a:cubicBezTo>
                <a:cubicBezTo>
                  <a:pt x="9255" y="21330"/>
                  <a:pt x="9209" y="21201"/>
                  <a:pt x="9209" y="21048"/>
                </a:cubicBezTo>
                <a:lnTo>
                  <a:pt x="9209" y="11546"/>
                </a:lnTo>
                <a:cubicBezTo>
                  <a:pt x="9209" y="11393"/>
                  <a:pt x="9255" y="11264"/>
                  <a:pt x="9343" y="11158"/>
                </a:cubicBezTo>
                <a:cubicBezTo>
                  <a:pt x="9434" y="11050"/>
                  <a:pt x="9542" y="10997"/>
                  <a:pt x="9667" y="10997"/>
                </a:cubicBezTo>
                <a:lnTo>
                  <a:pt x="11928" y="10997"/>
                </a:lnTo>
                <a:cubicBezTo>
                  <a:pt x="12056" y="10997"/>
                  <a:pt x="12166" y="11050"/>
                  <a:pt x="12252" y="11158"/>
                </a:cubicBezTo>
                <a:cubicBezTo>
                  <a:pt x="12342" y="11264"/>
                  <a:pt x="12389" y="11393"/>
                  <a:pt x="12389" y="11546"/>
                </a:cubicBezTo>
                <a:lnTo>
                  <a:pt x="12389" y="21048"/>
                </a:lnTo>
                <a:close/>
                <a:moveTo>
                  <a:pt x="16993" y="21048"/>
                </a:moveTo>
                <a:cubicBezTo>
                  <a:pt x="16993" y="21201"/>
                  <a:pt x="16947" y="21330"/>
                  <a:pt x="16856" y="21436"/>
                </a:cubicBezTo>
                <a:cubicBezTo>
                  <a:pt x="16768" y="21544"/>
                  <a:pt x="16660" y="21600"/>
                  <a:pt x="16535" y="21600"/>
                </a:cubicBezTo>
                <a:lnTo>
                  <a:pt x="14286" y="21600"/>
                </a:lnTo>
                <a:cubicBezTo>
                  <a:pt x="14158" y="21600"/>
                  <a:pt x="14056" y="21544"/>
                  <a:pt x="13975" y="21436"/>
                </a:cubicBezTo>
                <a:cubicBezTo>
                  <a:pt x="13894" y="21330"/>
                  <a:pt x="13850" y="21201"/>
                  <a:pt x="13850" y="21048"/>
                </a:cubicBezTo>
                <a:lnTo>
                  <a:pt x="13850" y="7058"/>
                </a:lnTo>
                <a:cubicBezTo>
                  <a:pt x="13850" y="6908"/>
                  <a:pt x="13892" y="6782"/>
                  <a:pt x="13968" y="6670"/>
                </a:cubicBezTo>
                <a:cubicBezTo>
                  <a:pt x="14046" y="6565"/>
                  <a:pt x="14151" y="6512"/>
                  <a:pt x="14286" y="6512"/>
                </a:cubicBezTo>
                <a:lnTo>
                  <a:pt x="16535" y="6512"/>
                </a:lnTo>
                <a:cubicBezTo>
                  <a:pt x="16660" y="6512"/>
                  <a:pt x="16768" y="6562"/>
                  <a:pt x="16856" y="6664"/>
                </a:cubicBezTo>
                <a:cubicBezTo>
                  <a:pt x="16947" y="6767"/>
                  <a:pt x="16993" y="6899"/>
                  <a:pt x="16993" y="7058"/>
                </a:cubicBezTo>
                <a:lnTo>
                  <a:pt x="16993" y="21048"/>
                </a:lnTo>
                <a:close/>
                <a:moveTo>
                  <a:pt x="21600" y="21048"/>
                </a:moveTo>
                <a:cubicBezTo>
                  <a:pt x="21600" y="21415"/>
                  <a:pt x="21448" y="21600"/>
                  <a:pt x="21140" y="21600"/>
                </a:cubicBezTo>
                <a:lnTo>
                  <a:pt x="18915" y="21600"/>
                </a:lnTo>
                <a:cubicBezTo>
                  <a:pt x="18611" y="21600"/>
                  <a:pt x="18457" y="21415"/>
                  <a:pt x="18457" y="21048"/>
                </a:cubicBezTo>
                <a:lnTo>
                  <a:pt x="18457" y="549"/>
                </a:lnTo>
                <a:cubicBezTo>
                  <a:pt x="18457" y="182"/>
                  <a:pt x="18609" y="0"/>
                  <a:pt x="18915" y="0"/>
                </a:cubicBezTo>
                <a:lnTo>
                  <a:pt x="21140" y="0"/>
                </a:lnTo>
                <a:cubicBezTo>
                  <a:pt x="21446" y="0"/>
                  <a:pt x="21600" y="182"/>
                  <a:pt x="21600" y="549"/>
                </a:cubicBezTo>
                <a:lnTo>
                  <a:pt x="21600" y="2104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8" name="Shape 1796"/>
          <p:cNvSpPr/>
          <p:nvPr/>
        </p:nvSpPr>
        <p:spPr>
          <a:xfrm>
            <a:off x="15289406" y="6295807"/>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4866" y="10198"/>
                </a:moveTo>
                <a:cubicBezTo>
                  <a:pt x="15002" y="10365"/>
                  <a:pt x="15071" y="10574"/>
                  <a:pt x="15076" y="10818"/>
                </a:cubicBezTo>
                <a:cubicBezTo>
                  <a:pt x="15079" y="11061"/>
                  <a:pt x="15010" y="11255"/>
                  <a:pt x="14866" y="11408"/>
                </a:cubicBezTo>
                <a:lnTo>
                  <a:pt x="7797" y="19180"/>
                </a:lnTo>
                <a:cubicBezTo>
                  <a:pt x="7642" y="19350"/>
                  <a:pt x="7461" y="19435"/>
                  <a:pt x="7247" y="19435"/>
                </a:cubicBezTo>
                <a:cubicBezTo>
                  <a:pt x="7180" y="19435"/>
                  <a:pt x="7079" y="19415"/>
                  <a:pt x="6940" y="19379"/>
                </a:cubicBezTo>
                <a:cubicBezTo>
                  <a:pt x="6625" y="19230"/>
                  <a:pt x="6467" y="18962"/>
                  <a:pt x="6467" y="18578"/>
                </a:cubicBezTo>
                <a:lnTo>
                  <a:pt x="6467" y="14486"/>
                </a:lnTo>
                <a:lnTo>
                  <a:pt x="996" y="14486"/>
                </a:lnTo>
                <a:cubicBezTo>
                  <a:pt x="716" y="14486"/>
                  <a:pt x="478" y="14380"/>
                  <a:pt x="286" y="14169"/>
                </a:cubicBezTo>
                <a:cubicBezTo>
                  <a:pt x="93" y="13957"/>
                  <a:pt x="0" y="13699"/>
                  <a:pt x="0" y="13391"/>
                </a:cubicBezTo>
                <a:lnTo>
                  <a:pt x="0" y="8215"/>
                </a:lnTo>
                <a:cubicBezTo>
                  <a:pt x="0" y="7904"/>
                  <a:pt x="93" y="7651"/>
                  <a:pt x="286" y="7449"/>
                </a:cubicBezTo>
                <a:cubicBezTo>
                  <a:pt x="475" y="7246"/>
                  <a:pt x="713" y="7146"/>
                  <a:pt x="996" y="7146"/>
                </a:cubicBezTo>
                <a:lnTo>
                  <a:pt x="6467" y="7146"/>
                </a:lnTo>
                <a:lnTo>
                  <a:pt x="6467" y="3025"/>
                </a:lnTo>
                <a:cubicBezTo>
                  <a:pt x="6467" y="2641"/>
                  <a:pt x="6625" y="2376"/>
                  <a:pt x="6940" y="2223"/>
                </a:cubicBezTo>
                <a:cubicBezTo>
                  <a:pt x="7274" y="2094"/>
                  <a:pt x="7557" y="2159"/>
                  <a:pt x="7797" y="2420"/>
                </a:cubicBezTo>
                <a:lnTo>
                  <a:pt x="14866" y="10198"/>
                </a:lnTo>
                <a:close/>
                <a:moveTo>
                  <a:pt x="17664" y="0"/>
                </a:moveTo>
                <a:cubicBezTo>
                  <a:pt x="18201" y="0"/>
                  <a:pt x="18708" y="115"/>
                  <a:pt x="19178" y="344"/>
                </a:cubicBezTo>
                <a:cubicBezTo>
                  <a:pt x="19653" y="573"/>
                  <a:pt x="20067" y="884"/>
                  <a:pt x="20425" y="1266"/>
                </a:cubicBezTo>
                <a:cubicBezTo>
                  <a:pt x="20783" y="1648"/>
                  <a:pt x="21069" y="2106"/>
                  <a:pt x="21282" y="2635"/>
                </a:cubicBezTo>
                <a:cubicBezTo>
                  <a:pt x="21493" y="3166"/>
                  <a:pt x="21600" y="3727"/>
                  <a:pt x="21600" y="4318"/>
                </a:cubicBezTo>
                <a:lnTo>
                  <a:pt x="21600" y="17282"/>
                </a:lnTo>
                <a:cubicBezTo>
                  <a:pt x="21600" y="17870"/>
                  <a:pt x="21493" y="18425"/>
                  <a:pt x="21282" y="18948"/>
                </a:cubicBezTo>
                <a:cubicBezTo>
                  <a:pt x="21069" y="19468"/>
                  <a:pt x="20780" y="19923"/>
                  <a:pt x="20425" y="20319"/>
                </a:cubicBezTo>
                <a:cubicBezTo>
                  <a:pt x="20067" y="20713"/>
                  <a:pt x="19653" y="21021"/>
                  <a:pt x="19186" y="21253"/>
                </a:cubicBezTo>
                <a:cubicBezTo>
                  <a:pt x="18716" y="21483"/>
                  <a:pt x="18209" y="21600"/>
                  <a:pt x="17664" y="21600"/>
                </a:cubicBezTo>
                <a:lnTo>
                  <a:pt x="11784" y="21600"/>
                </a:lnTo>
                <a:lnTo>
                  <a:pt x="11784" y="18886"/>
                </a:lnTo>
                <a:lnTo>
                  <a:pt x="17664" y="18886"/>
                </a:lnTo>
                <a:cubicBezTo>
                  <a:pt x="18065" y="18886"/>
                  <a:pt x="18409" y="18727"/>
                  <a:pt x="18700" y="18413"/>
                </a:cubicBezTo>
                <a:cubicBezTo>
                  <a:pt x="18991" y="18099"/>
                  <a:pt x="19135" y="17720"/>
                  <a:pt x="19135" y="17282"/>
                </a:cubicBezTo>
                <a:lnTo>
                  <a:pt x="19135" y="4318"/>
                </a:lnTo>
                <a:cubicBezTo>
                  <a:pt x="19135" y="3874"/>
                  <a:pt x="18991" y="3498"/>
                  <a:pt x="18708" y="3184"/>
                </a:cubicBezTo>
                <a:cubicBezTo>
                  <a:pt x="18422" y="2873"/>
                  <a:pt x="18075" y="2714"/>
                  <a:pt x="17664" y="2714"/>
                </a:cubicBezTo>
                <a:lnTo>
                  <a:pt x="11784" y="2714"/>
                </a:lnTo>
                <a:lnTo>
                  <a:pt x="11784" y="0"/>
                </a:lnTo>
                <a:lnTo>
                  <a:pt x="17664" y="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49" name="Shape 1797"/>
          <p:cNvSpPr/>
          <p:nvPr/>
        </p:nvSpPr>
        <p:spPr>
          <a:xfrm>
            <a:off x="1287811" y="6979271"/>
            <a:ext cx="307307" cy="306600"/>
          </a:xfrm>
          <a:custGeom>
            <a:avLst/>
            <a:gdLst/>
            <a:ahLst/>
            <a:cxnLst>
              <a:cxn ang="0">
                <a:pos x="wd2" y="hd2"/>
              </a:cxn>
              <a:cxn ang="5400000">
                <a:pos x="wd2" y="hd2"/>
              </a:cxn>
              <a:cxn ang="10800000">
                <a:pos x="wd2" y="hd2"/>
              </a:cxn>
              <a:cxn ang="16200000">
                <a:pos x="wd2" y="hd2"/>
              </a:cxn>
            </a:cxnLst>
            <a:rect l="0" t="0" r="r" b="b"/>
            <a:pathLst>
              <a:path w="21597" h="21600" extrusionOk="0">
                <a:moveTo>
                  <a:pt x="3920" y="21600"/>
                </a:moveTo>
                <a:cubicBezTo>
                  <a:pt x="3386" y="21600"/>
                  <a:pt x="2879" y="21485"/>
                  <a:pt x="2409" y="21256"/>
                </a:cubicBezTo>
                <a:cubicBezTo>
                  <a:pt x="1933" y="21027"/>
                  <a:pt x="1519" y="20716"/>
                  <a:pt x="1164" y="20319"/>
                </a:cubicBezTo>
                <a:cubicBezTo>
                  <a:pt x="801" y="19928"/>
                  <a:pt x="521" y="19470"/>
                  <a:pt x="312" y="18947"/>
                </a:cubicBezTo>
                <a:cubicBezTo>
                  <a:pt x="101" y="18430"/>
                  <a:pt x="0" y="17872"/>
                  <a:pt x="0" y="17282"/>
                </a:cubicBezTo>
                <a:lnTo>
                  <a:pt x="0" y="4318"/>
                </a:lnTo>
                <a:cubicBezTo>
                  <a:pt x="0" y="3728"/>
                  <a:pt x="101" y="3170"/>
                  <a:pt x="312" y="2653"/>
                </a:cubicBezTo>
                <a:cubicBezTo>
                  <a:pt x="521" y="2130"/>
                  <a:pt x="804" y="1674"/>
                  <a:pt x="1164" y="1281"/>
                </a:cubicBezTo>
                <a:cubicBezTo>
                  <a:pt x="1519" y="887"/>
                  <a:pt x="1933" y="576"/>
                  <a:pt x="2409" y="344"/>
                </a:cubicBezTo>
                <a:cubicBezTo>
                  <a:pt x="2881" y="115"/>
                  <a:pt x="3386" y="0"/>
                  <a:pt x="3920" y="0"/>
                </a:cubicBezTo>
                <a:lnTo>
                  <a:pt x="9813" y="0"/>
                </a:lnTo>
                <a:lnTo>
                  <a:pt x="9813" y="2714"/>
                </a:lnTo>
                <a:lnTo>
                  <a:pt x="3920" y="2714"/>
                </a:lnTo>
                <a:cubicBezTo>
                  <a:pt x="3522" y="2714"/>
                  <a:pt x="3178" y="2873"/>
                  <a:pt x="2892" y="3184"/>
                </a:cubicBezTo>
                <a:cubicBezTo>
                  <a:pt x="2609" y="3502"/>
                  <a:pt x="2465" y="3878"/>
                  <a:pt x="2465" y="4318"/>
                </a:cubicBezTo>
                <a:lnTo>
                  <a:pt x="2465" y="17282"/>
                </a:lnTo>
                <a:cubicBezTo>
                  <a:pt x="2465" y="17725"/>
                  <a:pt x="2609" y="18101"/>
                  <a:pt x="2892" y="18416"/>
                </a:cubicBezTo>
                <a:cubicBezTo>
                  <a:pt x="3175" y="18730"/>
                  <a:pt x="3519" y="18886"/>
                  <a:pt x="3920" y="18886"/>
                </a:cubicBezTo>
                <a:lnTo>
                  <a:pt x="9813" y="18886"/>
                </a:lnTo>
                <a:lnTo>
                  <a:pt x="9813" y="21600"/>
                </a:lnTo>
                <a:lnTo>
                  <a:pt x="3920" y="21600"/>
                </a:lnTo>
                <a:close/>
                <a:moveTo>
                  <a:pt x="21360" y="10199"/>
                </a:moveTo>
                <a:cubicBezTo>
                  <a:pt x="21515" y="10370"/>
                  <a:pt x="21592" y="10572"/>
                  <a:pt x="21597" y="10819"/>
                </a:cubicBezTo>
                <a:cubicBezTo>
                  <a:pt x="21600" y="11060"/>
                  <a:pt x="21523" y="11257"/>
                  <a:pt x="21360" y="11407"/>
                </a:cubicBezTo>
                <a:lnTo>
                  <a:pt x="14294" y="19185"/>
                </a:lnTo>
                <a:cubicBezTo>
                  <a:pt x="14137" y="19353"/>
                  <a:pt x="13955" y="19438"/>
                  <a:pt x="13741" y="19438"/>
                </a:cubicBezTo>
                <a:cubicBezTo>
                  <a:pt x="13659" y="19438"/>
                  <a:pt x="13565" y="19420"/>
                  <a:pt x="13461" y="19382"/>
                </a:cubicBezTo>
                <a:cubicBezTo>
                  <a:pt x="13130" y="19232"/>
                  <a:pt x="12962" y="18965"/>
                  <a:pt x="12962" y="18583"/>
                </a:cubicBezTo>
                <a:lnTo>
                  <a:pt x="12962" y="14488"/>
                </a:lnTo>
                <a:lnTo>
                  <a:pt x="7490" y="14488"/>
                </a:lnTo>
                <a:cubicBezTo>
                  <a:pt x="7210" y="14488"/>
                  <a:pt x="6975" y="14382"/>
                  <a:pt x="6780" y="14174"/>
                </a:cubicBezTo>
                <a:cubicBezTo>
                  <a:pt x="6590" y="13959"/>
                  <a:pt x="6494" y="13698"/>
                  <a:pt x="6494" y="13389"/>
                </a:cubicBezTo>
                <a:lnTo>
                  <a:pt x="6494" y="8216"/>
                </a:lnTo>
                <a:cubicBezTo>
                  <a:pt x="6494" y="7911"/>
                  <a:pt x="6590" y="7655"/>
                  <a:pt x="6780" y="7447"/>
                </a:cubicBezTo>
                <a:cubicBezTo>
                  <a:pt x="6972" y="7247"/>
                  <a:pt x="7207" y="7147"/>
                  <a:pt x="7490" y="7147"/>
                </a:cubicBezTo>
                <a:lnTo>
                  <a:pt x="12962" y="7147"/>
                </a:lnTo>
                <a:lnTo>
                  <a:pt x="12962" y="3029"/>
                </a:lnTo>
                <a:cubicBezTo>
                  <a:pt x="12962" y="2644"/>
                  <a:pt x="13127" y="2376"/>
                  <a:pt x="13461" y="2224"/>
                </a:cubicBezTo>
                <a:cubicBezTo>
                  <a:pt x="13795" y="2092"/>
                  <a:pt x="14072" y="2162"/>
                  <a:pt x="14294" y="2423"/>
                </a:cubicBezTo>
                <a:lnTo>
                  <a:pt x="21360" y="10199"/>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0" name="Shape 1798"/>
          <p:cNvSpPr/>
          <p:nvPr/>
        </p:nvSpPr>
        <p:spPr>
          <a:xfrm>
            <a:off x="2004856" y="6970328"/>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0"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1" name="Shape 1799"/>
          <p:cNvSpPr/>
          <p:nvPr/>
        </p:nvSpPr>
        <p:spPr>
          <a:xfrm>
            <a:off x="2757754" y="6979271"/>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1333" y="9367"/>
                </a:moveTo>
                <a:cubicBezTo>
                  <a:pt x="969" y="9367"/>
                  <a:pt x="657" y="9262"/>
                  <a:pt x="393" y="9056"/>
                </a:cubicBezTo>
                <a:cubicBezTo>
                  <a:pt x="132" y="8850"/>
                  <a:pt x="0" y="8602"/>
                  <a:pt x="0" y="8311"/>
                </a:cubicBezTo>
                <a:cubicBezTo>
                  <a:pt x="0" y="8014"/>
                  <a:pt x="136" y="7763"/>
                  <a:pt x="404" y="7557"/>
                </a:cubicBezTo>
                <a:lnTo>
                  <a:pt x="9820" y="308"/>
                </a:lnTo>
                <a:cubicBezTo>
                  <a:pt x="10088" y="102"/>
                  <a:pt x="10411" y="0"/>
                  <a:pt x="10789" y="0"/>
                </a:cubicBezTo>
                <a:cubicBezTo>
                  <a:pt x="11174" y="0"/>
                  <a:pt x="11501" y="102"/>
                  <a:pt x="11773" y="308"/>
                </a:cubicBezTo>
                <a:lnTo>
                  <a:pt x="21193" y="7557"/>
                </a:lnTo>
                <a:cubicBezTo>
                  <a:pt x="21460" y="7763"/>
                  <a:pt x="21596" y="8014"/>
                  <a:pt x="21596" y="8311"/>
                </a:cubicBezTo>
                <a:cubicBezTo>
                  <a:pt x="21596" y="8593"/>
                  <a:pt x="21464" y="8839"/>
                  <a:pt x="21200" y="9048"/>
                </a:cubicBezTo>
                <a:cubicBezTo>
                  <a:pt x="20939" y="9260"/>
                  <a:pt x="20612" y="9367"/>
                  <a:pt x="20223" y="9367"/>
                </a:cubicBezTo>
                <a:lnTo>
                  <a:pt x="1333" y="9367"/>
                </a:lnTo>
                <a:close/>
                <a:moveTo>
                  <a:pt x="20227" y="12233"/>
                </a:moveTo>
                <a:cubicBezTo>
                  <a:pt x="20613" y="12233"/>
                  <a:pt x="20939" y="12338"/>
                  <a:pt x="21204" y="12544"/>
                </a:cubicBezTo>
                <a:cubicBezTo>
                  <a:pt x="21468" y="12753"/>
                  <a:pt x="21600" y="12998"/>
                  <a:pt x="21600" y="13286"/>
                </a:cubicBezTo>
                <a:cubicBezTo>
                  <a:pt x="21600" y="13586"/>
                  <a:pt x="21464" y="13837"/>
                  <a:pt x="21196" y="14046"/>
                </a:cubicBezTo>
                <a:lnTo>
                  <a:pt x="11776" y="21289"/>
                </a:lnTo>
                <a:cubicBezTo>
                  <a:pt x="11509" y="21498"/>
                  <a:pt x="11182" y="21600"/>
                  <a:pt x="10793" y="21600"/>
                </a:cubicBezTo>
                <a:cubicBezTo>
                  <a:pt x="10404" y="21600"/>
                  <a:pt x="10084" y="21498"/>
                  <a:pt x="9824" y="21289"/>
                </a:cubicBezTo>
                <a:lnTo>
                  <a:pt x="407" y="14046"/>
                </a:lnTo>
                <a:cubicBezTo>
                  <a:pt x="140" y="13837"/>
                  <a:pt x="4" y="13586"/>
                  <a:pt x="4" y="13286"/>
                </a:cubicBezTo>
                <a:cubicBezTo>
                  <a:pt x="4" y="13007"/>
                  <a:pt x="136" y="12764"/>
                  <a:pt x="396" y="12549"/>
                </a:cubicBezTo>
                <a:cubicBezTo>
                  <a:pt x="661" y="12338"/>
                  <a:pt x="973" y="12233"/>
                  <a:pt x="1336" y="12233"/>
                </a:cubicBezTo>
                <a:lnTo>
                  <a:pt x="20227" y="12233"/>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2" name="Shape 1800"/>
          <p:cNvSpPr/>
          <p:nvPr/>
        </p:nvSpPr>
        <p:spPr>
          <a:xfrm>
            <a:off x="3510652" y="6976716"/>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20264" y="0"/>
                </a:moveTo>
                <a:cubicBezTo>
                  <a:pt x="20627" y="0"/>
                  <a:pt x="20943" y="234"/>
                  <a:pt x="21203" y="710"/>
                </a:cubicBezTo>
                <a:cubicBezTo>
                  <a:pt x="21468" y="1198"/>
                  <a:pt x="21600" y="1765"/>
                  <a:pt x="21600" y="2429"/>
                </a:cubicBezTo>
                <a:cubicBezTo>
                  <a:pt x="21600" y="3119"/>
                  <a:pt x="21464" y="3699"/>
                  <a:pt x="21196" y="4181"/>
                </a:cubicBezTo>
                <a:lnTo>
                  <a:pt x="11775" y="20884"/>
                </a:lnTo>
                <a:cubicBezTo>
                  <a:pt x="11507" y="21359"/>
                  <a:pt x="11180" y="21600"/>
                  <a:pt x="10791" y="21600"/>
                </a:cubicBezTo>
                <a:cubicBezTo>
                  <a:pt x="10380" y="21600"/>
                  <a:pt x="10071" y="21359"/>
                  <a:pt x="9858" y="20884"/>
                </a:cubicBezTo>
                <a:lnTo>
                  <a:pt x="404" y="4181"/>
                </a:lnTo>
                <a:cubicBezTo>
                  <a:pt x="136" y="3699"/>
                  <a:pt x="0" y="3119"/>
                  <a:pt x="0" y="2429"/>
                </a:cubicBezTo>
                <a:cubicBezTo>
                  <a:pt x="0" y="1784"/>
                  <a:pt x="132" y="1224"/>
                  <a:pt x="393" y="729"/>
                </a:cubicBezTo>
                <a:cubicBezTo>
                  <a:pt x="657" y="241"/>
                  <a:pt x="969" y="0"/>
                  <a:pt x="1336" y="0"/>
                </a:cubicBezTo>
                <a:lnTo>
                  <a:pt x="20264" y="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3" name="Shape 1801"/>
          <p:cNvSpPr/>
          <p:nvPr/>
        </p:nvSpPr>
        <p:spPr>
          <a:xfrm>
            <a:off x="4294281" y="6977993"/>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336" y="21600"/>
                </a:moveTo>
                <a:cubicBezTo>
                  <a:pt x="969" y="21600"/>
                  <a:pt x="657" y="21366"/>
                  <a:pt x="393" y="20890"/>
                </a:cubicBezTo>
                <a:cubicBezTo>
                  <a:pt x="132" y="20402"/>
                  <a:pt x="0" y="19835"/>
                  <a:pt x="0" y="19171"/>
                </a:cubicBezTo>
                <a:cubicBezTo>
                  <a:pt x="0" y="18481"/>
                  <a:pt x="136" y="17908"/>
                  <a:pt x="404" y="17419"/>
                </a:cubicBezTo>
                <a:lnTo>
                  <a:pt x="9822" y="716"/>
                </a:lnTo>
                <a:cubicBezTo>
                  <a:pt x="10090" y="241"/>
                  <a:pt x="10413" y="0"/>
                  <a:pt x="10791" y="0"/>
                </a:cubicBezTo>
                <a:cubicBezTo>
                  <a:pt x="11176" y="0"/>
                  <a:pt x="11503" y="241"/>
                  <a:pt x="11775" y="716"/>
                </a:cubicBezTo>
                <a:lnTo>
                  <a:pt x="21196" y="17419"/>
                </a:lnTo>
                <a:cubicBezTo>
                  <a:pt x="21464" y="17908"/>
                  <a:pt x="21600" y="18481"/>
                  <a:pt x="21600" y="19171"/>
                </a:cubicBezTo>
                <a:cubicBezTo>
                  <a:pt x="21600" y="19816"/>
                  <a:pt x="21468" y="20376"/>
                  <a:pt x="21203" y="20871"/>
                </a:cubicBezTo>
                <a:cubicBezTo>
                  <a:pt x="20943" y="21359"/>
                  <a:pt x="20627" y="21600"/>
                  <a:pt x="20264" y="21600"/>
                </a:cubicBezTo>
                <a:lnTo>
                  <a:pt x="1336" y="2160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4" name="Shape 1802"/>
          <p:cNvSpPr/>
          <p:nvPr/>
        </p:nvSpPr>
        <p:spPr>
          <a:xfrm>
            <a:off x="5029255" y="6971606"/>
            <a:ext cx="307306" cy="306608"/>
          </a:xfrm>
          <a:custGeom>
            <a:avLst/>
            <a:gdLst/>
            <a:ahLst/>
            <a:cxnLst>
              <a:cxn ang="0">
                <a:pos x="wd2" y="hd2"/>
              </a:cxn>
              <a:cxn ang="5400000">
                <a:pos x="wd2" y="hd2"/>
              </a:cxn>
              <a:cxn ang="10800000">
                <a:pos x="wd2" y="hd2"/>
              </a:cxn>
              <a:cxn ang="16200000">
                <a:pos x="wd2" y="hd2"/>
              </a:cxn>
            </a:cxnLst>
            <a:rect l="0" t="0" r="r" b="b"/>
            <a:pathLst>
              <a:path w="21497" h="21544" extrusionOk="0">
                <a:moveTo>
                  <a:pt x="358" y="9006"/>
                </a:moveTo>
                <a:cubicBezTo>
                  <a:pt x="58" y="8710"/>
                  <a:pt x="-52" y="8437"/>
                  <a:pt x="23" y="8189"/>
                </a:cubicBezTo>
                <a:cubicBezTo>
                  <a:pt x="101" y="7942"/>
                  <a:pt x="331" y="7790"/>
                  <a:pt x="717" y="7739"/>
                </a:cubicBezTo>
                <a:lnTo>
                  <a:pt x="7205" y="6739"/>
                </a:lnTo>
                <a:lnTo>
                  <a:pt x="10113" y="552"/>
                </a:lnTo>
                <a:cubicBezTo>
                  <a:pt x="10285" y="183"/>
                  <a:pt x="10496" y="0"/>
                  <a:pt x="10743" y="0"/>
                </a:cubicBezTo>
                <a:cubicBezTo>
                  <a:pt x="10989" y="0"/>
                  <a:pt x="11203" y="180"/>
                  <a:pt x="11383" y="552"/>
                </a:cubicBezTo>
                <a:lnTo>
                  <a:pt x="14294" y="6739"/>
                </a:lnTo>
                <a:lnTo>
                  <a:pt x="20779" y="7739"/>
                </a:lnTo>
                <a:cubicBezTo>
                  <a:pt x="21168" y="7790"/>
                  <a:pt x="21393" y="7942"/>
                  <a:pt x="21473" y="8189"/>
                </a:cubicBezTo>
                <a:cubicBezTo>
                  <a:pt x="21548" y="8437"/>
                  <a:pt x="21449" y="8710"/>
                  <a:pt x="21178" y="9006"/>
                </a:cubicBezTo>
                <a:lnTo>
                  <a:pt x="16473" y="13805"/>
                </a:lnTo>
                <a:lnTo>
                  <a:pt x="17574" y="20597"/>
                </a:lnTo>
                <a:cubicBezTo>
                  <a:pt x="17644" y="21006"/>
                  <a:pt x="17577" y="21282"/>
                  <a:pt x="17376" y="21442"/>
                </a:cubicBezTo>
                <a:cubicBezTo>
                  <a:pt x="17178" y="21600"/>
                  <a:pt x="16899" y="21575"/>
                  <a:pt x="16548" y="21369"/>
                </a:cubicBezTo>
                <a:lnTo>
                  <a:pt x="10753" y="18173"/>
                </a:lnTo>
                <a:lnTo>
                  <a:pt x="4948" y="21369"/>
                </a:lnTo>
                <a:cubicBezTo>
                  <a:pt x="4597" y="21575"/>
                  <a:pt x="4321" y="21600"/>
                  <a:pt x="4120" y="21442"/>
                </a:cubicBezTo>
                <a:cubicBezTo>
                  <a:pt x="3919" y="21282"/>
                  <a:pt x="3850" y="21003"/>
                  <a:pt x="3922" y="20597"/>
                </a:cubicBezTo>
                <a:lnTo>
                  <a:pt x="5023" y="13805"/>
                </a:lnTo>
                <a:lnTo>
                  <a:pt x="358" y="9006"/>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5" name="Shape 1803"/>
          <p:cNvSpPr/>
          <p:nvPr/>
        </p:nvSpPr>
        <p:spPr>
          <a:xfrm>
            <a:off x="5794954" y="6971607"/>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959" y="0"/>
                  <a:pt x="11088" y="62"/>
                  <a:pt x="11196" y="184"/>
                </a:cubicBezTo>
                <a:cubicBezTo>
                  <a:pt x="11304" y="305"/>
                  <a:pt x="11382" y="426"/>
                  <a:pt x="11436" y="553"/>
                </a:cubicBezTo>
                <a:lnTo>
                  <a:pt x="14364" y="6760"/>
                </a:lnTo>
                <a:lnTo>
                  <a:pt x="20889" y="7759"/>
                </a:lnTo>
                <a:cubicBezTo>
                  <a:pt x="21045" y="7796"/>
                  <a:pt x="21199" y="7852"/>
                  <a:pt x="21360" y="7934"/>
                </a:cubicBezTo>
                <a:cubicBezTo>
                  <a:pt x="21519" y="8016"/>
                  <a:pt x="21600" y="8160"/>
                  <a:pt x="21600" y="8366"/>
                </a:cubicBezTo>
                <a:cubicBezTo>
                  <a:pt x="21600" y="8493"/>
                  <a:pt x="21568" y="8612"/>
                  <a:pt x="21508" y="8725"/>
                </a:cubicBezTo>
                <a:cubicBezTo>
                  <a:pt x="21449" y="8838"/>
                  <a:pt x="21376" y="8939"/>
                  <a:pt x="21290" y="9027"/>
                </a:cubicBezTo>
                <a:lnTo>
                  <a:pt x="16557" y="13841"/>
                </a:lnTo>
                <a:lnTo>
                  <a:pt x="17664" y="20654"/>
                </a:lnTo>
                <a:cubicBezTo>
                  <a:pt x="17664" y="20688"/>
                  <a:pt x="17670" y="20730"/>
                  <a:pt x="17678" y="20776"/>
                </a:cubicBezTo>
                <a:cubicBezTo>
                  <a:pt x="17688" y="20821"/>
                  <a:pt x="17691" y="20874"/>
                  <a:pt x="17691" y="20936"/>
                </a:cubicBezTo>
                <a:cubicBezTo>
                  <a:pt x="17691" y="21120"/>
                  <a:pt x="17653" y="21272"/>
                  <a:pt x="17575" y="21402"/>
                </a:cubicBezTo>
                <a:cubicBezTo>
                  <a:pt x="17500" y="21535"/>
                  <a:pt x="17360" y="21600"/>
                  <a:pt x="17163" y="21600"/>
                </a:cubicBezTo>
                <a:cubicBezTo>
                  <a:pt x="16966" y="21600"/>
                  <a:pt x="16789" y="21541"/>
                  <a:pt x="16635" y="21425"/>
                </a:cubicBezTo>
                <a:lnTo>
                  <a:pt x="10803" y="18220"/>
                </a:lnTo>
                <a:lnTo>
                  <a:pt x="4965" y="21425"/>
                </a:lnTo>
                <a:cubicBezTo>
                  <a:pt x="4809" y="21532"/>
                  <a:pt x="4642" y="21592"/>
                  <a:pt x="4461" y="21600"/>
                </a:cubicBezTo>
                <a:cubicBezTo>
                  <a:pt x="4262" y="21600"/>
                  <a:pt x="4122" y="21535"/>
                  <a:pt x="4036" y="21402"/>
                </a:cubicBezTo>
                <a:cubicBezTo>
                  <a:pt x="3949" y="21272"/>
                  <a:pt x="3906" y="21120"/>
                  <a:pt x="3906" y="20936"/>
                </a:cubicBezTo>
                <a:cubicBezTo>
                  <a:pt x="3906" y="20886"/>
                  <a:pt x="3909" y="20832"/>
                  <a:pt x="3920" y="20781"/>
                </a:cubicBezTo>
                <a:cubicBezTo>
                  <a:pt x="3928" y="20733"/>
                  <a:pt x="3933" y="20688"/>
                  <a:pt x="3933" y="20654"/>
                </a:cubicBezTo>
                <a:lnTo>
                  <a:pt x="5040" y="13841"/>
                </a:lnTo>
                <a:lnTo>
                  <a:pt x="348" y="9027"/>
                </a:lnTo>
                <a:cubicBezTo>
                  <a:pt x="261" y="8939"/>
                  <a:pt x="180" y="8838"/>
                  <a:pt x="108" y="8725"/>
                </a:cubicBezTo>
                <a:cubicBezTo>
                  <a:pt x="35" y="8612"/>
                  <a:pt x="0" y="8493"/>
                  <a:pt x="0" y="8366"/>
                </a:cubicBezTo>
                <a:cubicBezTo>
                  <a:pt x="0" y="8160"/>
                  <a:pt x="78" y="8016"/>
                  <a:pt x="237" y="7934"/>
                </a:cubicBezTo>
                <a:cubicBezTo>
                  <a:pt x="399" y="7852"/>
                  <a:pt x="552" y="7796"/>
                  <a:pt x="709" y="7759"/>
                </a:cubicBezTo>
                <a:lnTo>
                  <a:pt x="7236" y="6760"/>
                </a:lnTo>
                <a:lnTo>
                  <a:pt x="10162" y="553"/>
                </a:lnTo>
                <a:cubicBezTo>
                  <a:pt x="10215" y="426"/>
                  <a:pt x="10302" y="305"/>
                  <a:pt x="10420" y="184"/>
                </a:cubicBezTo>
                <a:cubicBezTo>
                  <a:pt x="10539" y="62"/>
                  <a:pt x="10668" y="0"/>
                  <a:pt x="10800" y="0"/>
                </a:cubicBezTo>
                <a:moveTo>
                  <a:pt x="8613" y="8719"/>
                </a:moveTo>
                <a:lnTo>
                  <a:pt x="3726" y="9476"/>
                </a:lnTo>
                <a:lnTo>
                  <a:pt x="7260" y="13098"/>
                </a:lnTo>
                <a:lnTo>
                  <a:pt x="6422" y="18192"/>
                </a:lnTo>
                <a:lnTo>
                  <a:pt x="10803" y="15786"/>
                </a:lnTo>
                <a:lnTo>
                  <a:pt x="15191" y="18192"/>
                </a:lnTo>
                <a:lnTo>
                  <a:pt x="14343" y="13098"/>
                </a:lnTo>
                <a:lnTo>
                  <a:pt x="17877" y="9476"/>
                </a:lnTo>
                <a:lnTo>
                  <a:pt x="13001" y="8719"/>
                </a:lnTo>
                <a:lnTo>
                  <a:pt x="10805" y="4069"/>
                </a:lnTo>
                <a:lnTo>
                  <a:pt x="8613" y="8719"/>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6" name="Shape 1804"/>
          <p:cNvSpPr/>
          <p:nvPr/>
        </p:nvSpPr>
        <p:spPr>
          <a:xfrm>
            <a:off x="6578579" y="6972883"/>
            <a:ext cx="161340" cy="306598"/>
          </a:xfrm>
          <a:custGeom>
            <a:avLst/>
            <a:gdLst/>
            <a:ahLst/>
            <a:cxnLst>
              <a:cxn ang="0">
                <a:pos x="wd2" y="hd2"/>
              </a:cxn>
              <a:cxn ang="5400000">
                <a:pos x="wd2" y="hd2"/>
              </a:cxn>
              <a:cxn ang="10800000">
                <a:pos x="wd2" y="hd2"/>
              </a:cxn>
              <a:cxn ang="16200000">
                <a:pos x="wd2" y="hd2"/>
              </a:cxn>
            </a:cxnLst>
            <a:rect l="0" t="0" r="r" b="b"/>
            <a:pathLst>
              <a:path w="21493" h="21545" extrusionOk="0">
                <a:moveTo>
                  <a:pt x="21493" y="18170"/>
                </a:moveTo>
                <a:lnTo>
                  <a:pt x="9885" y="21363"/>
                </a:lnTo>
                <a:cubicBezTo>
                  <a:pt x="9184" y="21572"/>
                  <a:pt x="8638" y="21600"/>
                  <a:pt x="8231" y="21451"/>
                </a:cubicBezTo>
                <a:cubicBezTo>
                  <a:pt x="7824" y="21301"/>
                  <a:pt x="7696" y="21020"/>
                  <a:pt x="7835" y="20595"/>
                </a:cubicBezTo>
                <a:lnTo>
                  <a:pt x="10040" y="13800"/>
                </a:lnTo>
                <a:lnTo>
                  <a:pt x="712" y="9002"/>
                </a:lnTo>
                <a:cubicBezTo>
                  <a:pt x="118" y="8706"/>
                  <a:pt x="-107" y="8436"/>
                  <a:pt x="48" y="8188"/>
                </a:cubicBezTo>
                <a:cubicBezTo>
                  <a:pt x="198" y="7941"/>
                  <a:pt x="664" y="7789"/>
                  <a:pt x="1434" y="7735"/>
                </a:cubicBezTo>
                <a:lnTo>
                  <a:pt x="14396" y="6738"/>
                </a:lnTo>
                <a:lnTo>
                  <a:pt x="20214" y="552"/>
                </a:lnTo>
                <a:cubicBezTo>
                  <a:pt x="20605" y="183"/>
                  <a:pt x="21033" y="0"/>
                  <a:pt x="21493" y="0"/>
                </a:cubicBezTo>
                <a:lnTo>
                  <a:pt x="21493" y="1817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7" name="Shape 1805"/>
          <p:cNvSpPr/>
          <p:nvPr/>
        </p:nvSpPr>
        <p:spPr>
          <a:xfrm>
            <a:off x="7203437" y="6970329"/>
            <a:ext cx="307311" cy="306592"/>
          </a:xfrm>
          <a:custGeom>
            <a:avLst/>
            <a:gdLst/>
            <a:ahLst/>
            <a:cxnLst>
              <a:cxn ang="0">
                <a:pos x="wd2" y="hd2"/>
              </a:cxn>
              <a:cxn ang="5400000">
                <a:pos x="wd2" y="hd2"/>
              </a:cxn>
              <a:cxn ang="10800000">
                <a:pos x="wd2" y="hd2"/>
              </a:cxn>
              <a:cxn ang="16200000">
                <a:pos x="wd2" y="hd2"/>
              </a:cxn>
            </a:cxnLst>
            <a:rect l="0" t="0" r="r" b="b"/>
            <a:pathLst>
              <a:path w="21591" h="21591" extrusionOk="0">
                <a:moveTo>
                  <a:pt x="21097" y="11487"/>
                </a:moveTo>
                <a:cubicBezTo>
                  <a:pt x="21415" y="11844"/>
                  <a:pt x="21582" y="12247"/>
                  <a:pt x="21591" y="12695"/>
                </a:cubicBezTo>
                <a:cubicBezTo>
                  <a:pt x="21600" y="13147"/>
                  <a:pt x="21436" y="13532"/>
                  <a:pt x="21097" y="13855"/>
                </a:cubicBezTo>
                <a:lnTo>
                  <a:pt x="13464" y="21094"/>
                </a:lnTo>
                <a:cubicBezTo>
                  <a:pt x="13125" y="21419"/>
                  <a:pt x="12710" y="21583"/>
                  <a:pt x="12216" y="21591"/>
                </a:cubicBezTo>
                <a:cubicBezTo>
                  <a:pt x="11721" y="21600"/>
                  <a:pt x="11306" y="21436"/>
                  <a:pt x="10970" y="21094"/>
                </a:cubicBezTo>
                <a:lnTo>
                  <a:pt x="1246" y="10771"/>
                </a:lnTo>
                <a:cubicBezTo>
                  <a:pt x="909" y="10429"/>
                  <a:pt x="615" y="9989"/>
                  <a:pt x="370" y="9448"/>
                </a:cubicBezTo>
                <a:cubicBezTo>
                  <a:pt x="121" y="8908"/>
                  <a:pt x="0" y="8396"/>
                  <a:pt x="0" y="7918"/>
                </a:cubicBezTo>
                <a:lnTo>
                  <a:pt x="0" y="1668"/>
                </a:lnTo>
                <a:cubicBezTo>
                  <a:pt x="0" y="1220"/>
                  <a:pt x="170" y="828"/>
                  <a:pt x="506" y="498"/>
                </a:cubicBezTo>
                <a:cubicBezTo>
                  <a:pt x="843" y="167"/>
                  <a:pt x="1261" y="0"/>
                  <a:pt x="1755" y="0"/>
                </a:cubicBezTo>
                <a:lnTo>
                  <a:pt x="8342" y="0"/>
                </a:lnTo>
                <a:cubicBezTo>
                  <a:pt x="8836" y="0"/>
                  <a:pt x="9384" y="115"/>
                  <a:pt x="9982" y="342"/>
                </a:cubicBezTo>
                <a:cubicBezTo>
                  <a:pt x="10582" y="567"/>
                  <a:pt x="11036" y="846"/>
                  <a:pt x="11346" y="1188"/>
                </a:cubicBezTo>
                <a:lnTo>
                  <a:pt x="21097" y="11487"/>
                </a:lnTo>
                <a:close/>
                <a:moveTo>
                  <a:pt x="4541" y="5922"/>
                </a:moveTo>
                <a:cubicBezTo>
                  <a:pt x="5014" y="5922"/>
                  <a:pt x="5417" y="5767"/>
                  <a:pt x="5744" y="5456"/>
                </a:cubicBezTo>
                <a:cubicBezTo>
                  <a:pt x="6071" y="5143"/>
                  <a:pt x="6235" y="4763"/>
                  <a:pt x="6235" y="4311"/>
                </a:cubicBezTo>
                <a:cubicBezTo>
                  <a:pt x="6235" y="3863"/>
                  <a:pt x="6071" y="3483"/>
                  <a:pt x="5744" y="3175"/>
                </a:cubicBezTo>
                <a:cubicBezTo>
                  <a:pt x="5417" y="2868"/>
                  <a:pt x="5014" y="2715"/>
                  <a:pt x="4541" y="2715"/>
                </a:cubicBezTo>
                <a:cubicBezTo>
                  <a:pt x="4068" y="2715"/>
                  <a:pt x="3668" y="2868"/>
                  <a:pt x="3340" y="3175"/>
                </a:cubicBezTo>
                <a:cubicBezTo>
                  <a:pt x="3019" y="3483"/>
                  <a:pt x="2855" y="3863"/>
                  <a:pt x="2855" y="4311"/>
                </a:cubicBezTo>
                <a:cubicBezTo>
                  <a:pt x="2855" y="4763"/>
                  <a:pt x="3019" y="5143"/>
                  <a:pt x="3340" y="5456"/>
                </a:cubicBezTo>
                <a:cubicBezTo>
                  <a:pt x="3668" y="5767"/>
                  <a:pt x="4068" y="5922"/>
                  <a:pt x="4541" y="5922"/>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8" name="Shape 1806"/>
          <p:cNvSpPr/>
          <p:nvPr/>
        </p:nvSpPr>
        <p:spPr>
          <a:xfrm>
            <a:off x="7889751" y="6972884"/>
            <a:ext cx="307306" cy="306592"/>
          </a:xfrm>
          <a:custGeom>
            <a:avLst/>
            <a:gdLst/>
            <a:ahLst/>
            <a:cxnLst>
              <a:cxn ang="0">
                <a:pos x="wd2" y="hd2"/>
              </a:cxn>
              <a:cxn ang="5400000">
                <a:pos x="wd2" y="hd2"/>
              </a:cxn>
              <a:cxn ang="10800000">
                <a:pos x="wd2" y="hd2"/>
              </a:cxn>
              <a:cxn ang="16200000">
                <a:pos x="wd2" y="hd2"/>
              </a:cxn>
            </a:cxnLst>
            <a:rect l="0" t="0" r="r" b="b"/>
            <a:pathLst>
              <a:path w="21600" h="21591" extrusionOk="0">
                <a:moveTo>
                  <a:pt x="16720" y="11485"/>
                </a:moveTo>
                <a:cubicBezTo>
                  <a:pt x="16972" y="11824"/>
                  <a:pt x="17102" y="12218"/>
                  <a:pt x="17112" y="12667"/>
                </a:cubicBezTo>
                <a:cubicBezTo>
                  <a:pt x="17119" y="13118"/>
                  <a:pt x="16987" y="13504"/>
                  <a:pt x="16720" y="13826"/>
                </a:cubicBezTo>
                <a:lnTo>
                  <a:pt x="10661" y="21039"/>
                </a:lnTo>
                <a:cubicBezTo>
                  <a:pt x="10394" y="21361"/>
                  <a:pt x="10062" y="21531"/>
                  <a:pt x="9665" y="21548"/>
                </a:cubicBezTo>
                <a:cubicBezTo>
                  <a:pt x="9270" y="21568"/>
                  <a:pt x="8950" y="21399"/>
                  <a:pt x="8705" y="21039"/>
                </a:cubicBezTo>
                <a:lnTo>
                  <a:pt x="991" y="10768"/>
                </a:lnTo>
                <a:cubicBezTo>
                  <a:pt x="722" y="10409"/>
                  <a:pt x="488" y="9960"/>
                  <a:pt x="293" y="9417"/>
                </a:cubicBezTo>
                <a:cubicBezTo>
                  <a:pt x="99" y="8879"/>
                  <a:pt x="0" y="8375"/>
                  <a:pt x="0" y="7918"/>
                </a:cubicBezTo>
                <a:lnTo>
                  <a:pt x="0" y="1668"/>
                </a:lnTo>
                <a:cubicBezTo>
                  <a:pt x="0" y="1217"/>
                  <a:pt x="135" y="826"/>
                  <a:pt x="402" y="498"/>
                </a:cubicBezTo>
                <a:cubicBezTo>
                  <a:pt x="671" y="167"/>
                  <a:pt x="1003" y="0"/>
                  <a:pt x="1393" y="0"/>
                </a:cubicBezTo>
                <a:lnTo>
                  <a:pt x="6620" y="0"/>
                </a:lnTo>
                <a:cubicBezTo>
                  <a:pt x="6812" y="0"/>
                  <a:pt x="7016" y="29"/>
                  <a:pt x="7238" y="83"/>
                </a:cubicBezTo>
                <a:cubicBezTo>
                  <a:pt x="7457" y="138"/>
                  <a:pt x="7678" y="224"/>
                  <a:pt x="7899" y="337"/>
                </a:cubicBezTo>
                <a:cubicBezTo>
                  <a:pt x="8120" y="452"/>
                  <a:pt x="8332" y="581"/>
                  <a:pt x="8525" y="725"/>
                </a:cubicBezTo>
                <a:cubicBezTo>
                  <a:pt x="8719" y="866"/>
                  <a:pt x="8881" y="1021"/>
                  <a:pt x="9006" y="1185"/>
                </a:cubicBezTo>
                <a:lnTo>
                  <a:pt x="16720" y="11485"/>
                </a:lnTo>
                <a:close/>
                <a:moveTo>
                  <a:pt x="3603" y="5922"/>
                </a:moveTo>
                <a:cubicBezTo>
                  <a:pt x="3964" y="5922"/>
                  <a:pt x="4279" y="5761"/>
                  <a:pt x="4549" y="5442"/>
                </a:cubicBezTo>
                <a:cubicBezTo>
                  <a:pt x="4816" y="5117"/>
                  <a:pt x="4953" y="4740"/>
                  <a:pt x="4953" y="4311"/>
                </a:cubicBezTo>
                <a:cubicBezTo>
                  <a:pt x="4953" y="3863"/>
                  <a:pt x="4816" y="3477"/>
                  <a:pt x="4549" y="3161"/>
                </a:cubicBezTo>
                <a:cubicBezTo>
                  <a:pt x="4282" y="2845"/>
                  <a:pt x="3966" y="2686"/>
                  <a:pt x="3603" y="2686"/>
                </a:cubicBezTo>
                <a:cubicBezTo>
                  <a:pt x="3228" y="2686"/>
                  <a:pt x="2908" y="2845"/>
                  <a:pt x="2643" y="3161"/>
                </a:cubicBezTo>
                <a:cubicBezTo>
                  <a:pt x="2379" y="3477"/>
                  <a:pt x="2247" y="3863"/>
                  <a:pt x="2247" y="4311"/>
                </a:cubicBezTo>
                <a:cubicBezTo>
                  <a:pt x="2247" y="4740"/>
                  <a:pt x="2379" y="5117"/>
                  <a:pt x="2643" y="5442"/>
                </a:cubicBezTo>
                <a:cubicBezTo>
                  <a:pt x="2906" y="5761"/>
                  <a:pt x="3226" y="5922"/>
                  <a:pt x="3603" y="5922"/>
                </a:cubicBezTo>
                <a:moveTo>
                  <a:pt x="21198" y="11510"/>
                </a:moveTo>
                <a:cubicBezTo>
                  <a:pt x="21465" y="11853"/>
                  <a:pt x="21600" y="12252"/>
                  <a:pt x="21600" y="12710"/>
                </a:cubicBezTo>
                <a:cubicBezTo>
                  <a:pt x="21600" y="13167"/>
                  <a:pt x="21465" y="13558"/>
                  <a:pt x="21198" y="13880"/>
                </a:cubicBezTo>
                <a:lnTo>
                  <a:pt x="15163" y="21094"/>
                </a:lnTo>
                <a:cubicBezTo>
                  <a:pt x="14896" y="21416"/>
                  <a:pt x="14564" y="21583"/>
                  <a:pt x="14175" y="21591"/>
                </a:cubicBezTo>
                <a:cubicBezTo>
                  <a:pt x="13783" y="21600"/>
                  <a:pt x="13451" y="21433"/>
                  <a:pt x="13184" y="21094"/>
                </a:cubicBezTo>
                <a:lnTo>
                  <a:pt x="13044" y="20904"/>
                </a:lnTo>
                <a:lnTo>
                  <a:pt x="18964" y="13826"/>
                </a:lnTo>
                <a:cubicBezTo>
                  <a:pt x="19231" y="13504"/>
                  <a:pt x="19365" y="13118"/>
                  <a:pt x="19361" y="12661"/>
                </a:cubicBezTo>
                <a:cubicBezTo>
                  <a:pt x="19356" y="12206"/>
                  <a:pt x="19224" y="11812"/>
                  <a:pt x="18964" y="11485"/>
                </a:cubicBezTo>
                <a:lnTo>
                  <a:pt x="11247" y="1185"/>
                </a:lnTo>
                <a:cubicBezTo>
                  <a:pt x="11009" y="866"/>
                  <a:pt x="10689" y="604"/>
                  <a:pt x="10283" y="408"/>
                </a:cubicBezTo>
                <a:cubicBezTo>
                  <a:pt x="9874" y="210"/>
                  <a:pt x="9484" y="83"/>
                  <a:pt x="9109" y="29"/>
                </a:cubicBezTo>
                <a:lnTo>
                  <a:pt x="11113" y="29"/>
                </a:lnTo>
                <a:cubicBezTo>
                  <a:pt x="11502" y="29"/>
                  <a:pt x="11935" y="141"/>
                  <a:pt x="12407" y="365"/>
                </a:cubicBezTo>
                <a:cubicBezTo>
                  <a:pt x="12878" y="590"/>
                  <a:pt x="13237" y="874"/>
                  <a:pt x="13482" y="1214"/>
                </a:cubicBezTo>
                <a:lnTo>
                  <a:pt x="21198" y="1151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59" name="Shape 1807"/>
          <p:cNvSpPr/>
          <p:nvPr/>
        </p:nvSpPr>
        <p:spPr>
          <a:xfrm>
            <a:off x="8592713" y="6971607"/>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0684" y="0"/>
                </a:moveTo>
                <a:cubicBezTo>
                  <a:pt x="20941" y="0"/>
                  <a:pt x="21159" y="106"/>
                  <a:pt x="21336" y="314"/>
                </a:cubicBezTo>
                <a:cubicBezTo>
                  <a:pt x="21512" y="529"/>
                  <a:pt x="21600" y="781"/>
                  <a:pt x="21600" y="1069"/>
                </a:cubicBezTo>
                <a:lnTo>
                  <a:pt x="21600" y="4118"/>
                </a:lnTo>
                <a:cubicBezTo>
                  <a:pt x="21600" y="4412"/>
                  <a:pt x="21512" y="4661"/>
                  <a:pt x="21336" y="4873"/>
                </a:cubicBezTo>
                <a:cubicBezTo>
                  <a:pt x="21162" y="5084"/>
                  <a:pt x="20944" y="5190"/>
                  <a:pt x="20684" y="5190"/>
                </a:cubicBezTo>
                <a:lnTo>
                  <a:pt x="891" y="5190"/>
                </a:lnTo>
                <a:cubicBezTo>
                  <a:pt x="646" y="5190"/>
                  <a:pt x="438" y="5084"/>
                  <a:pt x="262" y="4873"/>
                </a:cubicBezTo>
                <a:cubicBezTo>
                  <a:pt x="88" y="4661"/>
                  <a:pt x="0" y="4412"/>
                  <a:pt x="0" y="4118"/>
                </a:cubicBezTo>
                <a:lnTo>
                  <a:pt x="0" y="1069"/>
                </a:lnTo>
                <a:cubicBezTo>
                  <a:pt x="0" y="781"/>
                  <a:pt x="88" y="529"/>
                  <a:pt x="262" y="314"/>
                </a:cubicBezTo>
                <a:cubicBezTo>
                  <a:pt x="438" y="106"/>
                  <a:pt x="646" y="0"/>
                  <a:pt x="891" y="0"/>
                </a:cubicBezTo>
                <a:lnTo>
                  <a:pt x="20684" y="0"/>
                </a:lnTo>
                <a:close/>
                <a:moveTo>
                  <a:pt x="20684" y="8212"/>
                </a:moveTo>
                <a:cubicBezTo>
                  <a:pt x="20941" y="8212"/>
                  <a:pt x="21159" y="8318"/>
                  <a:pt x="21336" y="8527"/>
                </a:cubicBezTo>
                <a:cubicBezTo>
                  <a:pt x="21512" y="8741"/>
                  <a:pt x="21600" y="8988"/>
                  <a:pt x="21600" y="9267"/>
                </a:cubicBezTo>
                <a:lnTo>
                  <a:pt x="21600" y="12292"/>
                </a:lnTo>
                <a:cubicBezTo>
                  <a:pt x="21600" y="12598"/>
                  <a:pt x="21512" y="12859"/>
                  <a:pt x="21336" y="13071"/>
                </a:cubicBezTo>
                <a:cubicBezTo>
                  <a:pt x="21162" y="13282"/>
                  <a:pt x="20944" y="13388"/>
                  <a:pt x="20684" y="13388"/>
                </a:cubicBezTo>
                <a:lnTo>
                  <a:pt x="891" y="13388"/>
                </a:lnTo>
                <a:cubicBezTo>
                  <a:pt x="646" y="13388"/>
                  <a:pt x="438" y="13282"/>
                  <a:pt x="262" y="13071"/>
                </a:cubicBezTo>
                <a:cubicBezTo>
                  <a:pt x="88" y="12859"/>
                  <a:pt x="0" y="12598"/>
                  <a:pt x="0" y="12292"/>
                </a:cubicBezTo>
                <a:lnTo>
                  <a:pt x="0" y="9267"/>
                </a:lnTo>
                <a:cubicBezTo>
                  <a:pt x="0" y="8976"/>
                  <a:pt x="88" y="8729"/>
                  <a:pt x="262" y="8521"/>
                </a:cubicBezTo>
                <a:cubicBezTo>
                  <a:pt x="438" y="8315"/>
                  <a:pt x="646" y="8212"/>
                  <a:pt x="891" y="8212"/>
                </a:cubicBezTo>
                <a:lnTo>
                  <a:pt x="20684" y="8212"/>
                </a:lnTo>
                <a:close/>
                <a:moveTo>
                  <a:pt x="20684" y="16410"/>
                </a:moveTo>
                <a:cubicBezTo>
                  <a:pt x="20941" y="16410"/>
                  <a:pt x="21159" y="16516"/>
                  <a:pt x="21336" y="16724"/>
                </a:cubicBezTo>
                <a:cubicBezTo>
                  <a:pt x="21512" y="16939"/>
                  <a:pt x="21600" y="17188"/>
                  <a:pt x="21600" y="17479"/>
                </a:cubicBezTo>
                <a:lnTo>
                  <a:pt x="21600" y="20528"/>
                </a:lnTo>
                <a:cubicBezTo>
                  <a:pt x="21600" y="20822"/>
                  <a:pt x="21512" y="21071"/>
                  <a:pt x="21336" y="21283"/>
                </a:cubicBezTo>
                <a:cubicBezTo>
                  <a:pt x="21162" y="21491"/>
                  <a:pt x="20944" y="21600"/>
                  <a:pt x="20684" y="21600"/>
                </a:cubicBezTo>
                <a:lnTo>
                  <a:pt x="891" y="21600"/>
                </a:lnTo>
                <a:cubicBezTo>
                  <a:pt x="646" y="21600"/>
                  <a:pt x="438" y="21491"/>
                  <a:pt x="262" y="21283"/>
                </a:cubicBezTo>
                <a:cubicBezTo>
                  <a:pt x="88" y="21071"/>
                  <a:pt x="0" y="20822"/>
                  <a:pt x="0" y="20528"/>
                </a:cubicBezTo>
                <a:lnTo>
                  <a:pt x="0" y="17479"/>
                </a:lnTo>
                <a:cubicBezTo>
                  <a:pt x="0" y="17188"/>
                  <a:pt x="88" y="16939"/>
                  <a:pt x="262" y="16724"/>
                </a:cubicBezTo>
                <a:cubicBezTo>
                  <a:pt x="438" y="16516"/>
                  <a:pt x="646" y="16410"/>
                  <a:pt x="891" y="16410"/>
                </a:cubicBezTo>
                <a:lnTo>
                  <a:pt x="20684" y="16410"/>
                </a:lnTo>
                <a:close/>
                <a:moveTo>
                  <a:pt x="20520" y="9704"/>
                </a:moveTo>
                <a:lnTo>
                  <a:pt x="8811" y="9704"/>
                </a:lnTo>
                <a:lnTo>
                  <a:pt x="8811" y="11869"/>
                </a:lnTo>
                <a:lnTo>
                  <a:pt x="20520" y="11869"/>
                </a:lnTo>
                <a:lnTo>
                  <a:pt x="20520" y="9704"/>
                </a:lnTo>
                <a:close/>
                <a:moveTo>
                  <a:pt x="20520" y="17917"/>
                </a:moveTo>
                <a:lnTo>
                  <a:pt x="12410" y="17917"/>
                </a:lnTo>
                <a:lnTo>
                  <a:pt x="12410" y="20067"/>
                </a:lnTo>
                <a:lnTo>
                  <a:pt x="20520" y="20067"/>
                </a:lnTo>
                <a:lnTo>
                  <a:pt x="20520" y="17917"/>
                </a:lnTo>
                <a:close/>
                <a:moveTo>
                  <a:pt x="20520" y="1533"/>
                </a:moveTo>
                <a:lnTo>
                  <a:pt x="16004" y="1533"/>
                </a:lnTo>
                <a:lnTo>
                  <a:pt x="16004" y="3683"/>
                </a:lnTo>
                <a:lnTo>
                  <a:pt x="20520" y="3683"/>
                </a:lnTo>
                <a:lnTo>
                  <a:pt x="20520" y="1533"/>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0" name="Shape 1808"/>
          <p:cNvSpPr/>
          <p:nvPr/>
        </p:nvSpPr>
        <p:spPr>
          <a:xfrm>
            <a:off x="9345611" y="6971607"/>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74" y="10050"/>
                </a:moveTo>
                <a:cubicBezTo>
                  <a:pt x="110" y="9663"/>
                  <a:pt x="28" y="9253"/>
                  <a:pt x="28" y="8829"/>
                </a:cubicBezTo>
                <a:cubicBezTo>
                  <a:pt x="28" y="8129"/>
                  <a:pt x="212" y="7493"/>
                  <a:pt x="582" y="6925"/>
                </a:cubicBezTo>
                <a:cubicBezTo>
                  <a:pt x="494" y="6391"/>
                  <a:pt x="526" y="5854"/>
                  <a:pt x="684" y="5314"/>
                </a:cubicBezTo>
                <a:cubicBezTo>
                  <a:pt x="842" y="4775"/>
                  <a:pt x="1105" y="4300"/>
                  <a:pt x="1475" y="3896"/>
                </a:cubicBezTo>
                <a:cubicBezTo>
                  <a:pt x="1512" y="3133"/>
                  <a:pt x="1712" y="2512"/>
                  <a:pt x="2083" y="2014"/>
                </a:cubicBezTo>
                <a:cubicBezTo>
                  <a:pt x="2453" y="1517"/>
                  <a:pt x="2913" y="1116"/>
                  <a:pt x="3462" y="811"/>
                </a:cubicBezTo>
                <a:cubicBezTo>
                  <a:pt x="4013" y="503"/>
                  <a:pt x="4620" y="294"/>
                  <a:pt x="5287" y="178"/>
                </a:cubicBezTo>
                <a:cubicBezTo>
                  <a:pt x="5954" y="56"/>
                  <a:pt x="6604" y="0"/>
                  <a:pt x="7234" y="0"/>
                </a:cubicBezTo>
                <a:cubicBezTo>
                  <a:pt x="7881" y="0"/>
                  <a:pt x="8537" y="45"/>
                  <a:pt x="9189" y="133"/>
                </a:cubicBezTo>
                <a:cubicBezTo>
                  <a:pt x="9839" y="226"/>
                  <a:pt x="10481" y="353"/>
                  <a:pt x="11102" y="526"/>
                </a:cubicBezTo>
                <a:cubicBezTo>
                  <a:pt x="11735" y="706"/>
                  <a:pt x="12363" y="898"/>
                  <a:pt x="12990" y="1099"/>
                </a:cubicBezTo>
                <a:cubicBezTo>
                  <a:pt x="13617" y="1302"/>
                  <a:pt x="14264" y="1407"/>
                  <a:pt x="14931" y="1407"/>
                </a:cubicBezTo>
                <a:lnTo>
                  <a:pt x="20006" y="1407"/>
                </a:lnTo>
                <a:cubicBezTo>
                  <a:pt x="20447" y="1407"/>
                  <a:pt x="20823" y="1562"/>
                  <a:pt x="21134" y="1876"/>
                </a:cubicBezTo>
                <a:cubicBezTo>
                  <a:pt x="21445" y="2195"/>
                  <a:pt x="21600" y="2571"/>
                  <a:pt x="21600" y="3012"/>
                </a:cubicBezTo>
                <a:lnTo>
                  <a:pt x="21600" y="11711"/>
                </a:lnTo>
                <a:cubicBezTo>
                  <a:pt x="21600" y="12152"/>
                  <a:pt x="21445" y="12533"/>
                  <a:pt x="21134" y="12847"/>
                </a:cubicBezTo>
                <a:cubicBezTo>
                  <a:pt x="20823" y="13161"/>
                  <a:pt x="20447" y="13322"/>
                  <a:pt x="20006" y="13322"/>
                </a:cubicBezTo>
                <a:lnTo>
                  <a:pt x="15284" y="13322"/>
                </a:lnTo>
                <a:cubicBezTo>
                  <a:pt x="15044" y="13449"/>
                  <a:pt x="14846" y="13587"/>
                  <a:pt x="14702" y="13734"/>
                </a:cubicBezTo>
                <a:cubicBezTo>
                  <a:pt x="14558" y="13884"/>
                  <a:pt x="14406" y="14056"/>
                  <a:pt x="14242" y="14254"/>
                </a:cubicBezTo>
                <a:cubicBezTo>
                  <a:pt x="14098" y="14435"/>
                  <a:pt x="13951" y="14613"/>
                  <a:pt x="13804" y="14782"/>
                </a:cubicBezTo>
                <a:cubicBezTo>
                  <a:pt x="13654" y="14955"/>
                  <a:pt x="13496" y="15121"/>
                  <a:pt x="13323" y="15280"/>
                </a:cubicBezTo>
                <a:cubicBezTo>
                  <a:pt x="13027" y="15602"/>
                  <a:pt x="12682" y="15910"/>
                  <a:pt x="12298" y="16212"/>
                </a:cubicBezTo>
                <a:cubicBezTo>
                  <a:pt x="11908" y="16523"/>
                  <a:pt x="11617" y="16853"/>
                  <a:pt x="11416" y="17218"/>
                </a:cubicBezTo>
                <a:cubicBezTo>
                  <a:pt x="11190" y="17605"/>
                  <a:pt x="11052" y="18051"/>
                  <a:pt x="10998" y="18563"/>
                </a:cubicBezTo>
                <a:cubicBezTo>
                  <a:pt x="10941" y="19071"/>
                  <a:pt x="10859" y="19552"/>
                  <a:pt x="10746" y="20004"/>
                </a:cubicBezTo>
                <a:cubicBezTo>
                  <a:pt x="10633" y="20450"/>
                  <a:pt x="10438" y="20831"/>
                  <a:pt x="10153" y="21139"/>
                </a:cubicBezTo>
                <a:cubicBezTo>
                  <a:pt x="9868" y="21445"/>
                  <a:pt x="9384" y="21600"/>
                  <a:pt x="8698" y="21600"/>
                </a:cubicBezTo>
                <a:cubicBezTo>
                  <a:pt x="8147" y="21600"/>
                  <a:pt x="7644" y="21484"/>
                  <a:pt x="7189" y="21258"/>
                </a:cubicBezTo>
                <a:cubicBezTo>
                  <a:pt x="6734" y="21024"/>
                  <a:pt x="6349" y="20716"/>
                  <a:pt x="6039" y="20329"/>
                </a:cubicBezTo>
                <a:cubicBezTo>
                  <a:pt x="5731" y="19939"/>
                  <a:pt x="5485" y="19495"/>
                  <a:pt x="5310" y="18995"/>
                </a:cubicBezTo>
                <a:cubicBezTo>
                  <a:pt x="5134" y="18492"/>
                  <a:pt x="5044" y="17992"/>
                  <a:pt x="5044" y="17472"/>
                </a:cubicBezTo>
                <a:cubicBezTo>
                  <a:pt x="5044" y="16941"/>
                  <a:pt x="5123" y="16432"/>
                  <a:pt x="5281" y="15955"/>
                </a:cubicBezTo>
                <a:cubicBezTo>
                  <a:pt x="5440" y="15469"/>
                  <a:pt x="5626" y="14989"/>
                  <a:pt x="5841" y="14514"/>
                </a:cubicBezTo>
                <a:cubicBezTo>
                  <a:pt x="5527" y="14531"/>
                  <a:pt x="5211" y="14548"/>
                  <a:pt x="4903" y="14562"/>
                </a:cubicBezTo>
                <a:cubicBezTo>
                  <a:pt x="4592" y="14585"/>
                  <a:pt x="4275" y="14590"/>
                  <a:pt x="3962" y="14590"/>
                </a:cubicBezTo>
                <a:cubicBezTo>
                  <a:pt x="3464" y="14590"/>
                  <a:pt x="2978" y="14548"/>
                  <a:pt x="2506" y="14452"/>
                </a:cubicBezTo>
                <a:cubicBezTo>
                  <a:pt x="2032" y="14353"/>
                  <a:pt x="1613" y="14198"/>
                  <a:pt x="1243" y="13977"/>
                </a:cubicBezTo>
                <a:cubicBezTo>
                  <a:pt x="870" y="13757"/>
                  <a:pt x="574" y="13454"/>
                  <a:pt x="345" y="13062"/>
                </a:cubicBezTo>
                <a:cubicBezTo>
                  <a:pt x="113" y="12675"/>
                  <a:pt x="0" y="12191"/>
                  <a:pt x="0" y="11604"/>
                </a:cubicBezTo>
                <a:cubicBezTo>
                  <a:pt x="0" y="11341"/>
                  <a:pt x="23" y="11081"/>
                  <a:pt x="65" y="10827"/>
                </a:cubicBezTo>
                <a:cubicBezTo>
                  <a:pt x="116" y="10570"/>
                  <a:pt x="184" y="10310"/>
                  <a:pt x="274" y="10050"/>
                </a:cubicBezTo>
                <a:moveTo>
                  <a:pt x="2439" y="7250"/>
                </a:moveTo>
                <a:cubicBezTo>
                  <a:pt x="1907" y="7696"/>
                  <a:pt x="1642" y="8247"/>
                  <a:pt x="1642" y="8914"/>
                </a:cubicBezTo>
                <a:cubicBezTo>
                  <a:pt x="1642" y="9126"/>
                  <a:pt x="1695" y="9318"/>
                  <a:pt x="1803" y="9505"/>
                </a:cubicBezTo>
                <a:cubicBezTo>
                  <a:pt x="1913" y="9688"/>
                  <a:pt x="2035" y="9841"/>
                  <a:pt x="2170" y="9968"/>
                </a:cubicBezTo>
                <a:cubicBezTo>
                  <a:pt x="2026" y="10234"/>
                  <a:pt x="1896" y="10488"/>
                  <a:pt x="1783" y="10748"/>
                </a:cubicBezTo>
                <a:cubicBezTo>
                  <a:pt x="1670" y="11008"/>
                  <a:pt x="1613" y="11293"/>
                  <a:pt x="1613" y="11607"/>
                </a:cubicBezTo>
                <a:cubicBezTo>
                  <a:pt x="1613" y="11923"/>
                  <a:pt x="1690" y="12172"/>
                  <a:pt x="1851" y="12358"/>
                </a:cubicBezTo>
                <a:cubicBezTo>
                  <a:pt x="2009" y="12542"/>
                  <a:pt x="2201" y="12677"/>
                  <a:pt x="2430" y="12768"/>
                </a:cubicBezTo>
                <a:cubicBezTo>
                  <a:pt x="2662" y="12861"/>
                  <a:pt x="2913" y="12915"/>
                  <a:pt x="3190" y="12932"/>
                </a:cubicBezTo>
                <a:cubicBezTo>
                  <a:pt x="3467" y="12949"/>
                  <a:pt x="3724" y="12960"/>
                  <a:pt x="3967" y="12960"/>
                </a:cubicBezTo>
                <a:cubicBezTo>
                  <a:pt x="4388" y="12960"/>
                  <a:pt x="4804" y="12943"/>
                  <a:pt x="5199" y="12915"/>
                </a:cubicBezTo>
                <a:cubicBezTo>
                  <a:pt x="5598" y="12895"/>
                  <a:pt x="5996" y="12878"/>
                  <a:pt x="6403" y="12878"/>
                </a:cubicBezTo>
                <a:cubicBezTo>
                  <a:pt x="6683" y="12878"/>
                  <a:pt x="6960" y="12895"/>
                  <a:pt x="7237" y="12915"/>
                </a:cubicBezTo>
                <a:cubicBezTo>
                  <a:pt x="7511" y="12943"/>
                  <a:pt x="7779" y="13017"/>
                  <a:pt x="8039" y="13121"/>
                </a:cubicBezTo>
                <a:cubicBezTo>
                  <a:pt x="8039" y="13491"/>
                  <a:pt x="7966" y="13844"/>
                  <a:pt x="7819" y="14175"/>
                </a:cubicBezTo>
                <a:cubicBezTo>
                  <a:pt x="7669" y="14511"/>
                  <a:pt x="7508" y="14847"/>
                  <a:pt x="7330" y="15189"/>
                </a:cubicBezTo>
                <a:cubicBezTo>
                  <a:pt x="7152" y="15531"/>
                  <a:pt x="6999" y="15890"/>
                  <a:pt x="6864" y="16260"/>
                </a:cubicBezTo>
                <a:cubicBezTo>
                  <a:pt x="6728" y="16630"/>
                  <a:pt x="6660" y="17031"/>
                  <a:pt x="6660" y="17475"/>
                </a:cubicBezTo>
                <a:cubicBezTo>
                  <a:pt x="6660" y="17772"/>
                  <a:pt x="6708" y="18071"/>
                  <a:pt x="6796" y="18362"/>
                </a:cubicBezTo>
                <a:cubicBezTo>
                  <a:pt x="6886" y="18656"/>
                  <a:pt x="7019" y="18919"/>
                  <a:pt x="7197" y="19162"/>
                </a:cubicBezTo>
                <a:cubicBezTo>
                  <a:pt x="7372" y="19399"/>
                  <a:pt x="7584" y="19594"/>
                  <a:pt x="7833" y="19741"/>
                </a:cubicBezTo>
                <a:cubicBezTo>
                  <a:pt x="8082" y="19891"/>
                  <a:pt x="8373" y="19964"/>
                  <a:pt x="8709" y="19964"/>
                </a:cubicBezTo>
                <a:cubicBezTo>
                  <a:pt x="8746" y="19964"/>
                  <a:pt x="8794" y="19967"/>
                  <a:pt x="8864" y="19978"/>
                </a:cubicBezTo>
                <a:cubicBezTo>
                  <a:pt x="8932" y="19984"/>
                  <a:pt x="8983" y="19984"/>
                  <a:pt x="9020" y="19964"/>
                </a:cubicBezTo>
                <a:cubicBezTo>
                  <a:pt x="9090" y="19930"/>
                  <a:pt x="9133" y="19891"/>
                  <a:pt x="9141" y="19857"/>
                </a:cubicBezTo>
                <a:cubicBezTo>
                  <a:pt x="9153" y="19820"/>
                  <a:pt x="9167" y="19763"/>
                  <a:pt x="9184" y="19693"/>
                </a:cubicBezTo>
                <a:cubicBezTo>
                  <a:pt x="9291" y="19162"/>
                  <a:pt x="9393" y="18605"/>
                  <a:pt x="9486" y="18014"/>
                </a:cubicBezTo>
                <a:cubicBezTo>
                  <a:pt x="9582" y="17430"/>
                  <a:pt x="9760" y="16901"/>
                  <a:pt x="10009" y="16421"/>
                </a:cubicBezTo>
                <a:cubicBezTo>
                  <a:pt x="10272" y="15963"/>
                  <a:pt x="10605" y="15565"/>
                  <a:pt x="11009" y="15234"/>
                </a:cubicBezTo>
                <a:cubicBezTo>
                  <a:pt x="11416" y="14898"/>
                  <a:pt x="11803" y="14545"/>
                  <a:pt x="12173" y="14175"/>
                </a:cubicBezTo>
                <a:cubicBezTo>
                  <a:pt x="12433" y="13898"/>
                  <a:pt x="12656" y="13644"/>
                  <a:pt x="12840" y="13412"/>
                </a:cubicBezTo>
                <a:cubicBezTo>
                  <a:pt x="13024" y="13180"/>
                  <a:pt x="13216" y="12966"/>
                  <a:pt x="13408" y="12762"/>
                </a:cubicBezTo>
                <a:cubicBezTo>
                  <a:pt x="13600" y="12556"/>
                  <a:pt x="13815" y="12369"/>
                  <a:pt x="14044" y="12194"/>
                </a:cubicBezTo>
                <a:cubicBezTo>
                  <a:pt x="14276" y="12016"/>
                  <a:pt x="14575" y="11855"/>
                  <a:pt x="14942" y="11714"/>
                </a:cubicBezTo>
                <a:lnTo>
                  <a:pt x="14971" y="11714"/>
                </a:lnTo>
                <a:lnTo>
                  <a:pt x="14971" y="3015"/>
                </a:lnTo>
                <a:cubicBezTo>
                  <a:pt x="14324" y="3015"/>
                  <a:pt x="13702" y="2944"/>
                  <a:pt x="13111" y="2794"/>
                </a:cubicBezTo>
                <a:cubicBezTo>
                  <a:pt x="12521" y="2647"/>
                  <a:pt x="11922" y="2481"/>
                  <a:pt x="11311" y="2308"/>
                </a:cubicBezTo>
                <a:cubicBezTo>
                  <a:pt x="10704" y="2133"/>
                  <a:pt x="10068" y="1966"/>
                  <a:pt x="9404" y="1819"/>
                </a:cubicBezTo>
                <a:cubicBezTo>
                  <a:pt x="8743" y="1670"/>
                  <a:pt x="8022" y="1599"/>
                  <a:pt x="7245" y="1599"/>
                </a:cubicBezTo>
                <a:cubicBezTo>
                  <a:pt x="6838" y="1599"/>
                  <a:pt x="6395" y="1630"/>
                  <a:pt x="5911" y="1698"/>
                </a:cubicBezTo>
                <a:cubicBezTo>
                  <a:pt x="5428" y="1769"/>
                  <a:pt x="4982" y="1890"/>
                  <a:pt x="4566" y="2062"/>
                </a:cubicBezTo>
                <a:cubicBezTo>
                  <a:pt x="4151" y="2238"/>
                  <a:pt x="3801" y="2492"/>
                  <a:pt x="3510" y="2822"/>
                </a:cubicBezTo>
                <a:cubicBezTo>
                  <a:pt x="3221" y="3147"/>
                  <a:pt x="3077" y="3585"/>
                  <a:pt x="3077" y="4125"/>
                </a:cubicBezTo>
                <a:cubicBezTo>
                  <a:pt x="3077" y="4218"/>
                  <a:pt x="3083" y="4297"/>
                  <a:pt x="3091" y="4368"/>
                </a:cubicBezTo>
                <a:cubicBezTo>
                  <a:pt x="3100" y="4439"/>
                  <a:pt x="3114" y="4529"/>
                  <a:pt x="3134" y="4628"/>
                </a:cubicBezTo>
                <a:cubicBezTo>
                  <a:pt x="2817" y="4772"/>
                  <a:pt x="2580" y="5009"/>
                  <a:pt x="2416" y="5346"/>
                </a:cubicBezTo>
                <a:cubicBezTo>
                  <a:pt x="2252" y="5676"/>
                  <a:pt x="2173" y="6012"/>
                  <a:pt x="2173" y="6343"/>
                </a:cubicBezTo>
                <a:cubicBezTo>
                  <a:pt x="2167" y="6696"/>
                  <a:pt x="2261" y="7001"/>
                  <a:pt x="2439" y="7250"/>
                </a:cubicBezTo>
                <a:moveTo>
                  <a:pt x="17344" y="3071"/>
                </a:moveTo>
                <a:cubicBezTo>
                  <a:pt x="17051" y="3071"/>
                  <a:pt x="16793" y="3170"/>
                  <a:pt x="16579" y="3373"/>
                </a:cubicBezTo>
                <a:cubicBezTo>
                  <a:pt x="16367" y="3580"/>
                  <a:pt x="16262" y="3837"/>
                  <a:pt x="16262" y="4153"/>
                </a:cubicBezTo>
                <a:cubicBezTo>
                  <a:pt x="16262" y="4450"/>
                  <a:pt x="16367" y="4704"/>
                  <a:pt x="16579" y="4919"/>
                </a:cubicBezTo>
                <a:cubicBezTo>
                  <a:pt x="16791" y="5131"/>
                  <a:pt x="17048" y="5235"/>
                  <a:pt x="17344" y="5235"/>
                </a:cubicBezTo>
                <a:cubicBezTo>
                  <a:pt x="17658" y="5235"/>
                  <a:pt x="17918" y="5131"/>
                  <a:pt x="18121" y="4919"/>
                </a:cubicBezTo>
                <a:cubicBezTo>
                  <a:pt x="18322" y="4704"/>
                  <a:pt x="18424" y="4450"/>
                  <a:pt x="18424" y="4153"/>
                </a:cubicBezTo>
                <a:cubicBezTo>
                  <a:pt x="18424" y="3837"/>
                  <a:pt x="18322" y="3580"/>
                  <a:pt x="18121" y="3373"/>
                </a:cubicBezTo>
                <a:cubicBezTo>
                  <a:pt x="17921" y="3170"/>
                  <a:pt x="17661" y="3071"/>
                  <a:pt x="17344" y="3071"/>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1" name="Shape 1809"/>
          <p:cNvSpPr/>
          <p:nvPr/>
        </p:nvSpPr>
        <p:spPr>
          <a:xfrm>
            <a:off x="11550525" y="3753581"/>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2" name="Shape 1810"/>
          <p:cNvSpPr/>
          <p:nvPr/>
        </p:nvSpPr>
        <p:spPr>
          <a:xfrm>
            <a:off x="12294460" y="3753581"/>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0263" y="0"/>
                </a:moveTo>
                <a:cubicBezTo>
                  <a:pt x="20631" y="0"/>
                  <a:pt x="20946" y="162"/>
                  <a:pt x="21208" y="482"/>
                </a:cubicBezTo>
                <a:cubicBezTo>
                  <a:pt x="21470" y="799"/>
                  <a:pt x="21600" y="1178"/>
                  <a:pt x="21600" y="1618"/>
                </a:cubicBezTo>
                <a:lnTo>
                  <a:pt x="21600" y="19982"/>
                </a:lnTo>
                <a:cubicBezTo>
                  <a:pt x="21600" y="20422"/>
                  <a:pt x="21470" y="20801"/>
                  <a:pt x="21208" y="21121"/>
                </a:cubicBezTo>
                <a:cubicBezTo>
                  <a:pt x="20946" y="21441"/>
                  <a:pt x="20631" y="21600"/>
                  <a:pt x="20263" y="21600"/>
                </a:cubicBezTo>
                <a:lnTo>
                  <a:pt x="1346" y="21600"/>
                </a:lnTo>
                <a:cubicBezTo>
                  <a:pt x="979" y="21600"/>
                  <a:pt x="663" y="21441"/>
                  <a:pt x="399" y="21121"/>
                </a:cubicBezTo>
                <a:cubicBezTo>
                  <a:pt x="132" y="20801"/>
                  <a:pt x="0" y="20422"/>
                  <a:pt x="0" y="19982"/>
                </a:cubicBezTo>
                <a:lnTo>
                  <a:pt x="0" y="1618"/>
                </a:lnTo>
                <a:cubicBezTo>
                  <a:pt x="0" y="1178"/>
                  <a:pt x="132" y="799"/>
                  <a:pt x="399" y="482"/>
                </a:cubicBezTo>
                <a:cubicBezTo>
                  <a:pt x="663" y="162"/>
                  <a:pt x="979" y="0"/>
                  <a:pt x="1346" y="0"/>
                </a:cubicBezTo>
                <a:lnTo>
                  <a:pt x="20263" y="0"/>
                </a:lnTo>
                <a:close/>
                <a:moveTo>
                  <a:pt x="19806" y="2253"/>
                </a:moveTo>
                <a:lnTo>
                  <a:pt x="8591" y="2253"/>
                </a:lnTo>
                <a:lnTo>
                  <a:pt x="8427" y="3545"/>
                </a:lnTo>
                <a:lnTo>
                  <a:pt x="1804" y="3545"/>
                </a:lnTo>
                <a:lnTo>
                  <a:pt x="1804" y="5501"/>
                </a:lnTo>
                <a:lnTo>
                  <a:pt x="19806" y="5501"/>
                </a:lnTo>
                <a:lnTo>
                  <a:pt x="19806" y="2253"/>
                </a:lnTo>
                <a:close/>
                <a:moveTo>
                  <a:pt x="19806" y="17746"/>
                </a:moveTo>
                <a:lnTo>
                  <a:pt x="1804" y="17746"/>
                </a:lnTo>
                <a:lnTo>
                  <a:pt x="1804" y="19350"/>
                </a:lnTo>
                <a:lnTo>
                  <a:pt x="19806" y="19350"/>
                </a:lnTo>
                <a:lnTo>
                  <a:pt x="19806" y="17746"/>
                </a:lnTo>
                <a:close/>
                <a:moveTo>
                  <a:pt x="3116" y="2743"/>
                </a:moveTo>
                <a:lnTo>
                  <a:pt x="6821" y="2743"/>
                </a:lnTo>
                <a:lnTo>
                  <a:pt x="6821" y="1436"/>
                </a:lnTo>
                <a:lnTo>
                  <a:pt x="3116" y="1436"/>
                </a:lnTo>
                <a:lnTo>
                  <a:pt x="3116" y="2743"/>
                </a:lnTo>
                <a:close/>
                <a:moveTo>
                  <a:pt x="6529" y="11631"/>
                </a:moveTo>
                <a:cubicBezTo>
                  <a:pt x="6529" y="12342"/>
                  <a:pt x="6639" y="13012"/>
                  <a:pt x="6862" y="13634"/>
                </a:cubicBezTo>
                <a:cubicBezTo>
                  <a:pt x="7085" y="14257"/>
                  <a:pt x="7389" y="14800"/>
                  <a:pt x="7775" y="15264"/>
                </a:cubicBezTo>
                <a:cubicBezTo>
                  <a:pt x="8162" y="15731"/>
                  <a:pt x="8617" y="16096"/>
                  <a:pt x="9134" y="16360"/>
                </a:cubicBezTo>
                <a:cubicBezTo>
                  <a:pt x="9655" y="16630"/>
                  <a:pt x="10211" y="16762"/>
                  <a:pt x="10806" y="16762"/>
                </a:cubicBezTo>
                <a:cubicBezTo>
                  <a:pt x="11399" y="16762"/>
                  <a:pt x="11954" y="16630"/>
                  <a:pt x="12471" y="16360"/>
                </a:cubicBezTo>
                <a:cubicBezTo>
                  <a:pt x="12985" y="16096"/>
                  <a:pt x="13435" y="15731"/>
                  <a:pt x="13825" y="15264"/>
                </a:cubicBezTo>
                <a:cubicBezTo>
                  <a:pt x="14211" y="14800"/>
                  <a:pt x="14515" y="14257"/>
                  <a:pt x="14738" y="13634"/>
                </a:cubicBezTo>
                <a:cubicBezTo>
                  <a:pt x="14961" y="13012"/>
                  <a:pt x="15071" y="12342"/>
                  <a:pt x="15071" y="11631"/>
                </a:cubicBezTo>
                <a:cubicBezTo>
                  <a:pt x="15071" y="10917"/>
                  <a:pt x="14961" y="10251"/>
                  <a:pt x="14738" y="9625"/>
                </a:cubicBezTo>
                <a:cubicBezTo>
                  <a:pt x="14515" y="9002"/>
                  <a:pt x="14211" y="8462"/>
                  <a:pt x="13825" y="8004"/>
                </a:cubicBezTo>
                <a:cubicBezTo>
                  <a:pt x="13435" y="7543"/>
                  <a:pt x="12983" y="7178"/>
                  <a:pt x="12464" y="6914"/>
                </a:cubicBezTo>
                <a:cubicBezTo>
                  <a:pt x="11945" y="6647"/>
                  <a:pt x="11391" y="6512"/>
                  <a:pt x="10806" y="6512"/>
                </a:cubicBezTo>
                <a:cubicBezTo>
                  <a:pt x="10211" y="6512"/>
                  <a:pt x="9655" y="6647"/>
                  <a:pt x="9134" y="6914"/>
                </a:cubicBezTo>
                <a:cubicBezTo>
                  <a:pt x="8617" y="7178"/>
                  <a:pt x="8162" y="7543"/>
                  <a:pt x="7775" y="8004"/>
                </a:cubicBezTo>
                <a:cubicBezTo>
                  <a:pt x="7389" y="8462"/>
                  <a:pt x="7085" y="9002"/>
                  <a:pt x="6862" y="9625"/>
                </a:cubicBezTo>
                <a:cubicBezTo>
                  <a:pt x="6639" y="10251"/>
                  <a:pt x="6529" y="10918"/>
                  <a:pt x="6529" y="11631"/>
                </a:cubicBezTo>
                <a:moveTo>
                  <a:pt x="13724" y="11631"/>
                </a:moveTo>
                <a:cubicBezTo>
                  <a:pt x="13724" y="12110"/>
                  <a:pt x="13648" y="12565"/>
                  <a:pt x="13502" y="13000"/>
                </a:cubicBezTo>
                <a:cubicBezTo>
                  <a:pt x="13352" y="13435"/>
                  <a:pt x="13147" y="13814"/>
                  <a:pt x="12880" y="14128"/>
                </a:cubicBezTo>
                <a:cubicBezTo>
                  <a:pt x="12613" y="14439"/>
                  <a:pt x="12302" y="14689"/>
                  <a:pt x="11942" y="14871"/>
                </a:cubicBezTo>
                <a:cubicBezTo>
                  <a:pt x="11582" y="15053"/>
                  <a:pt x="11205" y="15144"/>
                  <a:pt x="10806" y="15144"/>
                </a:cubicBezTo>
                <a:cubicBezTo>
                  <a:pt x="10407" y="15144"/>
                  <a:pt x="10025" y="15053"/>
                  <a:pt x="9663" y="14871"/>
                </a:cubicBezTo>
                <a:cubicBezTo>
                  <a:pt x="9301" y="14689"/>
                  <a:pt x="8987" y="14439"/>
                  <a:pt x="8725" y="14128"/>
                </a:cubicBezTo>
                <a:cubicBezTo>
                  <a:pt x="8463" y="13814"/>
                  <a:pt x="8258" y="13440"/>
                  <a:pt x="8103" y="13009"/>
                </a:cubicBezTo>
                <a:cubicBezTo>
                  <a:pt x="7952" y="12580"/>
                  <a:pt x="7876" y="12119"/>
                  <a:pt x="7876" y="11631"/>
                </a:cubicBezTo>
                <a:cubicBezTo>
                  <a:pt x="7876" y="11152"/>
                  <a:pt x="7952" y="10700"/>
                  <a:pt x="8103" y="10265"/>
                </a:cubicBezTo>
                <a:cubicBezTo>
                  <a:pt x="8258" y="9837"/>
                  <a:pt x="8463" y="9461"/>
                  <a:pt x="8725" y="9140"/>
                </a:cubicBezTo>
                <a:cubicBezTo>
                  <a:pt x="8987" y="8823"/>
                  <a:pt x="9298" y="8577"/>
                  <a:pt x="9658" y="8394"/>
                </a:cubicBezTo>
                <a:cubicBezTo>
                  <a:pt x="10015" y="8218"/>
                  <a:pt x="10400" y="8130"/>
                  <a:pt x="10806" y="8130"/>
                </a:cubicBezTo>
                <a:cubicBezTo>
                  <a:pt x="11205" y="8130"/>
                  <a:pt x="11582" y="8218"/>
                  <a:pt x="11942" y="8394"/>
                </a:cubicBezTo>
                <a:cubicBezTo>
                  <a:pt x="12302" y="8577"/>
                  <a:pt x="12613" y="8823"/>
                  <a:pt x="12880" y="9140"/>
                </a:cubicBezTo>
                <a:cubicBezTo>
                  <a:pt x="13147" y="9461"/>
                  <a:pt x="13352" y="9837"/>
                  <a:pt x="13502" y="10265"/>
                </a:cubicBezTo>
                <a:cubicBezTo>
                  <a:pt x="13648" y="10700"/>
                  <a:pt x="13724" y="11152"/>
                  <a:pt x="13724" y="11631"/>
                </a:cubicBezTo>
                <a:moveTo>
                  <a:pt x="9692" y="11631"/>
                </a:moveTo>
                <a:cubicBezTo>
                  <a:pt x="9692" y="11246"/>
                  <a:pt x="9800" y="10929"/>
                  <a:pt x="10020" y="10682"/>
                </a:cubicBezTo>
                <a:cubicBezTo>
                  <a:pt x="10238" y="10433"/>
                  <a:pt x="10500" y="10309"/>
                  <a:pt x="10806" y="10309"/>
                </a:cubicBezTo>
                <a:lnTo>
                  <a:pt x="10806" y="10280"/>
                </a:lnTo>
                <a:cubicBezTo>
                  <a:pt x="10946" y="10280"/>
                  <a:pt x="11066" y="10224"/>
                  <a:pt x="11164" y="10110"/>
                </a:cubicBezTo>
                <a:cubicBezTo>
                  <a:pt x="11261" y="9998"/>
                  <a:pt x="11310" y="9863"/>
                  <a:pt x="11310" y="9704"/>
                </a:cubicBezTo>
                <a:cubicBezTo>
                  <a:pt x="11310" y="9534"/>
                  <a:pt x="11261" y="9393"/>
                  <a:pt x="11164" y="9275"/>
                </a:cubicBezTo>
                <a:cubicBezTo>
                  <a:pt x="11066" y="9158"/>
                  <a:pt x="10946" y="9096"/>
                  <a:pt x="10806" y="9096"/>
                </a:cubicBezTo>
                <a:cubicBezTo>
                  <a:pt x="10228" y="9096"/>
                  <a:pt x="9734" y="9349"/>
                  <a:pt x="9323" y="9848"/>
                </a:cubicBezTo>
                <a:cubicBezTo>
                  <a:pt x="8914" y="10350"/>
                  <a:pt x="8708" y="10944"/>
                  <a:pt x="8708" y="11628"/>
                </a:cubicBezTo>
                <a:cubicBezTo>
                  <a:pt x="8708" y="11778"/>
                  <a:pt x="8757" y="11913"/>
                  <a:pt x="8855" y="12028"/>
                </a:cubicBezTo>
                <a:cubicBezTo>
                  <a:pt x="8953" y="12148"/>
                  <a:pt x="9063" y="12207"/>
                  <a:pt x="9188" y="12207"/>
                </a:cubicBezTo>
                <a:cubicBezTo>
                  <a:pt x="9330" y="12207"/>
                  <a:pt x="9447" y="12148"/>
                  <a:pt x="9545" y="12028"/>
                </a:cubicBezTo>
                <a:cubicBezTo>
                  <a:pt x="9643" y="11916"/>
                  <a:pt x="9692" y="11781"/>
                  <a:pt x="9692" y="11631"/>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3" name="Shape 1811"/>
          <p:cNvSpPr/>
          <p:nvPr/>
        </p:nvSpPr>
        <p:spPr>
          <a:xfrm>
            <a:off x="13007664" y="3753581"/>
            <a:ext cx="307303" cy="306601"/>
          </a:xfrm>
          <a:custGeom>
            <a:avLst/>
            <a:gdLst/>
            <a:ahLst/>
            <a:cxnLst>
              <a:cxn ang="0">
                <a:pos x="wd2" y="hd2"/>
              </a:cxn>
              <a:cxn ang="5400000">
                <a:pos x="wd2" y="hd2"/>
              </a:cxn>
              <a:cxn ang="10800000">
                <a:pos x="wd2" y="hd2"/>
              </a:cxn>
              <a:cxn ang="16200000">
                <a:pos x="wd2" y="hd2"/>
              </a:cxn>
            </a:cxnLst>
            <a:rect l="0" t="0" r="r" b="b"/>
            <a:pathLst>
              <a:path w="21590" h="21600" extrusionOk="0">
                <a:moveTo>
                  <a:pt x="21292" y="12679"/>
                </a:moveTo>
                <a:cubicBezTo>
                  <a:pt x="21501" y="12885"/>
                  <a:pt x="21600" y="13137"/>
                  <a:pt x="21589" y="13436"/>
                </a:cubicBezTo>
                <a:cubicBezTo>
                  <a:pt x="21589" y="13662"/>
                  <a:pt x="21518" y="13865"/>
                  <a:pt x="21374" y="14043"/>
                </a:cubicBezTo>
                <a:cubicBezTo>
                  <a:pt x="21230" y="14224"/>
                  <a:pt x="21047" y="14343"/>
                  <a:pt x="20821" y="14393"/>
                </a:cubicBezTo>
                <a:lnTo>
                  <a:pt x="18197" y="15057"/>
                </a:lnTo>
                <a:cubicBezTo>
                  <a:pt x="18251" y="15221"/>
                  <a:pt x="18319" y="15438"/>
                  <a:pt x="18401" y="15707"/>
                </a:cubicBezTo>
                <a:cubicBezTo>
                  <a:pt x="18480" y="15978"/>
                  <a:pt x="18564" y="16254"/>
                  <a:pt x="18649" y="16531"/>
                </a:cubicBezTo>
                <a:cubicBezTo>
                  <a:pt x="18737" y="16811"/>
                  <a:pt x="18810" y="17082"/>
                  <a:pt x="18875" y="17333"/>
                </a:cubicBezTo>
                <a:cubicBezTo>
                  <a:pt x="18937" y="17593"/>
                  <a:pt x="18968" y="17802"/>
                  <a:pt x="18968" y="17963"/>
                </a:cubicBezTo>
                <a:cubicBezTo>
                  <a:pt x="18968" y="18225"/>
                  <a:pt x="18872" y="18460"/>
                  <a:pt x="18677" y="18660"/>
                </a:cubicBezTo>
                <a:cubicBezTo>
                  <a:pt x="18482" y="18861"/>
                  <a:pt x="18245" y="18965"/>
                  <a:pt x="17968" y="18965"/>
                </a:cubicBezTo>
                <a:cubicBezTo>
                  <a:pt x="17805" y="18965"/>
                  <a:pt x="17593" y="18934"/>
                  <a:pt x="17333" y="18869"/>
                </a:cubicBezTo>
                <a:cubicBezTo>
                  <a:pt x="17070" y="18807"/>
                  <a:pt x="16802" y="18734"/>
                  <a:pt x="16525" y="18646"/>
                </a:cubicBezTo>
                <a:cubicBezTo>
                  <a:pt x="16252" y="18562"/>
                  <a:pt x="15983" y="18477"/>
                  <a:pt x="15715" y="18398"/>
                </a:cubicBezTo>
                <a:cubicBezTo>
                  <a:pt x="15450" y="18316"/>
                  <a:pt x="15232" y="18251"/>
                  <a:pt x="15060" y="18194"/>
                </a:cubicBezTo>
                <a:lnTo>
                  <a:pt x="14399" y="20818"/>
                </a:lnTo>
                <a:cubicBezTo>
                  <a:pt x="14345" y="21041"/>
                  <a:pt x="14224" y="21227"/>
                  <a:pt x="14040" y="21377"/>
                </a:cubicBezTo>
                <a:cubicBezTo>
                  <a:pt x="13854" y="21527"/>
                  <a:pt x="13651" y="21600"/>
                  <a:pt x="13425" y="21600"/>
                </a:cubicBezTo>
                <a:cubicBezTo>
                  <a:pt x="13128" y="21600"/>
                  <a:pt x="12880" y="21498"/>
                  <a:pt x="12682" y="21289"/>
                </a:cubicBezTo>
                <a:lnTo>
                  <a:pt x="10801" y="19358"/>
                </a:lnTo>
                <a:lnTo>
                  <a:pt x="8881" y="21289"/>
                </a:lnTo>
                <a:cubicBezTo>
                  <a:pt x="8720" y="21498"/>
                  <a:pt x="8480" y="21600"/>
                  <a:pt x="8167" y="21600"/>
                </a:cubicBezTo>
                <a:cubicBezTo>
                  <a:pt x="7941" y="21600"/>
                  <a:pt x="7737" y="21527"/>
                  <a:pt x="7557" y="21377"/>
                </a:cubicBezTo>
                <a:cubicBezTo>
                  <a:pt x="7379" y="21227"/>
                  <a:pt x="7255" y="21041"/>
                  <a:pt x="7192" y="20818"/>
                </a:cubicBezTo>
                <a:lnTo>
                  <a:pt x="6529" y="18194"/>
                </a:lnTo>
                <a:cubicBezTo>
                  <a:pt x="6368" y="18251"/>
                  <a:pt x="6153" y="18316"/>
                  <a:pt x="5888" y="18398"/>
                </a:cubicBezTo>
                <a:cubicBezTo>
                  <a:pt x="5622" y="18480"/>
                  <a:pt x="5348" y="18562"/>
                  <a:pt x="5069" y="18646"/>
                </a:cubicBezTo>
                <a:cubicBezTo>
                  <a:pt x="4792" y="18734"/>
                  <a:pt x="4524" y="18807"/>
                  <a:pt x="4267" y="18869"/>
                </a:cubicBezTo>
                <a:cubicBezTo>
                  <a:pt x="4010" y="18934"/>
                  <a:pt x="3795" y="18965"/>
                  <a:pt x="3623" y="18965"/>
                </a:cubicBezTo>
                <a:cubicBezTo>
                  <a:pt x="3346" y="18965"/>
                  <a:pt x="3112" y="18861"/>
                  <a:pt x="2923" y="18660"/>
                </a:cubicBezTo>
                <a:cubicBezTo>
                  <a:pt x="2731" y="18460"/>
                  <a:pt x="2638" y="18225"/>
                  <a:pt x="2638" y="17963"/>
                </a:cubicBezTo>
                <a:cubicBezTo>
                  <a:pt x="2638" y="17802"/>
                  <a:pt x="2669" y="17593"/>
                  <a:pt x="2731" y="17333"/>
                </a:cubicBezTo>
                <a:cubicBezTo>
                  <a:pt x="2796" y="17082"/>
                  <a:pt x="2866" y="16811"/>
                  <a:pt x="2948" y="16531"/>
                </a:cubicBezTo>
                <a:cubicBezTo>
                  <a:pt x="3030" y="16254"/>
                  <a:pt x="3112" y="15980"/>
                  <a:pt x="3197" y="15712"/>
                </a:cubicBezTo>
                <a:cubicBezTo>
                  <a:pt x="3284" y="15447"/>
                  <a:pt x="3352" y="15229"/>
                  <a:pt x="3408" y="15057"/>
                </a:cubicBezTo>
                <a:lnTo>
                  <a:pt x="771" y="14393"/>
                </a:lnTo>
                <a:cubicBezTo>
                  <a:pt x="545" y="14343"/>
                  <a:pt x="361" y="14224"/>
                  <a:pt x="217" y="14035"/>
                </a:cubicBezTo>
                <a:cubicBezTo>
                  <a:pt x="73" y="13854"/>
                  <a:pt x="0" y="13651"/>
                  <a:pt x="0" y="13436"/>
                </a:cubicBezTo>
                <a:cubicBezTo>
                  <a:pt x="0" y="13137"/>
                  <a:pt x="104" y="12885"/>
                  <a:pt x="311" y="12679"/>
                </a:cubicBezTo>
                <a:lnTo>
                  <a:pt x="2245" y="10799"/>
                </a:lnTo>
                <a:lnTo>
                  <a:pt x="311" y="8921"/>
                </a:lnTo>
                <a:cubicBezTo>
                  <a:pt x="104" y="8715"/>
                  <a:pt x="0" y="8460"/>
                  <a:pt x="0" y="8161"/>
                </a:cubicBezTo>
                <a:cubicBezTo>
                  <a:pt x="0" y="7938"/>
                  <a:pt x="76" y="7735"/>
                  <a:pt x="226" y="7557"/>
                </a:cubicBezTo>
                <a:cubicBezTo>
                  <a:pt x="373" y="7373"/>
                  <a:pt x="556" y="7257"/>
                  <a:pt x="771" y="7204"/>
                </a:cubicBezTo>
                <a:lnTo>
                  <a:pt x="3408" y="6540"/>
                </a:lnTo>
                <a:cubicBezTo>
                  <a:pt x="3352" y="6382"/>
                  <a:pt x="3284" y="6162"/>
                  <a:pt x="3197" y="5893"/>
                </a:cubicBezTo>
                <a:cubicBezTo>
                  <a:pt x="3112" y="5622"/>
                  <a:pt x="3030" y="5346"/>
                  <a:pt x="2948" y="5069"/>
                </a:cubicBezTo>
                <a:cubicBezTo>
                  <a:pt x="2866" y="4786"/>
                  <a:pt x="2796" y="4518"/>
                  <a:pt x="2731" y="4264"/>
                </a:cubicBezTo>
                <a:cubicBezTo>
                  <a:pt x="2669" y="4007"/>
                  <a:pt x="2638" y="3795"/>
                  <a:pt x="2638" y="3634"/>
                </a:cubicBezTo>
                <a:cubicBezTo>
                  <a:pt x="2638" y="3355"/>
                  <a:pt x="2734" y="3118"/>
                  <a:pt x="2928" y="2926"/>
                </a:cubicBezTo>
                <a:cubicBezTo>
                  <a:pt x="3120" y="2731"/>
                  <a:pt x="3352" y="2635"/>
                  <a:pt x="3623" y="2635"/>
                </a:cubicBezTo>
                <a:cubicBezTo>
                  <a:pt x="3787" y="2635"/>
                  <a:pt x="3996" y="2666"/>
                  <a:pt x="4258" y="2731"/>
                </a:cubicBezTo>
                <a:cubicBezTo>
                  <a:pt x="4521" y="2793"/>
                  <a:pt x="4792" y="2866"/>
                  <a:pt x="5069" y="2951"/>
                </a:cubicBezTo>
                <a:cubicBezTo>
                  <a:pt x="5348" y="3039"/>
                  <a:pt x="5622" y="3120"/>
                  <a:pt x="5888" y="3205"/>
                </a:cubicBezTo>
                <a:cubicBezTo>
                  <a:pt x="6153" y="3284"/>
                  <a:pt x="6368" y="3349"/>
                  <a:pt x="6529" y="3406"/>
                </a:cubicBezTo>
                <a:lnTo>
                  <a:pt x="7192" y="782"/>
                </a:lnTo>
                <a:cubicBezTo>
                  <a:pt x="7246" y="556"/>
                  <a:pt x="7368" y="370"/>
                  <a:pt x="7557" y="220"/>
                </a:cubicBezTo>
                <a:cubicBezTo>
                  <a:pt x="7749" y="71"/>
                  <a:pt x="7949" y="0"/>
                  <a:pt x="8167" y="0"/>
                </a:cubicBezTo>
                <a:cubicBezTo>
                  <a:pt x="8480" y="0"/>
                  <a:pt x="8720" y="102"/>
                  <a:pt x="8881" y="308"/>
                </a:cubicBezTo>
                <a:lnTo>
                  <a:pt x="10801" y="2242"/>
                </a:lnTo>
                <a:lnTo>
                  <a:pt x="12682" y="308"/>
                </a:lnTo>
                <a:cubicBezTo>
                  <a:pt x="12888" y="102"/>
                  <a:pt x="13128" y="0"/>
                  <a:pt x="13399" y="0"/>
                </a:cubicBezTo>
                <a:cubicBezTo>
                  <a:pt x="13642" y="0"/>
                  <a:pt x="13854" y="68"/>
                  <a:pt x="14040" y="209"/>
                </a:cubicBezTo>
                <a:cubicBezTo>
                  <a:pt x="14224" y="347"/>
                  <a:pt x="14345" y="539"/>
                  <a:pt x="14399" y="782"/>
                </a:cubicBezTo>
                <a:lnTo>
                  <a:pt x="15060" y="3406"/>
                </a:lnTo>
                <a:cubicBezTo>
                  <a:pt x="15224" y="3349"/>
                  <a:pt x="15438" y="3284"/>
                  <a:pt x="15709" y="3205"/>
                </a:cubicBezTo>
                <a:cubicBezTo>
                  <a:pt x="15980" y="3120"/>
                  <a:pt x="16252" y="3039"/>
                  <a:pt x="16525" y="2951"/>
                </a:cubicBezTo>
                <a:cubicBezTo>
                  <a:pt x="16802" y="2866"/>
                  <a:pt x="17070" y="2793"/>
                  <a:pt x="17333" y="2731"/>
                </a:cubicBezTo>
                <a:cubicBezTo>
                  <a:pt x="17593" y="2666"/>
                  <a:pt x="17805" y="2635"/>
                  <a:pt x="17968" y="2635"/>
                </a:cubicBezTo>
                <a:cubicBezTo>
                  <a:pt x="18228" y="2635"/>
                  <a:pt x="18460" y="2731"/>
                  <a:pt x="18663" y="2926"/>
                </a:cubicBezTo>
                <a:cubicBezTo>
                  <a:pt x="18866" y="3118"/>
                  <a:pt x="18968" y="3355"/>
                  <a:pt x="18968" y="3634"/>
                </a:cubicBezTo>
                <a:cubicBezTo>
                  <a:pt x="18968" y="3795"/>
                  <a:pt x="18937" y="4007"/>
                  <a:pt x="18875" y="4264"/>
                </a:cubicBezTo>
                <a:cubicBezTo>
                  <a:pt x="18810" y="4518"/>
                  <a:pt x="18737" y="4786"/>
                  <a:pt x="18649" y="5069"/>
                </a:cubicBezTo>
                <a:cubicBezTo>
                  <a:pt x="18564" y="5346"/>
                  <a:pt x="18480" y="5620"/>
                  <a:pt x="18401" y="5885"/>
                </a:cubicBezTo>
                <a:cubicBezTo>
                  <a:pt x="18319" y="6150"/>
                  <a:pt x="18251" y="6371"/>
                  <a:pt x="18197" y="6540"/>
                </a:cubicBezTo>
                <a:lnTo>
                  <a:pt x="20821" y="7204"/>
                </a:lnTo>
                <a:cubicBezTo>
                  <a:pt x="21047" y="7257"/>
                  <a:pt x="21230" y="7379"/>
                  <a:pt x="21374" y="7560"/>
                </a:cubicBezTo>
                <a:cubicBezTo>
                  <a:pt x="21518" y="7749"/>
                  <a:pt x="21589" y="7946"/>
                  <a:pt x="21589" y="8161"/>
                </a:cubicBezTo>
                <a:cubicBezTo>
                  <a:pt x="21589" y="8460"/>
                  <a:pt x="21490" y="8715"/>
                  <a:pt x="21292" y="8921"/>
                </a:cubicBezTo>
                <a:lnTo>
                  <a:pt x="19332" y="10799"/>
                </a:lnTo>
                <a:lnTo>
                  <a:pt x="21292" y="12679"/>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4" name="Shape 1812"/>
          <p:cNvSpPr/>
          <p:nvPr/>
        </p:nvSpPr>
        <p:spPr>
          <a:xfrm>
            <a:off x="13751599" y="3753581"/>
            <a:ext cx="307307" cy="306601"/>
          </a:xfrm>
          <a:custGeom>
            <a:avLst/>
            <a:gdLst/>
            <a:ahLst/>
            <a:cxnLst>
              <a:cxn ang="0">
                <a:pos x="wd2" y="hd2"/>
              </a:cxn>
              <a:cxn ang="5400000">
                <a:pos x="wd2" y="hd2"/>
              </a:cxn>
              <a:cxn ang="10800000">
                <a:pos x="wd2" y="hd2"/>
              </a:cxn>
              <a:cxn ang="16200000">
                <a:pos x="wd2" y="hd2"/>
              </a:cxn>
            </a:cxnLst>
            <a:rect l="0" t="0" r="r" b="b"/>
            <a:pathLst>
              <a:path w="21598" h="21600" extrusionOk="0">
                <a:moveTo>
                  <a:pt x="17537" y="12698"/>
                </a:moveTo>
                <a:lnTo>
                  <a:pt x="19799" y="9998"/>
                </a:lnTo>
                <a:lnTo>
                  <a:pt x="19799" y="17284"/>
                </a:lnTo>
                <a:cubicBezTo>
                  <a:pt x="19799" y="17875"/>
                  <a:pt x="19701" y="18430"/>
                  <a:pt x="19505" y="18950"/>
                </a:cubicBezTo>
                <a:cubicBezTo>
                  <a:pt x="19309" y="19470"/>
                  <a:pt x="19050" y="19928"/>
                  <a:pt x="18722" y="20322"/>
                </a:cubicBezTo>
                <a:cubicBezTo>
                  <a:pt x="18394" y="20716"/>
                  <a:pt x="18015" y="21027"/>
                  <a:pt x="17584" y="21256"/>
                </a:cubicBezTo>
                <a:cubicBezTo>
                  <a:pt x="17153" y="21485"/>
                  <a:pt x="16691" y="21600"/>
                  <a:pt x="16189" y="21600"/>
                </a:cubicBezTo>
                <a:lnTo>
                  <a:pt x="3595" y="21600"/>
                </a:lnTo>
                <a:cubicBezTo>
                  <a:pt x="3103" y="21600"/>
                  <a:pt x="2636" y="21485"/>
                  <a:pt x="2195" y="21256"/>
                </a:cubicBezTo>
                <a:cubicBezTo>
                  <a:pt x="1755" y="21027"/>
                  <a:pt x="1373" y="20716"/>
                  <a:pt x="1052" y="20322"/>
                </a:cubicBezTo>
                <a:cubicBezTo>
                  <a:pt x="734" y="19928"/>
                  <a:pt x="477" y="19470"/>
                  <a:pt x="286" y="18950"/>
                </a:cubicBezTo>
                <a:cubicBezTo>
                  <a:pt x="95" y="18430"/>
                  <a:pt x="0" y="17875"/>
                  <a:pt x="0" y="17284"/>
                </a:cubicBezTo>
                <a:lnTo>
                  <a:pt x="0" y="4316"/>
                </a:lnTo>
                <a:cubicBezTo>
                  <a:pt x="0" y="3722"/>
                  <a:pt x="95" y="3164"/>
                  <a:pt x="286" y="2632"/>
                </a:cubicBezTo>
                <a:cubicBezTo>
                  <a:pt x="477" y="2107"/>
                  <a:pt x="734" y="1645"/>
                  <a:pt x="1052" y="1263"/>
                </a:cubicBezTo>
                <a:cubicBezTo>
                  <a:pt x="1373" y="878"/>
                  <a:pt x="1755" y="573"/>
                  <a:pt x="2195" y="344"/>
                </a:cubicBezTo>
                <a:cubicBezTo>
                  <a:pt x="2636" y="115"/>
                  <a:pt x="3103" y="0"/>
                  <a:pt x="3595" y="0"/>
                </a:cubicBezTo>
                <a:lnTo>
                  <a:pt x="16189" y="0"/>
                </a:lnTo>
                <a:cubicBezTo>
                  <a:pt x="16402" y="0"/>
                  <a:pt x="16605" y="26"/>
                  <a:pt x="16798" y="82"/>
                </a:cubicBezTo>
                <a:lnTo>
                  <a:pt x="14608" y="2715"/>
                </a:lnTo>
                <a:lnTo>
                  <a:pt x="3595" y="2715"/>
                </a:lnTo>
                <a:cubicBezTo>
                  <a:pt x="3228" y="2715"/>
                  <a:pt x="2915" y="2868"/>
                  <a:pt x="2653" y="3185"/>
                </a:cubicBezTo>
                <a:cubicBezTo>
                  <a:pt x="2391" y="3496"/>
                  <a:pt x="2261" y="3875"/>
                  <a:pt x="2261" y="4316"/>
                </a:cubicBezTo>
                <a:lnTo>
                  <a:pt x="2261" y="17284"/>
                </a:lnTo>
                <a:cubicBezTo>
                  <a:pt x="2261" y="17725"/>
                  <a:pt x="2391" y="18101"/>
                  <a:pt x="2653" y="18412"/>
                </a:cubicBezTo>
                <a:cubicBezTo>
                  <a:pt x="2915" y="18730"/>
                  <a:pt x="3228" y="18888"/>
                  <a:pt x="3595" y="18888"/>
                </a:cubicBezTo>
                <a:lnTo>
                  <a:pt x="16189" y="18888"/>
                </a:lnTo>
                <a:cubicBezTo>
                  <a:pt x="16556" y="18888"/>
                  <a:pt x="16874" y="18730"/>
                  <a:pt x="17139" y="18412"/>
                </a:cubicBezTo>
                <a:cubicBezTo>
                  <a:pt x="17405" y="18101"/>
                  <a:pt x="17537" y="17725"/>
                  <a:pt x="17537" y="17284"/>
                </a:cubicBezTo>
                <a:lnTo>
                  <a:pt x="17537" y="12698"/>
                </a:lnTo>
                <a:close/>
                <a:moveTo>
                  <a:pt x="21333" y="2797"/>
                </a:moveTo>
                <a:cubicBezTo>
                  <a:pt x="21514" y="3011"/>
                  <a:pt x="21600" y="3273"/>
                  <a:pt x="21598" y="3578"/>
                </a:cubicBezTo>
                <a:cubicBezTo>
                  <a:pt x="21593" y="3881"/>
                  <a:pt x="21505" y="4137"/>
                  <a:pt x="21333" y="4342"/>
                </a:cubicBezTo>
                <a:lnTo>
                  <a:pt x="13005" y="14346"/>
                </a:lnTo>
                <a:lnTo>
                  <a:pt x="11855" y="15721"/>
                </a:lnTo>
                <a:cubicBezTo>
                  <a:pt x="11676" y="15938"/>
                  <a:pt x="11458" y="16044"/>
                  <a:pt x="11206" y="16044"/>
                </a:cubicBezTo>
                <a:cubicBezTo>
                  <a:pt x="10952" y="16044"/>
                  <a:pt x="10734" y="15938"/>
                  <a:pt x="10555" y="15721"/>
                </a:cubicBezTo>
                <a:lnTo>
                  <a:pt x="9383" y="14346"/>
                </a:lnTo>
                <a:lnTo>
                  <a:pt x="4780" y="8787"/>
                </a:lnTo>
                <a:cubicBezTo>
                  <a:pt x="4601" y="8573"/>
                  <a:pt x="4508" y="8314"/>
                  <a:pt x="4508" y="8006"/>
                </a:cubicBezTo>
                <a:cubicBezTo>
                  <a:pt x="4508" y="7703"/>
                  <a:pt x="4601" y="7442"/>
                  <a:pt x="4780" y="7227"/>
                </a:cubicBezTo>
                <a:lnTo>
                  <a:pt x="5927" y="5847"/>
                </a:lnTo>
                <a:cubicBezTo>
                  <a:pt x="6106" y="5635"/>
                  <a:pt x="6324" y="5526"/>
                  <a:pt x="6578" y="5526"/>
                </a:cubicBezTo>
                <a:cubicBezTo>
                  <a:pt x="6830" y="5526"/>
                  <a:pt x="7043" y="5635"/>
                  <a:pt x="7215" y="5847"/>
                </a:cubicBezTo>
                <a:lnTo>
                  <a:pt x="11199" y="10633"/>
                </a:lnTo>
                <a:lnTo>
                  <a:pt x="18861" y="1404"/>
                </a:lnTo>
                <a:cubicBezTo>
                  <a:pt x="19040" y="1187"/>
                  <a:pt x="19263" y="1084"/>
                  <a:pt x="19525" y="1087"/>
                </a:cubicBezTo>
                <a:cubicBezTo>
                  <a:pt x="19787" y="1093"/>
                  <a:pt x="20002" y="1199"/>
                  <a:pt x="20173" y="1404"/>
                </a:cubicBezTo>
                <a:lnTo>
                  <a:pt x="21333" y="2797"/>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5" name="Shape 1813"/>
          <p:cNvSpPr/>
          <p:nvPr/>
        </p:nvSpPr>
        <p:spPr>
          <a:xfrm>
            <a:off x="14516021" y="3753581"/>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7662" y="0"/>
                </a:moveTo>
                <a:cubicBezTo>
                  <a:pt x="18199" y="0"/>
                  <a:pt x="18703" y="118"/>
                  <a:pt x="19176" y="344"/>
                </a:cubicBezTo>
                <a:cubicBezTo>
                  <a:pt x="19651" y="576"/>
                  <a:pt x="20065" y="887"/>
                  <a:pt x="20423" y="1281"/>
                </a:cubicBezTo>
                <a:cubicBezTo>
                  <a:pt x="20780" y="1674"/>
                  <a:pt x="21066" y="2132"/>
                  <a:pt x="21280" y="2652"/>
                </a:cubicBezTo>
                <a:cubicBezTo>
                  <a:pt x="21493" y="3169"/>
                  <a:pt x="21600" y="3727"/>
                  <a:pt x="21600" y="4318"/>
                </a:cubicBezTo>
                <a:lnTo>
                  <a:pt x="21600" y="17282"/>
                </a:lnTo>
                <a:cubicBezTo>
                  <a:pt x="21600" y="17873"/>
                  <a:pt x="21493" y="18431"/>
                  <a:pt x="21280" y="18948"/>
                </a:cubicBezTo>
                <a:cubicBezTo>
                  <a:pt x="21066" y="19468"/>
                  <a:pt x="20780" y="19926"/>
                  <a:pt x="20423" y="20319"/>
                </a:cubicBezTo>
                <a:cubicBezTo>
                  <a:pt x="20065" y="20713"/>
                  <a:pt x="19651" y="21024"/>
                  <a:pt x="19184" y="21256"/>
                </a:cubicBezTo>
                <a:cubicBezTo>
                  <a:pt x="18714" y="21485"/>
                  <a:pt x="18210" y="21600"/>
                  <a:pt x="17662" y="21600"/>
                </a:cubicBezTo>
                <a:lnTo>
                  <a:pt x="3924" y="21600"/>
                </a:lnTo>
                <a:cubicBezTo>
                  <a:pt x="3388" y="21600"/>
                  <a:pt x="2883" y="21485"/>
                  <a:pt x="2411" y="21256"/>
                </a:cubicBezTo>
                <a:cubicBezTo>
                  <a:pt x="1935" y="21024"/>
                  <a:pt x="1522" y="20713"/>
                  <a:pt x="1164" y="20319"/>
                </a:cubicBezTo>
                <a:cubicBezTo>
                  <a:pt x="806" y="19926"/>
                  <a:pt x="523" y="19468"/>
                  <a:pt x="312" y="18948"/>
                </a:cubicBezTo>
                <a:cubicBezTo>
                  <a:pt x="104" y="18431"/>
                  <a:pt x="0" y="17873"/>
                  <a:pt x="0" y="17282"/>
                </a:cubicBezTo>
                <a:lnTo>
                  <a:pt x="0" y="4318"/>
                </a:lnTo>
                <a:cubicBezTo>
                  <a:pt x="0" y="3727"/>
                  <a:pt x="104" y="3169"/>
                  <a:pt x="312" y="2652"/>
                </a:cubicBezTo>
                <a:cubicBezTo>
                  <a:pt x="523" y="2132"/>
                  <a:pt x="806" y="1674"/>
                  <a:pt x="1164" y="1281"/>
                </a:cubicBezTo>
                <a:cubicBezTo>
                  <a:pt x="1522" y="887"/>
                  <a:pt x="1935" y="576"/>
                  <a:pt x="2411" y="344"/>
                </a:cubicBezTo>
                <a:cubicBezTo>
                  <a:pt x="2883" y="118"/>
                  <a:pt x="3388" y="0"/>
                  <a:pt x="3924" y="0"/>
                </a:cubicBezTo>
                <a:lnTo>
                  <a:pt x="17662" y="0"/>
                </a:lnTo>
                <a:close/>
                <a:moveTo>
                  <a:pt x="17662" y="2714"/>
                </a:moveTo>
                <a:lnTo>
                  <a:pt x="3924" y="2714"/>
                </a:lnTo>
                <a:cubicBezTo>
                  <a:pt x="3524" y="2714"/>
                  <a:pt x="3180" y="2873"/>
                  <a:pt x="2897" y="3187"/>
                </a:cubicBezTo>
                <a:cubicBezTo>
                  <a:pt x="2608" y="3501"/>
                  <a:pt x="2467" y="3877"/>
                  <a:pt x="2467" y="4318"/>
                </a:cubicBezTo>
                <a:lnTo>
                  <a:pt x="2467" y="17282"/>
                </a:lnTo>
                <a:cubicBezTo>
                  <a:pt x="2467" y="17723"/>
                  <a:pt x="2608" y="18099"/>
                  <a:pt x="2897" y="18413"/>
                </a:cubicBezTo>
                <a:cubicBezTo>
                  <a:pt x="3180" y="18728"/>
                  <a:pt x="3524" y="18886"/>
                  <a:pt x="3924" y="18886"/>
                </a:cubicBezTo>
                <a:lnTo>
                  <a:pt x="17662" y="18886"/>
                </a:lnTo>
                <a:cubicBezTo>
                  <a:pt x="18063" y="18886"/>
                  <a:pt x="18407" y="18728"/>
                  <a:pt x="18698" y="18413"/>
                </a:cubicBezTo>
                <a:cubicBezTo>
                  <a:pt x="18989" y="18102"/>
                  <a:pt x="19133" y="17723"/>
                  <a:pt x="19133" y="17282"/>
                </a:cubicBezTo>
                <a:lnTo>
                  <a:pt x="19133" y="4318"/>
                </a:lnTo>
                <a:cubicBezTo>
                  <a:pt x="19133" y="3877"/>
                  <a:pt x="18989" y="3501"/>
                  <a:pt x="18698" y="3187"/>
                </a:cubicBezTo>
                <a:cubicBezTo>
                  <a:pt x="18407" y="2873"/>
                  <a:pt x="18063" y="2714"/>
                  <a:pt x="17662" y="2714"/>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6" name="Shape 1814"/>
          <p:cNvSpPr/>
          <p:nvPr/>
        </p:nvSpPr>
        <p:spPr>
          <a:xfrm>
            <a:off x="15291967" y="3753581"/>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8612" y="9346"/>
                </a:moveTo>
                <a:cubicBezTo>
                  <a:pt x="19507" y="9887"/>
                  <a:pt x="20230" y="10668"/>
                  <a:pt x="20777" y="11687"/>
                </a:cubicBezTo>
                <a:cubicBezTo>
                  <a:pt x="21324" y="12709"/>
                  <a:pt x="21600" y="13846"/>
                  <a:pt x="21600" y="15107"/>
                </a:cubicBezTo>
                <a:cubicBezTo>
                  <a:pt x="21600" y="16006"/>
                  <a:pt x="21458" y="16846"/>
                  <a:pt x="21173" y="17629"/>
                </a:cubicBezTo>
                <a:cubicBezTo>
                  <a:pt x="20890" y="18410"/>
                  <a:pt x="20503" y="19098"/>
                  <a:pt x="20009" y="19691"/>
                </a:cubicBezTo>
                <a:cubicBezTo>
                  <a:pt x="19512" y="20281"/>
                  <a:pt x="18941" y="20748"/>
                  <a:pt x="18290" y="21090"/>
                </a:cubicBezTo>
                <a:cubicBezTo>
                  <a:pt x="17640" y="21427"/>
                  <a:pt x="16939" y="21600"/>
                  <a:pt x="16188" y="21600"/>
                </a:cubicBezTo>
                <a:lnTo>
                  <a:pt x="4490" y="21600"/>
                </a:lnTo>
                <a:cubicBezTo>
                  <a:pt x="3878" y="21600"/>
                  <a:pt x="3298" y="21459"/>
                  <a:pt x="2750" y="21177"/>
                </a:cubicBezTo>
                <a:cubicBezTo>
                  <a:pt x="2203" y="20900"/>
                  <a:pt x="1723" y="20512"/>
                  <a:pt x="1313" y="20022"/>
                </a:cubicBezTo>
                <a:cubicBezTo>
                  <a:pt x="905" y="19527"/>
                  <a:pt x="583" y="18954"/>
                  <a:pt x="350" y="18295"/>
                </a:cubicBezTo>
                <a:cubicBezTo>
                  <a:pt x="115" y="17641"/>
                  <a:pt x="0" y="16947"/>
                  <a:pt x="0" y="16210"/>
                </a:cubicBezTo>
                <a:cubicBezTo>
                  <a:pt x="0" y="15565"/>
                  <a:pt x="89" y="14958"/>
                  <a:pt x="269" y="14382"/>
                </a:cubicBezTo>
                <a:cubicBezTo>
                  <a:pt x="449" y="13809"/>
                  <a:pt x="696" y="13288"/>
                  <a:pt x="1010" y="12818"/>
                </a:cubicBezTo>
                <a:cubicBezTo>
                  <a:pt x="1325" y="12352"/>
                  <a:pt x="1694" y="11955"/>
                  <a:pt x="2119" y="11632"/>
                </a:cubicBezTo>
                <a:cubicBezTo>
                  <a:pt x="2544" y="11313"/>
                  <a:pt x="3005" y="11079"/>
                  <a:pt x="3504" y="10930"/>
                </a:cubicBezTo>
                <a:cubicBezTo>
                  <a:pt x="3250" y="10552"/>
                  <a:pt x="3055" y="10141"/>
                  <a:pt x="2916" y="9689"/>
                </a:cubicBezTo>
                <a:cubicBezTo>
                  <a:pt x="2779" y="9239"/>
                  <a:pt x="2712" y="8759"/>
                  <a:pt x="2712" y="8240"/>
                </a:cubicBezTo>
                <a:cubicBezTo>
                  <a:pt x="2712" y="7636"/>
                  <a:pt x="2806" y="7071"/>
                  <a:pt x="2993" y="6547"/>
                </a:cubicBezTo>
                <a:cubicBezTo>
                  <a:pt x="3180" y="6023"/>
                  <a:pt x="3434" y="5568"/>
                  <a:pt x="3756" y="5183"/>
                </a:cubicBezTo>
                <a:cubicBezTo>
                  <a:pt x="4078" y="4797"/>
                  <a:pt x="4457" y="4489"/>
                  <a:pt x="4894" y="4264"/>
                </a:cubicBezTo>
                <a:cubicBezTo>
                  <a:pt x="5330" y="4040"/>
                  <a:pt x="5801" y="3927"/>
                  <a:pt x="6307" y="3927"/>
                </a:cubicBezTo>
                <a:cubicBezTo>
                  <a:pt x="7171" y="3927"/>
                  <a:pt x="7922" y="4258"/>
                  <a:pt x="8558" y="4921"/>
                </a:cubicBezTo>
                <a:cubicBezTo>
                  <a:pt x="8698" y="4224"/>
                  <a:pt x="8933" y="3573"/>
                  <a:pt x="9264" y="2971"/>
                </a:cubicBezTo>
                <a:cubicBezTo>
                  <a:pt x="9598" y="2370"/>
                  <a:pt x="9994" y="1848"/>
                  <a:pt x="10450" y="1405"/>
                </a:cubicBezTo>
                <a:cubicBezTo>
                  <a:pt x="10906" y="964"/>
                  <a:pt x="11412" y="622"/>
                  <a:pt x="11976" y="374"/>
                </a:cubicBezTo>
                <a:cubicBezTo>
                  <a:pt x="12540" y="124"/>
                  <a:pt x="13142" y="0"/>
                  <a:pt x="13786" y="0"/>
                </a:cubicBezTo>
                <a:cubicBezTo>
                  <a:pt x="14520" y="0"/>
                  <a:pt x="15218" y="170"/>
                  <a:pt x="15876" y="510"/>
                </a:cubicBezTo>
                <a:cubicBezTo>
                  <a:pt x="16536" y="852"/>
                  <a:pt x="17110" y="1313"/>
                  <a:pt x="17594" y="1895"/>
                </a:cubicBezTo>
                <a:cubicBezTo>
                  <a:pt x="18082" y="2476"/>
                  <a:pt x="18466" y="3167"/>
                  <a:pt x="18749" y="3956"/>
                </a:cubicBezTo>
                <a:cubicBezTo>
                  <a:pt x="19032" y="4745"/>
                  <a:pt x="19174" y="5580"/>
                  <a:pt x="19174" y="6464"/>
                </a:cubicBezTo>
                <a:cubicBezTo>
                  <a:pt x="19174" y="6988"/>
                  <a:pt x="19126" y="7492"/>
                  <a:pt x="19025" y="7973"/>
                </a:cubicBezTo>
                <a:cubicBezTo>
                  <a:pt x="18924" y="8453"/>
                  <a:pt x="18785" y="8914"/>
                  <a:pt x="18612" y="9346"/>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7" name="Shape 1815"/>
          <p:cNvSpPr/>
          <p:nvPr/>
        </p:nvSpPr>
        <p:spPr>
          <a:xfrm>
            <a:off x="1281410" y="438722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1"/>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8" name="Shape 1816"/>
          <p:cNvSpPr/>
          <p:nvPr/>
        </p:nvSpPr>
        <p:spPr>
          <a:xfrm>
            <a:off x="2004856" y="4388500"/>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11234" y="6152"/>
                </a:moveTo>
                <a:cubicBezTo>
                  <a:pt x="11406" y="6502"/>
                  <a:pt x="11552" y="6917"/>
                  <a:pt x="11672" y="7395"/>
                </a:cubicBezTo>
                <a:cubicBezTo>
                  <a:pt x="11747" y="7412"/>
                  <a:pt x="11886" y="7434"/>
                  <a:pt x="12089" y="7462"/>
                </a:cubicBezTo>
                <a:cubicBezTo>
                  <a:pt x="12291" y="7488"/>
                  <a:pt x="12501" y="7527"/>
                  <a:pt x="12715" y="7578"/>
                </a:cubicBezTo>
                <a:cubicBezTo>
                  <a:pt x="12929" y="7626"/>
                  <a:pt x="13120" y="7680"/>
                  <a:pt x="13289" y="7731"/>
                </a:cubicBezTo>
                <a:cubicBezTo>
                  <a:pt x="13459" y="7787"/>
                  <a:pt x="13543" y="7849"/>
                  <a:pt x="13543" y="7923"/>
                </a:cubicBezTo>
                <a:lnTo>
                  <a:pt x="13543" y="10328"/>
                </a:lnTo>
                <a:cubicBezTo>
                  <a:pt x="13543" y="10416"/>
                  <a:pt x="13459" y="10495"/>
                  <a:pt x="13289" y="10549"/>
                </a:cubicBezTo>
                <a:cubicBezTo>
                  <a:pt x="13120" y="10611"/>
                  <a:pt x="12929" y="10659"/>
                  <a:pt x="12715" y="10707"/>
                </a:cubicBezTo>
                <a:cubicBezTo>
                  <a:pt x="12501" y="10752"/>
                  <a:pt x="12289" y="10783"/>
                  <a:pt x="12077" y="10800"/>
                </a:cubicBezTo>
                <a:cubicBezTo>
                  <a:pt x="11867" y="10820"/>
                  <a:pt x="11731" y="10837"/>
                  <a:pt x="11672" y="10857"/>
                </a:cubicBezTo>
                <a:cubicBezTo>
                  <a:pt x="11566" y="11243"/>
                  <a:pt x="11430" y="11639"/>
                  <a:pt x="11255" y="12045"/>
                </a:cubicBezTo>
                <a:cubicBezTo>
                  <a:pt x="11430" y="12325"/>
                  <a:pt x="11594" y="12596"/>
                  <a:pt x="11757" y="12864"/>
                </a:cubicBezTo>
                <a:cubicBezTo>
                  <a:pt x="11919" y="13127"/>
                  <a:pt x="12100" y="13395"/>
                  <a:pt x="12303" y="13655"/>
                </a:cubicBezTo>
                <a:lnTo>
                  <a:pt x="12326" y="13787"/>
                </a:lnTo>
                <a:cubicBezTo>
                  <a:pt x="12326" y="13841"/>
                  <a:pt x="12249" y="13977"/>
                  <a:pt x="12096" y="14194"/>
                </a:cubicBezTo>
                <a:cubicBezTo>
                  <a:pt x="11940" y="14411"/>
                  <a:pt x="11761" y="14637"/>
                  <a:pt x="11559" y="14877"/>
                </a:cubicBezTo>
                <a:cubicBezTo>
                  <a:pt x="11357" y="15117"/>
                  <a:pt x="11166" y="15326"/>
                  <a:pt x="10992" y="15513"/>
                </a:cubicBezTo>
                <a:cubicBezTo>
                  <a:pt x="10813" y="15696"/>
                  <a:pt x="10702" y="15789"/>
                  <a:pt x="10658" y="15789"/>
                </a:cubicBezTo>
                <a:cubicBezTo>
                  <a:pt x="10643" y="15789"/>
                  <a:pt x="10566" y="15727"/>
                  <a:pt x="10427" y="15606"/>
                </a:cubicBezTo>
                <a:cubicBezTo>
                  <a:pt x="10288" y="15484"/>
                  <a:pt x="10135" y="15346"/>
                  <a:pt x="9966" y="15188"/>
                </a:cubicBezTo>
                <a:cubicBezTo>
                  <a:pt x="9796" y="15030"/>
                  <a:pt x="9638" y="14886"/>
                  <a:pt x="9493" y="14747"/>
                </a:cubicBezTo>
                <a:cubicBezTo>
                  <a:pt x="9344" y="14615"/>
                  <a:pt x="9250" y="14524"/>
                  <a:pt x="9205" y="14476"/>
                </a:cubicBezTo>
                <a:cubicBezTo>
                  <a:pt x="8866" y="14685"/>
                  <a:pt x="8537" y="14852"/>
                  <a:pt x="8212" y="14979"/>
                </a:cubicBezTo>
                <a:cubicBezTo>
                  <a:pt x="8212" y="15069"/>
                  <a:pt x="8200" y="15236"/>
                  <a:pt x="8179" y="15476"/>
                </a:cubicBezTo>
                <a:cubicBezTo>
                  <a:pt x="8156" y="15721"/>
                  <a:pt x="8127" y="15976"/>
                  <a:pt x="8090" y="16241"/>
                </a:cubicBezTo>
                <a:cubicBezTo>
                  <a:pt x="8052" y="16509"/>
                  <a:pt x="8005" y="16744"/>
                  <a:pt x="7948" y="16944"/>
                </a:cubicBezTo>
                <a:cubicBezTo>
                  <a:pt x="7892" y="17148"/>
                  <a:pt x="7833" y="17249"/>
                  <a:pt x="7774" y="17249"/>
                </a:cubicBezTo>
                <a:lnTo>
                  <a:pt x="5769" y="17249"/>
                </a:lnTo>
                <a:cubicBezTo>
                  <a:pt x="5708" y="17249"/>
                  <a:pt x="5651" y="17147"/>
                  <a:pt x="5595" y="16944"/>
                </a:cubicBezTo>
                <a:cubicBezTo>
                  <a:pt x="5538" y="16744"/>
                  <a:pt x="5494" y="16509"/>
                  <a:pt x="5463" y="16241"/>
                </a:cubicBezTo>
                <a:cubicBezTo>
                  <a:pt x="5435" y="15976"/>
                  <a:pt x="5406" y="15721"/>
                  <a:pt x="5385" y="15484"/>
                </a:cubicBezTo>
                <a:cubicBezTo>
                  <a:pt x="5362" y="15244"/>
                  <a:pt x="5352" y="15078"/>
                  <a:pt x="5352" y="14979"/>
                </a:cubicBezTo>
                <a:cubicBezTo>
                  <a:pt x="5013" y="14871"/>
                  <a:pt x="4682" y="14702"/>
                  <a:pt x="4359" y="14476"/>
                </a:cubicBezTo>
                <a:cubicBezTo>
                  <a:pt x="4126" y="14685"/>
                  <a:pt x="3895" y="14894"/>
                  <a:pt x="3667" y="15106"/>
                </a:cubicBezTo>
                <a:cubicBezTo>
                  <a:pt x="3439" y="15321"/>
                  <a:pt x="3213" y="15535"/>
                  <a:pt x="2996" y="15761"/>
                </a:cubicBezTo>
                <a:lnTo>
                  <a:pt x="2883" y="15789"/>
                </a:lnTo>
                <a:cubicBezTo>
                  <a:pt x="2855" y="15789"/>
                  <a:pt x="2751" y="15696"/>
                  <a:pt x="2573" y="15513"/>
                </a:cubicBezTo>
                <a:cubicBezTo>
                  <a:pt x="2396" y="15326"/>
                  <a:pt x="2212" y="15117"/>
                  <a:pt x="2022" y="14877"/>
                </a:cubicBezTo>
                <a:cubicBezTo>
                  <a:pt x="1829" y="14637"/>
                  <a:pt x="1657" y="14411"/>
                  <a:pt x="1504" y="14194"/>
                </a:cubicBezTo>
                <a:cubicBezTo>
                  <a:pt x="1349" y="13977"/>
                  <a:pt x="1273" y="13841"/>
                  <a:pt x="1273" y="13787"/>
                </a:cubicBezTo>
                <a:cubicBezTo>
                  <a:pt x="1273" y="13771"/>
                  <a:pt x="1320" y="13677"/>
                  <a:pt x="1419" y="13511"/>
                </a:cubicBezTo>
                <a:cubicBezTo>
                  <a:pt x="1516" y="13347"/>
                  <a:pt x="1629" y="13163"/>
                  <a:pt x="1751" y="12971"/>
                </a:cubicBezTo>
                <a:cubicBezTo>
                  <a:pt x="1876" y="12777"/>
                  <a:pt x="1991" y="12590"/>
                  <a:pt x="2100" y="12415"/>
                </a:cubicBezTo>
                <a:cubicBezTo>
                  <a:pt x="2210" y="12240"/>
                  <a:pt x="2278" y="12127"/>
                  <a:pt x="2309" y="12071"/>
                </a:cubicBezTo>
                <a:cubicBezTo>
                  <a:pt x="2135" y="11687"/>
                  <a:pt x="1989" y="11260"/>
                  <a:pt x="1869" y="10800"/>
                </a:cubicBezTo>
                <a:cubicBezTo>
                  <a:pt x="1794" y="10783"/>
                  <a:pt x="1655" y="10761"/>
                  <a:pt x="1452" y="10732"/>
                </a:cubicBezTo>
                <a:cubicBezTo>
                  <a:pt x="1250" y="10707"/>
                  <a:pt x="1043" y="10676"/>
                  <a:pt x="826" y="10639"/>
                </a:cubicBezTo>
                <a:cubicBezTo>
                  <a:pt x="612" y="10602"/>
                  <a:pt x="421" y="10554"/>
                  <a:pt x="252" y="10498"/>
                </a:cubicBezTo>
                <a:cubicBezTo>
                  <a:pt x="82" y="10439"/>
                  <a:pt x="0" y="10374"/>
                  <a:pt x="0" y="10300"/>
                </a:cubicBezTo>
                <a:lnTo>
                  <a:pt x="0" y="7869"/>
                </a:lnTo>
                <a:cubicBezTo>
                  <a:pt x="0" y="7798"/>
                  <a:pt x="82" y="7725"/>
                  <a:pt x="252" y="7660"/>
                </a:cubicBezTo>
                <a:cubicBezTo>
                  <a:pt x="421" y="7590"/>
                  <a:pt x="617" y="7539"/>
                  <a:pt x="838" y="7502"/>
                </a:cubicBezTo>
                <a:cubicBezTo>
                  <a:pt x="1059" y="7468"/>
                  <a:pt x="1273" y="7434"/>
                  <a:pt x="1476" y="7409"/>
                </a:cubicBezTo>
                <a:cubicBezTo>
                  <a:pt x="1678" y="7380"/>
                  <a:pt x="1817" y="7366"/>
                  <a:pt x="1892" y="7366"/>
                </a:cubicBezTo>
                <a:cubicBezTo>
                  <a:pt x="1982" y="6926"/>
                  <a:pt x="2121" y="6531"/>
                  <a:pt x="2309" y="6178"/>
                </a:cubicBezTo>
                <a:cubicBezTo>
                  <a:pt x="2135" y="5901"/>
                  <a:pt x="1965" y="5621"/>
                  <a:pt x="1796" y="5347"/>
                </a:cubicBezTo>
                <a:cubicBezTo>
                  <a:pt x="1629" y="5074"/>
                  <a:pt x="1452" y="4803"/>
                  <a:pt x="1273" y="4543"/>
                </a:cubicBezTo>
                <a:lnTo>
                  <a:pt x="1229" y="4407"/>
                </a:lnTo>
                <a:cubicBezTo>
                  <a:pt x="1229" y="4354"/>
                  <a:pt x="1304" y="4221"/>
                  <a:pt x="1457" y="4009"/>
                </a:cubicBezTo>
                <a:cubicBezTo>
                  <a:pt x="1612" y="3797"/>
                  <a:pt x="1789" y="3574"/>
                  <a:pt x="1987" y="3334"/>
                </a:cubicBezTo>
                <a:cubicBezTo>
                  <a:pt x="2187" y="3094"/>
                  <a:pt x="2375" y="2883"/>
                  <a:pt x="2551" y="2696"/>
                </a:cubicBezTo>
                <a:cubicBezTo>
                  <a:pt x="2728" y="2515"/>
                  <a:pt x="2839" y="2419"/>
                  <a:pt x="2883" y="2419"/>
                </a:cubicBezTo>
                <a:cubicBezTo>
                  <a:pt x="2900" y="2419"/>
                  <a:pt x="2975" y="2479"/>
                  <a:pt x="3114" y="2597"/>
                </a:cubicBezTo>
                <a:cubicBezTo>
                  <a:pt x="3253" y="2713"/>
                  <a:pt x="3408" y="2851"/>
                  <a:pt x="3578" y="3007"/>
                </a:cubicBezTo>
                <a:cubicBezTo>
                  <a:pt x="3745" y="3165"/>
                  <a:pt x="3907" y="3320"/>
                  <a:pt x="4060" y="3470"/>
                </a:cubicBezTo>
                <a:cubicBezTo>
                  <a:pt x="4215" y="3617"/>
                  <a:pt x="4307" y="3707"/>
                  <a:pt x="4336" y="3744"/>
                </a:cubicBezTo>
                <a:cubicBezTo>
                  <a:pt x="4660" y="3518"/>
                  <a:pt x="4999" y="3354"/>
                  <a:pt x="5352" y="3244"/>
                </a:cubicBezTo>
                <a:cubicBezTo>
                  <a:pt x="5352" y="3173"/>
                  <a:pt x="5362" y="3004"/>
                  <a:pt x="5385" y="2747"/>
                </a:cubicBezTo>
                <a:cubicBezTo>
                  <a:pt x="5406" y="2484"/>
                  <a:pt x="5435" y="2225"/>
                  <a:pt x="5463" y="1968"/>
                </a:cubicBezTo>
                <a:cubicBezTo>
                  <a:pt x="5494" y="1708"/>
                  <a:pt x="5534" y="1476"/>
                  <a:pt x="5583" y="1264"/>
                </a:cubicBezTo>
                <a:cubicBezTo>
                  <a:pt x="5630" y="1053"/>
                  <a:pt x="5694" y="948"/>
                  <a:pt x="5769" y="948"/>
                </a:cubicBezTo>
                <a:lnTo>
                  <a:pt x="7774" y="948"/>
                </a:lnTo>
                <a:cubicBezTo>
                  <a:pt x="7833" y="948"/>
                  <a:pt x="7892" y="1053"/>
                  <a:pt x="7948" y="1264"/>
                </a:cubicBezTo>
                <a:cubicBezTo>
                  <a:pt x="8005" y="1476"/>
                  <a:pt x="8047" y="1708"/>
                  <a:pt x="8078" y="1968"/>
                </a:cubicBezTo>
                <a:cubicBezTo>
                  <a:pt x="8109" y="2225"/>
                  <a:pt x="8134" y="2484"/>
                  <a:pt x="8156" y="2747"/>
                </a:cubicBezTo>
                <a:cubicBezTo>
                  <a:pt x="8179" y="3004"/>
                  <a:pt x="8198" y="3173"/>
                  <a:pt x="8212" y="3244"/>
                </a:cubicBezTo>
                <a:cubicBezTo>
                  <a:pt x="8551" y="3354"/>
                  <a:pt x="8873" y="3512"/>
                  <a:pt x="9182" y="3715"/>
                </a:cubicBezTo>
                <a:cubicBezTo>
                  <a:pt x="9415" y="3512"/>
                  <a:pt x="9650" y="3306"/>
                  <a:pt x="9886" y="3106"/>
                </a:cubicBezTo>
                <a:cubicBezTo>
                  <a:pt x="10123" y="2899"/>
                  <a:pt x="10352" y="2691"/>
                  <a:pt x="10568" y="2476"/>
                </a:cubicBezTo>
                <a:lnTo>
                  <a:pt x="10658" y="2419"/>
                </a:lnTo>
                <a:cubicBezTo>
                  <a:pt x="10688" y="2419"/>
                  <a:pt x="10792" y="2518"/>
                  <a:pt x="10968" y="2710"/>
                </a:cubicBezTo>
                <a:cubicBezTo>
                  <a:pt x="11145" y="2905"/>
                  <a:pt x="11331" y="3117"/>
                  <a:pt x="11526" y="3348"/>
                </a:cubicBezTo>
                <a:cubicBezTo>
                  <a:pt x="11721" y="3577"/>
                  <a:pt x="11900" y="3797"/>
                  <a:pt x="12060" y="4009"/>
                </a:cubicBezTo>
                <a:cubicBezTo>
                  <a:pt x="12223" y="4221"/>
                  <a:pt x="12303" y="4354"/>
                  <a:pt x="12303" y="4407"/>
                </a:cubicBezTo>
                <a:cubicBezTo>
                  <a:pt x="12303" y="4444"/>
                  <a:pt x="12253" y="4543"/>
                  <a:pt x="12152" y="4712"/>
                </a:cubicBezTo>
                <a:cubicBezTo>
                  <a:pt x="12049" y="4879"/>
                  <a:pt x="11936" y="5057"/>
                  <a:pt x="11813" y="5251"/>
                </a:cubicBezTo>
                <a:cubicBezTo>
                  <a:pt x="11689" y="5446"/>
                  <a:pt x="11568" y="5630"/>
                  <a:pt x="11453" y="5808"/>
                </a:cubicBezTo>
                <a:cubicBezTo>
                  <a:pt x="11335" y="5983"/>
                  <a:pt x="11260" y="6096"/>
                  <a:pt x="11234" y="6152"/>
                </a:cubicBezTo>
                <a:moveTo>
                  <a:pt x="6781" y="11545"/>
                </a:moveTo>
                <a:cubicBezTo>
                  <a:pt x="7061" y="11545"/>
                  <a:pt x="7322" y="11480"/>
                  <a:pt x="7570" y="11356"/>
                </a:cubicBezTo>
                <a:cubicBezTo>
                  <a:pt x="7819" y="11229"/>
                  <a:pt x="8036" y="11057"/>
                  <a:pt x="8219" y="10837"/>
                </a:cubicBezTo>
                <a:cubicBezTo>
                  <a:pt x="8403" y="10616"/>
                  <a:pt x="8546" y="10357"/>
                  <a:pt x="8652" y="10060"/>
                </a:cubicBezTo>
                <a:cubicBezTo>
                  <a:pt x="8758" y="9761"/>
                  <a:pt x="8810" y="9447"/>
                  <a:pt x="8810" y="9111"/>
                </a:cubicBezTo>
                <a:cubicBezTo>
                  <a:pt x="8810" y="8778"/>
                  <a:pt x="8758" y="8459"/>
                  <a:pt x="8652" y="8160"/>
                </a:cubicBezTo>
                <a:cubicBezTo>
                  <a:pt x="8546" y="7858"/>
                  <a:pt x="8403" y="7592"/>
                  <a:pt x="8219" y="7372"/>
                </a:cubicBezTo>
                <a:cubicBezTo>
                  <a:pt x="8036" y="7152"/>
                  <a:pt x="7819" y="6980"/>
                  <a:pt x="7570" y="6847"/>
                </a:cubicBezTo>
                <a:cubicBezTo>
                  <a:pt x="7322" y="6717"/>
                  <a:pt x="7061" y="6649"/>
                  <a:pt x="6781" y="6649"/>
                </a:cubicBezTo>
                <a:cubicBezTo>
                  <a:pt x="6211" y="6649"/>
                  <a:pt x="5727" y="6889"/>
                  <a:pt x="5329" y="7367"/>
                </a:cubicBezTo>
                <a:cubicBezTo>
                  <a:pt x="4931" y="7844"/>
                  <a:pt x="4731" y="8425"/>
                  <a:pt x="4731" y="9111"/>
                </a:cubicBezTo>
                <a:cubicBezTo>
                  <a:pt x="4731" y="9448"/>
                  <a:pt x="4785" y="9761"/>
                  <a:pt x="4896" y="10060"/>
                </a:cubicBezTo>
                <a:cubicBezTo>
                  <a:pt x="5004" y="10357"/>
                  <a:pt x="5150" y="10616"/>
                  <a:pt x="5334" y="10837"/>
                </a:cubicBezTo>
                <a:cubicBezTo>
                  <a:pt x="5517" y="11057"/>
                  <a:pt x="5736" y="11229"/>
                  <a:pt x="5988" y="11356"/>
                </a:cubicBezTo>
                <a:cubicBezTo>
                  <a:pt x="6240" y="11480"/>
                  <a:pt x="6501" y="11545"/>
                  <a:pt x="6781" y="11545"/>
                </a:cubicBezTo>
                <a:moveTo>
                  <a:pt x="20496" y="16952"/>
                </a:moveTo>
                <a:cubicBezTo>
                  <a:pt x="20428" y="17294"/>
                  <a:pt x="20341" y="17613"/>
                  <a:pt x="20235" y="17913"/>
                </a:cubicBezTo>
                <a:cubicBezTo>
                  <a:pt x="20251" y="17963"/>
                  <a:pt x="20294" y="18051"/>
                  <a:pt x="20364" y="18161"/>
                </a:cubicBezTo>
                <a:cubicBezTo>
                  <a:pt x="20437" y="18274"/>
                  <a:pt x="20508" y="18398"/>
                  <a:pt x="20574" y="18528"/>
                </a:cubicBezTo>
                <a:cubicBezTo>
                  <a:pt x="20642" y="18655"/>
                  <a:pt x="20701" y="18779"/>
                  <a:pt x="20755" y="18898"/>
                </a:cubicBezTo>
                <a:cubicBezTo>
                  <a:pt x="20807" y="19014"/>
                  <a:pt x="20833" y="19098"/>
                  <a:pt x="20833" y="19141"/>
                </a:cubicBezTo>
                <a:cubicBezTo>
                  <a:pt x="20833" y="19177"/>
                  <a:pt x="20762" y="19282"/>
                  <a:pt x="20626" y="19460"/>
                </a:cubicBezTo>
                <a:cubicBezTo>
                  <a:pt x="20487" y="19635"/>
                  <a:pt x="20324" y="19821"/>
                  <a:pt x="20141" y="20013"/>
                </a:cubicBezTo>
                <a:cubicBezTo>
                  <a:pt x="19957" y="20205"/>
                  <a:pt x="19778" y="20389"/>
                  <a:pt x="19611" y="20558"/>
                </a:cubicBezTo>
                <a:cubicBezTo>
                  <a:pt x="19442" y="20730"/>
                  <a:pt x="19333" y="20849"/>
                  <a:pt x="19289" y="20911"/>
                </a:cubicBezTo>
                <a:lnTo>
                  <a:pt x="19199" y="20968"/>
                </a:lnTo>
                <a:cubicBezTo>
                  <a:pt x="19169" y="20968"/>
                  <a:pt x="19107" y="20928"/>
                  <a:pt x="19013" y="20852"/>
                </a:cubicBezTo>
                <a:cubicBezTo>
                  <a:pt x="18919" y="20773"/>
                  <a:pt x="18823" y="20685"/>
                  <a:pt x="18726" y="20586"/>
                </a:cubicBezTo>
                <a:cubicBezTo>
                  <a:pt x="18630" y="20488"/>
                  <a:pt x="18533" y="20392"/>
                  <a:pt x="18439" y="20295"/>
                </a:cubicBezTo>
                <a:cubicBezTo>
                  <a:pt x="18345" y="20199"/>
                  <a:pt x="18284" y="20137"/>
                  <a:pt x="18253" y="20101"/>
                </a:cubicBezTo>
                <a:cubicBezTo>
                  <a:pt x="17975" y="20208"/>
                  <a:pt x="17681" y="20295"/>
                  <a:pt x="17373" y="20358"/>
                </a:cubicBezTo>
                <a:cubicBezTo>
                  <a:pt x="17359" y="20411"/>
                  <a:pt x="17323" y="20510"/>
                  <a:pt x="17274" y="20649"/>
                </a:cubicBezTo>
                <a:cubicBezTo>
                  <a:pt x="17220" y="20787"/>
                  <a:pt x="17161" y="20925"/>
                  <a:pt x="17097" y="21061"/>
                </a:cubicBezTo>
                <a:cubicBezTo>
                  <a:pt x="17034" y="21196"/>
                  <a:pt x="16973" y="21320"/>
                  <a:pt x="16911" y="21431"/>
                </a:cubicBezTo>
                <a:cubicBezTo>
                  <a:pt x="16853" y="21546"/>
                  <a:pt x="16798" y="21600"/>
                  <a:pt x="16754" y="21600"/>
                </a:cubicBezTo>
                <a:cubicBezTo>
                  <a:pt x="16709" y="21600"/>
                  <a:pt x="16577" y="21569"/>
                  <a:pt x="16361" y="21498"/>
                </a:cubicBezTo>
                <a:cubicBezTo>
                  <a:pt x="16142" y="21431"/>
                  <a:pt x="15906" y="21349"/>
                  <a:pt x="15655" y="21247"/>
                </a:cubicBezTo>
                <a:cubicBezTo>
                  <a:pt x="15405" y="21148"/>
                  <a:pt x="15179" y="21044"/>
                  <a:pt x="14979" y="20931"/>
                </a:cubicBezTo>
                <a:cubicBezTo>
                  <a:pt x="14779" y="20818"/>
                  <a:pt x="14680" y="20719"/>
                  <a:pt x="14680" y="20629"/>
                </a:cubicBezTo>
                <a:cubicBezTo>
                  <a:pt x="14680" y="20420"/>
                  <a:pt x="14699" y="20205"/>
                  <a:pt x="14737" y="19985"/>
                </a:cubicBezTo>
                <a:cubicBezTo>
                  <a:pt x="14774" y="19765"/>
                  <a:pt x="14810" y="19556"/>
                  <a:pt x="14838" y="19355"/>
                </a:cubicBezTo>
                <a:cubicBezTo>
                  <a:pt x="14718" y="19248"/>
                  <a:pt x="14612" y="19129"/>
                  <a:pt x="14518" y="18999"/>
                </a:cubicBezTo>
                <a:cubicBezTo>
                  <a:pt x="14424" y="18870"/>
                  <a:pt x="14339" y="18731"/>
                  <a:pt x="14263" y="18587"/>
                </a:cubicBezTo>
                <a:cubicBezTo>
                  <a:pt x="14092" y="18607"/>
                  <a:pt x="13920" y="18618"/>
                  <a:pt x="13750" y="18630"/>
                </a:cubicBezTo>
                <a:cubicBezTo>
                  <a:pt x="13583" y="18638"/>
                  <a:pt x="13414" y="18641"/>
                  <a:pt x="13251" y="18641"/>
                </a:cubicBezTo>
                <a:lnTo>
                  <a:pt x="13087" y="18641"/>
                </a:lnTo>
                <a:cubicBezTo>
                  <a:pt x="13037" y="18641"/>
                  <a:pt x="13007" y="18590"/>
                  <a:pt x="12990" y="18491"/>
                </a:cubicBezTo>
                <a:cubicBezTo>
                  <a:pt x="12976" y="18418"/>
                  <a:pt x="12945" y="18260"/>
                  <a:pt x="12901" y="18011"/>
                </a:cubicBezTo>
                <a:cubicBezTo>
                  <a:pt x="12856" y="17763"/>
                  <a:pt x="12804" y="17503"/>
                  <a:pt x="12748" y="17229"/>
                </a:cubicBezTo>
                <a:cubicBezTo>
                  <a:pt x="12691" y="16953"/>
                  <a:pt x="12644" y="16704"/>
                  <a:pt x="12609" y="16478"/>
                </a:cubicBezTo>
                <a:cubicBezTo>
                  <a:pt x="12569" y="16252"/>
                  <a:pt x="12552" y="16123"/>
                  <a:pt x="12552" y="16086"/>
                </a:cubicBezTo>
                <a:cubicBezTo>
                  <a:pt x="12552" y="16032"/>
                  <a:pt x="12602" y="15973"/>
                  <a:pt x="12703" y="15911"/>
                </a:cubicBezTo>
                <a:cubicBezTo>
                  <a:pt x="12804" y="15849"/>
                  <a:pt x="12922" y="15784"/>
                  <a:pt x="13054" y="15713"/>
                </a:cubicBezTo>
                <a:cubicBezTo>
                  <a:pt x="13183" y="15645"/>
                  <a:pt x="13310" y="15592"/>
                  <a:pt x="13430" y="15546"/>
                </a:cubicBezTo>
                <a:cubicBezTo>
                  <a:pt x="13550" y="15501"/>
                  <a:pt x="13633" y="15470"/>
                  <a:pt x="13677" y="15453"/>
                </a:cubicBezTo>
                <a:cubicBezTo>
                  <a:pt x="13708" y="15241"/>
                  <a:pt x="13743" y="15069"/>
                  <a:pt x="13786" y="14922"/>
                </a:cubicBezTo>
                <a:cubicBezTo>
                  <a:pt x="13826" y="14778"/>
                  <a:pt x="13885" y="14615"/>
                  <a:pt x="13960" y="14423"/>
                </a:cubicBezTo>
                <a:cubicBezTo>
                  <a:pt x="13929" y="14389"/>
                  <a:pt x="13882" y="14310"/>
                  <a:pt x="13814" y="14194"/>
                </a:cubicBezTo>
                <a:cubicBezTo>
                  <a:pt x="13746" y="14075"/>
                  <a:pt x="13677" y="13951"/>
                  <a:pt x="13604" y="13824"/>
                </a:cubicBezTo>
                <a:cubicBezTo>
                  <a:pt x="13534" y="13694"/>
                  <a:pt x="13470" y="13567"/>
                  <a:pt x="13418" y="13446"/>
                </a:cubicBezTo>
                <a:cubicBezTo>
                  <a:pt x="13367" y="13325"/>
                  <a:pt x="13341" y="13243"/>
                  <a:pt x="13341" y="13209"/>
                </a:cubicBezTo>
                <a:cubicBezTo>
                  <a:pt x="13341" y="13172"/>
                  <a:pt x="13409" y="13065"/>
                  <a:pt x="13548" y="12887"/>
                </a:cubicBezTo>
                <a:cubicBezTo>
                  <a:pt x="13687" y="12715"/>
                  <a:pt x="13849" y="12531"/>
                  <a:pt x="14033" y="12336"/>
                </a:cubicBezTo>
                <a:cubicBezTo>
                  <a:pt x="14216" y="12144"/>
                  <a:pt x="14393" y="11961"/>
                  <a:pt x="14562" y="11797"/>
                </a:cubicBezTo>
                <a:cubicBezTo>
                  <a:pt x="14732" y="11628"/>
                  <a:pt x="14838" y="11517"/>
                  <a:pt x="14883" y="11467"/>
                </a:cubicBezTo>
                <a:lnTo>
                  <a:pt x="14974" y="11410"/>
                </a:lnTo>
                <a:cubicBezTo>
                  <a:pt x="15005" y="11410"/>
                  <a:pt x="15066" y="11450"/>
                  <a:pt x="15160" y="11526"/>
                </a:cubicBezTo>
                <a:cubicBezTo>
                  <a:pt x="15254" y="11599"/>
                  <a:pt x="15349" y="11690"/>
                  <a:pt x="15447" y="11789"/>
                </a:cubicBezTo>
                <a:cubicBezTo>
                  <a:pt x="15544" y="11887"/>
                  <a:pt x="15640" y="11983"/>
                  <a:pt x="15735" y="12076"/>
                </a:cubicBezTo>
                <a:cubicBezTo>
                  <a:pt x="15829" y="12175"/>
                  <a:pt x="15890" y="12237"/>
                  <a:pt x="15920" y="12277"/>
                </a:cubicBezTo>
                <a:cubicBezTo>
                  <a:pt x="16184" y="12167"/>
                  <a:pt x="16469" y="12082"/>
                  <a:pt x="16777" y="12017"/>
                </a:cubicBezTo>
                <a:cubicBezTo>
                  <a:pt x="16791" y="11964"/>
                  <a:pt x="16827" y="11868"/>
                  <a:pt x="16878" y="11726"/>
                </a:cubicBezTo>
                <a:cubicBezTo>
                  <a:pt x="16930" y="11588"/>
                  <a:pt x="16991" y="11450"/>
                  <a:pt x="17064" y="11317"/>
                </a:cubicBezTo>
                <a:cubicBezTo>
                  <a:pt x="17135" y="11178"/>
                  <a:pt x="17201" y="11057"/>
                  <a:pt x="17262" y="10941"/>
                </a:cubicBezTo>
                <a:cubicBezTo>
                  <a:pt x="17321" y="10831"/>
                  <a:pt x="17373" y="10775"/>
                  <a:pt x="17420" y="10775"/>
                </a:cubicBezTo>
                <a:cubicBezTo>
                  <a:pt x="17448" y="10775"/>
                  <a:pt x="17575" y="10806"/>
                  <a:pt x="17803" y="10871"/>
                </a:cubicBezTo>
                <a:cubicBezTo>
                  <a:pt x="18027" y="10930"/>
                  <a:pt x="18265" y="11015"/>
                  <a:pt x="18517" y="11119"/>
                </a:cubicBezTo>
                <a:cubicBezTo>
                  <a:pt x="18768" y="11224"/>
                  <a:pt x="18997" y="11328"/>
                  <a:pt x="19199" y="11438"/>
                </a:cubicBezTo>
                <a:cubicBezTo>
                  <a:pt x="19402" y="11546"/>
                  <a:pt x="19503" y="11647"/>
                  <a:pt x="19503" y="11746"/>
                </a:cubicBezTo>
                <a:cubicBezTo>
                  <a:pt x="19503" y="11955"/>
                  <a:pt x="19482" y="12167"/>
                  <a:pt x="19442" y="12384"/>
                </a:cubicBezTo>
                <a:cubicBezTo>
                  <a:pt x="19399" y="12599"/>
                  <a:pt x="19364" y="12810"/>
                  <a:pt x="19333" y="13017"/>
                </a:cubicBezTo>
                <a:cubicBezTo>
                  <a:pt x="19453" y="13124"/>
                  <a:pt x="19562" y="13245"/>
                  <a:pt x="19656" y="13375"/>
                </a:cubicBezTo>
                <a:cubicBezTo>
                  <a:pt x="19750" y="13505"/>
                  <a:pt x="19835" y="13643"/>
                  <a:pt x="19910" y="13787"/>
                </a:cubicBezTo>
                <a:cubicBezTo>
                  <a:pt x="20096" y="13771"/>
                  <a:pt x="20282" y="13756"/>
                  <a:pt x="20466" y="13748"/>
                </a:cubicBezTo>
                <a:cubicBezTo>
                  <a:pt x="20651" y="13737"/>
                  <a:pt x="20830" y="13734"/>
                  <a:pt x="21002" y="13734"/>
                </a:cubicBezTo>
                <a:cubicBezTo>
                  <a:pt x="21061" y="13734"/>
                  <a:pt x="21129" y="13852"/>
                  <a:pt x="21205" y="14092"/>
                </a:cubicBezTo>
                <a:cubicBezTo>
                  <a:pt x="21280" y="14333"/>
                  <a:pt x="21346" y="14604"/>
                  <a:pt x="21402" y="14911"/>
                </a:cubicBezTo>
                <a:cubicBezTo>
                  <a:pt x="21459" y="15216"/>
                  <a:pt x="21506" y="15507"/>
                  <a:pt x="21544" y="15784"/>
                </a:cubicBezTo>
                <a:cubicBezTo>
                  <a:pt x="21581" y="16058"/>
                  <a:pt x="21600" y="16236"/>
                  <a:pt x="21600" y="16315"/>
                </a:cubicBezTo>
                <a:cubicBezTo>
                  <a:pt x="21600" y="16371"/>
                  <a:pt x="21548" y="16427"/>
                  <a:pt x="21447" y="16492"/>
                </a:cubicBezTo>
                <a:cubicBezTo>
                  <a:pt x="21346" y="16554"/>
                  <a:pt x="21235" y="16614"/>
                  <a:pt x="21115" y="16665"/>
                </a:cubicBezTo>
                <a:cubicBezTo>
                  <a:pt x="20995" y="16721"/>
                  <a:pt x="20873" y="16777"/>
                  <a:pt x="20748" y="16837"/>
                </a:cubicBezTo>
                <a:cubicBezTo>
                  <a:pt x="20623" y="16893"/>
                  <a:pt x="20541" y="16933"/>
                  <a:pt x="20496" y="16952"/>
                </a:cubicBezTo>
                <a:moveTo>
                  <a:pt x="20515" y="6070"/>
                </a:moveTo>
                <a:cubicBezTo>
                  <a:pt x="20416" y="6395"/>
                  <a:pt x="20301" y="6678"/>
                  <a:pt x="20164" y="6920"/>
                </a:cubicBezTo>
                <a:cubicBezTo>
                  <a:pt x="20181" y="6960"/>
                  <a:pt x="20211" y="7030"/>
                  <a:pt x="20256" y="7143"/>
                </a:cubicBezTo>
                <a:cubicBezTo>
                  <a:pt x="20301" y="7256"/>
                  <a:pt x="20353" y="7378"/>
                  <a:pt x="20409" y="7510"/>
                </a:cubicBezTo>
                <a:cubicBezTo>
                  <a:pt x="20463" y="7640"/>
                  <a:pt x="20510" y="7759"/>
                  <a:pt x="20550" y="7869"/>
                </a:cubicBezTo>
                <a:cubicBezTo>
                  <a:pt x="20586" y="7974"/>
                  <a:pt x="20604" y="8041"/>
                  <a:pt x="20604" y="8058"/>
                </a:cubicBezTo>
                <a:cubicBezTo>
                  <a:pt x="20604" y="8112"/>
                  <a:pt x="20520" y="8216"/>
                  <a:pt x="20353" y="8375"/>
                </a:cubicBezTo>
                <a:cubicBezTo>
                  <a:pt x="20183" y="8533"/>
                  <a:pt x="19995" y="8696"/>
                  <a:pt x="19788" y="8863"/>
                </a:cubicBezTo>
                <a:cubicBezTo>
                  <a:pt x="19581" y="9027"/>
                  <a:pt x="19388" y="9176"/>
                  <a:pt x="19209" y="9309"/>
                </a:cubicBezTo>
                <a:cubicBezTo>
                  <a:pt x="19027" y="9439"/>
                  <a:pt x="18931" y="9501"/>
                  <a:pt x="18914" y="9501"/>
                </a:cubicBezTo>
                <a:cubicBezTo>
                  <a:pt x="18886" y="9501"/>
                  <a:pt x="18832" y="9462"/>
                  <a:pt x="18757" y="9374"/>
                </a:cubicBezTo>
                <a:cubicBezTo>
                  <a:pt x="18684" y="9289"/>
                  <a:pt x="18601" y="9193"/>
                  <a:pt x="18514" y="9083"/>
                </a:cubicBezTo>
                <a:cubicBezTo>
                  <a:pt x="18430" y="8979"/>
                  <a:pt x="18352" y="8871"/>
                  <a:pt x="18284" y="8767"/>
                </a:cubicBezTo>
                <a:cubicBezTo>
                  <a:pt x="18215" y="8663"/>
                  <a:pt x="18168" y="8592"/>
                  <a:pt x="18138" y="8558"/>
                </a:cubicBezTo>
                <a:cubicBezTo>
                  <a:pt x="18032" y="8592"/>
                  <a:pt x="17926" y="8620"/>
                  <a:pt x="17815" y="8640"/>
                </a:cubicBezTo>
                <a:cubicBezTo>
                  <a:pt x="17707" y="8657"/>
                  <a:pt x="17596" y="8657"/>
                  <a:pt x="17483" y="8640"/>
                </a:cubicBezTo>
                <a:lnTo>
                  <a:pt x="17326" y="8640"/>
                </a:lnTo>
                <a:cubicBezTo>
                  <a:pt x="17297" y="8674"/>
                  <a:pt x="17250" y="8750"/>
                  <a:pt x="17192" y="8863"/>
                </a:cubicBezTo>
                <a:cubicBezTo>
                  <a:pt x="17130" y="8973"/>
                  <a:pt x="17067" y="9092"/>
                  <a:pt x="16994" y="9213"/>
                </a:cubicBezTo>
                <a:cubicBezTo>
                  <a:pt x="16923" y="9335"/>
                  <a:pt x="16853" y="9442"/>
                  <a:pt x="16784" y="9529"/>
                </a:cubicBezTo>
                <a:cubicBezTo>
                  <a:pt x="16718" y="9620"/>
                  <a:pt x="16669" y="9668"/>
                  <a:pt x="16638" y="9668"/>
                </a:cubicBezTo>
                <a:cubicBezTo>
                  <a:pt x="16610" y="9668"/>
                  <a:pt x="16495" y="9617"/>
                  <a:pt x="16302" y="9518"/>
                </a:cubicBezTo>
                <a:cubicBezTo>
                  <a:pt x="16106" y="9419"/>
                  <a:pt x="15902" y="9304"/>
                  <a:pt x="15687" y="9171"/>
                </a:cubicBezTo>
                <a:cubicBezTo>
                  <a:pt x="15473" y="9041"/>
                  <a:pt x="15278" y="8911"/>
                  <a:pt x="15101" y="8778"/>
                </a:cubicBezTo>
                <a:cubicBezTo>
                  <a:pt x="14925" y="8649"/>
                  <a:pt x="14835" y="8558"/>
                  <a:pt x="14835" y="8505"/>
                </a:cubicBezTo>
                <a:cubicBezTo>
                  <a:pt x="14835" y="8488"/>
                  <a:pt x="14847" y="8420"/>
                  <a:pt x="14868" y="8307"/>
                </a:cubicBezTo>
                <a:cubicBezTo>
                  <a:pt x="14892" y="8194"/>
                  <a:pt x="14923" y="8073"/>
                  <a:pt x="14960" y="7948"/>
                </a:cubicBezTo>
                <a:cubicBezTo>
                  <a:pt x="14998" y="7824"/>
                  <a:pt x="15031" y="7700"/>
                  <a:pt x="15061" y="7579"/>
                </a:cubicBezTo>
                <a:cubicBezTo>
                  <a:pt x="15092" y="7457"/>
                  <a:pt x="15113" y="7378"/>
                  <a:pt x="15130" y="7341"/>
                </a:cubicBezTo>
                <a:cubicBezTo>
                  <a:pt x="14958" y="7133"/>
                  <a:pt x="14814" y="6867"/>
                  <a:pt x="14701" y="6542"/>
                </a:cubicBezTo>
                <a:cubicBezTo>
                  <a:pt x="14303" y="6525"/>
                  <a:pt x="14021" y="6503"/>
                  <a:pt x="13856" y="6475"/>
                </a:cubicBezTo>
                <a:cubicBezTo>
                  <a:pt x="13692" y="6446"/>
                  <a:pt x="13581" y="6364"/>
                  <a:pt x="13529" y="6226"/>
                </a:cubicBezTo>
                <a:cubicBezTo>
                  <a:pt x="13477" y="6085"/>
                  <a:pt x="13459" y="5850"/>
                  <a:pt x="13473" y="5514"/>
                </a:cubicBezTo>
                <a:cubicBezTo>
                  <a:pt x="13489" y="5184"/>
                  <a:pt x="13473" y="4693"/>
                  <a:pt x="13428" y="4043"/>
                </a:cubicBezTo>
                <a:cubicBezTo>
                  <a:pt x="13428" y="3987"/>
                  <a:pt x="13475" y="3936"/>
                  <a:pt x="13569" y="3880"/>
                </a:cubicBezTo>
                <a:cubicBezTo>
                  <a:pt x="13663" y="3826"/>
                  <a:pt x="13774" y="3784"/>
                  <a:pt x="13901" y="3744"/>
                </a:cubicBezTo>
                <a:cubicBezTo>
                  <a:pt x="14028" y="3707"/>
                  <a:pt x="14155" y="3685"/>
                  <a:pt x="14280" y="3665"/>
                </a:cubicBezTo>
                <a:cubicBezTo>
                  <a:pt x="14402" y="3645"/>
                  <a:pt x="14487" y="3628"/>
                  <a:pt x="14532" y="3609"/>
                </a:cubicBezTo>
                <a:cubicBezTo>
                  <a:pt x="14607" y="3315"/>
                  <a:pt x="14722" y="3024"/>
                  <a:pt x="14880" y="2747"/>
                </a:cubicBezTo>
                <a:cubicBezTo>
                  <a:pt x="14866" y="2708"/>
                  <a:pt x="14835" y="2632"/>
                  <a:pt x="14791" y="2510"/>
                </a:cubicBezTo>
                <a:cubicBezTo>
                  <a:pt x="14746" y="2389"/>
                  <a:pt x="14699" y="2265"/>
                  <a:pt x="14650" y="2137"/>
                </a:cubicBezTo>
                <a:cubicBezTo>
                  <a:pt x="14602" y="2010"/>
                  <a:pt x="14558" y="1897"/>
                  <a:pt x="14522" y="1793"/>
                </a:cubicBezTo>
                <a:cubicBezTo>
                  <a:pt x="14482" y="1689"/>
                  <a:pt x="14466" y="1618"/>
                  <a:pt x="14466" y="1584"/>
                </a:cubicBezTo>
                <a:cubicBezTo>
                  <a:pt x="14466" y="1528"/>
                  <a:pt x="14546" y="1429"/>
                  <a:pt x="14706" y="1279"/>
                </a:cubicBezTo>
                <a:cubicBezTo>
                  <a:pt x="14868" y="1130"/>
                  <a:pt x="15052" y="971"/>
                  <a:pt x="15259" y="805"/>
                </a:cubicBezTo>
                <a:cubicBezTo>
                  <a:pt x="15464" y="641"/>
                  <a:pt x="15659" y="491"/>
                  <a:pt x="15840" y="367"/>
                </a:cubicBezTo>
                <a:cubicBezTo>
                  <a:pt x="16019" y="240"/>
                  <a:pt x="16125" y="178"/>
                  <a:pt x="16154" y="178"/>
                </a:cubicBezTo>
                <a:cubicBezTo>
                  <a:pt x="16184" y="178"/>
                  <a:pt x="16234" y="217"/>
                  <a:pt x="16302" y="296"/>
                </a:cubicBezTo>
                <a:cubicBezTo>
                  <a:pt x="16368" y="381"/>
                  <a:pt x="16445" y="477"/>
                  <a:pt x="16532" y="590"/>
                </a:cubicBezTo>
                <a:cubicBezTo>
                  <a:pt x="16620" y="700"/>
                  <a:pt x="16695" y="808"/>
                  <a:pt x="16763" y="906"/>
                </a:cubicBezTo>
                <a:cubicBezTo>
                  <a:pt x="16829" y="1005"/>
                  <a:pt x="16878" y="1073"/>
                  <a:pt x="16909" y="1110"/>
                </a:cubicBezTo>
                <a:cubicBezTo>
                  <a:pt x="17015" y="1073"/>
                  <a:pt x="17123" y="1048"/>
                  <a:pt x="17229" y="1028"/>
                </a:cubicBezTo>
                <a:cubicBezTo>
                  <a:pt x="17340" y="1008"/>
                  <a:pt x="17450" y="1008"/>
                  <a:pt x="17563" y="1028"/>
                </a:cubicBezTo>
                <a:lnTo>
                  <a:pt x="17721" y="1028"/>
                </a:lnTo>
                <a:cubicBezTo>
                  <a:pt x="17735" y="994"/>
                  <a:pt x="17778" y="918"/>
                  <a:pt x="17846" y="805"/>
                </a:cubicBezTo>
                <a:cubicBezTo>
                  <a:pt x="17912" y="692"/>
                  <a:pt x="17982" y="579"/>
                  <a:pt x="18053" y="460"/>
                </a:cubicBezTo>
                <a:cubicBezTo>
                  <a:pt x="18124" y="342"/>
                  <a:pt x="18189" y="237"/>
                  <a:pt x="18251" y="144"/>
                </a:cubicBezTo>
                <a:cubicBezTo>
                  <a:pt x="18310" y="51"/>
                  <a:pt x="18354" y="0"/>
                  <a:pt x="18385" y="0"/>
                </a:cubicBezTo>
                <a:cubicBezTo>
                  <a:pt x="18415" y="0"/>
                  <a:pt x="18528" y="54"/>
                  <a:pt x="18724" y="158"/>
                </a:cubicBezTo>
                <a:cubicBezTo>
                  <a:pt x="18919" y="260"/>
                  <a:pt x="19129" y="378"/>
                  <a:pt x="19350" y="508"/>
                </a:cubicBezTo>
                <a:cubicBezTo>
                  <a:pt x="19571" y="641"/>
                  <a:pt x="19771" y="765"/>
                  <a:pt x="19945" y="892"/>
                </a:cubicBezTo>
                <a:cubicBezTo>
                  <a:pt x="20122" y="1019"/>
                  <a:pt x="20211" y="1110"/>
                  <a:pt x="20211" y="1163"/>
                </a:cubicBezTo>
                <a:cubicBezTo>
                  <a:pt x="20211" y="1200"/>
                  <a:pt x="20197" y="1268"/>
                  <a:pt x="20164" y="1372"/>
                </a:cubicBezTo>
                <a:cubicBezTo>
                  <a:pt x="20136" y="1477"/>
                  <a:pt x="20105" y="1593"/>
                  <a:pt x="20075" y="1725"/>
                </a:cubicBezTo>
                <a:cubicBezTo>
                  <a:pt x="20047" y="1855"/>
                  <a:pt x="20014" y="1979"/>
                  <a:pt x="19981" y="2095"/>
                </a:cubicBezTo>
                <a:cubicBezTo>
                  <a:pt x="19945" y="2214"/>
                  <a:pt x="19922" y="2290"/>
                  <a:pt x="19908" y="2327"/>
                </a:cubicBezTo>
                <a:cubicBezTo>
                  <a:pt x="20058" y="2552"/>
                  <a:pt x="20204" y="2824"/>
                  <a:pt x="20345" y="3137"/>
                </a:cubicBezTo>
                <a:cubicBezTo>
                  <a:pt x="20729" y="3174"/>
                  <a:pt x="21007" y="3205"/>
                  <a:pt x="21181" y="3233"/>
                </a:cubicBezTo>
                <a:cubicBezTo>
                  <a:pt x="21353" y="3258"/>
                  <a:pt x="21461" y="3343"/>
                  <a:pt x="21506" y="3478"/>
                </a:cubicBezTo>
                <a:cubicBezTo>
                  <a:pt x="21551" y="3623"/>
                  <a:pt x="21572" y="3854"/>
                  <a:pt x="21562" y="4184"/>
                </a:cubicBezTo>
                <a:cubicBezTo>
                  <a:pt x="21555" y="4515"/>
                  <a:pt x="21567" y="4995"/>
                  <a:pt x="21598" y="5624"/>
                </a:cubicBezTo>
                <a:cubicBezTo>
                  <a:pt x="21598" y="5678"/>
                  <a:pt x="21551" y="5735"/>
                  <a:pt x="21456" y="5794"/>
                </a:cubicBezTo>
                <a:cubicBezTo>
                  <a:pt x="21362" y="5850"/>
                  <a:pt x="21254" y="5901"/>
                  <a:pt x="21136" y="5935"/>
                </a:cubicBezTo>
                <a:cubicBezTo>
                  <a:pt x="21014" y="5972"/>
                  <a:pt x="20894" y="6000"/>
                  <a:pt x="20769" y="6017"/>
                </a:cubicBezTo>
                <a:cubicBezTo>
                  <a:pt x="20647" y="6034"/>
                  <a:pt x="20560" y="6053"/>
                  <a:pt x="20515" y="6070"/>
                </a:cubicBezTo>
                <a:moveTo>
                  <a:pt x="15739" y="16167"/>
                </a:moveTo>
                <a:cubicBezTo>
                  <a:pt x="15739" y="16611"/>
                  <a:pt x="15869" y="16992"/>
                  <a:pt x="16130" y="17317"/>
                </a:cubicBezTo>
                <a:cubicBezTo>
                  <a:pt x="16389" y="17641"/>
                  <a:pt x="16704" y="17802"/>
                  <a:pt x="17081" y="17802"/>
                </a:cubicBezTo>
                <a:cubicBezTo>
                  <a:pt x="17448" y="17802"/>
                  <a:pt x="17766" y="17647"/>
                  <a:pt x="18034" y="17339"/>
                </a:cubicBezTo>
                <a:cubicBezTo>
                  <a:pt x="18300" y="17023"/>
                  <a:pt x="18434" y="16639"/>
                  <a:pt x="18434" y="16167"/>
                </a:cubicBezTo>
                <a:cubicBezTo>
                  <a:pt x="18434" y="15724"/>
                  <a:pt x="18302" y="15351"/>
                  <a:pt x="18044" y="15038"/>
                </a:cubicBezTo>
                <a:cubicBezTo>
                  <a:pt x="17785" y="14727"/>
                  <a:pt x="17465" y="14572"/>
                  <a:pt x="17081" y="14572"/>
                </a:cubicBezTo>
                <a:cubicBezTo>
                  <a:pt x="16714" y="14572"/>
                  <a:pt x="16396" y="14727"/>
                  <a:pt x="16135" y="15038"/>
                </a:cubicBezTo>
                <a:cubicBezTo>
                  <a:pt x="15869" y="15351"/>
                  <a:pt x="15739" y="15724"/>
                  <a:pt x="15739" y="16167"/>
                </a:cubicBezTo>
                <a:moveTo>
                  <a:pt x="16292" y="4825"/>
                </a:moveTo>
                <a:cubicBezTo>
                  <a:pt x="16292" y="5249"/>
                  <a:pt x="16410" y="5602"/>
                  <a:pt x="16648" y="5887"/>
                </a:cubicBezTo>
                <a:cubicBezTo>
                  <a:pt x="16883" y="6172"/>
                  <a:pt x="17173" y="6313"/>
                  <a:pt x="17509" y="6313"/>
                </a:cubicBezTo>
                <a:cubicBezTo>
                  <a:pt x="17862" y="6313"/>
                  <a:pt x="18159" y="6172"/>
                  <a:pt x="18399" y="5887"/>
                </a:cubicBezTo>
                <a:cubicBezTo>
                  <a:pt x="18639" y="5602"/>
                  <a:pt x="18759" y="5257"/>
                  <a:pt x="18759" y="4853"/>
                </a:cubicBezTo>
                <a:cubicBezTo>
                  <a:pt x="18759" y="4430"/>
                  <a:pt x="18641" y="4074"/>
                  <a:pt x="18404" y="3786"/>
                </a:cubicBezTo>
                <a:cubicBezTo>
                  <a:pt x="18168" y="3495"/>
                  <a:pt x="17876" y="3354"/>
                  <a:pt x="17530" y="3354"/>
                </a:cubicBezTo>
                <a:cubicBezTo>
                  <a:pt x="17177" y="3354"/>
                  <a:pt x="16883" y="3495"/>
                  <a:pt x="16648" y="3786"/>
                </a:cubicBezTo>
                <a:cubicBezTo>
                  <a:pt x="16408" y="4074"/>
                  <a:pt x="16292" y="4421"/>
                  <a:pt x="16292" y="4825"/>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69" name="Shape 1817"/>
          <p:cNvSpPr/>
          <p:nvPr/>
        </p:nvSpPr>
        <p:spPr>
          <a:xfrm>
            <a:off x="2760315" y="4387222"/>
            <a:ext cx="307306" cy="306598"/>
          </a:xfrm>
          <a:custGeom>
            <a:avLst/>
            <a:gdLst/>
            <a:ahLst/>
            <a:cxnLst>
              <a:cxn ang="0">
                <a:pos x="wd2" y="hd2"/>
              </a:cxn>
              <a:cxn ang="5400000">
                <a:pos x="wd2" y="hd2"/>
              </a:cxn>
              <a:cxn ang="10800000">
                <a:pos x="wd2" y="hd2"/>
              </a:cxn>
              <a:cxn ang="16200000">
                <a:pos x="wd2" y="hd2"/>
              </a:cxn>
            </a:cxnLst>
            <a:rect l="0" t="0" r="r" b="b"/>
            <a:pathLst>
              <a:path w="21600" h="21588" extrusionOk="0">
                <a:moveTo>
                  <a:pt x="10794" y="0"/>
                </a:moveTo>
                <a:cubicBezTo>
                  <a:pt x="12289" y="0"/>
                  <a:pt x="13689" y="251"/>
                  <a:pt x="14998" y="750"/>
                </a:cubicBezTo>
                <a:cubicBezTo>
                  <a:pt x="16304" y="1250"/>
                  <a:pt x="17446" y="1930"/>
                  <a:pt x="18422" y="2782"/>
                </a:cubicBezTo>
                <a:cubicBezTo>
                  <a:pt x="19399" y="3639"/>
                  <a:pt x="20174" y="4641"/>
                  <a:pt x="20743" y="5784"/>
                </a:cubicBezTo>
                <a:cubicBezTo>
                  <a:pt x="21315" y="6926"/>
                  <a:pt x="21600" y="8156"/>
                  <a:pt x="21600" y="9468"/>
                </a:cubicBezTo>
                <a:cubicBezTo>
                  <a:pt x="21600" y="10775"/>
                  <a:pt x="21315" y="12002"/>
                  <a:pt x="20743" y="13142"/>
                </a:cubicBezTo>
                <a:cubicBezTo>
                  <a:pt x="20174" y="14287"/>
                  <a:pt x="19399" y="15289"/>
                  <a:pt x="18422" y="16149"/>
                </a:cubicBezTo>
                <a:cubicBezTo>
                  <a:pt x="17446" y="17007"/>
                  <a:pt x="16304" y="17687"/>
                  <a:pt x="14998" y="18181"/>
                </a:cubicBezTo>
                <a:cubicBezTo>
                  <a:pt x="13689" y="18677"/>
                  <a:pt x="12289" y="18923"/>
                  <a:pt x="10794" y="18923"/>
                </a:cubicBezTo>
                <a:cubicBezTo>
                  <a:pt x="10104" y="18923"/>
                  <a:pt x="9427" y="18869"/>
                  <a:pt x="8768" y="18762"/>
                </a:cubicBezTo>
                <a:cubicBezTo>
                  <a:pt x="7445" y="20014"/>
                  <a:pt x="5901" y="20878"/>
                  <a:pt x="4135" y="21355"/>
                </a:cubicBezTo>
                <a:cubicBezTo>
                  <a:pt x="3947" y="21391"/>
                  <a:pt x="3759" y="21431"/>
                  <a:pt x="3566" y="21467"/>
                </a:cubicBezTo>
                <a:cubicBezTo>
                  <a:pt x="3375" y="21510"/>
                  <a:pt x="3170" y="21549"/>
                  <a:pt x="2952" y="21583"/>
                </a:cubicBezTo>
                <a:cubicBezTo>
                  <a:pt x="2832" y="21600"/>
                  <a:pt x="2728" y="21572"/>
                  <a:pt x="2643" y="21496"/>
                </a:cubicBezTo>
                <a:cubicBezTo>
                  <a:pt x="2556" y="21420"/>
                  <a:pt x="2497" y="21309"/>
                  <a:pt x="2467" y="21166"/>
                </a:cubicBezTo>
                <a:cubicBezTo>
                  <a:pt x="2438" y="21022"/>
                  <a:pt x="2457" y="20900"/>
                  <a:pt x="2523" y="20807"/>
                </a:cubicBezTo>
                <a:cubicBezTo>
                  <a:pt x="2591" y="20714"/>
                  <a:pt x="2667" y="20621"/>
                  <a:pt x="2749" y="20531"/>
                </a:cubicBezTo>
                <a:cubicBezTo>
                  <a:pt x="2921" y="20325"/>
                  <a:pt x="3083" y="20124"/>
                  <a:pt x="3234" y="19930"/>
                </a:cubicBezTo>
                <a:cubicBezTo>
                  <a:pt x="3385" y="19738"/>
                  <a:pt x="3521" y="19506"/>
                  <a:pt x="3646" y="19241"/>
                </a:cubicBezTo>
                <a:cubicBezTo>
                  <a:pt x="3768" y="18976"/>
                  <a:pt x="3881" y="18663"/>
                  <a:pt x="3982" y="18302"/>
                </a:cubicBezTo>
                <a:cubicBezTo>
                  <a:pt x="4084" y="17941"/>
                  <a:pt x="4173" y="17506"/>
                  <a:pt x="4248" y="16993"/>
                </a:cubicBezTo>
                <a:cubicBezTo>
                  <a:pt x="2942" y="16110"/>
                  <a:pt x="1907" y="15021"/>
                  <a:pt x="1144" y="13731"/>
                </a:cubicBezTo>
                <a:cubicBezTo>
                  <a:pt x="381" y="12436"/>
                  <a:pt x="0" y="11017"/>
                  <a:pt x="0" y="9468"/>
                </a:cubicBezTo>
                <a:cubicBezTo>
                  <a:pt x="0" y="8165"/>
                  <a:pt x="285" y="6937"/>
                  <a:pt x="857" y="5789"/>
                </a:cubicBezTo>
                <a:cubicBezTo>
                  <a:pt x="1429" y="4641"/>
                  <a:pt x="2201" y="3639"/>
                  <a:pt x="3178" y="2782"/>
                </a:cubicBezTo>
                <a:cubicBezTo>
                  <a:pt x="4154" y="1930"/>
                  <a:pt x="5293" y="1249"/>
                  <a:pt x="6597" y="750"/>
                </a:cubicBezTo>
                <a:cubicBezTo>
                  <a:pt x="7901" y="251"/>
                  <a:pt x="9300" y="0"/>
                  <a:pt x="10794" y="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0" name="Shape 1818"/>
          <p:cNvSpPr/>
          <p:nvPr/>
        </p:nvSpPr>
        <p:spPr>
          <a:xfrm>
            <a:off x="3515773" y="438722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11530" y="0"/>
                  <a:pt x="12259" y="68"/>
                  <a:pt x="12986" y="200"/>
                </a:cubicBezTo>
                <a:cubicBezTo>
                  <a:pt x="13711" y="330"/>
                  <a:pt x="14427" y="533"/>
                  <a:pt x="15133" y="810"/>
                </a:cubicBezTo>
                <a:cubicBezTo>
                  <a:pt x="15928" y="1129"/>
                  <a:pt x="16717" y="1547"/>
                  <a:pt x="17498" y="2069"/>
                </a:cubicBezTo>
                <a:cubicBezTo>
                  <a:pt x="18279" y="2592"/>
                  <a:pt x="18974" y="3218"/>
                  <a:pt x="19583" y="3950"/>
                </a:cubicBezTo>
                <a:cubicBezTo>
                  <a:pt x="20190" y="4678"/>
                  <a:pt x="20680" y="5505"/>
                  <a:pt x="21047" y="6431"/>
                </a:cubicBezTo>
                <a:cubicBezTo>
                  <a:pt x="21414" y="7352"/>
                  <a:pt x="21600" y="8368"/>
                  <a:pt x="21600" y="9477"/>
                </a:cubicBezTo>
                <a:cubicBezTo>
                  <a:pt x="21600" y="10584"/>
                  <a:pt x="21414" y="11598"/>
                  <a:pt x="21047" y="12518"/>
                </a:cubicBezTo>
                <a:cubicBezTo>
                  <a:pt x="20680" y="13436"/>
                  <a:pt x="20190" y="14260"/>
                  <a:pt x="19583" y="14991"/>
                </a:cubicBezTo>
                <a:cubicBezTo>
                  <a:pt x="18974" y="15722"/>
                  <a:pt x="18282" y="16352"/>
                  <a:pt x="17503" y="16891"/>
                </a:cubicBezTo>
                <a:cubicBezTo>
                  <a:pt x="16726" y="17425"/>
                  <a:pt x="15935" y="17843"/>
                  <a:pt x="15133" y="18139"/>
                </a:cubicBezTo>
                <a:cubicBezTo>
                  <a:pt x="14427" y="18419"/>
                  <a:pt x="13714" y="18622"/>
                  <a:pt x="12991" y="18749"/>
                </a:cubicBezTo>
                <a:cubicBezTo>
                  <a:pt x="12271" y="18876"/>
                  <a:pt x="11537" y="18935"/>
                  <a:pt x="10793" y="18935"/>
                </a:cubicBezTo>
                <a:cubicBezTo>
                  <a:pt x="10103" y="18935"/>
                  <a:pt x="9428" y="18884"/>
                  <a:pt x="8767" y="18777"/>
                </a:cubicBezTo>
                <a:cubicBezTo>
                  <a:pt x="8075" y="19423"/>
                  <a:pt x="7340" y="19963"/>
                  <a:pt x="6564" y="20383"/>
                </a:cubicBezTo>
                <a:cubicBezTo>
                  <a:pt x="5785" y="20804"/>
                  <a:pt x="4978" y="21137"/>
                  <a:pt x="4135" y="21371"/>
                </a:cubicBezTo>
                <a:cubicBezTo>
                  <a:pt x="3933" y="21405"/>
                  <a:pt x="3723" y="21453"/>
                  <a:pt x="3511" y="21510"/>
                </a:cubicBezTo>
                <a:cubicBezTo>
                  <a:pt x="3297" y="21569"/>
                  <a:pt x="3095" y="21600"/>
                  <a:pt x="2907" y="21600"/>
                </a:cubicBezTo>
                <a:cubicBezTo>
                  <a:pt x="2789" y="21600"/>
                  <a:pt x="2685" y="21546"/>
                  <a:pt x="2598" y="21445"/>
                </a:cubicBezTo>
                <a:cubicBezTo>
                  <a:pt x="2511" y="21340"/>
                  <a:pt x="2469" y="21216"/>
                  <a:pt x="2469" y="21072"/>
                </a:cubicBezTo>
                <a:cubicBezTo>
                  <a:pt x="2469" y="20965"/>
                  <a:pt x="2499" y="20866"/>
                  <a:pt x="2563" y="20784"/>
                </a:cubicBezTo>
                <a:cubicBezTo>
                  <a:pt x="2629" y="20694"/>
                  <a:pt x="2690" y="20617"/>
                  <a:pt x="2749" y="20547"/>
                </a:cubicBezTo>
                <a:cubicBezTo>
                  <a:pt x="2984" y="20248"/>
                  <a:pt x="3182" y="19977"/>
                  <a:pt x="3347" y="19728"/>
                </a:cubicBezTo>
                <a:cubicBezTo>
                  <a:pt x="3511" y="19480"/>
                  <a:pt x="3653" y="19220"/>
                  <a:pt x="3770" y="18949"/>
                </a:cubicBezTo>
                <a:cubicBezTo>
                  <a:pt x="3886" y="18681"/>
                  <a:pt x="3980" y="18390"/>
                  <a:pt x="4050" y="18080"/>
                </a:cubicBezTo>
                <a:cubicBezTo>
                  <a:pt x="4123" y="17766"/>
                  <a:pt x="4189" y="17408"/>
                  <a:pt x="4248" y="17004"/>
                </a:cubicBezTo>
                <a:cubicBezTo>
                  <a:pt x="3662" y="16617"/>
                  <a:pt x="3116" y="16163"/>
                  <a:pt x="2610" y="15643"/>
                </a:cubicBezTo>
                <a:cubicBezTo>
                  <a:pt x="2102" y="15129"/>
                  <a:pt x="1652" y="14554"/>
                  <a:pt x="1257" y="13915"/>
                </a:cubicBezTo>
                <a:cubicBezTo>
                  <a:pt x="864" y="13280"/>
                  <a:pt x="555" y="12589"/>
                  <a:pt x="334" y="11843"/>
                </a:cubicBezTo>
                <a:cubicBezTo>
                  <a:pt x="111" y="11095"/>
                  <a:pt x="0" y="10307"/>
                  <a:pt x="0" y="9477"/>
                </a:cubicBezTo>
                <a:cubicBezTo>
                  <a:pt x="0" y="8368"/>
                  <a:pt x="186" y="7351"/>
                  <a:pt x="553" y="6431"/>
                </a:cubicBezTo>
                <a:cubicBezTo>
                  <a:pt x="920" y="5505"/>
                  <a:pt x="1410" y="4678"/>
                  <a:pt x="2017" y="3949"/>
                </a:cubicBezTo>
                <a:cubicBezTo>
                  <a:pt x="2626" y="3218"/>
                  <a:pt x="3318" y="2589"/>
                  <a:pt x="4097" y="2063"/>
                </a:cubicBezTo>
                <a:cubicBezTo>
                  <a:pt x="4874" y="1535"/>
                  <a:pt x="5660" y="1121"/>
                  <a:pt x="6458" y="810"/>
                </a:cubicBezTo>
                <a:cubicBezTo>
                  <a:pt x="7162" y="533"/>
                  <a:pt x="7879" y="330"/>
                  <a:pt x="8602" y="200"/>
                </a:cubicBezTo>
                <a:cubicBezTo>
                  <a:pt x="9327" y="68"/>
                  <a:pt x="10059" y="0"/>
                  <a:pt x="10793" y="0"/>
                </a:cubicBezTo>
                <a:moveTo>
                  <a:pt x="14264" y="2747"/>
                </a:moveTo>
                <a:cubicBezTo>
                  <a:pt x="13123" y="2357"/>
                  <a:pt x="11965" y="2165"/>
                  <a:pt x="10793" y="2165"/>
                </a:cubicBezTo>
                <a:cubicBezTo>
                  <a:pt x="9607" y="2165"/>
                  <a:pt x="8454" y="2357"/>
                  <a:pt x="7336" y="2747"/>
                </a:cubicBezTo>
                <a:cubicBezTo>
                  <a:pt x="6705" y="2973"/>
                  <a:pt x="6062" y="3281"/>
                  <a:pt x="5408" y="3679"/>
                </a:cubicBezTo>
                <a:cubicBezTo>
                  <a:pt x="4754" y="4077"/>
                  <a:pt x="4161" y="4562"/>
                  <a:pt x="3624" y="5133"/>
                </a:cubicBezTo>
                <a:cubicBezTo>
                  <a:pt x="3085" y="5703"/>
                  <a:pt x="2648" y="6347"/>
                  <a:pt x="2311" y="7064"/>
                </a:cubicBezTo>
                <a:cubicBezTo>
                  <a:pt x="1972" y="7781"/>
                  <a:pt x="1805" y="8583"/>
                  <a:pt x="1805" y="9477"/>
                </a:cubicBezTo>
                <a:cubicBezTo>
                  <a:pt x="1805" y="10124"/>
                  <a:pt x="1895" y="10725"/>
                  <a:pt x="2080" y="11276"/>
                </a:cubicBezTo>
                <a:cubicBezTo>
                  <a:pt x="2264" y="11824"/>
                  <a:pt x="2509" y="12335"/>
                  <a:pt x="2817" y="12806"/>
                </a:cubicBezTo>
                <a:cubicBezTo>
                  <a:pt x="3125" y="13280"/>
                  <a:pt x="3478" y="13712"/>
                  <a:pt x="3876" y="14099"/>
                </a:cubicBezTo>
                <a:cubicBezTo>
                  <a:pt x="4274" y="14486"/>
                  <a:pt x="4693" y="14822"/>
                  <a:pt x="5128" y="15113"/>
                </a:cubicBezTo>
                <a:cubicBezTo>
                  <a:pt x="5331" y="15240"/>
                  <a:pt x="5521" y="15364"/>
                  <a:pt x="5702" y="15485"/>
                </a:cubicBezTo>
                <a:cubicBezTo>
                  <a:pt x="5881" y="15607"/>
                  <a:pt x="6067" y="15734"/>
                  <a:pt x="6253" y="15869"/>
                </a:cubicBezTo>
                <a:cubicBezTo>
                  <a:pt x="6178" y="16293"/>
                  <a:pt x="6114" y="16716"/>
                  <a:pt x="6058" y="17140"/>
                </a:cubicBezTo>
                <a:cubicBezTo>
                  <a:pt x="6001" y="17563"/>
                  <a:pt x="5928" y="17987"/>
                  <a:pt x="5837" y="18410"/>
                </a:cubicBezTo>
                <a:cubicBezTo>
                  <a:pt x="6279" y="18148"/>
                  <a:pt x="6698" y="17860"/>
                  <a:pt x="7093" y="17538"/>
                </a:cubicBezTo>
                <a:cubicBezTo>
                  <a:pt x="7489" y="17219"/>
                  <a:pt x="7884" y="16874"/>
                  <a:pt x="8282" y="16504"/>
                </a:cubicBezTo>
                <a:cubicBezTo>
                  <a:pt x="8694" y="16575"/>
                  <a:pt x="9110" y="16640"/>
                  <a:pt x="9527" y="16691"/>
                </a:cubicBezTo>
                <a:cubicBezTo>
                  <a:pt x="9943" y="16747"/>
                  <a:pt x="10367" y="16776"/>
                  <a:pt x="10793" y="16776"/>
                </a:cubicBezTo>
                <a:cubicBezTo>
                  <a:pt x="11965" y="16776"/>
                  <a:pt x="13123" y="16581"/>
                  <a:pt x="14264" y="16194"/>
                </a:cubicBezTo>
                <a:cubicBezTo>
                  <a:pt x="14895" y="15971"/>
                  <a:pt x="15538" y="15660"/>
                  <a:pt x="16192" y="15271"/>
                </a:cubicBezTo>
                <a:cubicBezTo>
                  <a:pt x="16844" y="14875"/>
                  <a:pt x="17439" y="14393"/>
                  <a:pt x="17978" y="13822"/>
                </a:cubicBezTo>
                <a:cubicBezTo>
                  <a:pt x="18515" y="13252"/>
                  <a:pt x="18952" y="12603"/>
                  <a:pt x="19289" y="11883"/>
                </a:cubicBezTo>
                <a:cubicBezTo>
                  <a:pt x="19628" y="11160"/>
                  <a:pt x="19797" y="10358"/>
                  <a:pt x="19797" y="9477"/>
                </a:cubicBezTo>
                <a:cubicBezTo>
                  <a:pt x="19797" y="8591"/>
                  <a:pt x="19628" y="7792"/>
                  <a:pt x="19289" y="7069"/>
                </a:cubicBezTo>
                <a:cubicBezTo>
                  <a:pt x="18952" y="6349"/>
                  <a:pt x="18515" y="5703"/>
                  <a:pt x="17978" y="5130"/>
                </a:cubicBezTo>
                <a:cubicBezTo>
                  <a:pt x="17439" y="4559"/>
                  <a:pt x="16844" y="4074"/>
                  <a:pt x="16192" y="3676"/>
                </a:cubicBezTo>
                <a:cubicBezTo>
                  <a:pt x="15538" y="3281"/>
                  <a:pt x="14895" y="2973"/>
                  <a:pt x="14264" y="2747"/>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1" name="Shape 1819"/>
          <p:cNvSpPr/>
          <p:nvPr/>
        </p:nvSpPr>
        <p:spPr>
          <a:xfrm>
            <a:off x="4296841" y="4387222"/>
            <a:ext cx="307306" cy="306606"/>
          </a:xfrm>
          <a:custGeom>
            <a:avLst/>
            <a:gdLst/>
            <a:ahLst/>
            <a:cxnLst>
              <a:cxn ang="0">
                <a:pos x="wd2" y="hd2"/>
              </a:cxn>
              <a:cxn ang="5400000">
                <a:pos x="wd2" y="hd2"/>
              </a:cxn>
              <a:cxn ang="10800000">
                <a:pos x="wd2" y="hd2"/>
              </a:cxn>
              <a:cxn ang="16200000">
                <a:pos x="wd2" y="hd2"/>
              </a:cxn>
            </a:cxnLst>
            <a:rect l="0" t="0" r="r" b="b"/>
            <a:pathLst>
              <a:path w="21600" h="21588" extrusionOk="0">
                <a:moveTo>
                  <a:pt x="17530" y="7696"/>
                </a:moveTo>
                <a:cubicBezTo>
                  <a:pt x="17530" y="8752"/>
                  <a:pt x="17302" y="9748"/>
                  <a:pt x="16843" y="10684"/>
                </a:cubicBezTo>
                <a:cubicBezTo>
                  <a:pt x="16387" y="11621"/>
                  <a:pt x="15760" y="12436"/>
                  <a:pt x="14970" y="13128"/>
                </a:cubicBezTo>
                <a:cubicBezTo>
                  <a:pt x="14176" y="13822"/>
                  <a:pt x="13249" y="14372"/>
                  <a:pt x="12185" y="14775"/>
                </a:cubicBezTo>
                <a:cubicBezTo>
                  <a:pt x="11121" y="15181"/>
                  <a:pt x="9982" y="15385"/>
                  <a:pt x="8765" y="15385"/>
                </a:cubicBezTo>
                <a:cubicBezTo>
                  <a:pt x="8487" y="15385"/>
                  <a:pt x="8212" y="15371"/>
                  <a:pt x="7937" y="15342"/>
                </a:cubicBezTo>
                <a:cubicBezTo>
                  <a:pt x="7664" y="15317"/>
                  <a:pt x="7395" y="15283"/>
                  <a:pt x="7132" y="15249"/>
                </a:cubicBezTo>
                <a:cubicBezTo>
                  <a:pt x="6028" y="16265"/>
                  <a:pt x="4766" y="16967"/>
                  <a:pt x="3347" y="17340"/>
                </a:cubicBezTo>
                <a:cubicBezTo>
                  <a:pt x="3196" y="17379"/>
                  <a:pt x="3043" y="17413"/>
                  <a:pt x="2890" y="17444"/>
                </a:cubicBezTo>
                <a:cubicBezTo>
                  <a:pt x="2735" y="17475"/>
                  <a:pt x="2573" y="17509"/>
                  <a:pt x="2398" y="17546"/>
                </a:cubicBezTo>
                <a:cubicBezTo>
                  <a:pt x="2309" y="17563"/>
                  <a:pt x="2229" y="17534"/>
                  <a:pt x="2156" y="17456"/>
                </a:cubicBezTo>
                <a:cubicBezTo>
                  <a:pt x="2085" y="17379"/>
                  <a:pt x="2034" y="17297"/>
                  <a:pt x="2005" y="17207"/>
                </a:cubicBezTo>
                <a:lnTo>
                  <a:pt x="2005" y="17182"/>
                </a:lnTo>
                <a:cubicBezTo>
                  <a:pt x="1975" y="17072"/>
                  <a:pt x="1987" y="16984"/>
                  <a:pt x="2038" y="16917"/>
                </a:cubicBezTo>
                <a:cubicBezTo>
                  <a:pt x="2090" y="16852"/>
                  <a:pt x="2158" y="16770"/>
                  <a:pt x="2241" y="16680"/>
                </a:cubicBezTo>
                <a:cubicBezTo>
                  <a:pt x="2377" y="16519"/>
                  <a:pt x="2507" y="16355"/>
                  <a:pt x="2629" y="16189"/>
                </a:cubicBezTo>
                <a:cubicBezTo>
                  <a:pt x="2754" y="16022"/>
                  <a:pt x="2864" y="15830"/>
                  <a:pt x="2963" y="15622"/>
                </a:cubicBezTo>
                <a:cubicBezTo>
                  <a:pt x="3060" y="15410"/>
                  <a:pt x="3152" y="15159"/>
                  <a:pt x="3239" y="14871"/>
                </a:cubicBezTo>
                <a:cubicBezTo>
                  <a:pt x="3326" y="14581"/>
                  <a:pt x="3399" y="14225"/>
                  <a:pt x="3458" y="13802"/>
                </a:cubicBezTo>
                <a:cubicBezTo>
                  <a:pt x="2398" y="13102"/>
                  <a:pt x="1558" y="12222"/>
                  <a:pt x="934" y="11164"/>
                </a:cubicBezTo>
                <a:cubicBezTo>
                  <a:pt x="311" y="10106"/>
                  <a:pt x="0" y="8952"/>
                  <a:pt x="0" y="7697"/>
                </a:cubicBezTo>
                <a:cubicBezTo>
                  <a:pt x="0" y="6627"/>
                  <a:pt x="231" y="5626"/>
                  <a:pt x="692" y="4695"/>
                </a:cubicBezTo>
                <a:cubicBezTo>
                  <a:pt x="1153" y="3764"/>
                  <a:pt x="1782" y="2948"/>
                  <a:pt x="2575" y="2257"/>
                </a:cubicBezTo>
                <a:cubicBezTo>
                  <a:pt x="3366" y="1566"/>
                  <a:pt x="4291" y="1013"/>
                  <a:pt x="5352" y="609"/>
                </a:cubicBezTo>
                <a:cubicBezTo>
                  <a:pt x="6409" y="203"/>
                  <a:pt x="7548" y="0"/>
                  <a:pt x="8765" y="0"/>
                </a:cubicBezTo>
                <a:cubicBezTo>
                  <a:pt x="9982" y="0"/>
                  <a:pt x="11121" y="203"/>
                  <a:pt x="12185" y="609"/>
                </a:cubicBezTo>
                <a:cubicBezTo>
                  <a:pt x="13249" y="1013"/>
                  <a:pt x="14176" y="1566"/>
                  <a:pt x="14970" y="2257"/>
                </a:cubicBezTo>
                <a:cubicBezTo>
                  <a:pt x="15760" y="2948"/>
                  <a:pt x="16387" y="3764"/>
                  <a:pt x="16843" y="4695"/>
                </a:cubicBezTo>
                <a:cubicBezTo>
                  <a:pt x="17302" y="5626"/>
                  <a:pt x="17530" y="6627"/>
                  <a:pt x="17530" y="7696"/>
                </a:cubicBezTo>
                <a:moveTo>
                  <a:pt x="21600" y="11737"/>
                </a:moveTo>
                <a:cubicBezTo>
                  <a:pt x="21600" y="12986"/>
                  <a:pt x="21287" y="14146"/>
                  <a:pt x="20666" y="15204"/>
                </a:cubicBezTo>
                <a:cubicBezTo>
                  <a:pt x="20039" y="16262"/>
                  <a:pt x="19199" y="17139"/>
                  <a:pt x="18140" y="17842"/>
                </a:cubicBezTo>
                <a:cubicBezTo>
                  <a:pt x="18201" y="18265"/>
                  <a:pt x="18272" y="18621"/>
                  <a:pt x="18354" y="18908"/>
                </a:cubicBezTo>
                <a:cubicBezTo>
                  <a:pt x="18437" y="19199"/>
                  <a:pt x="18533" y="19444"/>
                  <a:pt x="18641" y="19662"/>
                </a:cubicBezTo>
                <a:cubicBezTo>
                  <a:pt x="18752" y="19870"/>
                  <a:pt x="18863" y="20060"/>
                  <a:pt x="18980" y="20226"/>
                </a:cubicBezTo>
                <a:cubicBezTo>
                  <a:pt x="19096" y="20393"/>
                  <a:pt x="19223" y="20556"/>
                  <a:pt x="19357" y="20720"/>
                </a:cubicBezTo>
                <a:cubicBezTo>
                  <a:pt x="19432" y="20810"/>
                  <a:pt x="19498" y="20892"/>
                  <a:pt x="19555" y="20968"/>
                </a:cubicBezTo>
                <a:cubicBezTo>
                  <a:pt x="19611" y="21047"/>
                  <a:pt x="19623" y="21129"/>
                  <a:pt x="19592" y="21219"/>
                </a:cubicBezTo>
                <a:lnTo>
                  <a:pt x="19592" y="21247"/>
                </a:lnTo>
                <a:cubicBezTo>
                  <a:pt x="19578" y="21352"/>
                  <a:pt x="19533" y="21439"/>
                  <a:pt x="19453" y="21510"/>
                </a:cubicBezTo>
                <a:cubicBezTo>
                  <a:pt x="19373" y="21577"/>
                  <a:pt x="19291" y="21600"/>
                  <a:pt x="19199" y="21583"/>
                </a:cubicBezTo>
                <a:cubicBezTo>
                  <a:pt x="19027" y="21549"/>
                  <a:pt x="18863" y="21513"/>
                  <a:pt x="18710" y="21482"/>
                </a:cubicBezTo>
                <a:cubicBezTo>
                  <a:pt x="18557" y="21451"/>
                  <a:pt x="18404" y="21420"/>
                  <a:pt x="18253" y="21380"/>
                </a:cubicBezTo>
                <a:cubicBezTo>
                  <a:pt x="17530" y="21199"/>
                  <a:pt x="16855" y="20931"/>
                  <a:pt x="16224" y="20570"/>
                </a:cubicBezTo>
                <a:cubicBezTo>
                  <a:pt x="15593" y="20212"/>
                  <a:pt x="15007" y="19783"/>
                  <a:pt x="14468" y="19286"/>
                </a:cubicBezTo>
                <a:cubicBezTo>
                  <a:pt x="14205" y="19323"/>
                  <a:pt x="13936" y="19354"/>
                  <a:pt x="13661" y="19382"/>
                </a:cubicBezTo>
                <a:cubicBezTo>
                  <a:pt x="13388" y="19408"/>
                  <a:pt x="13113" y="19425"/>
                  <a:pt x="12832" y="19425"/>
                </a:cubicBezTo>
                <a:cubicBezTo>
                  <a:pt x="11773" y="19425"/>
                  <a:pt x="10778" y="19264"/>
                  <a:pt x="9848" y="18951"/>
                </a:cubicBezTo>
                <a:cubicBezTo>
                  <a:pt x="8916" y="18635"/>
                  <a:pt x="8071" y="18211"/>
                  <a:pt x="7313" y="17678"/>
                </a:cubicBezTo>
                <a:cubicBezTo>
                  <a:pt x="7358" y="17644"/>
                  <a:pt x="7407" y="17608"/>
                  <a:pt x="7464" y="17571"/>
                </a:cubicBezTo>
                <a:cubicBezTo>
                  <a:pt x="7520" y="17537"/>
                  <a:pt x="7572" y="17500"/>
                  <a:pt x="7617" y="17464"/>
                </a:cubicBezTo>
                <a:cubicBezTo>
                  <a:pt x="8000" y="17517"/>
                  <a:pt x="8382" y="17546"/>
                  <a:pt x="8765" y="17546"/>
                </a:cubicBezTo>
                <a:cubicBezTo>
                  <a:pt x="10246" y="17546"/>
                  <a:pt x="11632" y="17292"/>
                  <a:pt x="12922" y="16781"/>
                </a:cubicBezTo>
                <a:cubicBezTo>
                  <a:pt x="14214" y="16270"/>
                  <a:pt x="15334" y="15576"/>
                  <a:pt x="16281" y="14690"/>
                </a:cubicBezTo>
                <a:cubicBezTo>
                  <a:pt x="17229" y="13802"/>
                  <a:pt x="17973" y="12758"/>
                  <a:pt x="18517" y="11559"/>
                </a:cubicBezTo>
                <a:cubicBezTo>
                  <a:pt x="19063" y="10365"/>
                  <a:pt x="19336" y="9076"/>
                  <a:pt x="19336" y="7696"/>
                </a:cubicBezTo>
                <a:cubicBezTo>
                  <a:pt x="19336" y="7327"/>
                  <a:pt x="19312" y="6954"/>
                  <a:pt x="19267" y="6565"/>
                </a:cubicBezTo>
                <a:cubicBezTo>
                  <a:pt x="19988" y="7268"/>
                  <a:pt x="20557" y="8055"/>
                  <a:pt x="20974" y="8926"/>
                </a:cubicBezTo>
                <a:cubicBezTo>
                  <a:pt x="21393" y="9801"/>
                  <a:pt x="21600" y="10738"/>
                  <a:pt x="21600" y="11737"/>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2" name="Shape 1820"/>
          <p:cNvSpPr/>
          <p:nvPr/>
        </p:nvSpPr>
        <p:spPr>
          <a:xfrm>
            <a:off x="5031812" y="438722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8765" y="0"/>
                </a:moveTo>
                <a:cubicBezTo>
                  <a:pt x="9365" y="0"/>
                  <a:pt x="9963" y="51"/>
                  <a:pt x="10556" y="155"/>
                </a:cubicBezTo>
                <a:cubicBezTo>
                  <a:pt x="11152" y="260"/>
                  <a:pt x="11733" y="418"/>
                  <a:pt x="12303" y="632"/>
                </a:cubicBezTo>
                <a:cubicBezTo>
                  <a:pt x="12950" y="898"/>
                  <a:pt x="13588" y="1240"/>
                  <a:pt x="14219" y="1663"/>
                </a:cubicBezTo>
                <a:cubicBezTo>
                  <a:pt x="14850" y="2087"/>
                  <a:pt x="15412" y="2598"/>
                  <a:pt x="15904" y="3199"/>
                </a:cubicBezTo>
                <a:cubicBezTo>
                  <a:pt x="16396" y="3798"/>
                  <a:pt x="16791" y="4475"/>
                  <a:pt x="17088" y="5229"/>
                </a:cubicBezTo>
                <a:cubicBezTo>
                  <a:pt x="17382" y="5989"/>
                  <a:pt x="17530" y="6813"/>
                  <a:pt x="17530" y="7703"/>
                </a:cubicBezTo>
                <a:cubicBezTo>
                  <a:pt x="17530" y="8586"/>
                  <a:pt x="17382" y="9408"/>
                  <a:pt x="17088" y="10162"/>
                </a:cubicBezTo>
                <a:cubicBezTo>
                  <a:pt x="16791" y="10921"/>
                  <a:pt x="16396" y="11596"/>
                  <a:pt x="15904" y="12186"/>
                </a:cubicBezTo>
                <a:cubicBezTo>
                  <a:pt x="15412" y="12776"/>
                  <a:pt x="14850" y="13287"/>
                  <a:pt x="14219" y="13719"/>
                </a:cubicBezTo>
                <a:cubicBezTo>
                  <a:pt x="13588" y="14151"/>
                  <a:pt x="12950" y="14499"/>
                  <a:pt x="12303" y="14758"/>
                </a:cubicBezTo>
                <a:cubicBezTo>
                  <a:pt x="11147" y="15185"/>
                  <a:pt x="9968" y="15397"/>
                  <a:pt x="8765" y="15397"/>
                </a:cubicBezTo>
                <a:cubicBezTo>
                  <a:pt x="8487" y="15397"/>
                  <a:pt x="8214" y="15382"/>
                  <a:pt x="7948" y="15354"/>
                </a:cubicBezTo>
                <a:cubicBezTo>
                  <a:pt x="7683" y="15329"/>
                  <a:pt x="7409" y="15298"/>
                  <a:pt x="7132" y="15258"/>
                </a:cubicBezTo>
                <a:cubicBezTo>
                  <a:pt x="6007" y="16294"/>
                  <a:pt x="4743" y="16995"/>
                  <a:pt x="3347" y="17353"/>
                </a:cubicBezTo>
                <a:cubicBezTo>
                  <a:pt x="3196" y="17393"/>
                  <a:pt x="3034" y="17435"/>
                  <a:pt x="2862" y="17483"/>
                </a:cubicBezTo>
                <a:cubicBezTo>
                  <a:pt x="2688" y="17534"/>
                  <a:pt x="2521" y="17559"/>
                  <a:pt x="2354" y="17559"/>
                </a:cubicBezTo>
                <a:cubicBezTo>
                  <a:pt x="2264" y="17559"/>
                  <a:pt x="2182" y="17514"/>
                  <a:pt x="2111" y="17432"/>
                </a:cubicBezTo>
                <a:cubicBezTo>
                  <a:pt x="2041" y="17342"/>
                  <a:pt x="2005" y="17238"/>
                  <a:pt x="2005" y="17110"/>
                </a:cubicBezTo>
                <a:cubicBezTo>
                  <a:pt x="2005" y="17023"/>
                  <a:pt x="2034" y="16944"/>
                  <a:pt x="2090" y="16873"/>
                </a:cubicBezTo>
                <a:cubicBezTo>
                  <a:pt x="2147" y="16808"/>
                  <a:pt x="2196" y="16746"/>
                  <a:pt x="2241" y="16693"/>
                </a:cubicBezTo>
                <a:cubicBezTo>
                  <a:pt x="2624" y="16235"/>
                  <a:pt x="2897" y="15803"/>
                  <a:pt x="3060" y="15397"/>
                </a:cubicBezTo>
                <a:cubicBezTo>
                  <a:pt x="3220" y="14987"/>
                  <a:pt x="3354" y="14465"/>
                  <a:pt x="3458" y="13813"/>
                </a:cubicBezTo>
                <a:cubicBezTo>
                  <a:pt x="2985" y="13499"/>
                  <a:pt x="2540" y="13129"/>
                  <a:pt x="2123" y="12706"/>
                </a:cubicBezTo>
                <a:cubicBezTo>
                  <a:pt x="1706" y="12279"/>
                  <a:pt x="1342" y="11811"/>
                  <a:pt x="1024" y="11300"/>
                </a:cubicBezTo>
                <a:cubicBezTo>
                  <a:pt x="711" y="10786"/>
                  <a:pt x="459" y="10229"/>
                  <a:pt x="275" y="9623"/>
                </a:cubicBezTo>
                <a:cubicBezTo>
                  <a:pt x="92" y="9021"/>
                  <a:pt x="0" y="8383"/>
                  <a:pt x="0" y="7703"/>
                </a:cubicBezTo>
                <a:cubicBezTo>
                  <a:pt x="0" y="6822"/>
                  <a:pt x="151" y="6000"/>
                  <a:pt x="450" y="5238"/>
                </a:cubicBezTo>
                <a:cubicBezTo>
                  <a:pt x="751" y="4478"/>
                  <a:pt x="1151" y="3798"/>
                  <a:pt x="1650" y="3199"/>
                </a:cubicBezTo>
                <a:cubicBezTo>
                  <a:pt x="2149" y="2598"/>
                  <a:pt x="2716" y="2087"/>
                  <a:pt x="3347" y="1663"/>
                </a:cubicBezTo>
                <a:cubicBezTo>
                  <a:pt x="3978" y="1239"/>
                  <a:pt x="4616" y="898"/>
                  <a:pt x="5261" y="632"/>
                </a:cubicBezTo>
                <a:cubicBezTo>
                  <a:pt x="5832" y="409"/>
                  <a:pt x="6412" y="249"/>
                  <a:pt x="7002" y="150"/>
                </a:cubicBezTo>
                <a:cubicBezTo>
                  <a:pt x="7591" y="48"/>
                  <a:pt x="8179" y="0"/>
                  <a:pt x="8765" y="0"/>
                </a:cubicBezTo>
                <a:moveTo>
                  <a:pt x="8765" y="2160"/>
                </a:moveTo>
                <a:cubicBezTo>
                  <a:pt x="8269" y="2160"/>
                  <a:pt x="7774" y="2202"/>
                  <a:pt x="7278" y="2282"/>
                </a:cubicBezTo>
                <a:cubicBezTo>
                  <a:pt x="6783" y="2366"/>
                  <a:pt x="6287" y="2510"/>
                  <a:pt x="5790" y="2719"/>
                </a:cubicBezTo>
                <a:cubicBezTo>
                  <a:pt x="5348" y="2877"/>
                  <a:pt x="4886" y="3112"/>
                  <a:pt x="4411" y="3419"/>
                </a:cubicBezTo>
                <a:cubicBezTo>
                  <a:pt x="3933" y="3727"/>
                  <a:pt x="3502" y="4086"/>
                  <a:pt x="3114" y="4501"/>
                </a:cubicBezTo>
                <a:cubicBezTo>
                  <a:pt x="2728" y="4916"/>
                  <a:pt x="2413" y="5390"/>
                  <a:pt x="2168" y="5927"/>
                </a:cubicBezTo>
                <a:cubicBezTo>
                  <a:pt x="1925" y="6463"/>
                  <a:pt x="1803" y="7056"/>
                  <a:pt x="1803" y="7703"/>
                </a:cubicBezTo>
                <a:cubicBezTo>
                  <a:pt x="1803" y="8355"/>
                  <a:pt x="1916" y="8925"/>
                  <a:pt x="2147" y="9422"/>
                </a:cubicBezTo>
                <a:cubicBezTo>
                  <a:pt x="2375" y="9919"/>
                  <a:pt x="2667" y="10363"/>
                  <a:pt x="3017" y="10758"/>
                </a:cubicBezTo>
                <a:cubicBezTo>
                  <a:pt x="3373" y="11156"/>
                  <a:pt x="3764" y="11509"/>
                  <a:pt x="4197" y="11811"/>
                </a:cubicBezTo>
                <a:cubicBezTo>
                  <a:pt x="4630" y="12122"/>
                  <a:pt x="5051" y="12407"/>
                  <a:pt x="5465" y="12678"/>
                </a:cubicBezTo>
                <a:lnTo>
                  <a:pt x="5239" y="14177"/>
                </a:lnTo>
                <a:cubicBezTo>
                  <a:pt x="5486" y="14019"/>
                  <a:pt x="5724" y="13827"/>
                  <a:pt x="5955" y="13610"/>
                </a:cubicBezTo>
                <a:cubicBezTo>
                  <a:pt x="6183" y="13395"/>
                  <a:pt x="6407" y="13189"/>
                  <a:pt x="6626" y="12989"/>
                </a:cubicBezTo>
                <a:cubicBezTo>
                  <a:pt x="6979" y="13042"/>
                  <a:pt x="7334" y="13099"/>
                  <a:pt x="7694" y="13152"/>
                </a:cubicBezTo>
                <a:cubicBezTo>
                  <a:pt x="8057" y="13209"/>
                  <a:pt x="8412" y="13232"/>
                  <a:pt x="8765" y="13232"/>
                </a:cubicBezTo>
                <a:cubicBezTo>
                  <a:pt x="9780" y="13232"/>
                  <a:pt x="10771" y="13048"/>
                  <a:pt x="11740" y="12678"/>
                </a:cubicBezTo>
                <a:cubicBezTo>
                  <a:pt x="12197" y="12517"/>
                  <a:pt x="12665" y="12280"/>
                  <a:pt x="13138" y="11978"/>
                </a:cubicBezTo>
                <a:cubicBezTo>
                  <a:pt x="13609" y="11670"/>
                  <a:pt x="14040" y="11306"/>
                  <a:pt x="14421" y="10880"/>
                </a:cubicBezTo>
                <a:cubicBezTo>
                  <a:pt x="14805" y="10459"/>
                  <a:pt x="15120" y="9982"/>
                  <a:pt x="15370" y="9454"/>
                </a:cubicBezTo>
                <a:cubicBezTo>
                  <a:pt x="15617" y="8929"/>
                  <a:pt x="15739" y="8344"/>
                  <a:pt x="15739" y="7703"/>
                </a:cubicBezTo>
                <a:cubicBezTo>
                  <a:pt x="15739" y="7057"/>
                  <a:pt x="15617" y="6464"/>
                  <a:pt x="15370" y="5927"/>
                </a:cubicBezTo>
                <a:cubicBezTo>
                  <a:pt x="15120" y="5391"/>
                  <a:pt x="14805" y="4916"/>
                  <a:pt x="14421" y="4501"/>
                </a:cubicBezTo>
                <a:cubicBezTo>
                  <a:pt x="14040" y="4086"/>
                  <a:pt x="13612" y="3728"/>
                  <a:pt x="13143" y="3420"/>
                </a:cubicBezTo>
                <a:cubicBezTo>
                  <a:pt x="12675" y="3112"/>
                  <a:pt x="12206" y="2878"/>
                  <a:pt x="11740" y="2720"/>
                </a:cubicBezTo>
                <a:cubicBezTo>
                  <a:pt x="11267" y="2511"/>
                  <a:pt x="10780" y="2367"/>
                  <a:pt x="10281" y="2282"/>
                </a:cubicBezTo>
                <a:cubicBezTo>
                  <a:pt x="9782" y="2202"/>
                  <a:pt x="9278" y="2160"/>
                  <a:pt x="8765" y="2160"/>
                </a:cubicBezTo>
                <a:moveTo>
                  <a:pt x="21600" y="11746"/>
                </a:moveTo>
                <a:cubicBezTo>
                  <a:pt x="21600" y="12429"/>
                  <a:pt x="21506" y="13076"/>
                  <a:pt x="21322" y="13672"/>
                </a:cubicBezTo>
                <a:cubicBezTo>
                  <a:pt x="21139" y="14273"/>
                  <a:pt x="20889" y="14829"/>
                  <a:pt x="20574" y="15340"/>
                </a:cubicBezTo>
                <a:cubicBezTo>
                  <a:pt x="20258" y="15854"/>
                  <a:pt x="19891" y="16323"/>
                  <a:pt x="19475" y="16747"/>
                </a:cubicBezTo>
                <a:cubicBezTo>
                  <a:pt x="19058" y="17173"/>
                  <a:pt x="18613" y="17543"/>
                  <a:pt x="18140" y="17856"/>
                </a:cubicBezTo>
                <a:cubicBezTo>
                  <a:pt x="18246" y="18506"/>
                  <a:pt x="18378" y="19031"/>
                  <a:pt x="18540" y="19440"/>
                </a:cubicBezTo>
                <a:cubicBezTo>
                  <a:pt x="18703" y="19841"/>
                  <a:pt x="18973" y="20276"/>
                  <a:pt x="19357" y="20736"/>
                </a:cubicBezTo>
                <a:cubicBezTo>
                  <a:pt x="19402" y="20790"/>
                  <a:pt x="19453" y="20858"/>
                  <a:pt x="19510" y="20931"/>
                </a:cubicBezTo>
                <a:cubicBezTo>
                  <a:pt x="19566" y="21007"/>
                  <a:pt x="19592" y="21092"/>
                  <a:pt x="19592" y="21182"/>
                </a:cubicBezTo>
                <a:cubicBezTo>
                  <a:pt x="19592" y="21326"/>
                  <a:pt x="19555" y="21431"/>
                  <a:pt x="19475" y="21498"/>
                </a:cubicBezTo>
                <a:cubicBezTo>
                  <a:pt x="19397" y="21569"/>
                  <a:pt x="19305" y="21600"/>
                  <a:pt x="19199" y="21600"/>
                </a:cubicBezTo>
                <a:cubicBezTo>
                  <a:pt x="19049" y="21600"/>
                  <a:pt x="18889" y="21572"/>
                  <a:pt x="18714" y="21527"/>
                </a:cubicBezTo>
                <a:cubicBezTo>
                  <a:pt x="18543" y="21473"/>
                  <a:pt x="18387" y="21433"/>
                  <a:pt x="18253" y="21397"/>
                </a:cubicBezTo>
                <a:cubicBezTo>
                  <a:pt x="16855" y="21027"/>
                  <a:pt x="15593" y="20329"/>
                  <a:pt x="14468" y="19302"/>
                </a:cubicBezTo>
                <a:cubicBezTo>
                  <a:pt x="14191" y="19338"/>
                  <a:pt x="13917" y="19369"/>
                  <a:pt x="13652" y="19395"/>
                </a:cubicBezTo>
                <a:cubicBezTo>
                  <a:pt x="13383" y="19423"/>
                  <a:pt x="13113" y="19440"/>
                  <a:pt x="12832" y="19440"/>
                </a:cubicBezTo>
                <a:cubicBezTo>
                  <a:pt x="11865" y="19440"/>
                  <a:pt x="10909" y="19293"/>
                  <a:pt x="9973" y="19002"/>
                </a:cubicBezTo>
                <a:cubicBezTo>
                  <a:pt x="9031" y="18717"/>
                  <a:pt x="8146" y="18279"/>
                  <a:pt x="7313" y="17692"/>
                </a:cubicBezTo>
                <a:lnTo>
                  <a:pt x="7617" y="17475"/>
                </a:lnTo>
                <a:cubicBezTo>
                  <a:pt x="8000" y="17531"/>
                  <a:pt x="8382" y="17559"/>
                  <a:pt x="8765" y="17559"/>
                </a:cubicBezTo>
                <a:cubicBezTo>
                  <a:pt x="10246" y="17559"/>
                  <a:pt x="11677" y="17280"/>
                  <a:pt x="13058" y="16721"/>
                </a:cubicBezTo>
                <a:cubicBezTo>
                  <a:pt x="13892" y="16388"/>
                  <a:pt x="14685" y="15936"/>
                  <a:pt x="15436" y="15374"/>
                </a:cubicBezTo>
                <a:cubicBezTo>
                  <a:pt x="16186" y="14812"/>
                  <a:pt x="16853" y="14149"/>
                  <a:pt x="17432" y="13381"/>
                </a:cubicBezTo>
                <a:cubicBezTo>
                  <a:pt x="18008" y="12618"/>
                  <a:pt x="18470" y="11760"/>
                  <a:pt x="18816" y="10814"/>
                </a:cubicBezTo>
                <a:cubicBezTo>
                  <a:pt x="19162" y="9865"/>
                  <a:pt x="19336" y="8832"/>
                  <a:pt x="19336" y="7703"/>
                </a:cubicBezTo>
                <a:cubicBezTo>
                  <a:pt x="19336" y="7333"/>
                  <a:pt x="19312" y="6957"/>
                  <a:pt x="19267" y="6568"/>
                </a:cubicBezTo>
                <a:cubicBezTo>
                  <a:pt x="19943" y="7217"/>
                  <a:pt x="20501" y="7979"/>
                  <a:pt x="20941" y="8855"/>
                </a:cubicBezTo>
                <a:cubicBezTo>
                  <a:pt x="21379" y="9727"/>
                  <a:pt x="21600" y="10693"/>
                  <a:pt x="21600" y="11746"/>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3" name="Shape 1821"/>
          <p:cNvSpPr/>
          <p:nvPr/>
        </p:nvSpPr>
        <p:spPr>
          <a:xfrm>
            <a:off x="5788553" y="438722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9806" y="0"/>
                </a:moveTo>
                <a:cubicBezTo>
                  <a:pt x="20300" y="0"/>
                  <a:pt x="20721" y="212"/>
                  <a:pt x="21074" y="632"/>
                </a:cubicBezTo>
                <a:cubicBezTo>
                  <a:pt x="21424" y="1055"/>
                  <a:pt x="21600" y="1566"/>
                  <a:pt x="21600" y="2165"/>
                </a:cubicBezTo>
                <a:lnTo>
                  <a:pt x="21600" y="19432"/>
                </a:lnTo>
                <a:cubicBezTo>
                  <a:pt x="21600" y="20023"/>
                  <a:pt x="21424" y="20534"/>
                  <a:pt x="21074" y="20957"/>
                </a:cubicBezTo>
                <a:cubicBezTo>
                  <a:pt x="20721" y="21386"/>
                  <a:pt x="20300" y="21600"/>
                  <a:pt x="19806" y="21600"/>
                </a:cubicBezTo>
                <a:lnTo>
                  <a:pt x="1804" y="21600"/>
                </a:lnTo>
                <a:cubicBezTo>
                  <a:pt x="1312" y="21600"/>
                  <a:pt x="889" y="21388"/>
                  <a:pt x="534" y="20965"/>
                </a:cubicBezTo>
                <a:cubicBezTo>
                  <a:pt x="176" y="20545"/>
                  <a:pt x="0" y="20034"/>
                  <a:pt x="0" y="19432"/>
                </a:cubicBezTo>
                <a:lnTo>
                  <a:pt x="0" y="2165"/>
                </a:lnTo>
                <a:cubicBezTo>
                  <a:pt x="0" y="1575"/>
                  <a:pt x="176" y="1066"/>
                  <a:pt x="526" y="637"/>
                </a:cubicBezTo>
                <a:cubicBezTo>
                  <a:pt x="879" y="211"/>
                  <a:pt x="1305" y="0"/>
                  <a:pt x="1804" y="0"/>
                </a:cubicBezTo>
                <a:lnTo>
                  <a:pt x="19806" y="0"/>
                </a:lnTo>
                <a:close/>
                <a:moveTo>
                  <a:pt x="19806" y="2165"/>
                </a:moveTo>
                <a:lnTo>
                  <a:pt x="1804" y="2165"/>
                </a:lnTo>
                <a:lnTo>
                  <a:pt x="1804" y="5931"/>
                </a:lnTo>
                <a:lnTo>
                  <a:pt x="19806" y="5931"/>
                </a:lnTo>
                <a:lnTo>
                  <a:pt x="19806" y="2165"/>
                </a:lnTo>
                <a:close/>
                <a:moveTo>
                  <a:pt x="19806" y="11348"/>
                </a:moveTo>
                <a:lnTo>
                  <a:pt x="1804" y="11348"/>
                </a:lnTo>
                <a:lnTo>
                  <a:pt x="1804" y="19432"/>
                </a:lnTo>
                <a:lnTo>
                  <a:pt x="19806" y="19432"/>
                </a:lnTo>
                <a:lnTo>
                  <a:pt x="19806" y="11348"/>
                </a:lnTo>
                <a:close/>
                <a:moveTo>
                  <a:pt x="6647" y="18084"/>
                </a:moveTo>
                <a:lnTo>
                  <a:pt x="3048" y="18084"/>
                </a:lnTo>
                <a:lnTo>
                  <a:pt x="3048" y="16465"/>
                </a:lnTo>
                <a:lnTo>
                  <a:pt x="6647" y="16465"/>
                </a:lnTo>
                <a:lnTo>
                  <a:pt x="6647" y="18084"/>
                </a:lnTo>
                <a:close/>
                <a:moveTo>
                  <a:pt x="13149" y="18084"/>
                </a:moveTo>
                <a:lnTo>
                  <a:pt x="7922" y="18084"/>
                </a:lnTo>
                <a:lnTo>
                  <a:pt x="7922" y="16465"/>
                </a:lnTo>
                <a:lnTo>
                  <a:pt x="13149" y="16465"/>
                </a:lnTo>
                <a:lnTo>
                  <a:pt x="13149" y="18084"/>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4" name="Shape 1822"/>
          <p:cNvSpPr/>
          <p:nvPr/>
        </p:nvSpPr>
        <p:spPr>
          <a:xfrm>
            <a:off x="6497916" y="438722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2293" y="0"/>
                  <a:pt x="13697" y="343"/>
                  <a:pt x="15005" y="1019"/>
                </a:cubicBezTo>
                <a:cubicBezTo>
                  <a:pt x="16315" y="1699"/>
                  <a:pt x="17460" y="2629"/>
                  <a:pt x="18442" y="3806"/>
                </a:cubicBezTo>
                <a:cubicBezTo>
                  <a:pt x="19421" y="4981"/>
                  <a:pt x="20194" y="6355"/>
                  <a:pt x="20755" y="7924"/>
                </a:cubicBezTo>
                <a:cubicBezTo>
                  <a:pt x="21319" y="9499"/>
                  <a:pt x="21600" y="11174"/>
                  <a:pt x="21600" y="12957"/>
                </a:cubicBezTo>
                <a:cubicBezTo>
                  <a:pt x="21600" y="13674"/>
                  <a:pt x="21545" y="14402"/>
                  <a:pt x="21434" y="15148"/>
                </a:cubicBezTo>
                <a:cubicBezTo>
                  <a:pt x="21322" y="15893"/>
                  <a:pt x="21161" y="16625"/>
                  <a:pt x="20952" y="17339"/>
                </a:cubicBezTo>
                <a:cubicBezTo>
                  <a:pt x="20741" y="18059"/>
                  <a:pt x="20477" y="18744"/>
                  <a:pt x="20162" y="19403"/>
                </a:cubicBezTo>
                <a:cubicBezTo>
                  <a:pt x="19850" y="20057"/>
                  <a:pt x="19498" y="20656"/>
                  <a:pt x="19106" y="21200"/>
                </a:cubicBezTo>
                <a:cubicBezTo>
                  <a:pt x="18931" y="21468"/>
                  <a:pt x="18703" y="21600"/>
                  <a:pt x="18430" y="21600"/>
                </a:cubicBezTo>
                <a:lnTo>
                  <a:pt x="3170" y="21600"/>
                </a:lnTo>
                <a:cubicBezTo>
                  <a:pt x="2887" y="21600"/>
                  <a:pt x="2662" y="21468"/>
                  <a:pt x="2494" y="21200"/>
                </a:cubicBezTo>
                <a:cubicBezTo>
                  <a:pt x="2088" y="20656"/>
                  <a:pt x="1730" y="20057"/>
                  <a:pt x="1426" y="19403"/>
                </a:cubicBezTo>
                <a:cubicBezTo>
                  <a:pt x="1118" y="18744"/>
                  <a:pt x="859" y="18059"/>
                  <a:pt x="650" y="17339"/>
                </a:cubicBezTo>
                <a:cubicBezTo>
                  <a:pt x="439" y="16625"/>
                  <a:pt x="278" y="15893"/>
                  <a:pt x="166" y="15148"/>
                </a:cubicBezTo>
                <a:cubicBezTo>
                  <a:pt x="55" y="14402"/>
                  <a:pt x="0" y="13673"/>
                  <a:pt x="0" y="12957"/>
                </a:cubicBezTo>
                <a:cubicBezTo>
                  <a:pt x="0" y="11163"/>
                  <a:pt x="281" y="9487"/>
                  <a:pt x="845" y="7918"/>
                </a:cubicBezTo>
                <a:cubicBezTo>
                  <a:pt x="1406" y="6354"/>
                  <a:pt x="2179" y="4981"/>
                  <a:pt x="3158" y="3806"/>
                </a:cubicBezTo>
                <a:cubicBezTo>
                  <a:pt x="4140" y="2629"/>
                  <a:pt x="5285" y="1699"/>
                  <a:pt x="6595" y="1019"/>
                </a:cubicBezTo>
                <a:cubicBezTo>
                  <a:pt x="7903" y="343"/>
                  <a:pt x="9305" y="0"/>
                  <a:pt x="10800" y="0"/>
                </a:cubicBezTo>
                <a:moveTo>
                  <a:pt x="3149" y="14572"/>
                </a:moveTo>
                <a:cubicBezTo>
                  <a:pt x="3523" y="14572"/>
                  <a:pt x="3842" y="14414"/>
                  <a:pt x="4102" y="14100"/>
                </a:cubicBezTo>
                <a:cubicBezTo>
                  <a:pt x="4361" y="13792"/>
                  <a:pt x="4493" y="13409"/>
                  <a:pt x="4493" y="12957"/>
                </a:cubicBezTo>
                <a:cubicBezTo>
                  <a:pt x="4493" y="12508"/>
                  <a:pt x="4361" y="12128"/>
                  <a:pt x="4097" y="11822"/>
                </a:cubicBezTo>
                <a:cubicBezTo>
                  <a:pt x="3833" y="11512"/>
                  <a:pt x="3516" y="11359"/>
                  <a:pt x="3149" y="11359"/>
                </a:cubicBezTo>
                <a:cubicBezTo>
                  <a:pt x="2772" y="11359"/>
                  <a:pt x="2455" y="11511"/>
                  <a:pt x="2201" y="11822"/>
                </a:cubicBezTo>
                <a:cubicBezTo>
                  <a:pt x="1944" y="12128"/>
                  <a:pt x="1814" y="12508"/>
                  <a:pt x="1814" y="12957"/>
                </a:cubicBezTo>
                <a:cubicBezTo>
                  <a:pt x="1814" y="13409"/>
                  <a:pt x="1944" y="13792"/>
                  <a:pt x="2201" y="14100"/>
                </a:cubicBezTo>
                <a:cubicBezTo>
                  <a:pt x="2455" y="14414"/>
                  <a:pt x="2772" y="14572"/>
                  <a:pt x="3149" y="14572"/>
                </a:cubicBezTo>
                <a:moveTo>
                  <a:pt x="5388" y="8105"/>
                </a:moveTo>
                <a:cubicBezTo>
                  <a:pt x="5762" y="8105"/>
                  <a:pt x="6086" y="7944"/>
                  <a:pt x="6353" y="7621"/>
                </a:cubicBezTo>
                <a:cubicBezTo>
                  <a:pt x="6622" y="7302"/>
                  <a:pt x="6756" y="6916"/>
                  <a:pt x="6756" y="6467"/>
                </a:cubicBezTo>
                <a:cubicBezTo>
                  <a:pt x="6756" y="6015"/>
                  <a:pt x="6622" y="5635"/>
                  <a:pt x="6353" y="5327"/>
                </a:cubicBezTo>
                <a:cubicBezTo>
                  <a:pt x="6086" y="5021"/>
                  <a:pt x="5762" y="4866"/>
                  <a:pt x="5388" y="4866"/>
                </a:cubicBezTo>
                <a:cubicBezTo>
                  <a:pt x="5028" y="4866"/>
                  <a:pt x="4714" y="5021"/>
                  <a:pt x="4447" y="5327"/>
                </a:cubicBezTo>
                <a:cubicBezTo>
                  <a:pt x="4178" y="5635"/>
                  <a:pt x="4044" y="6015"/>
                  <a:pt x="4044" y="6467"/>
                </a:cubicBezTo>
                <a:cubicBezTo>
                  <a:pt x="4044" y="6916"/>
                  <a:pt x="4178" y="7302"/>
                  <a:pt x="4447" y="7621"/>
                </a:cubicBezTo>
                <a:cubicBezTo>
                  <a:pt x="4714" y="7944"/>
                  <a:pt x="5028" y="8105"/>
                  <a:pt x="5388" y="8105"/>
                </a:cubicBezTo>
                <a:moveTo>
                  <a:pt x="11995" y="15053"/>
                </a:moveTo>
                <a:cubicBezTo>
                  <a:pt x="12026" y="14923"/>
                  <a:pt x="12084" y="14673"/>
                  <a:pt x="12173" y="14293"/>
                </a:cubicBezTo>
                <a:cubicBezTo>
                  <a:pt x="12262" y="13918"/>
                  <a:pt x="12365" y="13478"/>
                  <a:pt x="12482" y="12977"/>
                </a:cubicBezTo>
                <a:cubicBezTo>
                  <a:pt x="12600" y="12476"/>
                  <a:pt x="12727" y="11955"/>
                  <a:pt x="12862" y="11405"/>
                </a:cubicBezTo>
                <a:cubicBezTo>
                  <a:pt x="12996" y="10861"/>
                  <a:pt x="13114" y="10351"/>
                  <a:pt x="13212" y="9882"/>
                </a:cubicBezTo>
                <a:cubicBezTo>
                  <a:pt x="13313" y="9415"/>
                  <a:pt x="13399" y="9009"/>
                  <a:pt x="13471" y="8670"/>
                </a:cubicBezTo>
                <a:cubicBezTo>
                  <a:pt x="13543" y="8330"/>
                  <a:pt x="13579" y="8131"/>
                  <a:pt x="13579" y="8076"/>
                </a:cubicBezTo>
                <a:cubicBezTo>
                  <a:pt x="13579" y="7869"/>
                  <a:pt x="13512" y="7682"/>
                  <a:pt x="13380" y="7527"/>
                </a:cubicBezTo>
                <a:cubicBezTo>
                  <a:pt x="13246" y="7371"/>
                  <a:pt x="13090" y="7293"/>
                  <a:pt x="12914" y="7293"/>
                </a:cubicBezTo>
                <a:cubicBezTo>
                  <a:pt x="12761" y="7293"/>
                  <a:pt x="12624" y="7345"/>
                  <a:pt x="12506" y="7458"/>
                </a:cubicBezTo>
                <a:cubicBezTo>
                  <a:pt x="12386" y="7567"/>
                  <a:pt x="12305" y="7711"/>
                  <a:pt x="12259" y="7886"/>
                </a:cubicBezTo>
                <a:lnTo>
                  <a:pt x="10706" y="14598"/>
                </a:lnTo>
                <a:cubicBezTo>
                  <a:pt x="10409" y="14618"/>
                  <a:pt x="10126" y="14696"/>
                  <a:pt x="9857" y="14840"/>
                </a:cubicBezTo>
                <a:cubicBezTo>
                  <a:pt x="9590" y="14984"/>
                  <a:pt x="9358" y="15174"/>
                  <a:pt x="9163" y="15419"/>
                </a:cubicBezTo>
                <a:cubicBezTo>
                  <a:pt x="8966" y="15663"/>
                  <a:pt x="8813" y="15945"/>
                  <a:pt x="8702" y="16265"/>
                </a:cubicBezTo>
                <a:cubicBezTo>
                  <a:pt x="8592" y="16588"/>
                  <a:pt x="8537" y="16927"/>
                  <a:pt x="8537" y="17284"/>
                </a:cubicBezTo>
                <a:cubicBezTo>
                  <a:pt x="8537" y="18039"/>
                  <a:pt x="8755" y="18678"/>
                  <a:pt x="9197" y="19199"/>
                </a:cubicBezTo>
                <a:cubicBezTo>
                  <a:pt x="9638" y="19726"/>
                  <a:pt x="10171" y="19988"/>
                  <a:pt x="10800" y="19988"/>
                </a:cubicBezTo>
                <a:cubicBezTo>
                  <a:pt x="11429" y="19988"/>
                  <a:pt x="11962" y="19726"/>
                  <a:pt x="12403" y="19199"/>
                </a:cubicBezTo>
                <a:cubicBezTo>
                  <a:pt x="12842" y="18678"/>
                  <a:pt x="13063" y="18039"/>
                  <a:pt x="13063" y="17284"/>
                </a:cubicBezTo>
                <a:cubicBezTo>
                  <a:pt x="13063" y="16835"/>
                  <a:pt x="12962" y="16418"/>
                  <a:pt x="12763" y="16032"/>
                </a:cubicBezTo>
                <a:cubicBezTo>
                  <a:pt x="12564" y="15646"/>
                  <a:pt x="12307" y="15321"/>
                  <a:pt x="11995" y="15053"/>
                </a:cubicBezTo>
                <a:moveTo>
                  <a:pt x="10800" y="2177"/>
                </a:moveTo>
                <a:cubicBezTo>
                  <a:pt x="10426" y="2177"/>
                  <a:pt x="10106" y="2335"/>
                  <a:pt x="9847" y="2646"/>
                </a:cubicBezTo>
                <a:cubicBezTo>
                  <a:pt x="9586" y="2960"/>
                  <a:pt x="9456" y="3343"/>
                  <a:pt x="9456" y="3792"/>
                </a:cubicBezTo>
                <a:cubicBezTo>
                  <a:pt x="9456" y="4241"/>
                  <a:pt x="9586" y="4621"/>
                  <a:pt x="9847" y="4927"/>
                </a:cubicBezTo>
                <a:cubicBezTo>
                  <a:pt x="10106" y="5237"/>
                  <a:pt x="10426" y="5390"/>
                  <a:pt x="10800" y="5390"/>
                </a:cubicBezTo>
                <a:cubicBezTo>
                  <a:pt x="11174" y="5390"/>
                  <a:pt x="11494" y="5238"/>
                  <a:pt x="11753" y="4927"/>
                </a:cubicBezTo>
                <a:cubicBezTo>
                  <a:pt x="12014" y="4621"/>
                  <a:pt x="12144" y="4241"/>
                  <a:pt x="12144" y="3792"/>
                </a:cubicBezTo>
                <a:cubicBezTo>
                  <a:pt x="12144" y="3343"/>
                  <a:pt x="12014" y="2960"/>
                  <a:pt x="11753" y="2646"/>
                </a:cubicBezTo>
                <a:cubicBezTo>
                  <a:pt x="11494" y="2335"/>
                  <a:pt x="11174" y="2177"/>
                  <a:pt x="10800" y="2177"/>
                </a:cubicBezTo>
                <a:moveTo>
                  <a:pt x="14844" y="6467"/>
                </a:moveTo>
                <a:cubicBezTo>
                  <a:pt x="14844" y="6916"/>
                  <a:pt x="14978" y="7299"/>
                  <a:pt x="15247" y="7610"/>
                </a:cubicBezTo>
                <a:cubicBezTo>
                  <a:pt x="15514" y="7921"/>
                  <a:pt x="15835" y="8076"/>
                  <a:pt x="16212" y="8076"/>
                </a:cubicBezTo>
                <a:cubicBezTo>
                  <a:pt x="16586" y="8076"/>
                  <a:pt x="16903" y="7921"/>
                  <a:pt x="17165" y="7610"/>
                </a:cubicBezTo>
                <a:cubicBezTo>
                  <a:pt x="17426" y="7299"/>
                  <a:pt x="17556" y="6916"/>
                  <a:pt x="17556" y="6467"/>
                </a:cubicBezTo>
                <a:cubicBezTo>
                  <a:pt x="17556" y="6015"/>
                  <a:pt x="17426" y="5635"/>
                  <a:pt x="17165" y="5327"/>
                </a:cubicBezTo>
                <a:cubicBezTo>
                  <a:pt x="16903" y="5021"/>
                  <a:pt x="16586" y="4866"/>
                  <a:pt x="16212" y="4866"/>
                </a:cubicBezTo>
                <a:cubicBezTo>
                  <a:pt x="15835" y="4866"/>
                  <a:pt x="15514" y="5022"/>
                  <a:pt x="15247" y="5327"/>
                </a:cubicBezTo>
                <a:cubicBezTo>
                  <a:pt x="14978" y="5635"/>
                  <a:pt x="14844" y="6015"/>
                  <a:pt x="14844" y="6467"/>
                </a:cubicBezTo>
                <a:moveTo>
                  <a:pt x="18451" y="14572"/>
                </a:moveTo>
                <a:cubicBezTo>
                  <a:pt x="18828" y="14572"/>
                  <a:pt x="19142" y="14414"/>
                  <a:pt x="19399" y="14100"/>
                </a:cubicBezTo>
                <a:cubicBezTo>
                  <a:pt x="19656" y="13792"/>
                  <a:pt x="19786" y="13409"/>
                  <a:pt x="19786" y="12957"/>
                </a:cubicBezTo>
                <a:cubicBezTo>
                  <a:pt x="19786" y="12508"/>
                  <a:pt x="19656" y="12128"/>
                  <a:pt x="19399" y="11822"/>
                </a:cubicBezTo>
                <a:cubicBezTo>
                  <a:pt x="19142" y="11512"/>
                  <a:pt x="18828" y="11359"/>
                  <a:pt x="18451" y="11359"/>
                </a:cubicBezTo>
                <a:cubicBezTo>
                  <a:pt x="18077" y="11359"/>
                  <a:pt x="17758" y="11511"/>
                  <a:pt x="17498" y="11822"/>
                </a:cubicBezTo>
                <a:cubicBezTo>
                  <a:pt x="17237" y="12128"/>
                  <a:pt x="17107" y="12508"/>
                  <a:pt x="17107" y="12957"/>
                </a:cubicBezTo>
                <a:cubicBezTo>
                  <a:pt x="17107" y="13409"/>
                  <a:pt x="17237" y="13792"/>
                  <a:pt x="17498" y="14100"/>
                </a:cubicBezTo>
                <a:cubicBezTo>
                  <a:pt x="17758" y="14414"/>
                  <a:pt x="18077" y="14572"/>
                  <a:pt x="18451" y="14572"/>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5" name="Shape 1823"/>
          <p:cNvSpPr/>
          <p:nvPr/>
        </p:nvSpPr>
        <p:spPr>
          <a:xfrm>
            <a:off x="7200876" y="438722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5" y="0"/>
                  <a:pt x="13706" y="280"/>
                  <a:pt x="15014" y="844"/>
                </a:cubicBezTo>
                <a:cubicBezTo>
                  <a:pt x="16322" y="1406"/>
                  <a:pt x="17466" y="2177"/>
                  <a:pt x="18450" y="3154"/>
                </a:cubicBezTo>
                <a:cubicBezTo>
                  <a:pt x="19433" y="4134"/>
                  <a:pt x="20204" y="5278"/>
                  <a:pt x="20761" y="6591"/>
                </a:cubicBezTo>
                <a:cubicBezTo>
                  <a:pt x="21323" y="7901"/>
                  <a:pt x="21600" y="9305"/>
                  <a:pt x="21600" y="10799"/>
                </a:cubicBezTo>
                <a:cubicBezTo>
                  <a:pt x="21600" y="12295"/>
                  <a:pt x="21323" y="13699"/>
                  <a:pt x="20761" y="15012"/>
                </a:cubicBezTo>
                <a:cubicBezTo>
                  <a:pt x="20204" y="16322"/>
                  <a:pt x="19433" y="17466"/>
                  <a:pt x="18450" y="18443"/>
                </a:cubicBezTo>
                <a:cubicBezTo>
                  <a:pt x="17466" y="19423"/>
                  <a:pt x="16322" y="20191"/>
                  <a:pt x="15014" y="20756"/>
                </a:cubicBezTo>
                <a:cubicBezTo>
                  <a:pt x="13706" y="21320"/>
                  <a:pt x="12305" y="21600"/>
                  <a:pt x="10807" y="21600"/>
                </a:cubicBezTo>
                <a:cubicBezTo>
                  <a:pt x="9310" y="21600"/>
                  <a:pt x="7905" y="21320"/>
                  <a:pt x="6594" y="20756"/>
                </a:cubicBezTo>
                <a:cubicBezTo>
                  <a:pt x="5281" y="20191"/>
                  <a:pt x="4136" y="19423"/>
                  <a:pt x="3159" y="18443"/>
                </a:cubicBezTo>
                <a:cubicBezTo>
                  <a:pt x="2181" y="17466"/>
                  <a:pt x="1410" y="16322"/>
                  <a:pt x="848" y="15012"/>
                </a:cubicBezTo>
                <a:cubicBezTo>
                  <a:pt x="283" y="13699"/>
                  <a:pt x="0" y="12295"/>
                  <a:pt x="0" y="10799"/>
                </a:cubicBezTo>
                <a:cubicBezTo>
                  <a:pt x="0" y="9305"/>
                  <a:pt x="283" y="7901"/>
                  <a:pt x="848" y="6591"/>
                </a:cubicBezTo>
                <a:cubicBezTo>
                  <a:pt x="1410" y="5278"/>
                  <a:pt x="2181" y="4134"/>
                  <a:pt x="3159" y="3154"/>
                </a:cubicBezTo>
                <a:cubicBezTo>
                  <a:pt x="4136" y="2177"/>
                  <a:pt x="5281" y="1406"/>
                  <a:pt x="6594" y="844"/>
                </a:cubicBezTo>
                <a:cubicBezTo>
                  <a:pt x="7905" y="280"/>
                  <a:pt x="9310" y="0"/>
                  <a:pt x="10807" y="0"/>
                </a:cubicBezTo>
                <a:moveTo>
                  <a:pt x="10807" y="18358"/>
                </a:moveTo>
                <a:cubicBezTo>
                  <a:pt x="11864" y="18358"/>
                  <a:pt x="12844" y="18158"/>
                  <a:pt x="13757" y="17762"/>
                </a:cubicBezTo>
                <a:cubicBezTo>
                  <a:pt x="14667" y="17367"/>
                  <a:pt x="15463" y="16825"/>
                  <a:pt x="16150" y="16142"/>
                </a:cubicBezTo>
                <a:cubicBezTo>
                  <a:pt x="16836" y="15453"/>
                  <a:pt x="17376" y="14656"/>
                  <a:pt x="17774" y="13747"/>
                </a:cubicBezTo>
                <a:cubicBezTo>
                  <a:pt x="18170" y="12838"/>
                  <a:pt x="18368" y="11855"/>
                  <a:pt x="18368" y="10799"/>
                </a:cubicBezTo>
                <a:cubicBezTo>
                  <a:pt x="18368" y="9745"/>
                  <a:pt x="18170" y="8763"/>
                  <a:pt x="17774" y="7853"/>
                </a:cubicBezTo>
                <a:cubicBezTo>
                  <a:pt x="17376" y="6944"/>
                  <a:pt x="16836" y="6145"/>
                  <a:pt x="16150" y="5459"/>
                </a:cubicBezTo>
                <a:cubicBezTo>
                  <a:pt x="15463" y="4775"/>
                  <a:pt x="14664" y="4236"/>
                  <a:pt x="13748" y="3838"/>
                </a:cubicBezTo>
                <a:cubicBezTo>
                  <a:pt x="12833" y="3442"/>
                  <a:pt x="11855" y="3242"/>
                  <a:pt x="10807" y="3242"/>
                </a:cubicBezTo>
                <a:cubicBezTo>
                  <a:pt x="9753" y="3242"/>
                  <a:pt x="8767" y="3442"/>
                  <a:pt x="7852" y="3838"/>
                </a:cubicBezTo>
                <a:cubicBezTo>
                  <a:pt x="6936" y="4236"/>
                  <a:pt x="6140" y="4775"/>
                  <a:pt x="5459" y="5459"/>
                </a:cubicBezTo>
                <a:cubicBezTo>
                  <a:pt x="4778" y="6145"/>
                  <a:pt x="4238" y="6944"/>
                  <a:pt x="3843" y="7853"/>
                </a:cubicBezTo>
                <a:cubicBezTo>
                  <a:pt x="3447" y="8763"/>
                  <a:pt x="3246" y="9745"/>
                  <a:pt x="3246" y="10799"/>
                </a:cubicBezTo>
                <a:cubicBezTo>
                  <a:pt x="3246" y="11855"/>
                  <a:pt x="3447" y="12838"/>
                  <a:pt x="3843" y="13747"/>
                </a:cubicBezTo>
                <a:cubicBezTo>
                  <a:pt x="4238" y="14656"/>
                  <a:pt x="4778" y="15453"/>
                  <a:pt x="5459" y="16142"/>
                </a:cubicBezTo>
                <a:cubicBezTo>
                  <a:pt x="6140" y="16825"/>
                  <a:pt x="6936" y="17367"/>
                  <a:pt x="7852" y="17762"/>
                </a:cubicBezTo>
                <a:cubicBezTo>
                  <a:pt x="8764" y="18158"/>
                  <a:pt x="9753" y="18358"/>
                  <a:pt x="10807" y="18358"/>
                </a:cubicBezTo>
                <a:moveTo>
                  <a:pt x="15514" y="10799"/>
                </a:moveTo>
                <a:cubicBezTo>
                  <a:pt x="15757" y="10799"/>
                  <a:pt x="15927" y="10915"/>
                  <a:pt x="16014" y="11138"/>
                </a:cubicBezTo>
                <a:cubicBezTo>
                  <a:pt x="16105" y="11364"/>
                  <a:pt x="16059" y="11558"/>
                  <a:pt x="15879" y="11719"/>
                </a:cubicBezTo>
                <a:lnTo>
                  <a:pt x="11186" y="16396"/>
                </a:lnTo>
                <a:cubicBezTo>
                  <a:pt x="11059" y="16489"/>
                  <a:pt x="10934" y="16531"/>
                  <a:pt x="10807" y="16531"/>
                </a:cubicBezTo>
                <a:cubicBezTo>
                  <a:pt x="10683" y="16531"/>
                  <a:pt x="10550" y="16489"/>
                  <a:pt x="10414" y="16396"/>
                </a:cubicBezTo>
                <a:lnTo>
                  <a:pt x="5736" y="11719"/>
                </a:lnTo>
                <a:cubicBezTo>
                  <a:pt x="5555" y="11558"/>
                  <a:pt x="5509" y="11364"/>
                  <a:pt x="5600" y="11138"/>
                </a:cubicBezTo>
                <a:cubicBezTo>
                  <a:pt x="5690" y="10915"/>
                  <a:pt x="5857" y="10799"/>
                  <a:pt x="6100" y="10799"/>
                </a:cubicBezTo>
                <a:lnTo>
                  <a:pt x="8914" y="10799"/>
                </a:lnTo>
                <a:lnTo>
                  <a:pt x="8914" y="5961"/>
                </a:lnTo>
                <a:cubicBezTo>
                  <a:pt x="8914" y="5814"/>
                  <a:pt x="8965" y="5685"/>
                  <a:pt x="9069" y="5574"/>
                </a:cubicBezTo>
                <a:cubicBezTo>
                  <a:pt x="9174" y="5461"/>
                  <a:pt x="9298" y="5405"/>
                  <a:pt x="9442" y="5405"/>
                </a:cubicBezTo>
                <a:lnTo>
                  <a:pt x="12160" y="5405"/>
                </a:lnTo>
                <a:cubicBezTo>
                  <a:pt x="12305" y="5405"/>
                  <a:pt x="12429" y="5459"/>
                  <a:pt x="12531" y="5566"/>
                </a:cubicBezTo>
                <a:cubicBezTo>
                  <a:pt x="12635" y="5676"/>
                  <a:pt x="12689" y="5806"/>
                  <a:pt x="12689" y="5961"/>
                </a:cubicBezTo>
                <a:lnTo>
                  <a:pt x="12689" y="10799"/>
                </a:lnTo>
                <a:lnTo>
                  <a:pt x="15514" y="10799"/>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6" name="Shape 1824"/>
          <p:cNvSpPr/>
          <p:nvPr/>
        </p:nvSpPr>
        <p:spPr>
          <a:xfrm>
            <a:off x="7885911" y="438722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21142" y="11869"/>
                </a:moveTo>
                <a:cubicBezTo>
                  <a:pt x="21267" y="11869"/>
                  <a:pt x="21375" y="11922"/>
                  <a:pt x="21465" y="12025"/>
                </a:cubicBezTo>
                <a:cubicBezTo>
                  <a:pt x="21553" y="12128"/>
                  <a:pt x="21600" y="12257"/>
                  <a:pt x="21600" y="12418"/>
                </a:cubicBezTo>
                <a:lnTo>
                  <a:pt x="21600" y="21054"/>
                </a:lnTo>
                <a:cubicBezTo>
                  <a:pt x="21600" y="21415"/>
                  <a:pt x="21448" y="21600"/>
                  <a:pt x="21142" y="21600"/>
                </a:cubicBezTo>
                <a:lnTo>
                  <a:pt x="458" y="21600"/>
                </a:lnTo>
                <a:cubicBezTo>
                  <a:pt x="152" y="21600"/>
                  <a:pt x="0" y="21418"/>
                  <a:pt x="0" y="21054"/>
                </a:cubicBezTo>
                <a:lnTo>
                  <a:pt x="0" y="12418"/>
                </a:lnTo>
                <a:cubicBezTo>
                  <a:pt x="0" y="12268"/>
                  <a:pt x="44" y="12139"/>
                  <a:pt x="135" y="12031"/>
                </a:cubicBezTo>
                <a:cubicBezTo>
                  <a:pt x="225" y="11925"/>
                  <a:pt x="333" y="11869"/>
                  <a:pt x="458" y="11869"/>
                </a:cubicBezTo>
                <a:lnTo>
                  <a:pt x="3141" y="11869"/>
                </a:lnTo>
                <a:cubicBezTo>
                  <a:pt x="3266" y="11869"/>
                  <a:pt x="3374" y="11922"/>
                  <a:pt x="3464" y="12025"/>
                </a:cubicBezTo>
                <a:cubicBezTo>
                  <a:pt x="3552" y="12127"/>
                  <a:pt x="3599" y="12257"/>
                  <a:pt x="3599" y="12418"/>
                </a:cubicBezTo>
                <a:lnTo>
                  <a:pt x="3599" y="17282"/>
                </a:lnTo>
                <a:lnTo>
                  <a:pt x="18001" y="17282"/>
                </a:lnTo>
                <a:lnTo>
                  <a:pt x="18001" y="12418"/>
                </a:lnTo>
                <a:cubicBezTo>
                  <a:pt x="18001" y="12268"/>
                  <a:pt x="18048" y="12139"/>
                  <a:pt x="18136" y="12030"/>
                </a:cubicBezTo>
                <a:cubicBezTo>
                  <a:pt x="18226" y="11925"/>
                  <a:pt x="18334" y="11869"/>
                  <a:pt x="18459" y="11869"/>
                </a:cubicBezTo>
                <a:lnTo>
                  <a:pt x="21142" y="11869"/>
                </a:lnTo>
                <a:close/>
                <a:moveTo>
                  <a:pt x="4243" y="8873"/>
                </a:moveTo>
                <a:cubicBezTo>
                  <a:pt x="4064" y="8659"/>
                  <a:pt x="3998" y="8471"/>
                  <a:pt x="4049" y="8318"/>
                </a:cubicBezTo>
                <a:cubicBezTo>
                  <a:pt x="4101" y="8165"/>
                  <a:pt x="4255" y="8086"/>
                  <a:pt x="4512" y="8086"/>
                </a:cubicBezTo>
                <a:lnTo>
                  <a:pt x="8111" y="8086"/>
                </a:lnTo>
                <a:lnTo>
                  <a:pt x="8111" y="1069"/>
                </a:lnTo>
                <a:cubicBezTo>
                  <a:pt x="8111" y="778"/>
                  <a:pt x="8194" y="526"/>
                  <a:pt x="8363" y="317"/>
                </a:cubicBezTo>
                <a:cubicBezTo>
                  <a:pt x="8529" y="106"/>
                  <a:pt x="8742" y="0"/>
                  <a:pt x="9002" y="0"/>
                </a:cubicBezTo>
                <a:lnTo>
                  <a:pt x="12598" y="0"/>
                </a:lnTo>
                <a:cubicBezTo>
                  <a:pt x="12858" y="0"/>
                  <a:pt x="13073" y="106"/>
                  <a:pt x="13249" y="317"/>
                </a:cubicBezTo>
                <a:cubicBezTo>
                  <a:pt x="13426" y="526"/>
                  <a:pt x="13514" y="778"/>
                  <a:pt x="13514" y="1069"/>
                </a:cubicBezTo>
                <a:lnTo>
                  <a:pt x="13514" y="8086"/>
                </a:lnTo>
                <a:lnTo>
                  <a:pt x="17110" y="8086"/>
                </a:lnTo>
                <a:cubicBezTo>
                  <a:pt x="17352" y="8086"/>
                  <a:pt x="17499" y="8162"/>
                  <a:pt x="17546" y="8318"/>
                </a:cubicBezTo>
                <a:cubicBezTo>
                  <a:pt x="17592" y="8474"/>
                  <a:pt x="17529" y="8659"/>
                  <a:pt x="17357" y="8873"/>
                </a:cubicBezTo>
                <a:lnTo>
                  <a:pt x="11450" y="15987"/>
                </a:lnTo>
                <a:cubicBezTo>
                  <a:pt x="11271" y="16202"/>
                  <a:pt x="11053" y="16307"/>
                  <a:pt x="10799" y="16304"/>
                </a:cubicBezTo>
                <a:cubicBezTo>
                  <a:pt x="10547" y="16298"/>
                  <a:pt x="10329" y="16193"/>
                  <a:pt x="10150" y="15987"/>
                </a:cubicBezTo>
                <a:lnTo>
                  <a:pt x="4243" y="8873"/>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7" name="Shape 1825"/>
          <p:cNvSpPr/>
          <p:nvPr/>
        </p:nvSpPr>
        <p:spPr>
          <a:xfrm>
            <a:off x="8592712" y="4387222"/>
            <a:ext cx="307306" cy="306601"/>
          </a:xfrm>
          <a:custGeom>
            <a:avLst/>
            <a:gdLst/>
            <a:ahLst/>
            <a:cxnLst>
              <a:cxn ang="0">
                <a:pos x="wd2" y="hd2"/>
              </a:cxn>
              <a:cxn ang="5400000">
                <a:pos x="wd2" y="hd2"/>
              </a:cxn>
              <a:cxn ang="10800000">
                <a:pos x="wd2" y="hd2"/>
              </a:cxn>
              <a:cxn ang="16200000">
                <a:pos x="wd2" y="hd2"/>
              </a:cxn>
            </a:cxnLst>
            <a:rect l="0" t="0" r="r" b="b"/>
            <a:pathLst>
              <a:path w="21598" h="21600" extrusionOk="0">
                <a:moveTo>
                  <a:pt x="17528" y="11039"/>
                </a:moveTo>
                <a:lnTo>
                  <a:pt x="19788" y="8347"/>
                </a:lnTo>
                <a:lnTo>
                  <a:pt x="19788" y="17289"/>
                </a:lnTo>
                <a:cubicBezTo>
                  <a:pt x="19788" y="17878"/>
                  <a:pt x="19690" y="18436"/>
                  <a:pt x="19494" y="18955"/>
                </a:cubicBezTo>
                <a:cubicBezTo>
                  <a:pt x="19298" y="19471"/>
                  <a:pt x="19039" y="19928"/>
                  <a:pt x="18711" y="20324"/>
                </a:cubicBezTo>
                <a:cubicBezTo>
                  <a:pt x="18384" y="20714"/>
                  <a:pt x="18004" y="21028"/>
                  <a:pt x="17574" y="21257"/>
                </a:cubicBezTo>
                <a:cubicBezTo>
                  <a:pt x="17146" y="21486"/>
                  <a:pt x="16681" y="21600"/>
                  <a:pt x="16180" y="21600"/>
                </a:cubicBezTo>
                <a:lnTo>
                  <a:pt x="3593" y="21600"/>
                </a:lnTo>
                <a:cubicBezTo>
                  <a:pt x="3101" y="21600"/>
                  <a:pt x="2634" y="21486"/>
                  <a:pt x="2194" y="21257"/>
                </a:cubicBezTo>
                <a:cubicBezTo>
                  <a:pt x="1754" y="21028"/>
                  <a:pt x="1372" y="20711"/>
                  <a:pt x="1052" y="20324"/>
                </a:cubicBezTo>
                <a:cubicBezTo>
                  <a:pt x="734" y="19928"/>
                  <a:pt x="477" y="19471"/>
                  <a:pt x="286" y="18955"/>
                </a:cubicBezTo>
                <a:cubicBezTo>
                  <a:pt x="95" y="18433"/>
                  <a:pt x="0" y="17878"/>
                  <a:pt x="0" y="17289"/>
                </a:cubicBezTo>
                <a:lnTo>
                  <a:pt x="0" y="4341"/>
                </a:lnTo>
                <a:cubicBezTo>
                  <a:pt x="0" y="3751"/>
                  <a:pt x="95" y="3194"/>
                  <a:pt x="286" y="2663"/>
                </a:cubicBezTo>
                <a:cubicBezTo>
                  <a:pt x="477" y="2135"/>
                  <a:pt x="734" y="1677"/>
                  <a:pt x="1052" y="1293"/>
                </a:cubicBezTo>
                <a:cubicBezTo>
                  <a:pt x="1372" y="915"/>
                  <a:pt x="1754" y="607"/>
                  <a:pt x="2194" y="378"/>
                </a:cubicBezTo>
                <a:cubicBezTo>
                  <a:pt x="2634" y="149"/>
                  <a:pt x="3101" y="35"/>
                  <a:pt x="3593" y="35"/>
                </a:cubicBezTo>
                <a:lnTo>
                  <a:pt x="16180" y="35"/>
                </a:lnTo>
                <a:cubicBezTo>
                  <a:pt x="16212" y="35"/>
                  <a:pt x="16253" y="41"/>
                  <a:pt x="16305" y="47"/>
                </a:cubicBezTo>
                <a:cubicBezTo>
                  <a:pt x="16356" y="59"/>
                  <a:pt x="16395" y="64"/>
                  <a:pt x="16427" y="64"/>
                </a:cubicBezTo>
                <a:lnTo>
                  <a:pt x="14191" y="2745"/>
                </a:lnTo>
                <a:lnTo>
                  <a:pt x="3593" y="2745"/>
                </a:lnTo>
                <a:cubicBezTo>
                  <a:pt x="3226" y="2745"/>
                  <a:pt x="2913" y="2900"/>
                  <a:pt x="2651" y="3214"/>
                </a:cubicBezTo>
                <a:cubicBezTo>
                  <a:pt x="2390" y="3528"/>
                  <a:pt x="2260" y="3906"/>
                  <a:pt x="2260" y="4343"/>
                </a:cubicBezTo>
                <a:lnTo>
                  <a:pt x="2260" y="17289"/>
                </a:lnTo>
                <a:cubicBezTo>
                  <a:pt x="2260" y="17729"/>
                  <a:pt x="2390" y="18107"/>
                  <a:pt x="2651" y="18424"/>
                </a:cubicBezTo>
                <a:cubicBezTo>
                  <a:pt x="2913" y="18732"/>
                  <a:pt x="3226" y="18893"/>
                  <a:pt x="3593" y="18893"/>
                </a:cubicBezTo>
                <a:lnTo>
                  <a:pt x="16180" y="18893"/>
                </a:lnTo>
                <a:cubicBezTo>
                  <a:pt x="16547" y="18893"/>
                  <a:pt x="16865" y="18732"/>
                  <a:pt x="17129" y="18424"/>
                </a:cubicBezTo>
                <a:cubicBezTo>
                  <a:pt x="17395" y="18110"/>
                  <a:pt x="17528" y="17732"/>
                  <a:pt x="17528" y="17289"/>
                </a:cubicBezTo>
                <a:lnTo>
                  <a:pt x="17528" y="11039"/>
                </a:lnTo>
                <a:close/>
                <a:moveTo>
                  <a:pt x="18875" y="6393"/>
                </a:moveTo>
                <a:lnTo>
                  <a:pt x="11251" y="15535"/>
                </a:lnTo>
                <a:lnTo>
                  <a:pt x="7387" y="17054"/>
                </a:lnTo>
                <a:lnTo>
                  <a:pt x="8651" y="12432"/>
                </a:lnTo>
                <a:lnTo>
                  <a:pt x="16287" y="3279"/>
                </a:lnTo>
                <a:lnTo>
                  <a:pt x="18875" y="6393"/>
                </a:lnTo>
                <a:close/>
                <a:moveTo>
                  <a:pt x="16525" y="5607"/>
                </a:moveTo>
                <a:cubicBezTo>
                  <a:pt x="16664" y="5440"/>
                  <a:pt x="16664" y="5282"/>
                  <a:pt x="16525" y="5115"/>
                </a:cubicBezTo>
                <a:cubicBezTo>
                  <a:pt x="16383" y="4965"/>
                  <a:pt x="16246" y="4965"/>
                  <a:pt x="16114" y="5115"/>
                </a:cubicBezTo>
                <a:lnTo>
                  <a:pt x="10141" y="12273"/>
                </a:lnTo>
                <a:cubicBezTo>
                  <a:pt x="10001" y="12447"/>
                  <a:pt x="10001" y="12611"/>
                  <a:pt x="10141" y="12766"/>
                </a:cubicBezTo>
                <a:cubicBezTo>
                  <a:pt x="10190" y="12840"/>
                  <a:pt x="10256" y="12881"/>
                  <a:pt x="10341" y="12881"/>
                </a:cubicBezTo>
                <a:cubicBezTo>
                  <a:pt x="10420" y="12881"/>
                  <a:pt x="10481" y="12840"/>
                  <a:pt x="10527" y="12766"/>
                </a:cubicBezTo>
                <a:lnTo>
                  <a:pt x="16525" y="5607"/>
                </a:lnTo>
                <a:close/>
                <a:moveTo>
                  <a:pt x="21275" y="1677"/>
                </a:moveTo>
                <a:cubicBezTo>
                  <a:pt x="21485" y="1947"/>
                  <a:pt x="21593" y="2255"/>
                  <a:pt x="21598" y="2610"/>
                </a:cubicBezTo>
                <a:cubicBezTo>
                  <a:pt x="21600" y="2959"/>
                  <a:pt x="21492" y="3270"/>
                  <a:pt x="21275" y="3543"/>
                </a:cubicBezTo>
                <a:lnTo>
                  <a:pt x="20162" y="4830"/>
                </a:lnTo>
                <a:lnTo>
                  <a:pt x="17574" y="1724"/>
                </a:lnTo>
                <a:lnTo>
                  <a:pt x="18653" y="408"/>
                </a:lnTo>
                <a:cubicBezTo>
                  <a:pt x="18880" y="138"/>
                  <a:pt x="19144" y="0"/>
                  <a:pt x="19448" y="0"/>
                </a:cubicBezTo>
                <a:cubicBezTo>
                  <a:pt x="19753" y="0"/>
                  <a:pt x="20005" y="138"/>
                  <a:pt x="20208" y="408"/>
                </a:cubicBezTo>
                <a:lnTo>
                  <a:pt x="20749" y="1038"/>
                </a:lnTo>
                <a:lnTo>
                  <a:pt x="21275" y="1677"/>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8" name="Shape 1826"/>
          <p:cNvSpPr/>
          <p:nvPr/>
        </p:nvSpPr>
        <p:spPr>
          <a:xfrm>
            <a:off x="9337928" y="438722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20266" y="0"/>
                </a:moveTo>
                <a:cubicBezTo>
                  <a:pt x="20633" y="0"/>
                  <a:pt x="20946" y="162"/>
                  <a:pt x="21208" y="476"/>
                </a:cubicBezTo>
                <a:cubicBezTo>
                  <a:pt x="21470" y="796"/>
                  <a:pt x="21600" y="1175"/>
                  <a:pt x="21600" y="1618"/>
                </a:cubicBezTo>
                <a:lnTo>
                  <a:pt x="21600" y="19982"/>
                </a:lnTo>
                <a:cubicBezTo>
                  <a:pt x="21600" y="20422"/>
                  <a:pt x="21470" y="20801"/>
                  <a:pt x="21208" y="21118"/>
                </a:cubicBezTo>
                <a:cubicBezTo>
                  <a:pt x="20946" y="21438"/>
                  <a:pt x="20633" y="21600"/>
                  <a:pt x="20266" y="21600"/>
                </a:cubicBezTo>
                <a:lnTo>
                  <a:pt x="1347" y="21600"/>
                </a:lnTo>
                <a:cubicBezTo>
                  <a:pt x="979" y="21600"/>
                  <a:pt x="664" y="21438"/>
                  <a:pt x="397" y="21118"/>
                </a:cubicBezTo>
                <a:cubicBezTo>
                  <a:pt x="132" y="20804"/>
                  <a:pt x="0" y="20425"/>
                  <a:pt x="0" y="19982"/>
                </a:cubicBezTo>
                <a:lnTo>
                  <a:pt x="0" y="1618"/>
                </a:lnTo>
                <a:cubicBezTo>
                  <a:pt x="0" y="1178"/>
                  <a:pt x="132" y="799"/>
                  <a:pt x="397" y="476"/>
                </a:cubicBezTo>
                <a:cubicBezTo>
                  <a:pt x="664" y="162"/>
                  <a:pt x="979" y="0"/>
                  <a:pt x="1347" y="0"/>
                </a:cubicBezTo>
                <a:lnTo>
                  <a:pt x="20266" y="0"/>
                </a:lnTo>
                <a:close/>
                <a:moveTo>
                  <a:pt x="1802" y="2162"/>
                </a:moveTo>
                <a:lnTo>
                  <a:pt x="1802" y="3078"/>
                </a:lnTo>
                <a:cubicBezTo>
                  <a:pt x="1802" y="3366"/>
                  <a:pt x="1856" y="3674"/>
                  <a:pt x="1966" y="3995"/>
                </a:cubicBezTo>
                <a:cubicBezTo>
                  <a:pt x="2074" y="4315"/>
                  <a:pt x="2213" y="4632"/>
                  <a:pt x="2382" y="4929"/>
                </a:cubicBezTo>
                <a:cubicBezTo>
                  <a:pt x="2549" y="5228"/>
                  <a:pt x="2732" y="5507"/>
                  <a:pt x="2933" y="5766"/>
                </a:cubicBezTo>
                <a:cubicBezTo>
                  <a:pt x="3132" y="6024"/>
                  <a:pt x="3330" y="6241"/>
                  <a:pt x="3526" y="6421"/>
                </a:cubicBezTo>
                <a:cubicBezTo>
                  <a:pt x="4304" y="7131"/>
                  <a:pt x="5085" y="7836"/>
                  <a:pt x="5864" y="8538"/>
                </a:cubicBezTo>
                <a:cubicBezTo>
                  <a:pt x="6640" y="9237"/>
                  <a:pt x="7419" y="9948"/>
                  <a:pt x="8202" y="10682"/>
                </a:cubicBezTo>
                <a:cubicBezTo>
                  <a:pt x="8356" y="10832"/>
                  <a:pt x="8545" y="11003"/>
                  <a:pt x="8763" y="11211"/>
                </a:cubicBezTo>
                <a:cubicBezTo>
                  <a:pt x="8983" y="11411"/>
                  <a:pt x="9209" y="11608"/>
                  <a:pt x="9444" y="11795"/>
                </a:cubicBezTo>
                <a:cubicBezTo>
                  <a:pt x="9679" y="11989"/>
                  <a:pt x="9911" y="12157"/>
                  <a:pt x="10141" y="12289"/>
                </a:cubicBezTo>
                <a:cubicBezTo>
                  <a:pt x="10372" y="12427"/>
                  <a:pt x="10585" y="12495"/>
                  <a:pt x="10780" y="12495"/>
                </a:cubicBezTo>
                <a:lnTo>
                  <a:pt x="10827" y="12495"/>
                </a:lnTo>
                <a:cubicBezTo>
                  <a:pt x="11023" y="12495"/>
                  <a:pt x="11236" y="12427"/>
                  <a:pt x="11466" y="12289"/>
                </a:cubicBezTo>
                <a:cubicBezTo>
                  <a:pt x="11696" y="12157"/>
                  <a:pt x="11926" y="11989"/>
                  <a:pt x="12156" y="11795"/>
                </a:cubicBezTo>
                <a:cubicBezTo>
                  <a:pt x="12387" y="11607"/>
                  <a:pt x="12612" y="11411"/>
                  <a:pt x="12825" y="11211"/>
                </a:cubicBezTo>
                <a:cubicBezTo>
                  <a:pt x="13040" y="11005"/>
                  <a:pt x="13229" y="10832"/>
                  <a:pt x="13393" y="10682"/>
                </a:cubicBezTo>
                <a:cubicBezTo>
                  <a:pt x="14176" y="9948"/>
                  <a:pt x="14955" y="9231"/>
                  <a:pt x="15731" y="8532"/>
                </a:cubicBezTo>
                <a:cubicBezTo>
                  <a:pt x="16510" y="7828"/>
                  <a:pt x="17288" y="7123"/>
                  <a:pt x="18072" y="6421"/>
                </a:cubicBezTo>
                <a:cubicBezTo>
                  <a:pt x="18265" y="6253"/>
                  <a:pt x="18464" y="6036"/>
                  <a:pt x="18662" y="5771"/>
                </a:cubicBezTo>
                <a:cubicBezTo>
                  <a:pt x="18863" y="5507"/>
                  <a:pt x="19044" y="5225"/>
                  <a:pt x="19213" y="4929"/>
                </a:cubicBezTo>
                <a:cubicBezTo>
                  <a:pt x="19382" y="4629"/>
                  <a:pt x="19521" y="4315"/>
                  <a:pt x="19636" y="3995"/>
                </a:cubicBezTo>
                <a:cubicBezTo>
                  <a:pt x="19749" y="3674"/>
                  <a:pt x="19805" y="3363"/>
                  <a:pt x="19805" y="3078"/>
                </a:cubicBezTo>
                <a:lnTo>
                  <a:pt x="19805" y="2162"/>
                </a:lnTo>
                <a:lnTo>
                  <a:pt x="1802" y="2162"/>
                </a:lnTo>
                <a:close/>
                <a:moveTo>
                  <a:pt x="19805" y="19429"/>
                </a:moveTo>
                <a:lnTo>
                  <a:pt x="19805" y="7452"/>
                </a:lnTo>
                <a:cubicBezTo>
                  <a:pt x="19563" y="7745"/>
                  <a:pt x="19338" y="7974"/>
                  <a:pt x="19125" y="8151"/>
                </a:cubicBezTo>
                <a:cubicBezTo>
                  <a:pt x="18297" y="8902"/>
                  <a:pt x="17467" y="9649"/>
                  <a:pt x="16635" y="10394"/>
                </a:cubicBezTo>
                <a:cubicBezTo>
                  <a:pt x="15802" y="11140"/>
                  <a:pt x="14977" y="11910"/>
                  <a:pt x="14154" y="12694"/>
                </a:cubicBezTo>
                <a:cubicBezTo>
                  <a:pt x="13679" y="13153"/>
                  <a:pt x="13165" y="13596"/>
                  <a:pt x="12614" y="14013"/>
                </a:cubicBezTo>
                <a:cubicBezTo>
                  <a:pt x="12063" y="14439"/>
                  <a:pt x="11451" y="14650"/>
                  <a:pt x="10780" y="14650"/>
                </a:cubicBezTo>
                <a:cubicBezTo>
                  <a:pt x="10139" y="14650"/>
                  <a:pt x="9542" y="14439"/>
                  <a:pt x="8988" y="14013"/>
                </a:cubicBezTo>
                <a:cubicBezTo>
                  <a:pt x="8432" y="13593"/>
                  <a:pt x="7916" y="13152"/>
                  <a:pt x="7441" y="12694"/>
                </a:cubicBezTo>
                <a:cubicBezTo>
                  <a:pt x="6628" y="11907"/>
                  <a:pt x="5803" y="11141"/>
                  <a:pt x="4965" y="10389"/>
                </a:cubicBezTo>
                <a:cubicBezTo>
                  <a:pt x="4130" y="9637"/>
                  <a:pt x="3298" y="8897"/>
                  <a:pt x="2470" y="8151"/>
                </a:cubicBezTo>
                <a:cubicBezTo>
                  <a:pt x="2257" y="7989"/>
                  <a:pt x="2037" y="7748"/>
                  <a:pt x="1802" y="7452"/>
                </a:cubicBezTo>
                <a:lnTo>
                  <a:pt x="1802" y="19429"/>
                </a:lnTo>
                <a:lnTo>
                  <a:pt x="19805" y="19429"/>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79" name="Shape 1827"/>
          <p:cNvSpPr/>
          <p:nvPr/>
        </p:nvSpPr>
        <p:spPr>
          <a:xfrm>
            <a:off x="10080583" y="438722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0783" y="15634"/>
                </a:moveTo>
                <a:cubicBezTo>
                  <a:pt x="11211" y="15634"/>
                  <a:pt x="11623" y="15566"/>
                  <a:pt x="12012" y="15416"/>
                </a:cubicBezTo>
                <a:cubicBezTo>
                  <a:pt x="12404" y="15272"/>
                  <a:pt x="12778" y="15084"/>
                  <a:pt x="13138" y="14855"/>
                </a:cubicBezTo>
                <a:cubicBezTo>
                  <a:pt x="13498" y="14626"/>
                  <a:pt x="13846" y="14362"/>
                  <a:pt x="14181" y="14074"/>
                </a:cubicBezTo>
                <a:cubicBezTo>
                  <a:pt x="14517" y="13774"/>
                  <a:pt x="14845" y="13472"/>
                  <a:pt x="15168" y="13160"/>
                </a:cubicBezTo>
                <a:cubicBezTo>
                  <a:pt x="16142" y="12226"/>
                  <a:pt x="17127" y="11307"/>
                  <a:pt x="18121" y="10411"/>
                </a:cubicBezTo>
                <a:cubicBezTo>
                  <a:pt x="19112" y="9515"/>
                  <a:pt x="20114" y="8616"/>
                  <a:pt x="21120" y="7714"/>
                </a:cubicBezTo>
                <a:cubicBezTo>
                  <a:pt x="21198" y="7641"/>
                  <a:pt x="21279" y="7570"/>
                  <a:pt x="21360" y="7497"/>
                </a:cubicBezTo>
                <a:cubicBezTo>
                  <a:pt x="21443" y="7429"/>
                  <a:pt x="21524" y="7347"/>
                  <a:pt x="21600" y="7250"/>
                </a:cubicBezTo>
                <a:lnTo>
                  <a:pt x="21600" y="19981"/>
                </a:lnTo>
                <a:cubicBezTo>
                  <a:pt x="21600" y="20416"/>
                  <a:pt x="21470" y="20801"/>
                  <a:pt x="21208" y="21118"/>
                </a:cubicBezTo>
                <a:cubicBezTo>
                  <a:pt x="20946" y="21438"/>
                  <a:pt x="20633" y="21600"/>
                  <a:pt x="20266" y="21600"/>
                </a:cubicBezTo>
                <a:lnTo>
                  <a:pt x="1347" y="21600"/>
                </a:lnTo>
                <a:cubicBezTo>
                  <a:pt x="979" y="21600"/>
                  <a:pt x="664" y="21438"/>
                  <a:pt x="397" y="21118"/>
                </a:cubicBezTo>
                <a:cubicBezTo>
                  <a:pt x="132" y="20804"/>
                  <a:pt x="0" y="20419"/>
                  <a:pt x="0" y="19981"/>
                </a:cubicBezTo>
                <a:lnTo>
                  <a:pt x="0" y="7250"/>
                </a:lnTo>
                <a:cubicBezTo>
                  <a:pt x="76" y="7347"/>
                  <a:pt x="157" y="7429"/>
                  <a:pt x="240" y="7497"/>
                </a:cubicBezTo>
                <a:cubicBezTo>
                  <a:pt x="321" y="7570"/>
                  <a:pt x="402" y="7641"/>
                  <a:pt x="480" y="7714"/>
                </a:cubicBezTo>
                <a:cubicBezTo>
                  <a:pt x="1489" y="8616"/>
                  <a:pt x="2488" y="9515"/>
                  <a:pt x="3482" y="10411"/>
                </a:cubicBezTo>
                <a:cubicBezTo>
                  <a:pt x="4473" y="11307"/>
                  <a:pt x="5458" y="12223"/>
                  <a:pt x="6434" y="13160"/>
                </a:cubicBezTo>
                <a:cubicBezTo>
                  <a:pt x="6738" y="13454"/>
                  <a:pt x="7059" y="13745"/>
                  <a:pt x="7394" y="14039"/>
                </a:cubicBezTo>
                <a:cubicBezTo>
                  <a:pt x="7730" y="14338"/>
                  <a:pt x="8080" y="14600"/>
                  <a:pt x="8437" y="14841"/>
                </a:cubicBezTo>
                <a:cubicBezTo>
                  <a:pt x="8797" y="15076"/>
                  <a:pt x="9174" y="15270"/>
                  <a:pt x="9568" y="15414"/>
                </a:cubicBezTo>
                <a:cubicBezTo>
                  <a:pt x="9965" y="15563"/>
                  <a:pt x="10372" y="15634"/>
                  <a:pt x="10783" y="15634"/>
                </a:cubicBezTo>
                <a:moveTo>
                  <a:pt x="10783" y="12414"/>
                </a:moveTo>
                <a:cubicBezTo>
                  <a:pt x="10540" y="12414"/>
                  <a:pt x="10278" y="12335"/>
                  <a:pt x="9997" y="12167"/>
                </a:cubicBezTo>
                <a:cubicBezTo>
                  <a:pt x="9715" y="12006"/>
                  <a:pt x="9441" y="11806"/>
                  <a:pt x="9172" y="11577"/>
                </a:cubicBezTo>
                <a:cubicBezTo>
                  <a:pt x="8900" y="11348"/>
                  <a:pt x="8638" y="11107"/>
                  <a:pt x="8381" y="10854"/>
                </a:cubicBezTo>
                <a:cubicBezTo>
                  <a:pt x="8121" y="10602"/>
                  <a:pt x="7896" y="10390"/>
                  <a:pt x="7700" y="10223"/>
                </a:cubicBezTo>
                <a:cubicBezTo>
                  <a:pt x="6753" y="9356"/>
                  <a:pt x="5820" y="8507"/>
                  <a:pt x="4892" y="7664"/>
                </a:cubicBezTo>
                <a:cubicBezTo>
                  <a:pt x="3966" y="6815"/>
                  <a:pt x="3024" y="5960"/>
                  <a:pt x="2062" y="5088"/>
                </a:cubicBezTo>
                <a:cubicBezTo>
                  <a:pt x="1883" y="4920"/>
                  <a:pt x="1672" y="4691"/>
                  <a:pt x="1435" y="4406"/>
                </a:cubicBezTo>
                <a:cubicBezTo>
                  <a:pt x="1195" y="4119"/>
                  <a:pt x="974" y="3804"/>
                  <a:pt x="766" y="3461"/>
                </a:cubicBezTo>
                <a:cubicBezTo>
                  <a:pt x="561" y="3111"/>
                  <a:pt x="384" y="2761"/>
                  <a:pt x="240" y="2406"/>
                </a:cubicBezTo>
                <a:cubicBezTo>
                  <a:pt x="95" y="2051"/>
                  <a:pt x="22" y="1724"/>
                  <a:pt x="22" y="1436"/>
                </a:cubicBezTo>
                <a:cubicBezTo>
                  <a:pt x="22" y="1052"/>
                  <a:pt x="164" y="714"/>
                  <a:pt x="443" y="426"/>
                </a:cubicBezTo>
                <a:cubicBezTo>
                  <a:pt x="727" y="144"/>
                  <a:pt x="1026" y="0"/>
                  <a:pt x="1347" y="0"/>
                </a:cubicBezTo>
                <a:lnTo>
                  <a:pt x="20266" y="0"/>
                </a:lnTo>
                <a:cubicBezTo>
                  <a:pt x="20584" y="0"/>
                  <a:pt x="20883" y="144"/>
                  <a:pt x="21162" y="426"/>
                </a:cubicBezTo>
                <a:cubicBezTo>
                  <a:pt x="21438" y="714"/>
                  <a:pt x="21578" y="1052"/>
                  <a:pt x="21578" y="1436"/>
                </a:cubicBezTo>
                <a:cubicBezTo>
                  <a:pt x="21578" y="1724"/>
                  <a:pt x="21505" y="2050"/>
                  <a:pt x="21360" y="2406"/>
                </a:cubicBezTo>
                <a:cubicBezTo>
                  <a:pt x="21216" y="2761"/>
                  <a:pt x="21039" y="3111"/>
                  <a:pt x="20834" y="3461"/>
                </a:cubicBezTo>
                <a:cubicBezTo>
                  <a:pt x="20628" y="3804"/>
                  <a:pt x="20403" y="4121"/>
                  <a:pt x="20165" y="4406"/>
                </a:cubicBezTo>
                <a:cubicBezTo>
                  <a:pt x="19928" y="4692"/>
                  <a:pt x="19717" y="4924"/>
                  <a:pt x="19538" y="5088"/>
                </a:cubicBezTo>
                <a:cubicBezTo>
                  <a:pt x="18579" y="5949"/>
                  <a:pt x="17634" y="6803"/>
                  <a:pt x="16708" y="7652"/>
                </a:cubicBezTo>
                <a:cubicBezTo>
                  <a:pt x="15783" y="8501"/>
                  <a:pt x="14845" y="9356"/>
                  <a:pt x="13900" y="10223"/>
                </a:cubicBezTo>
                <a:cubicBezTo>
                  <a:pt x="13704" y="10390"/>
                  <a:pt x="13481" y="10602"/>
                  <a:pt x="13226" y="10854"/>
                </a:cubicBezTo>
                <a:cubicBezTo>
                  <a:pt x="12972" y="11107"/>
                  <a:pt x="12710" y="11348"/>
                  <a:pt x="12436" y="11577"/>
                </a:cubicBezTo>
                <a:cubicBezTo>
                  <a:pt x="12161" y="11806"/>
                  <a:pt x="11885" y="12006"/>
                  <a:pt x="11603" y="12167"/>
                </a:cubicBezTo>
                <a:cubicBezTo>
                  <a:pt x="11322" y="12335"/>
                  <a:pt x="11064" y="12414"/>
                  <a:pt x="10829" y="12414"/>
                </a:cubicBezTo>
                <a:lnTo>
                  <a:pt x="10783" y="12414"/>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0" name="Shape 1828"/>
          <p:cNvSpPr/>
          <p:nvPr/>
        </p:nvSpPr>
        <p:spPr>
          <a:xfrm>
            <a:off x="6505598" y="498509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3768" y="5419"/>
                </a:moveTo>
                <a:cubicBezTo>
                  <a:pt x="4051" y="5419"/>
                  <a:pt x="4272" y="5506"/>
                  <a:pt x="4428" y="5687"/>
                </a:cubicBezTo>
                <a:cubicBezTo>
                  <a:pt x="4586" y="5866"/>
                  <a:pt x="4702" y="6079"/>
                  <a:pt x="4766" y="6326"/>
                </a:cubicBezTo>
                <a:cubicBezTo>
                  <a:pt x="4836" y="6574"/>
                  <a:pt x="4879" y="6836"/>
                  <a:pt x="4894" y="7107"/>
                </a:cubicBezTo>
                <a:cubicBezTo>
                  <a:pt x="4910" y="7377"/>
                  <a:pt x="4918" y="7596"/>
                  <a:pt x="4918" y="7760"/>
                </a:cubicBezTo>
                <a:lnTo>
                  <a:pt x="4918" y="9857"/>
                </a:lnTo>
                <a:cubicBezTo>
                  <a:pt x="4810" y="9929"/>
                  <a:pt x="4721" y="10015"/>
                  <a:pt x="4646" y="10110"/>
                </a:cubicBezTo>
                <a:cubicBezTo>
                  <a:pt x="4574" y="10208"/>
                  <a:pt x="4469" y="10257"/>
                  <a:pt x="4330" y="10257"/>
                </a:cubicBezTo>
                <a:lnTo>
                  <a:pt x="562" y="10257"/>
                </a:lnTo>
                <a:cubicBezTo>
                  <a:pt x="439" y="10257"/>
                  <a:pt x="338" y="10208"/>
                  <a:pt x="257" y="10110"/>
                </a:cubicBezTo>
                <a:cubicBezTo>
                  <a:pt x="178" y="10015"/>
                  <a:pt x="94" y="9929"/>
                  <a:pt x="0" y="9857"/>
                </a:cubicBezTo>
                <a:lnTo>
                  <a:pt x="0" y="7760"/>
                </a:lnTo>
                <a:cubicBezTo>
                  <a:pt x="0" y="7596"/>
                  <a:pt x="5" y="7377"/>
                  <a:pt x="12" y="7107"/>
                </a:cubicBezTo>
                <a:cubicBezTo>
                  <a:pt x="19" y="6836"/>
                  <a:pt x="58" y="6574"/>
                  <a:pt x="125" y="6326"/>
                </a:cubicBezTo>
                <a:cubicBezTo>
                  <a:pt x="197" y="6079"/>
                  <a:pt x="310" y="5866"/>
                  <a:pt x="466" y="5687"/>
                </a:cubicBezTo>
                <a:cubicBezTo>
                  <a:pt x="624" y="5509"/>
                  <a:pt x="842" y="5419"/>
                  <a:pt x="1123" y="5419"/>
                </a:cubicBezTo>
                <a:cubicBezTo>
                  <a:pt x="782" y="5152"/>
                  <a:pt x="509" y="4803"/>
                  <a:pt x="305" y="4377"/>
                </a:cubicBezTo>
                <a:cubicBezTo>
                  <a:pt x="103" y="3951"/>
                  <a:pt x="0" y="3470"/>
                  <a:pt x="0" y="2937"/>
                </a:cubicBezTo>
                <a:cubicBezTo>
                  <a:pt x="0" y="2540"/>
                  <a:pt x="65" y="2163"/>
                  <a:pt x="190" y="1806"/>
                </a:cubicBezTo>
                <a:cubicBezTo>
                  <a:pt x="317" y="1449"/>
                  <a:pt x="492" y="1135"/>
                  <a:pt x="718" y="861"/>
                </a:cubicBezTo>
                <a:cubicBezTo>
                  <a:pt x="943" y="590"/>
                  <a:pt x="1207" y="380"/>
                  <a:pt x="1505" y="228"/>
                </a:cubicBezTo>
                <a:cubicBezTo>
                  <a:pt x="1805" y="78"/>
                  <a:pt x="2119" y="0"/>
                  <a:pt x="2446" y="0"/>
                </a:cubicBezTo>
                <a:cubicBezTo>
                  <a:pt x="2794" y="0"/>
                  <a:pt x="3115" y="78"/>
                  <a:pt x="3413" y="228"/>
                </a:cubicBezTo>
                <a:cubicBezTo>
                  <a:pt x="3713" y="380"/>
                  <a:pt x="3970" y="590"/>
                  <a:pt x="4188" y="861"/>
                </a:cubicBezTo>
                <a:cubicBezTo>
                  <a:pt x="4406" y="1135"/>
                  <a:pt x="4584" y="1449"/>
                  <a:pt x="4716" y="1806"/>
                </a:cubicBezTo>
                <a:cubicBezTo>
                  <a:pt x="4850" y="2163"/>
                  <a:pt x="4918" y="2540"/>
                  <a:pt x="4918" y="2937"/>
                </a:cubicBezTo>
                <a:cubicBezTo>
                  <a:pt x="4918" y="3458"/>
                  <a:pt x="4814" y="3939"/>
                  <a:pt x="4603" y="4371"/>
                </a:cubicBezTo>
                <a:cubicBezTo>
                  <a:pt x="4392" y="4800"/>
                  <a:pt x="4116" y="5152"/>
                  <a:pt x="3768" y="5419"/>
                </a:cubicBezTo>
                <a:moveTo>
                  <a:pt x="18166" y="12063"/>
                </a:moveTo>
                <a:cubicBezTo>
                  <a:pt x="18672" y="12604"/>
                  <a:pt x="19070" y="13143"/>
                  <a:pt x="19356" y="13670"/>
                </a:cubicBezTo>
                <a:cubicBezTo>
                  <a:pt x="19642" y="14197"/>
                  <a:pt x="19788" y="14801"/>
                  <a:pt x="19788" y="15481"/>
                </a:cubicBezTo>
                <a:lnTo>
                  <a:pt x="19788" y="20817"/>
                </a:lnTo>
                <a:cubicBezTo>
                  <a:pt x="19694" y="20869"/>
                  <a:pt x="19620" y="20932"/>
                  <a:pt x="19558" y="20995"/>
                </a:cubicBezTo>
                <a:cubicBezTo>
                  <a:pt x="19498" y="21062"/>
                  <a:pt x="19426" y="21122"/>
                  <a:pt x="19344" y="21191"/>
                </a:cubicBezTo>
                <a:cubicBezTo>
                  <a:pt x="19262" y="21252"/>
                  <a:pt x="19174" y="21318"/>
                  <a:pt x="19075" y="21387"/>
                </a:cubicBezTo>
                <a:cubicBezTo>
                  <a:pt x="18977" y="21456"/>
                  <a:pt x="18835" y="21528"/>
                  <a:pt x="18662" y="21600"/>
                </a:cubicBezTo>
                <a:lnTo>
                  <a:pt x="2942" y="21600"/>
                </a:lnTo>
                <a:cubicBezTo>
                  <a:pt x="2676" y="21600"/>
                  <a:pt x="2467" y="21499"/>
                  <a:pt x="2318" y="21292"/>
                </a:cubicBezTo>
                <a:cubicBezTo>
                  <a:pt x="2167" y="21082"/>
                  <a:pt x="2004" y="20926"/>
                  <a:pt x="1819" y="20817"/>
                </a:cubicBezTo>
                <a:lnTo>
                  <a:pt x="1819" y="15481"/>
                </a:lnTo>
                <a:cubicBezTo>
                  <a:pt x="1819" y="14764"/>
                  <a:pt x="1990" y="14127"/>
                  <a:pt x="2335" y="13572"/>
                </a:cubicBezTo>
                <a:cubicBezTo>
                  <a:pt x="2678" y="13019"/>
                  <a:pt x="3053" y="12512"/>
                  <a:pt x="3461" y="12063"/>
                </a:cubicBezTo>
                <a:cubicBezTo>
                  <a:pt x="3535" y="11971"/>
                  <a:pt x="3634" y="11870"/>
                  <a:pt x="3754" y="11766"/>
                </a:cubicBezTo>
                <a:cubicBezTo>
                  <a:pt x="3874" y="11660"/>
                  <a:pt x="4001" y="11591"/>
                  <a:pt x="4138" y="11553"/>
                </a:cubicBezTo>
                <a:cubicBezTo>
                  <a:pt x="4277" y="11496"/>
                  <a:pt x="4433" y="11467"/>
                  <a:pt x="4610" y="11455"/>
                </a:cubicBezTo>
                <a:cubicBezTo>
                  <a:pt x="4786" y="11447"/>
                  <a:pt x="4956" y="11424"/>
                  <a:pt x="5126" y="11389"/>
                </a:cubicBezTo>
                <a:cubicBezTo>
                  <a:pt x="5594" y="11300"/>
                  <a:pt x="6091" y="11210"/>
                  <a:pt x="6622" y="11121"/>
                </a:cubicBezTo>
                <a:cubicBezTo>
                  <a:pt x="7150" y="11035"/>
                  <a:pt x="7666" y="10946"/>
                  <a:pt x="8172" y="10853"/>
                </a:cubicBezTo>
                <a:cubicBezTo>
                  <a:pt x="7483" y="10326"/>
                  <a:pt x="6929" y="9632"/>
                  <a:pt x="6514" y="8763"/>
                </a:cubicBezTo>
                <a:cubicBezTo>
                  <a:pt x="6094" y="7896"/>
                  <a:pt x="5885" y="6940"/>
                  <a:pt x="5885" y="5903"/>
                </a:cubicBezTo>
                <a:cubicBezTo>
                  <a:pt x="5885" y="5097"/>
                  <a:pt x="6017" y="4331"/>
                  <a:pt x="6276" y="3608"/>
                </a:cubicBezTo>
                <a:cubicBezTo>
                  <a:pt x="6535" y="2885"/>
                  <a:pt x="6888" y="2261"/>
                  <a:pt x="7332" y="1734"/>
                </a:cubicBezTo>
                <a:cubicBezTo>
                  <a:pt x="7778" y="1204"/>
                  <a:pt x="8299" y="786"/>
                  <a:pt x="8894" y="472"/>
                </a:cubicBezTo>
                <a:cubicBezTo>
                  <a:pt x="9494" y="159"/>
                  <a:pt x="10126" y="3"/>
                  <a:pt x="10802" y="3"/>
                </a:cubicBezTo>
                <a:cubicBezTo>
                  <a:pt x="11477" y="3"/>
                  <a:pt x="12113" y="159"/>
                  <a:pt x="12710" y="472"/>
                </a:cubicBezTo>
                <a:cubicBezTo>
                  <a:pt x="13308" y="786"/>
                  <a:pt x="13826" y="1204"/>
                  <a:pt x="14273" y="1734"/>
                </a:cubicBezTo>
                <a:cubicBezTo>
                  <a:pt x="14717" y="2261"/>
                  <a:pt x="15067" y="2885"/>
                  <a:pt x="15329" y="3608"/>
                </a:cubicBezTo>
                <a:cubicBezTo>
                  <a:pt x="15590" y="4331"/>
                  <a:pt x="15720" y="5097"/>
                  <a:pt x="15720" y="5903"/>
                </a:cubicBezTo>
                <a:cubicBezTo>
                  <a:pt x="15720" y="6940"/>
                  <a:pt x="15514" y="7890"/>
                  <a:pt x="15101" y="8757"/>
                </a:cubicBezTo>
                <a:cubicBezTo>
                  <a:pt x="14686" y="9621"/>
                  <a:pt x="14129" y="10321"/>
                  <a:pt x="13433" y="10853"/>
                </a:cubicBezTo>
                <a:cubicBezTo>
                  <a:pt x="13937" y="10946"/>
                  <a:pt x="14453" y="11032"/>
                  <a:pt x="14978" y="11115"/>
                </a:cubicBezTo>
                <a:cubicBezTo>
                  <a:pt x="15504" y="11199"/>
                  <a:pt x="16006" y="11288"/>
                  <a:pt x="16478" y="11389"/>
                </a:cubicBezTo>
                <a:cubicBezTo>
                  <a:pt x="16654" y="11426"/>
                  <a:pt x="16826" y="11449"/>
                  <a:pt x="16994" y="11455"/>
                </a:cubicBezTo>
                <a:cubicBezTo>
                  <a:pt x="17162" y="11467"/>
                  <a:pt x="17323" y="11496"/>
                  <a:pt x="17467" y="11553"/>
                </a:cubicBezTo>
                <a:cubicBezTo>
                  <a:pt x="17604" y="11591"/>
                  <a:pt x="17731" y="11660"/>
                  <a:pt x="17851" y="11766"/>
                </a:cubicBezTo>
                <a:cubicBezTo>
                  <a:pt x="17966" y="11870"/>
                  <a:pt x="18074" y="11971"/>
                  <a:pt x="18166" y="12063"/>
                </a:cubicBezTo>
                <a:moveTo>
                  <a:pt x="20474" y="5419"/>
                </a:moveTo>
                <a:cubicBezTo>
                  <a:pt x="20758" y="5419"/>
                  <a:pt x="20974" y="5506"/>
                  <a:pt x="21125" y="5687"/>
                </a:cubicBezTo>
                <a:cubicBezTo>
                  <a:pt x="21271" y="5866"/>
                  <a:pt x="21382" y="6079"/>
                  <a:pt x="21449" y="6326"/>
                </a:cubicBezTo>
                <a:cubicBezTo>
                  <a:pt x="21521" y="6574"/>
                  <a:pt x="21562" y="6836"/>
                  <a:pt x="21576" y="7107"/>
                </a:cubicBezTo>
                <a:cubicBezTo>
                  <a:pt x="21593" y="7377"/>
                  <a:pt x="21600" y="7596"/>
                  <a:pt x="21600" y="7760"/>
                </a:cubicBezTo>
                <a:lnTo>
                  <a:pt x="21600" y="9857"/>
                </a:lnTo>
                <a:cubicBezTo>
                  <a:pt x="21509" y="9929"/>
                  <a:pt x="21422" y="10015"/>
                  <a:pt x="21341" y="10110"/>
                </a:cubicBezTo>
                <a:cubicBezTo>
                  <a:pt x="21262" y="10208"/>
                  <a:pt x="21158" y="10257"/>
                  <a:pt x="21036" y="10257"/>
                </a:cubicBezTo>
                <a:lnTo>
                  <a:pt x="17268" y="10257"/>
                </a:lnTo>
                <a:cubicBezTo>
                  <a:pt x="17131" y="10257"/>
                  <a:pt x="17023" y="10208"/>
                  <a:pt x="16954" y="10110"/>
                </a:cubicBezTo>
                <a:cubicBezTo>
                  <a:pt x="16879" y="10015"/>
                  <a:pt x="16790" y="9929"/>
                  <a:pt x="16682" y="9857"/>
                </a:cubicBezTo>
                <a:lnTo>
                  <a:pt x="16682" y="7760"/>
                </a:lnTo>
                <a:cubicBezTo>
                  <a:pt x="16682" y="7596"/>
                  <a:pt x="16692" y="7377"/>
                  <a:pt x="16706" y="7107"/>
                </a:cubicBezTo>
                <a:cubicBezTo>
                  <a:pt x="16721" y="6836"/>
                  <a:pt x="16766" y="6574"/>
                  <a:pt x="16836" y="6326"/>
                </a:cubicBezTo>
                <a:cubicBezTo>
                  <a:pt x="16913" y="6079"/>
                  <a:pt x="17023" y="5866"/>
                  <a:pt x="17184" y="5687"/>
                </a:cubicBezTo>
                <a:cubicBezTo>
                  <a:pt x="17338" y="5509"/>
                  <a:pt x="17556" y="5419"/>
                  <a:pt x="17830" y="5419"/>
                </a:cubicBezTo>
                <a:cubicBezTo>
                  <a:pt x="17489" y="5152"/>
                  <a:pt x="17210" y="4803"/>
                  <a:pt x="16999" y="4377"/>
                </a:cubicBezTo>
                <a:cubicBezTo>
                  <a:pt x="16788" y="3951"/>
                  <a:pt x="16682" y="3470"/>
                  <a:pt x="16682" y="2937"/>
                </a:cubicBezTo>
                <a:cubicBezTo>
                  <a:pt x="16682" y="2540"/>
                  <a:pt x="16745" y="2163"/>
                  <a:pt x="16872" y="1806"/>
                </a:cubicBezTo>
                <a:cubicBezTo>
                  <a:pt x="16999" y="1449"/>
                  <a:pt x="17174" y="1135"/>
                  <a:pt x="17400" y="861"/>
                </a:cubicBezTo>
                <a:cubicBezTo>
                  <a:pt x="17626" y="590"/>
                  <a:pt x="17890" y="380"/>
                  <a:pt x="18187" y="228"/>
                </a:cubicBezTo>
                <a:cubicBezTo>
                  <a:pt x="18487" y="78"/>
                  <a:pt x="18809" y="0"/>
                  <a:pt x="19152" y="0"/>
                </a:cubicBezTo>
                <a:cubicBezTo>
                  <a:pt x="19481" y="0"/>
                  <a:pt x="19795" y="78"/>
                  <a:pt x="20095" y="228"/>
                </a:cubicBezTo>
                <a:cubicBezTo>
                  <a:pt x="20395" y="380"/>
                  <a:pt x="20657" y="590"/>
                  <a:pt x="20882" y="861"/>
                </a:cubicBezTo>
                <a:cubicBezTo>
                  <a:pt x="21108" y="1135"/>
                  <a:pt x="21286" y="1449"/>
                  <a:pt x="21413" y="1806"/>
                </a:cubicBezTo>
                <a:cubicBezTo>
                  <a:pt x="21538" y="2163"/>
                  <a:pt x="21600" y="2540"/>
                  <a:pt x="21600" y="2937"/>
                </a:cubicBezTo>
                <a:cubicBezTo>
                  <a:pt x="21600" y="3458"/>
                  <a:pt x="21499" y="3939"/>
                  <a:pt x="21295" y="4371"/>
                </a:cubicBezTo>
                <a:cubicBezTo>
                  <a:pt x="21094" y="4800"/>
                  <a:pt x="20820" y="5152"/>
                  <a:pt x="20474" y="5419"/>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1" name="Shape 1829"/>
          <p:cNvSpPr/>
          <p:nvPr/>
        </p:nvSpPr>
        <p:spPr>
          <a:xfrm>
            <a:off x="7198315" y="498509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6302" y="0"/>
                </a:moveTo>
                <a:cubicBezTo>
                  <a:pt x="16819" y="0"/>
                  <a:pt x="17289" y="191"/>
                  <a:pt x="17720" y="567"/>
                </a:cubicBezTo>
                <a:cubicBezTo>
                  <a:pt x="18151" y="943"/>
                  <a:pt x="18442" y="1424"/>
                  <a:pt x="18599" y="2015"/>
                </a:cubicBezTo>
                <a:lnTo>
                  <a:pt x="21387" y="12236"/>
                </a:lnTo>
                <a:cubicBezTo>
                  <a:pt x="21436" y="12454"/>
                  <a:pt x="21482" y="12665"/>
                  <a:pt x="21531" y="12874"/>
                </a:cubicBezTo>
                <a:cubicBezTo>
                  <a:pt x="21576" y="13088"/>
                  <a:pt x="21600" y="13299"/>
                  <a:pt x="21600" y="13517"/>
                </a:cubicBezTo>
                <a:lnTo>
                  <a:pt x="21600" y="18886"/>
                </a:lnTo>
                <a:cubicBezTo>
                  <a:pt x="21600" y="19271"/>
                  <a:pt x="21541" y="19626"/>
                  <a:pt x="21419" y="19955"/>
                </a:cubicBezTo>
                <a:cubicBezTo>
                  <a:pt x="21296" y="20284"/>
                  <a:pt x="21140" y="20566"/>
                  <a:pt x="20939" y="20807"/>
                </a:cubicBezTo>
                <a:cubicBezTo>
                  <a:pt x="20736" y="21045"/>
                  <a:pt x="20501" y="21239"/>
                  <a:pt x="20224" y="21383"/>
                </a:cubicBezTo>
                <a:cubicBezTo>
                  <a:pt x="19945" y="21529"/>
                  <a:pt x="19654" y="21600"/>
                  <a:pt x="19350" y="21600"/>
                </a:cubicBezTo>
                <a:lnTo>
                  <a:pt x="2262" y="21600"/>
                </a:lnTo>
                <a:cubicBezTo>
                  <a:pt x="1638" y="21600"/>
                  <a:pt x="1104" y="21336"/>
                  <a:pt x="663" y="20807"/>
                </a:cubicBezTo>
                <a:cubicBezTo>
                  <a:pt x="220" y="20278"/>
                  <a:pt x="0" y="19638"/>
                  <a:pt x="0" y="18886"/>
                </a:cubicBezTo>
                <a:lnTo>
                  <a:pt x="0" y="13517"/>
                </a:lnTo>
                <a:cubicBezTo>
                  <a:pt x="0" y="13300"/>
                  <a:pt x="24" y="13088"/>
                  <a:pt x="71" y="12874"/>
                </a:cubicBezTo>
                <a:cubicBezTo>
                  <a:pt x="120" y="12665"/>
                  <a:pt x="164" y="12451"/>
                  <a:pt x="211" y="12236"/>
                </a:cubicBezTo>
                <a:lnTo>
                  <a:pt x="2999" y="2015"/>
                </a:lnTo>
                <a:cubicBezTo>
                  <a:pt x="3156" y="1425"/>
                  <a:pt x="3452" y="943"/>
                  <a:pt x="3888" y="567"/>
                </a:cubicBezTo>
                <a:cubicBezTo>
                  <a:pt x="4316" y="191"/>
                  <a:pt x="4796" y="0"/>
                  <a:pt x="5310" y="0"/>
                </a:cubicBezTo>
                <a:lnTo>
                  <a:pt x="16302" y="0"/>
                </a:lnTo>
                <a:close/>
                <a:moveTo>
                  <a:pt x="19808" y="13517"/>
                </a:moveTo>
                <a:cubicBezTo>
                  <a:pt x="19808" y="13367"/>
                  <a:pt x="19761" y="13235"/>
                  <a:pt x="19671" y="13129"/>
                </a:cubicBezTo>
                <a:cubicBezTo>
                  <a:pt x="19583" y="13020"/>
                  <a:pt x="19475" y="12968"/>
                  <a:pt x="19350" y="12968"/>
                </a:cubicBezTo>
                <a:lnTo>
                  <a:pt x="2262" y="12968"/>
                </a:lnTo>
                <a:cubicBezTo>
                  <a:pt x="2137" y="12968"/>
                  <a:pt x="2030" y="13017"/>
                  <a:pt x="1941" y="13120"/>
                </a:cubicBezTo>
                <a:cubicBezTo>
                  <a:pt x="1851" y="13223"/>
                  <a:pt x="1804" y="13355"/>
                  <a:pt x="1804" y="13517"/>
                </a:cubicBezTo>
                <a:lnTo>
                  <a:pt x="1804" y="18886"/>
                </a:lnTo>
                <a:cubicBezTo>
                  <a:pt x="1804" y="19036"/>
                  <a:pt x="1848" y="19168"/>
                  <a:pt x="1934" y="19274"/>
                </a:cubicBezTo>
                <a:cubicBezTo>
                  <a:pt x="2020" y="19382"/>
                  <a:pt x="2130" y="19438"/>
                  <a:pt x="2262" y="19438"/>
                </a:cubicBezTo>
                <a:lnTo>
                  <a:pt x="19350" y="19438"/>
                </a:lnTo>
                <a:cubicBezTo>
                  <a:pt x="19475" y="19438"/>
                  <a:pt x="19583" y="19385"/>
                  <a:pt x="19671" y="19282"/>
                </a:cubicBezTo>
                <a:cubicBezTo>
                  <a:pt x="19761" y="19180"/>
                  <a:pt x="19808" y="19047"/>
                  <a:pt x="19808" y="18886"/>
                </a:cubicBezTo>
                <a:lnTo>
                  <a:pt x="19808" y="13517"/>
                </a:lnTo>
                <a:close/>
                <a:moveTo>
                  <a:pt x="5312" y="2168"/>
                </a:moveTo>
                <a:cubicBezTo>
                  <a:pt x="5185" y="2168"/>
                  <a:pt x="5063" y="2212"/>
                  <a:pt x="4940" y="2306"/>
                </a:cubicBezTo>
                <a:cubicBezTo>
                  <a:pt x="4823" y="2403"/>
                  <a:pt x="4740" y="2523"/>
                  <a:pt x="4703" y="2673"/>
                </a:cubicBezTo>
                <a:lnTo>
                  <a:pt x="2497" y="10800"/>
                </a:lnTo>
                <a:lnTo>
                  <a:pt x="19105" y="10800"/>
                </a:lnTo>
                <a:lnTo>
                  <a:pt x="16902" y="2673"/>
                </a:lnTo>
                <a:cubicBezTo>
                  <a:pt x="16870" y="2523"/>
                  <a:pt x="16794" y="2403"/>
                  <a:pt x="16674" y="2306"/>
                </a:cubicBezTo>
                <a:cubicBezTo>
                  <a:pt x="16554" y="2212"/>
                  <a:pt x="16432" y="2168"/>
                  <a:pt x="16305" y="2168"/>
                </a:cubicBezTo>
                <a:lnTo>
                  <a:pt x="5312" y="2168"/>
                </a:lnTo>
                <a:close/>
                <a:moveTo>
                  <a:pt x="13511" y="14865"/>
                </a:moveTo>
                <a:cubicBezTo>
                  <a:pt x="13817" y="14865"/>
                  <a:pt x="14077" y="14994"/>
                  <a:pt x="14292" y="15253"/>
                </a:cubicBezTo>
                <a:cubicBezTo>
                  <a:pt x="14508" y="15511"/>
                  <a:pt x="14613" y="15822"/>
                  <a:pt x="14613" y="16187"/>
                </a:cubicBezTo>
                <a:cubicBezTo>
                  <a:pt x="14613" y="16571"/>
                  <a:pt x="14508" y="16891"/>
                  <a:pt x="14292" y="17150"/>
                </a:cubicBezTo>
                <a:cubicBezTo>
                  <a:pt x="14077" y="17408"/>
                  <a:pt x="13817" y="17538"/>
                  <a:pt x="13511" y="17538"/>
                </a:cubicBezTo>
                <a:cubicBezTo>
                  <a:pt x="13191" y="17538"/>
                  <a:pt x="12924" y="17408"/>
                  <a:pt x="12708" y="17150"/>
                </a:cubicBezTo>
                <a:cubicBezTo>
                  <a:pt x="12493" y="16891"/>
                  <a:pt x="12388" y="16571"/>
                  <a:pt x="12388" y="16187"/>
                </a:cubicBezTo>
                <a:cubicBezTo>
                  <a:pt x="12388" y="15822"/>
                  <a:pt x="12493" y="15511"/>
                  <a:pt x="12708" y="15253"/>
                </a:cubicBezTo>
                <a:cubicBezTo>
                  <a:pt x="12924" y="14994"/>
                  <a:pt x="13191" y="14865"/>
                  <a:pt x="13511" y="14865"/>
                </a:cubicBezTo>
                <a:moveTo>
                  <a:pt x="17113" y="14865"/>
                </a:moveTo>
                <a:cubicBezTo>
                  <a:pt x="17416" y="14865"/>
                  <a:pt x="17676" y="14994"/>
                  <a:pt x="17891" y="15253"/>
                </a:cubicBezTo>
                <a:cubicBezTo>
                  <a:pt x="18104" y="15511"/>
                  <a:pt x="18212" y="15822"/>
                  <a:pt x="18212" y="16187"/>
                </a:cubicBezTo>
                <a:cubicBezTo>
                  <a:pt x="18212" y="16571"/>
                  <a:pt x="18104" y="16891"/>
                  <a:pt x="17891" y="17150"/>
                </a:cubicBezTo>
                <a:cubicBezTo>
                  <a:pt x="17676" y="17408"/>
                  <a:pt x="17416" y="17538"/>
                  <a:pt x="17113" y="17538"/>
                </a:cubicBezTo>
                <a:cubicBezTo>
                  <a:pt x="16792" y="17538"/>
                  <a:pt x="16525" y="17408"/>
                  <a:pt x="16310" y="17150"/>
                </a:cubicBezTo>
                <a:cubicBezTo>
                  <a:pt x="16094" y="16891"/>
                  <a:pt x="15986" y="16571"/>
                  <a:pt x="15986" y="16187"/>
                </a:cubicBezTo>
                <a:cubicBezTo>
                  <a:pt x="15986" y="15822"/>
                  <a:pt x="16094" y="15511"/>
                  <a:pt x="16310" y="15253"/>
                </a:cubicBezTo>
                <a:cubicBezTo>
                  <a:pt x="16527" y="14994"/>
                  <a:pt x="16794" y="14865"/>
                  <a:pt x="17113" y="14865"/>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2" name="Shape 1830"/>
          <p:cNvSpPr/>
          <p:nvPr/>
        </p:nvSpPr>
        <p:spPr>
          <a:xfrm>
            <a:off x="7887190" y="498509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12101" y="0"/>
                  <a:pt x="13398" y="297"/>
                  <a:pt x="14686" y="898"/>
                </a:cubicBezTo>
                <a:cubicBezTo>
                  <a:pt x="15973" y="1497"/>
                  <a:pt x="17128" y="2310"/>
                  <a:pt x="18152" y="3338"/>
                </a:cubicBezTo>
                <a:cubicBezTo>
                  <a:pt x="19174" y="4366"/>
                  <a:pt x="20002" y="5566"/>
                  <a:pt x="20642" y="6941"/>
                </a:cubicBezTo>
                <a:cubicBezTo>
                  <a:pt x="21278" y="8314"/>
                  <a:pt x="21600" y="9785"/>
                  <a:pt x="21600" y="11355"/>
                </a:cubicBezTo>
                <a:cubicBezTo>
                  <a:pt x="21600" y="12996"/>
                  <a:pt x="21306" y="14571"/>
                  <a:pt x="20722" y="16085"/>
                </a:cubicBezTo>
                <a:lnTo>
                  <a:pt x="20416" y="16895"/>
                </a:lnTo>
                <a:lnTo>
                  <a:pt x="18456" y="17246"/>
                </a:lnTo>
                <a:cubicBezTo>
                  <a:pt x="18253" y="18183"/>
                  <a:pt x="17837" y="18965"/>
                  <a:pt x="17211" y="19589"/>
                </a:cubicBezTo>
                <a:cubicBezTo>
                  <a:pt x="16585" y="20208"/>
                  <a:pt x="15843" y="20521"/>
                  <a:pt x="14996" y="20521"/>
                </a:cubicBezTo>
                <a:lnTo>
                  <a:pt x="14996" y="21075"/>
                </a:lnTo>
                <a:cubicBezTo>
                  <a:pt x="14996" y="21219"/>
                  <a:pt x="14954" y="21343"/>
                  <a:pt x="14862" y="21448"/>
                </a:cubicBezTo>
                <a:cubicBezTo>
                  <a:pt x="14770" y="21549"/>
                  <a:pt x="14664" y="21600"/>
                  <a:pt x="14535" y="21600"/>
                </a:cubicBezTo>
                <a:lnTo>
                  <a:pt x="13634" y="21600"/>
                </a:lnTo>
                <a:cubicBezTo>
                  <a:pt x="13514" y="21600"/>
                  <a:pt x="13408" y="21549"/>
                  <a:pt x="13323" y="21448"/>
                </a:cubicBezTo>
                <a:cubicBezTo>
                  <a:pt x="13238" y="21343"/>
                  <a:pt x="13193" y="21219"/>
                  <a:pt x="13193" y="21075"/>
                </a:cubicBezTo>
                <a:lnTo>
                  <a:pt x="13193" y="11355"/>
                </a:lnTo>
                <a:cubicBezTo>
                  <a:pt x="13193" y="11211"/>
                  <a:pt x="13238" y="11081"/>
                  <a:pt x="13323" y="10971"/>
                </a:cubicBezTo>
                <a:cubicBezTo>
                  <a:pt x="13408" y="10858"/>
                  <a:pt x="13514" y="10799"/>
                  <a:pt x="13634" y="10799"/>
                </a:cubicBezTo>
                <a:lnTo>
                  <a:pt x="14535" y="10799"/>
                </a:lnTo>
                <a:cubicBezTo>
                  <a:pt x="14655" y="10799"/>
                  <a:pt x="14763" y="10858"/>
                  <a:pt x="14857" y="10971"/>
                </a:cubicBezTo>
                <a:cubicBezTo>
                  <a:pt x="14949" y="11081"/>
                  <a:pt x="14996" y="11211"/>
                  <a:pt x="14996" y="11355"/>
                </a:cubicBezTo>
                <a:lnTo>
                  <a:pt x="14996" y="11880"/>
                </a:lnTo>
                <a:cubicBezTo>
                  <a:pt x="15655" y="11880"/>
                  <a:pt x="16262" y="12078"/>
                  <a:pt x="16811" y="12476"/>
                </a:cubicBezTo>
                <a:cubicBezTo>
                  <a:pt x="17359" y="12874"/>
                  <a:pt x="17787" y="13397"/>
                  <a:pt x="18096" y="14046"/>
                </a:cubicBezTo>
                <a:lnTo>
                  <a:pt x="18533" y="13947"/>
                </a:lnTo>
                <a:cubicBezTo>
                  <a:pt x="18783" y="13137"/>
                  <a:pt x="18901" y="12273"/>
                  <a:pt x="18894" y="11355"/>
                </a:cubicBezTo>
                <a:cubicBezTo>
                  <a:pt x="18894" y="10228"/>
                  <a:pt x="18649" y="9178"/>
                  <a:pt x="18157" y="8195"/>
                </a:cubicBezTo>
                <a:cubicBezTo>
                  <a:pt x="17665" y="7221"/>
                  <a:pt x="17025" y="6362"/>
                  <a:pt x="16239" y="5622"/>
                </a:cubicBezTo>
                <a:cubicBezTo>
                  <a:pt x="15455" y="4882"/>
                  <a:pt x="14584" y="4301"/>
                  <a:pt x="13622" y="3877"/>
                </a:cubicBezTo>
                <a:cubicBezTo>
                  <a:pt x="12659" y="3456"/>
                  <a:pt x="11718" y="3242"/>
                  <a:pt x="10793" y="3242"/>
                </a:cubicBezTo>
                <a:cubicBezTo>
                  <a:pt x="9868" y="3242"/>
                  <a:pt x="8929" y="3456"/>
                  <a:pt x="7971" y="3877"/>
                </a:cubicBezTo>
                <a:cubicBezTo>
                  <a:pt x="7016" y="4301"/>
                  <a:pt x="6140" y="4880"/>
                  <a:pt x="5359" y="5608"/>
                </a:cubicBezTo>
                <a:cubicBezTo>
                  <a:pt x="4573" y="6337"/>
                  <a:pt x="3935" y="7198"/>
                  <a:pt x="3443" y="8184"/>
                </a:cubicBezTo>
                <a:cubicBezTo>
                  <a:pt x="2951" y="9172"/>
                  <a:pt x="2704" y="10220"/>
                  <a:pt x="2704" y="11329"/>
                </a:cubicBezTo>
                <a:cubicBezTo>
                  <a:pt x="2704" y="12267"/>
                  <a:pt x="2824" y="13137"/>
                  <a:pt x="3067" y="13947"/>
                </a:cubicBezTo>
                <a:lnTo>
                  <a:pt x="3504" y="14046"/>
                </a:lnTo>
                <a:cubicBezTo>
                  <a:pt x="3813" y="13397"/>
                  <a:pt x="4241" y="12874"/>
                  <a:pt x="4789" y="12476"/>
                </a:cubicBezTo>
                <a:cubicBezTo>
                  <a:pt x="5338" y="12078"/>
                  <a:pt x="5942" y="11880"/>
                  <a:pt x="6604" y="11880"/>
                </a:cubicBezTo>
                <a:lnTo>
                  <a:pt x="6604" y="11355"/>
                </a:lnTo>
                <a:cubicBezTo>
                  <a:pt x="6604" y="11211"/>
                  <a:pt x="6646" y="11081"/>
                  <a:pt x="6738" y="10971"/>
                </a:cubicBezTo>
                <a:cubicBezTo>
                  <a:pt x="6827" y="10858"/>
                  <a:pt x="6936" y="10799"/>
                  <a:pt x="7065" y="10799"/>
                </a:cubicBezTo>
                <a:lnTo>
                  <a:pt x="7966" y="10799"/>
                </a:lnTo>
                <a:cubicBezTo>
                  <a:pt x="8086" y="10799"/>
                  <a:pt x="8188" y="10858"/>
                  <a:pt x="8270" y="10971"/>
                </a:cubicBezTo>
                <a:cubicBezTo>
                  <a:pt x="8352" y="11081"/>
                  <a:pt x="8392" y="11211"/>
                  <a:pt x="8392" y="11355"/>
                </a:cubicBezTo>
                <a:lnTo>
                  <a:pt x="8392" y="21075"/>
                </a:lnTo>
                <a:cubicBezTo>
                  <a:pt x="8392" y="21219"/>
                  <a:pt x="8352" y="21343"/>
                  <a:pt x="8270" y="21448"/>
                </a:cubicBezTo>
                <a:cubicBezTo>
                  <a:pt x="8188" y="21549"/>
                  <a:pt x="8086" y="21600"/>
                  <a:pt x="7966" y="21600"/>
                </a:cubicBezTo>
                <a:lnTo>
                  <a:pt x="7065" y="21600"/>
                </a:lnTo>
                <a:cubicBezTo>
                  <a:pt x="6945" y="21600"/>
                  <a:pt x="6837" y="21549"/>
                  <a:pt x="6743" y="21448"/>
                </a:cubicBezTo>
                <a:cubicBezTo>
                  <a:pt x="6651" y="21343"/>
                  <a:pt x="6604" y="21219"/>
                  <a:pt x="6604" y="21075"/>
                </a:cubicBezTo>
                <a:lnTo>
                  <a:pt x="6604" y="20521"/>
                </a:lnTo>
                <a:cubicBezTo>
                  <a:pt x="6190" y="20521"/>
                  <a:pt x="5789" y="20437"/>
                  <a:pt x="5404" y="20270"/>
                </a:cubicBezTo>
                <a:cubicBezTo>
                  <a:pt x="5015" y="20103"/>
                  <a:pt x="4672" y="19877"/>
                  <a:pt x="4370" y="19589"/>
                </a:cubicBezTo>
                <a:cubicBezTo>
                  <a:pt x="4074" y="19299"/>
                  <a:pt x="3815" y="18957"/>
                  <a:pt x="3598" y="18559"/>
                </a:cubicBezTo>
                <a:cubicBezTo>
                  <a:pt x="3389" y="18163"/>
                  <a:pt x="3234" y="17726"/>
                  <a:pt x="3144" y="17246"/>
                </a:cubicBezTo>
                <a:lnTo>
                  <a:pt x="1172" y="16895"/>
                </a:lnTo>
                <a:lnTo>
                  <a:pt x="878" y="16085"/>
                </a:lnTo>
                <a:cubicBezTo>
                  <a:pt x="294" y="14571"/>
                  <a:pt x="0" y="12987"/>
                  <a:pt x="0" y="11327"/>
                </a:cubicBezTo>
                <a:cubicBezTo>
                  <a:pt x="0" y="9776"/>
                  <a:pt x="320" y="8311"/>
                  <a:pt x="958" y="6938"/>
                </a:cubicBezTo>
                <a:cubicBezTo>
                  <a:pt x="1596" y="5563"/>
                  <a:pt x="2426" y="4363"/>
                  <a:pt x="3448" y="3335"/>
                </a:cubicBezTo>
                <a:cubicBezTo>
                  <a:pt x="4469" y="2307"/>
                  <a:pt x="5622" y="1494"/>
                  <a:pt x="6910" y="895"/>
                </a:cubicBezTo>
                <a:cubicBezTo>
                  <a:pt x="8192" y="297"/>
                  <a:pt x="9487" y="0"/>
                  <a:pt x="10793" y="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3" name="Shape 1831"/>
          <p:cNvSpPr/>
          <p:nvPr/>
        </p:nvSpPr>
        <p:spPr>
          <a:xfrm>
            <a:off x="8601675" y="498509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5739" y="0"/>
                </a:moveTo>
                <a:cubicBezTo>
                  <a:pt x="16640" y="0"/>
                  <a:pt x="17459" y="155"/>
                  <a:pt x="18185" y="472"/>
                </a:cubicBezTo>
                <a:cubicBezTo>
                  <a:pt x="18911" y="788"/>
                  <a:pt x="19527" y="1231"/>
                  <a:pt x="20035" y="1804"/>
                </a:cubicBezTo>
                <a:cubicBezTo>
                  <a:pt x="20543" y="2378"/>
                  <a:pt x="20929" y="3078"/>
                  <a:pt x="21199" y="3905"/>
                </a:cubicBezTo>
                <a:cubicBezTo>
                  <a:pt x="21465" y="4736"/>
                  <a:pt x="21600" y="5659"/>
                  <a:pt x="21600" y="6676"/>
                </a:cubicBezTo>
                <a:cubicBezTo>
                  <a:pt x="21600" y="7271"/>
                  <a:pt x="21527" y="7856"/>
                  <a:pt x="21377" y="8432"/>
                </a:cubicBezTo>
                <a:cubicBezTo>
                  <a:pt x="21227" y="9011"/>
                  <a:pt x="21027" y="9573"/>
                  <a:pt x="20766" y="10115"/>
                </a:cubicBezTo>
                <a:cubicBezTo>
                  <a:pt x="20506" y="10660"/>
                  <a:pt x="20210" y="11180"/>
                  <a:pt x="19872" y="11671"/>
                </a:cubicBezTo>
                <a:cubicBezTo>
                  <a:pt x="19539" y="12163"/>
                  <a:pt x="19189" y="12612"/>
                  <a:pt x="18831" y="13015"/>
                </a:cubicBezTo>
                <a:lnTo>
                  <a:pt x="11457" y="21289"/>
                </a:lnTo>
                <a:cubicBezTo>
                  <a:pt x="11277" y="21496"/>
                  <a:pt x="11057" y="21600"/>
                  <a:pt x="10799" y="21600"/>
                </a:cubicBezTo>
                <a:cubicBezTo>
                  <a:pt x="10553" y="21600"/>
                  <a:pt x="10323" y="21496"/>
                  <a:pt x="10118" y="21289"/>
                </a:cubicBezTo>
                <a:lnTo>
                  <a:pt x="2747" y="12990"/>
                </a:lnTo>
                <a:cubicBezTo>
                  <a:pt x="2386" y="12583"/>
                  <a:pt x="2038" y="12137"/>
                  <a:pt x="1703" y="11643"/>
                </a:cubicBezTo>
                <a:cubicBezTo>
                  <a:pt x="1367" y="11152"/>
                  <a:pt x="1074" y="10640"/>
                  <a:pt x="821" y="10104"/>
                </a:cubicBezTo>
                <a:cubicBezTo>
                  <a:pt x="568" y="9570"/>
                  <a:pt x="371" y="9005"/>
                  <a:pt x="223" y="8427"/>
                </a:cubicBezTo>
                <a:cubicBezTo>
                  <a:pt x="73" y="7845"/>
                  <a:pt x="0" y="7263"/>
                  <a:pt x="0" y="6676"/>
                </a:cubicBezTo>
                <a:cubicBezTo>
                  <a:pt x="0" y="5659"/>
                  <a:pt x="138" y="4733"/>
                  <a:pt x="408" y="3905"/>
                </a:cubicBezTo>
                <a:cubicBezTo>
                  <a:pt x="679" y="3078"/>
                  <a:pt x="1072" y="2378"/>
                  <a:pt x="1577" y="1805"/>
                </a:cubicBezTo>
                <a:cubicBezTo>
                  <a:pt x="2083" y="1231"/>
                  <a:pt x="2699" y="788"/>
                  <a:pt x="3418" y="472"/>
                </a:cubicBezTo>
                <a:cubicBezTo>
                  <a:pt x="4136" y="155"/>
                  <a:pt x="4942" y="0"/>
                  <a:pt x="5839" y="0"/>
                </a:cubicBezTo>
                <a:cubicBezTo>
                  <a:pt x="6307" y="0"/>
                  <a:pt x="6778" y="82"/>
                  <a:pt x="7238" y="249"/>
                </a:cubicBezTo>
                <a:cubicBezTo>
                  <a:pt x="7702" y="412"/>
                  <a:pt x="8142" y="635"/>
                  <a:pt x="8558" y="904"/>
                </a:cubicBezTo>
                <a:cubicBezTo>
                  <a:pt x="8973" y="1175"/>
                  <a:pt x="9369" y="1483"/>
                  <a:pt x="9745" y="1830"/>
                </a:cubicBezTo>
                <a:cubicBezTo>
                  <a:pt x="10123" y="2177"/>
                  <a:pt x="10471" y="2528"/>
                  <a:pt x="10799" y="2881"/>
                </a:cubicBezTo>
                <a:cubicBezTo>
                  <a:pt x="11109" y="2528"/>
                  <a:pt x="11457" y="2177"/>
                  <a:pt x="11843" y="1830"/>
                </a:cubicBezTo>
                <a:cubicBezTo>
                  <a:pt x="12226" y="1483"/>
                  <a:pt x="12626" y="1175"/>
                  <a:pt x="13047" y="904"/>
                </a:cubicBezTo>
                <a:cubicBezTo>
                  <a:pt x="13468" y="635"/>
                  <a:pt x="13903" y="412"/>
                  <a:pt x="14352" y="249"/>
                </a:cubicBezTo>
                <a:cubicBezTo>
                  <a:pt x="14805" y="85"/>
                  <a:pt x="15268" y="0"/>
                  <a:pt x="15739" y="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4" name="Shape 1832"/>
          <p:cNvSpPr/>
          <p:nvPr/>
        </p:nvSpPr>
        <p:spPr>
          <a:xfrm>
            <a:off x="9346890" y="498509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1482" y="21287"/>
                </a:moveTo>
                <a:cubicBezTo>
                  <a:pt x="11277" y="21496"/>
                  <a:pt x="11047" y="21600"/>
                  <a:pt x="10801" y="21600"/>
                </a:cubicBezTo>
                <a:cubicBezTo>
                  <a:pt x="10538" y="21600"/>
                  <a:pt x="10318" y="21496"/>
                  <a:pt x="10143" y="21287"/>
                </a:cubicBezTo>
                <a:lnTo>
                  <a:pt x="2747" y="12989"/>
                </a:lnTo>
                <a:cubicBezTo>
                  <a:pt x="2714" y="12972"/>
                  <a:pt x="2556" y="12786"/>
                  <a:pt x="2271" y="12436"/>
                </a:cubicBezTo>
                <a:cubicBezTo>
                  <a:pt x="1988" y="12086"/>
                  <a:pt x="1678" y="11623"/>
                  <a:pt x="1345" y="11050"/>
                </a:cubicBezTo>
                <a:cubicBezTo>
                  <a:pt x="1009" y="10477"/>
                  <a:pt x="699" y="9819"/>
                  <a:pt x="421" y="9068"/>
                </a:cubicBezTo>
                <a:cubicBezTo>
                  <a:pt x="143" y="8326"/>
                  <a:pt x="0" y="7524"/>
                  <a:pt x="0" y="6680"/>
                </a:cubicBezTo>
                <a:cubicBezTo>
                  <a:pt x="0" y="5443"/>
                  <a:pt x="173" y="4401"/>
                  <a:pt x="516" y="3549"/>
                </a:cubicBezTo>
                <a:cubicBezTo>
                  <a:pt x="861" y="2696"/>
                  <a:pt x="1312" y="2007"/>
                  <a:pt x="1863" y="1482"/>
                </a:cubicBezTo>
                <a:cubicBezTo>
                  <a:pt x="2421" y="954"/>
                  <a:pt x="3047" y="576"/>
                  <a:pt x="3741" y="345"/>
                </a:cubicBezTo>
                <a:cubicBezTo>
                  <a:pt x="4437" y="116"/>
                  <a:pt x="5145" y="0"/>
                  <a:pt x="5864" y="0"/>
                </a:cubicBezTo>
                <a:cubicBezTo>
                  <a:pt x="6367" y="0"/>
                  <a:pt x="6865" y="99"/>
                  <a:pt x="7361" y="291"/>
                </a:cubicBezTo>
                <a:cubicBezTo>
                  <a:pt x="7857" y="486"/>
                  <a:pt x="8315" y="726"/>
                  <a:pt x="8738" y="1016"/>
                </a:cubicBezTo>
                <a:cubicBezTo>
                  <a:pt x="9161" y="1304"/>
                  <a:pt x="9552" y="1620"/>
                  <a:pt x="9902" y="1962"/>
                </a:cubicBezTo>
                <a:cubicBezTo>
                  <a:pt x="10253" y="2304"/>
                  <a:pt x="10553" y="2611"/>
                  <a:pt x="10801" y="2882"/>
                </a:cubicBezTo>
                <a:cubicBezTo>
                  <a:pt x="11047" y="2600"/>
                  <a:pt x="11350" y="2292"/>
                  <a:pt x="11713" y="1956"/>
                </a:cubicBezTo>
                <a:cubicBezTo>
                  <a:pt x="12071" y="1618"/>
                  <a:pt x="12464" y="1304"/>
                  <a:pt x="12887" y="1016"/>
                </a:cubicBezTo>
                <a:cubicBezTo>
                  <a:pt x="13313" y="726"/>
                  <a:pt x="13761" y="486"/>
                  <a:pt x="14246" y="291"/>
                </a:cubicBezTo>
                <a:cubicBezTo>
                  <a:pt x="14730" y="99"/>
                  <a:pt x="15235" y="0"/>
                  <a:pt x="15761" y="0"/>
                </a:cubicBezTo>
                <a:cubicBezTo>
                  <a:pt x="16465" y="0"/>
                  <a:pt x="17166" y="116"/>
                  <a:pt x="17859" y="344"/>
                </a:cubicBezTo>
                <a:cubicBezTo>
                  <a:pt x="18555" y="576"/>
                  <a:pt x="19179" y="954"/>
                  <a:pt x="19737" y="1482"/>
                </a:cubicBezTo>
                <a:cubicBezTo>
                  <a:pt x="20293" y="2007"/>
                  <a:pt x="20739" y="2696"/>
                  <a:pt x="21084" y="3549"/>
                </a:cubicBezTo>
                <a:cubicBezTo>
                  <a:pt x="21430" y="4401"/>
                  <a:pt x="21600" y="5443"/>
                  <a:pt x="21600" y="6680"/>
                </a:cubicBezTo>
                <a:cubicBezTo>
                  <a:pt x="21600" y="7524"/>
                  <a:pt x="21462" y="8326"/>
                  <a:pt x="21187" y="9068"/>
                </a:cubicBezTo>
                <a:cubicBezTo>
                  <a:pt x="20911" y="9819"/>
                  <a:pt x="20606" y="10477"/>
                  <a:pt x="20270" y="11050"/>
                </a:cubicBezTo>
                <a:cubicBezTo>
                  <a:pt x="19932" y="11623"/>
                  <a:pt x="19620" y="12086"/>
                  <a:pt x="19322" y="12436"/>
                </a:cubicBezTo>
                <a:cubicBezTo>
                  <a:pt x="19029" y="12786"/>
                  <a:pt x="18871" y="12981"/>
                  <a:pt x="18856" y="13018"/>
                </a:cubicBezTo>
                <a:lnTo>
                  <a:pt x="11482" y="21287"/>
                </a:lnTo>
                <a:close/>
                <a:moveTo>
                  <a:pt x="5864" y="2166"/>
                </a:moveTo>
                <a:cubicBezTo>
                  <a:pt x="5406" y="2166"/>
                  <a:pt x="4945" y="2225"/>
                  <a:pt x="4477" y="2346"/>
                </a:cubicBezTo>
                <a:cubicBezTo>
                  <a:pt x="4011" y="2468"/>
                  <a:pt x="3585" y="2696"/>
                  <a:pt x="3202" y="3024"/>
                </a:cubicBezTo>
                <a:cubicBezTo>
                  <a:pt x="2817" y="3351"/>
                  <a:pt x="2509" y="3806"/>
                  <a:pt x="2271" y="4387"/>
                </a:cubicBezTo>
                <a:cubicBezTo>
                  <a:pt x="2038" y="4969"/>
                  <a:pt x="1918" y="5734"/>
                  <a:pt x="1918" y="6680"/>
                </a:cubicBezTo>
                <a:cubicBezTo>
                  <a:pt x="1918" y="7290"/>
                  <a:pt x="2031" y="7880"/>
                  <a:pt x="2251" y="8450"/>
                </a:cubicBezTo>
                <a:cubicBezTo>
                  <a:pt x="2471" y="9017"/>
                  <a:pt x="2714" y="9523"/>
                  <a:pt x="2987" y="9969"/>
                </a:cubicBezTo>
                <a:cubicBezTo>
                  <a:pt x="3257" y="10415"/>
                  <a:pt x="3510" y="10773"/>
                  <a:pt x="3741" y="11044"/>
                </a:cubicBezTo>
                <a:lnTo>
                  <a:pt x="4076" y="11434"/>
                </a:lnTo>
                <a:lnTo>
                  <a:pt x="10801" y="18991"/>
                </a:lnTo>
                <a:lnTo>
                  <a:pt x="17524" y="11434"/>
                </a:lnTo>
                <a:lnTo>
                  <a:pt x="17874" y="11044"/>
                </a:lnTo>
                <a:cubicBezTo>
                  <a:pt x="18105" y="10773"/>
                  <a:pt x="18353" y="10415"/>
                  <a:pt x="18623" y="9969"/>
                </a:cubicBezTo>
                <a:cubicBezTo>
                  <a:pt x="18888" y="9523"/>
                  <a:pt x="19134" y="9014"/>
                  <a:pt x="19354" y="8441"/>
                </a:cubicBezTo>
                <a:cubicBezTo>
                  <a:pt x="19572" y="7871"/>
                  <a:pt x="19685" y="7284"/>
                  <a:pt x="19685" y="6680"/>
                </a:cubicBezTo>
                <a:cubicBezTo>
                  <a:pt x="19685" y="5743"/>
                  <a:pt x="19567" y="4980"/>
                  <a:pt x="19329" y="4393"/>
                </a:cubicBezTo>
                <a:cubicBezTo>
                  <a:pt x="19091" y="3809"/>
                  <a:pt x="18783" y="3351"/>
                  <a:pt x="18400" y="3024"/>
                </a:cubicBezTo>
                <a:cubicBezTo>
                  <a:pt x="18017" y="2696"/>
                  <a:pt x="17591" y="2468"/>
                  <a:pt x="17123" y="2346"/>
                </a:cubicBezTo>
                <a:cubicBezTo>
                  <a:pt x="16658" y="2225"/>
                  <a:pt x="16202" y="2166"/>
                  <a:pt x="15761" y="2166"/>
                </a:cubicBezTo>
                <a:cubicBezTo>
                  <a:pt x="15341" y="2166"/>
                  <a:pt x="14910" y="2279"/>
                  <a:pt x="14474" y="2507"/>
                </a:cubicBezTo>
                <a:cubicBezTo>
                  <a:pt x="14041" y="2739"/>
                  <a:pt x="13631" y="3015"/>
                  <a:pt x="13245" y="3340"/>
                </a:cubicBezTo>
                <a:cubicBezTo>
                  <a:pt x="12862" y="3665"/>
                  <a:pt x="12519" y="3998"/>
                  <a:pt x="12216" y="4342"/>
                </a:cubicBezTo>
                <a:cubicBezTo>
                  <a:pt x="11913" y="4684"/>
                  <a:pt x="11688" y="4952"/>
                  <a:pt x="11545" y="5153"/>
                </a:cubicBezTo>
                <a:cubicBezTo>
                  <a:pt x="11345" y="5429"/>
                  <a:pt x="11097" y="5570"/>
                  <a:pt x="10801" y="5570"/>
                </a:cubicBezTo>
                <a:cubicBezTo>
                  <a:pt x="10506" y="5570"/>
                  <a:pt x="10260" y="5429"/>
                  <a:pt x="10070" y="5153"/>
                </a:cubicBezTo>
                <a:cubicBezTo>
                  <a:pt x="9927" y="4944"/>
                  <a:pt x="9700" y="4673"/>
                  <a:pt x="9392" y="4334"/>
                </a:cubicBezTo>
                <a:cubicBezTo>
                  <a:pt x="9086" y="3995"/>
                  <a:pt x="8738" y="3665"/>
                  <a:pt x="8355" y="3340"/>
                </a:cubicBezTo>
                <a:cubicBezTo>
                  <a:pt x="7972" y="3016"/>
                  <a:pt x="7561" y="2739"/>
                  <a:pt x="7126" y="2507"/>
                </a:cubicBezTo>
                <a:cubicBezTo>
                  <a:pt x="6690" y="2278"/>
                  <a:pt x="6269" y="2166"/>
                  <a:pt x="5864" y="2166"/>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5" name="Shape 1833"/>
          <p:cNvSpPr/>
          <p:nvPr/>
        </p:nvSpPr>
        <p:spPr>
          <a:xfrm>
            <a:off x="10080587" y="4976151"/>
            <a:ext cx="307310" cy="306600"/>
          </a:xfrm>
          <a:custGeom>
            <a:avLst/>
            <a:gdLst/>
            <a:ahLst/>
            <a:cxnLst>
              <a:cxn ang="0">
                <a:pos x="wd2" y="hd2"/>
              </a:cxn>
              <a:cxn ang="5400000">
                <a:pos x="wd2" y="hd2"/>
              </a:cxn>
              <a:cxn ang="10800000">
                <a:pos x="wd2" y="hd2"/>
              </a:cxn>
              <a:cxn ang="16200000">
                <a:pos x="wd2" y="hd2"/>
              </a:cxn>
            </a:cxnLst>
            <a:rect l="0" t="0" r="r" b="b"/>
            <a:pathLst>
              <a:path w="21578" h="21600" extrusionOk="0">
                <a:moveTo>
                  <a:pt x="21416" y="10074"/>
                </a:moveTo>
                <a:cubicBezTo>
                  <a:pt x="21507" y="10167"/>
                  <a:pt x="21562" y="10285"/>
                  <a:pt x="21574" y="10429"/>
                </a:cubicBezTo>
                <a:cubicBezTo>
                  <a:pt x="21591" y="10570"/>
                  <a:pt x="21562" y="10702"/>
                  <a:pt x="21483" y="10820"/>
                </a:cubicBezTo>
                <a:lnTo>
                  <a:pt x="20968" y="11552"/>
                </a:lnTo>
                <a:cubicBezTo>
                  <a:pt x="20891" y="11678"/>
                  <a:pt x="20778" y="11744"/>
                  <a:pt x="20635" y="11744"/>
                </a:cubicBezTo>
                <a:lnTo>
                  <a:pt x="19889" y="11744"/>
                </a:lnTo>
                <a:cubicBezTo>
                  <a:pt x="19769" y="11744"/>
                  <a:pt x="19671" y="11704"/>
                  <a:pt x="19602" y="11632"/>
                </a:cubicBezTo>
                <a:lnTo>
                  <a:pt x="11079" y="3254"/>
                </a:lnTo>
                <a:cubicBezTo>
                  <a:pt x="10884" y="3072"/>
                  <a:pt x="10695" y="3072"/>
                  <a:pt x="10503" y="3254"/>
                </a:cubicBezTo>
                <a:lnTo>
                  <a:pt x="1980" y="11632"/>
                </a:lnTo>
                <a:cubicBezTo>
                  <a:pt x="1918" y="11704"/>
                  <a:pt x="1820" y="11744"/>
                  <a:pt x="1693" y="11744"/>
                </a:cubicBezTo>
                <a:lnTo>
                  <a:pt x="945" y="11744"/>
                </a:lnTo>
                <a:cubicBezTo>
                  <a:pt x="808" y="11744"/>
                  <a:pt x="696" y="11678"/>
                  <a:pt x="612" y="11552"/>
                </a:cubicBezTo>
                <a:lnTo>
                  <a:pt x="96" y="10820"/>
                </a:lnTo>
                <a:cubicBezTo>
                  <a:pt x="20" y="10711"/>
                  <a:pt x="-9" y="10584"/>
                  <a:pt x="3" y="10440"/>
                </a:cubicBezTo>
                <a:cubicBezTo>
                  <a:pt x="20" y="10299"/>
                  <a:pt x="75" y="10175"/>
                  <a:pt x="166" y="10074"/>
                </a:cubicBezTo>
                <a:lnTo>
                  <a:pt x="10113" y="288"/>
                </a:lnTo>
                <a:cubicBezTo>
                  <a:pt x="10321" y="106"/>
                  <a:pt x="10547" y="9"/>
                  <a:pt x="10789" y="0"/>
                </a:cubicBezTo>
                <a:cubicBezTo>
                  <a:pt x="11043" y="0"/>
                  <a:pt x="11268" y="98"/>
                  <a:pt x="11469" y="288"/>
                </a:cubicBezTo>
                <a:lnTo>
                  <a:pt x="14221" y="2992"/>
                </a:lnTo>
                <a:lnTo>
                  <a:pt x="14221" y="1587"/>
                </a:lnTo>
                <a:cubicBezTo>
                  <a:pt x="14221" y="1437"/>
                  <a:pt x="14266" y="1313"/>
                  <a:pt x="14353" y="1206"/>
                </a:cubicBezTo>
                <a:cubicBezTo>
                  <a:pt x="14441" y="1100"/>
                  <a:pt x="14547" y="1048"/>
                  <a:pt x="14669" y="1048"/>
                </a:cubicBezTo>
                <a:lnTo>
                  <a:pt x="17226" y="1048"/>
                </a:lnTo>
                <a:cubicBezTo>
                  <a:pt x="17349" y="1048"/>
                  <a:pt x="17452" y="1100"/>
                  <a:pt x="17531" y="1206"/>
                </a:cubicBezTo>
                <a:cubicBezTo>
                  <a:pt x="17610" y="1313"/>
                  <a:pt x="17653" y="1437"/>
                  <a:pt x="17653" y="1587"/>
                </a:cubicBezTo>
                <a:lnTo>
                  <a:pt x="17653" y="6383"/>
                </a:lnTo>
                <a:lnTo>
                  <a:pt x="21416" y="10074"/>
                </a:lnTo>
                <a:close/>
                <a:moveTo>
                  <a:pt x="18523" y="11978"/>
                </a:moveTo>
                <a:lnTo>
                  <a:pt x="18523" y="20552"/>
                </a:lnTo>
                <a:cubicBezTo>
                  <a:pt x="18523" y="20854"/>
                  <a:pt x="18442" y="21105"/>
                  <a:pt x="18276" y="21301"/>
                </a:cubicBezTo>
                <a:cubicBezTo>
                  <a:pt x="18111" y="21502"/>
                  <a:pt x="17905" y="21600"/>
                  <a:pt x="17653" y="21600"/>
                </a:cubicBezTo>
                <a:lnTo>
                  <a:pt x="12809" y="21600"/>
                </a:lnTo>
                <a:lnTo>
                  <a:pt x="12809" y="14736"/>
                </a:lnTo>
                <a:lnTo>
                  <a:pt x="8773" y="14736"/>
                </a:lnTo>
                <a:lnTo>
                  <a:pt x="8773" y="21600"/>
                </a:lnTo>
                <a:lnTo>
                  <a:pt x="3929" y="21600"/>
                </a:lnTo>
                <a:cubicBezTo>
                  <a:pt x="3677" y="21600"/>
                  <a:pt x="3469" y="21502"/>
                  <a:pt x="3303" y="21301"/>
                </a:cubicBezTo>
                <a:cubicBezTo>
                  <a:pt x="3140" y="21105"/>
                  <a:pt x="3057" y="20854"/>
                  <a:pt x="3057" y="20552"/>
                </a:cubicBezTo>
                <a:lnTo>
                  <a:pt x="3057" y="11978"/>
                </a:lnTo>
                <a:lnTo>
                  <a:pt x="10789" y="4356"/>
                </a:lnTo>
                <a:lnTo>
                  <a:pt x="18523" y="1197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6" name="Shape 1834"/>
          <p:cNvSpPr/>
          <p:nvPr/>
        </p:nvSpPr>
        <p:spPr>
          <a:xfrm>
            <a:off x="10825798" y="4976151"/>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1238" y="10309"/>
                </a:moveTo>
                <a:cubicBezTo>
                  <a:pt x="21331" y="10580"/>
                  <a:pt x="21414" y="10918"/>
                  <a:pt x="21487" y="11320"/>
                </a:cubicBezTo>
                <a:cubicBezTo>
                  <a:pt x="21563" y="11726"/>
                  <a:pt x="21600" y="12081"/>
                  <a:pt x="21600" y="12392"/>
                </a:cubicBezTo>
                <a:lnTo>
                  <a:pt x="21600" y="20504"/>
                </a:lnTo>
                <a:cubicBezTo>
                  <a:pt x="21600" y="20813"/>
                  <a:pt x="21512" y="21077"/>
                  <a:pt x="21336" y="21286"/>
                </a:cubicBezTo>
                <a:cubicBezTo>
                  <a:pt x="21159" y="21497"/>
                  <a:pt x="20951" y="21600"/>
                  <a:pt x="20709" y="21600"/>
                </a:cubicBezTo>
                <a:lnTo>
                  <a:pt x="913" y="21600"/>
                </a:lnTo>
                <a:cubicBezTo>
                  <a:pt x="656" y="21600"/>
                  <a:pt x="438" y="21497"/>
                  <a:pt x="262" y="21286"/>
                </a:cubicBezTo>
                <a:cubicBezTo>
                  <a:pt x="88" y="21077"/>
                  <a:pt x="0" y="20816"/>
                  <a:pt x="0" y="20504"/>
                </a:cubicBezTo>
                <a:lnTo>
                  <a:pt x="0" y="12392"/>
                </a:lnTo>
                <a:cubicBezTo>
                  <a:pt x="0" y="12081"/>
                  <a:pt x="34" y="11726"/>
                  <a:pt x="105" y="11320"/>
                </a:cubicBezTo>
                <a:cubicBezTo>
                  <a:pt x="176" y="10918"/>
                  <a:pt x="262" y="10580"/>
                  <a:pt x="362" y="10309"/>
                </a:cubicBezTo>
                <a:lnTo>
                  <a:pt x="3692" y="984"/>
                </a:lnTo>
                <a:cubicBezTo>
                  <a:pt x="3787" y="714"/>
                  <a:pt x="3959" y="479"/>
                  <a:pt x="4208" y="288"/>
                </a:cubicBezTo>
                <a:cubicBezTo>
                  <a:pt x="4456" y="94"/>
                  <a:pt x="4705" y="0"/>
                  <a:pt x="4945" y="0"/>
                </a:cubicBezTo>
                <a:lnTo>
                  <a:pt x="16655" y="0"/>
                </a:lnTo>
                <a:cubicBezTo>
                  <a:pt x="16897" y="0"/>
                  <a:pt x="17142" y="94"/>
                  <a:pt x="17392" y="288"/>
                </a:cubicBezTo>
                <a:cubicBezTo>
                  <a:pt x="17644" y="479"/>
                  <a:pt x="17815" y="714"/>
                  <a:pt x="17908" y="984"/>
                </a:cubicBezTo>
                <a:lnTo>
                  <a:pt x="21238" y="10309"/>
                </a:lnTo>
                <a:close/>
                <a:moveTo>
                  <a:pt x="2835" y="11602"/>
                </a:moveTo>
                <a:cubicBezTo>
                  <a:pt x="2820" y="11623"/>
                  <a:pt x="2813" y="11658"/>
                  <a:pt x="2813" y="11708"/>
                </a:cubicBezTo>
                <a:cubicBezTo>
                  <a:pt x="2813" y="11761"/>
                  <a:pt x="2806" y="11805"/>
                  <a:pt x="2788" y="11840"/>
                </a:cubicBezTo>
                <a:lnTo>
                  <a:pt x="7325" y="11840"/>
                </a:lnTo>
                <a:lnTo>
                  <a:pt x="8662" y="15092"/>
                </a:lnTo>
                <a:lnTo>
                  <a:pt x="13149" y="15092"/>
                </a:lnTo>
                <a:lnTo>
                  <a:pt x="14520" y="11840"/>
                </a:lnTo>
                <a:lnTo>
                  <a:pt x="18821" y="11840"/>
                </a:lnTo>
                <a:cubicBezTo>
                  <a:pt x="18804" y="11805"/>
                  <a:pt x="18799" y="11761"/>
                  <a:pt x="18799" y="11708"/>
                </a:cubicBezTo>
                <a:cubicBezTo>
                  <a:pt x="18799" y="11658"/>
                  <a:pt x="18792" y="11611"/>
                  <a:pt x="18777" y="11576"/>
                </a:cubicBezTo>
                <a:lnTo>
                  <a:pt x="15773" y="3220"/>
                </a:lnTo>
                <a:lnTo>
                  <a:pt x="5839" y="3220"/>
                </a:lnTo>
                <a:lnTo>
                  <a:pt x="2835" y="11602"/>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7" name="Shape 1835"/>
          <p:cNvSpPr/>
          <p:nvPr/>
        </p:nvSpPr>
        <p:spPr>
          <a:xfrm>
            <a:off x="11546683" y="4985092"/>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12303" y="0"/>
                  <a:pt x="13705" y="280"/>
                  <a:pt x="15013" y="844"/>
                </a:cubicBezTo>
                <a:cubicBezTo>
                  <a:pt x="16322" y="1409"/>
                  <a:pt x="17466" y="2177"/>
                  <a:pt x="18449" y="3157"/>
                </a:cubicBezTo>
                <a:cubicBezTo>
                  <a:pt x="19433" y="4134"/>
                  <a:pt x="20204" y="5278"/>
                  <a:pt x="20761" y="6588"/>
                </a:cubicBezTo>
                <a:cubicBezTo>
                  <a:pt x="21323" y="7901"/>
                  <a:pt x="21600" y="9305"/>
                  <a:pt x="21600" y="10801"/>
                </a:cubicBezTo>
                <a:cubicBezTo>
                  <a:pt x="21600" y="12295"/>
                  <a:pt x="21323" y="13699"/>
                  <a:pt x="20761" y="15009"/>
                </a:cubicBezTo>
                <a:cubicBezTo>
                  <a:pt x="20204" y="16322"/>
                  <a:pt x="19433" y="17466"/>
                  <a:pt x="18449" y="18446"/>
                </a:cubicBezTo>
                <a:cubicBezTo>
                  <a:pt x="17466" y="19423"/>
                  <a:pt x="16322" y="20194"/>
                  <a:pt x="15013" y="20756"/>
                </a:cubicBezTo>
                <a:cubicBezTo>
                  <a:pt x="13705" y="21320"/>
                  <a:pt x="12303" y="21600"/>
                  <a:pt x="10806" y="21600"/>
                </a:cubicBezTo>
                <a:cubicBezTo>
                  <a:pt x="9311" y="21600"/>
                  <a:pt x="7906" y="21320"/>
                  <a:pt x="6595" y="20756"/>
                </a:cubicBezTo>
                <a:cubicBezTo>
                  <a:pt x="5281" y="20194"/>
                  <a:pt x="4137" y="19423"/>
                  <a:pt x="3156" y="18446"/>
                </a:cubicBezTo>
                <a:cubicBezTo>
                  <a:pt x="2179" y="17466"/>
                  <a:pt x="1407" y="16322"/>
                  <a:pt x="845" y="15009"/>
                </a:cubicBezTo>
                <a:cubicBezTo>
                  <a:pt x="280" y="13699"/>
                  <a:pt x="0" y="12295"/>
                  <a:pt x="0" y="10801"/>
                </a:cubicBezTo>
                <a:cubicBezTo>
                  <a:pt x="0" y="9305"/>
                  <a:pt x="280" y="7901"/>
                  <a:pt x="845" y="6588"/>
                </a:cubicBezTo>
                <a:cubicBezTo>
                  <a:pt x="1407" y="5278"/>
                  <a:pt x="2179" y="4134"/>
                  <a:pt x="3156" y="3157"/>
                </a:cubicBezTo>
                <a:cubicBezTo>
                  <a:pt x="4137" y="2177"/>
                  <a:pt x="5281" y="1409"/>
                  <a:pt x="6595" y="844"/>
                </a:cubicBezTo>
                <a:cubicBezTo>
                  <a:pt x="7906" y="280"/>
                  <a:pt x="9308" y="0"/>
                  <a:pt x="10806" y="0"/>
                </a:cubicBezTo>
                <a:moveTo>
                  <a:pt x="14064" y="15899"/>
                </a:moveTo>
                <a:cubicBezTo>
                  <a:pt x="14064" y="15636"/>
                  <a:pt x="13937" y="15506"/>
                  <a:pt x="13685" y="15506"/>
                </a:cubicBezTo>
                <a:lnTo>
                  <a:pt x="12631" y="15506"/>
                </a:lnTo>
                <a:lnTo>
                  <a:pt x="12631" y="7704"/>
                </a:lnTo>
                <a:cubicBezTo>
                  <a:pt x="12631" y="7596"/>
                  <a:pt x="12597" y="7498"/>
                  <a:pt x="12521" y="7416"/>
                </a:cubicBezTo>
                <a:cubicBezTo>
                  <a:pt x="12450" y="7328"/>
                  <a:pt x="12354" y="7286"/>
                  <a:pt x="12238" y="7286"/>
                </a:cubicBezTo>
                <a:lnTo>
                  <a:pt x="8141" y="7286"/>
                </a:lnTo>
                <a:cubicBezTo>
                  <a:pt x="8034" y="7286"/>
                  <a:pt x="7938" y="7328"/>
                  <a:pt x="7861" y="7407"/>
                </a:cubicBezTo>
                <a:cubicBezTo>
                  <a:pt x="7785" y="7486"/>
                  <a:pt x="7745" y="7585"/>
                  <a:pt x="7745" y="7704"/>
                </a:cubicBezTo>
                <a:lnTo>
                  <a:pt x="7745" y="9582"/>
                </a:lnTo>
                <a:cubicBezTo>
                  <a:pt x="7745" y="9844"/>
                  <a:pt x="7878" y="9974"/>
                  <a:pt x="8141" y="9974"/>
                </a:cubicBezTo>
                <a:lnTo>
                  <a:pt x="9302" y="9974"/>
                </a:lnTo>
                <a:lnTo>
                  <a:pt x="9302" y="15506"/>
                </a:lnTo>
                <a:lnTo>
                  <a:pt x="8248" y="15506"/>
                </a:lnTo>
                <a:cubicBezTo>
                  <a:pt x="8141" y="15506"/>
                  <a:pt x="8042" y="15545"/>
                  <a:pt x="7963" y="15619"/>
                </a:cubicBezTo>
                <a:cubicBezTo>
                  <a:pt x="7884" y="15695"/>
                  <a:pt x="7841" y="15788"/>
                  <a:pt x="7841" y="15898"/>
                </a:cubicBezTo>
                <a:lnTo>
                  <a:pt x="7841" y="17776"/>
                </a:lnTo>
                <a:cubicBezTo>
                  <a:pt x="7841" y="17884"/>
                  <a:pt x="7884" y="17982"/>
                  <a:pt x="7963" y="18064"/>
                </a:cubicBezTo>
                <a:cubicBezTo>
                  <a:pt x="8042" y="18155"/>
                  <a:pt x="8141" y="18194"/>
                  <a:pt x="8248" y="18194"/>
                </a:cubicBezTo>
                <a:lnTo>
                  <a:pt x="13685" y="18194"/>
                </a:lnTo>
                <a:cubicBezTo>
                  <a:pt x="13795" y="18194"/>
                  <a:pt x="13883" y="18155"/>
                  <a:pt x="13956" y="18064"/>
                </a:cubicBezTo>
                <a:cubicBezTo>
                  <a:pt x="14030" y="17982"/>
                  <a:pt x="14064" y="17883"/>
                  <a:pt x="14064" y="17776"/>
                </a:cubicBezTo>
                <a:lnTo>
                  <a:pt x="14064" y="15899"/>
                </a:lnTo>
                <a:close/>
                <a:moveTo>
                  <a:pt x="9277" y="5622"/>
                </a:moveTo>
                <a:cubicBezTo>
                  <a:pt x="9277" y="5730"/>
                  <a:pt x="9322" y="5826"/>
                  <a:pt x="9407" y="5916"/>
                </a:cubicBezTo>
                <a:cubicBezTo>
                  <a:pt x="9492" y="5998"/>
                  <a:pt x="9591" y="6040"/>
                  <a:pt x="9695" y="6040"/>
                </a:cubicBezTo>
                <a:lnTo>
                  <a:pt x="12241" y="6040"/>
                </a:lnTo>
                <a:cubicBezTo>
                  <a:pt x="12351" y="6040"/>
                  <a:pt x="12442" y="5998"/>
                  <a:pt x="12515" y="5916"/>
                </a:cubicBezTo>
                <a:cubicBezTo>
                  <a:pt x="12594" y="5826"/>
                  <a:pt x="12634" y="5730"/>
                  <a:pt x="12634" y="5622"/>
                </a:cubicBezTo>
                <a:lnTo>
                  <a:pt x="12634" y="3377"/>
                </a:lnTo>
                <a:cubicBezTo>
                  <a:pt x="12634" y="3118"/>
                  <a:pt x="12504" y="2985"/>
                  <a:pt x="12241" y="2985"/>
                </a:cubicBezTo>
                <a:lnTo>
                  <a:pt x="9695" y="2985"/>
                </a:lnTo>
                <a:cubicBezTo>
                  <a:pt x="9591" y="2985"/>
                  <a:pt x="9492" y="3024"/>
                  <a:pt x="9407" y="3101"/>
                </a:cubicBezTo>
                <a:cubicBezTo>
                  <a:pt x="9322" y="3180"/>
                  <a:pt x="9277" y="3270"/>
                  <a:pt x="9277" y="3378"/>
                </a:cubicBezTo>
                <a:lnTo>
                  <a:pt x="9277" y="5622"/>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8" name="Shape 1836"/>
          <p:cNvSpPr/>
          <p:nvPr/>
        </p:nvSpPr>
        <p:spPr>
          <a:xfrm>
            <a:off x="12289334" y="4976144"/>
            <a:ext cx="307306" cy="306600"/>
          </a:xfrm>
          <a:custGeom>
            <a:avLst/>
            <a:gdLst/>
            <a:ahLst/>
            <a:cxnLst>
              <a:cxn ang="0">
                <a:pos x="wd2" y="hd2"/>
              </a:cxn>
              <a:cxn ang="5400000">
                <a:pos x="wd2" y="hd2"/>
              </a:cxn>
              <a:cxn ang="10800000">
                <a:pos x="wd2" y="hd2"/>
              </a:cxn>
              <a:cxn ang="16200000">
                <a:pos x="wd2" y="hd2"/>
              </a:cxn>
            </a:cxnLst>
            <a:rect l="0" t="0" r="r" b="b"/>
            <a:pathLst>
              <a:path w="21549" h="21483" extrusionOk="0">
                <a:moveTo>
                  <a:pt x="19089" y="14103"/>
                </a:moveTo>
                <a:lnTo>
                  <a:pt x="17953" y="15973"/>
                </a:lnTo>
                <a:lnTo>
                  <a:pt x="20739" y="18369"/>
                </a:lnTo>
                <a:cubicBezTo>
                  <a:pt x="21061" y="18647"/>
                  <a:pt x="21258" y="19021"/>
                  <a:pt x="21331" y="19488"/>
                </a:cubicBezTo>
                <a:cubicBezTo>
                  <a:pt x="21401" y="19955"/>
                  <a:pt x="21321" y="20379"/>
                  <a:pt x="21087" y="20767"/>
                </a:cubicBezTo>
                <a:cubicBezTo>
                  <a:pt x="20842" y="21150"/>
                  <a:pt x="20528" y="21383"/>
                  <a:pt x="20145" y="21459"/>
                </a:cubicBezTo>
                <a:cubicBezTo>
                  <a:pt x="19763" y="21535"/>
                  <a:pt x="19408" y="21434"/>
                  <a:pt x="19089" y="21156"/>
                </a:cubicBezTo>
                <a:lnTo>
                  <a:pt x="10067" y="13442"/>
                </a:lnTo>
                <a:cubicBezTo>
                  <a:pt x="9483" y="14159"/>
                  <a:pt x="8844" y="14741"/>
                  <a:pt x="8154" y="15191"/>
                </a:cubicBezTo>
                <a:cubicBezTo>
                  <a:pt x="7467" y="15644"/>
                  <a:pt x="6769" y="15950"/>
                  <a:pt x="6061" y="16113"/>
                </a:cubicBezTo>
                <a:cubicBezTo>
                  <a:pt x="5354" y="16279"/>
                  <a:pt x="4657" y="16291"/>
                  <a:pt x="3976" y="16142"/>
                </a:cubicBezTo>
                <a:cubicBezTo>
                  <a:pt x="3296" y="15995"/>
                  <a:pt x="2667" y="15672"/>
                  <a:pt x="2099" y="15177"/>
                </a:cubicBezTo>
                <a:cubicBezTo>
                  <a:pt x="1456" y="14631"/>
                  <a:pt x="958" y="13923"/>
                  <a:pt x="606" y="13059"/>
                </a:cubicBezTo>
                <a:cubicBezTo>
                  <a:pt x="252" y="12193"/>
                  <a:pt x="55" y="11260"/>
                  <a:pt x="10" y="10259"/>
                </a:cubicBezTo>
                <a:cubicBezTo>
                  <a:pt x="-37" y="9257"/>
                  <a:pt x="78" y="8223"/>
                  <a:pt x="348" y="7157"/>
                </a:cubicBezTo>
                <a:cubicBezTo>
                  <a:pt x="615" y="6085"/>
                  <a:pt x="1040" y="5064"/>
                  <a:pt x="1618" y="4086"/>
                </a:cubicBezTo>
                <a:cubicBezTo>
                  <a:pt x="2200" y="3107"/>
                  <a:pt x="2873" y="2300"/>
                  <a:pt x="3634" y="1664"/>
                </a:cubicBezTo>
                <a:cubicBezTo>
                  <a:pt x="4394" y="1026"/>
                  <a:pt x="5176" y="568"/>
                  <a:pt x="5983" y="292"/>
                </a:cubicBezTo>
                <a:cubicBezTo>
                  <a:pt x="6786" y="11"/>
                  <a:pt x="7584" y="-65"/>
                  <a:pt x="8375" y="56"/>
                </a:cubicBezTo>
                <a:cubicBezTo>
                  <a:pt x="9163" y="174"/>
                  <a:pt x="9884" y="512"/>
                  <a:pt x="10525" y="1057"/>
                </a:cubicBezTo>
                <a:cubicBezTo>
                  <a:pt x="11095" y="1532"/>
                  <a:pt x="11550" y="2134"/>
                  <a:pt x="11886" y="2863"/>
                </a:cubicBezTo>
                <a:cubicBezTo>
                  <a:pt x="12224" y="3585"/>
                  <a:pt x="12445" y="4381"/>
                  <a:pt x="12548" y="5236"/>
                </a:cubicBezTo>
                <a:cubicBezTo>
                  <a:pt x="12654" y="6094"/>
                  <a:pt x="12639" y="6985"/>
                  <a:pt x="12506" y="7913"/>
                </a:cubicBezTo>
                <a:cubicBezTo>
                  <a:pt x="12367" y="8844"/>
                  <a:pt x="12116" y="9758"/>
                  <a:pt x="11741" y="10655"/>
                </a:cubicBezTo>
                <a:lnTo>
                  <a:pt x="16392" y="14654"/>
                </a:lnTo>
                <a:lnTo>
                  <a:pt x="17526" y="12781"/>
                </a:lnTo>
                <a:lnTo>
                  <a:pt x="16348" y="11786"/>
                </a:lnTo>
                <a:cubicBezTo>
                  <a:pt x="16242" y="11696"/>
                  <a:pt x="16176" y="11572"/>
                  <a:pt x="16155" y="11417"/>
                </a:cubicBezTo>
                <a:cubicBezTo>
                  <a:pt x="16134" y="11260"/>
                  <a:pt x="16160" y="11111"/>
                  <a:pt x="16235" y="10979"/>
                </a:cubicBezTo>
                <a:lnTo>
                  <a:pt x="16808" y="10050"/>
                </a:lnTo>
                <a:cubicBezTo>
                  <a:pt x="16883" y="9924"/>
                  <a:pt x="16982" y="9845"/>
                  <a:pt x="17106" y="9814"/>
                </a:cubicBezTo>
                <a:cubicBezTo>
                  <a:pt x="17230" y="9783"/>
                  <a:pt x="17350" y="9814"/>
                  <a:pt x="17470" y="9913"/>
                </a:cubicBezTo>
                <a:lnTo>
                  <a:pt x="21335" y="13239"/>
                </a:lnTo>
                <a:cubicBezTo>
                  <a:pt x="21455" y="13329"/>
                  <a:pt x="21525" y="13453"/>
                  <a:pt x="21542" y="13611"/>
                </a:cubicBezTo>
                <a:cubicBezTo>
                  <a:pt x="21563" y="13768"/>
                  <a:pt x="21535" y="13912"/>
                  <a:pt x="21457" y="14047"/>
                </a:cubicBezTo>
                <a:lnTo>
                  <a:pt x="20908" y="14977"/>
                </a:lnTo>
                <a:cubicBezTo>
                  <a:pt x="20835" y="15104"/>
                  <a:pt x="20730" y="15180"/>
                  <a:pt x="20601" y="15214"/>
                </a:cubicBezTo>
                <a:cubicBezTo>
                  <a:pt x="20467" y="15245"/>
                  <a:pt x="20347" y="15214"/>
                  <a:pt x="20235" y="15126"/>
                </a:cubicBezTo>
                <a:lnTo>
                  <a:pt x="19089" y="14103"/>
                </a:lnTo>
                <a:close/>
                <a:moveTo>
                  <a:pt x="9558" y="7733"/>
                </a:moveTo>
                <a:cubicBezTo>
                  <a:pt x="9762" y="7404"/>
                  <a:pt x="9896" y="7047"/>
                  <a:pt x="9964" y="6670"/>
                </a:cubicBezTo>
                <a:cubicBezTo>
                  <a:pt x="10030" y="6293"/>
                  <a:pt x="10037" y="5916"/>
                  <a:pt x="9987" y="5540"/>
                </a:cubicBezTo>
                <a:cubicBezTo>
                  <a:pt x="9931" y="5163"/>
                  <a:pt x="9821" y="4808"/>
                  <a:pt x="9654" y="4477"/>
                </a:cubicBezTo>
                <a:cubicBezTo>
                  <a:pt x="9485" y="4145"/>
                  <a:pt x="9262" y="3861"/>
                  <a:pt x="8985" y="3627"/>
                </a:cubicBezTo>
                <a:cubicBezTo>
                  <a:pt x="8708" y="3386"/>
                  <a:pt x="8412" y="3222"/>
                  <a:pt x="8098" y="3141"/>
                </a:cubicBezTo>
                <a:cubicBezTo>
                  <a:pt x="7781" y="3062"/>
                  <a:pt x="7469" y="3054"/>
                  <a:pt x="7154" y="3116"/>
                </a:cubicBezTo>
                <a:cubicBezTo>
                  <a:pt x="6840" y="3180"/>
                  <a:pt x="6544" y="3313"/>
                  <a:pt x="6267" y="3515"/>
                </a:cubicBezTo>
                <a:cubicBezTo>
                  <a:pt x="5988" y="3715"/>
                  <a:pt x="5753" y="3982"/>
                  <a:pt x="5558" y="4314"/>
                </a:cubicBezTo>
                <a:cubicBezTo>
                  <a:pt x="5281" y="4789"/>
                  <a:pt x="5136" y="5307"/>
                  <a:pt x="5120" y="5855"/>
                </a:cubicBezTo>
                <a:cubicBezTo>
                  <a:pt x="5105" y="6409"/>
                  <a:pt x="5202" y="6921"/>
                  <a:pt x="5411" y="7399"/>
                </a:cubicBezTo>
                <a:cubicBezTo>
                  <a:pt x="4972" y="7309"/>
                  <a:pt x="4533" y="7365"/>
                  <a:pt x="4103" y="7565"/>
                </a:cubicBezTo>
                <a:cubicBezTo>
                  <a:pt x="3671" y="7767"/>
                  <a:pt x="3312" y="8107"/>
                  <a:pt x="3019" y="8583"/>
                </a:cubicBezTo>
                <a:cubicBezTo>
                  <a:pt x="2817" y="8914"/>
                  <a:pt x="2681" y="9269"/>
                  <a:pt x="2615" y="9646"/>
                </a:cubicBezTo>
                <a:cubicBezTo>
                  <a:pt x="2547" y="10022"/>
                  <a:pt x="2542" y="10394"/>
                  <a:pt x="2596" y="10762"/>
                </a:cubicBezTo>
                <a:cubicBezTo>
                  <a:pt x="2655" y="11130"/>
                  <a:pt x="2765" y="11479"/>
                  <a:pt x="2937" y="11814"/>
                </a:cubicBezTo>
                <a:cubicBezTo>
                  <a:pt x="3103" y="12143"/>
                  <a:pt x="3322" y="12430"/>
                  <a:pt x="3592" y="12660"/>
                </a:cubicBezTo>
                <a:cubicBezTo>
                  <a:pt x="3869" y="12902"/>
                  <a:pt x="4164" y="13065"/>
                  <a:pt x="4481" y="13147"/>
                </a:cubicBezTo>
                <a:cubicBezTo>
                  <a:pt x="4793" y="13226"/>
                  <a:pt x="5105" y="13237"/>
                  <a:pt x="5411" y="13172"/>
                </a:cubicBezTo>
                <a:cubicBezTo>
                  <a:pt x="5718" y="13110"/>
                  <a:pt x="6011" y="12978"/>
                  <a:pt x="6286" y="12775"/>
                </a:cubicBezTo>
                <a:cubicBezTo>
                  <a:pt x="6568" y="12573"/>
                  <a:pt x="6805" y="12309"/>
                  <a:pt x="7007" y="11974"/>
                </a:cubicBezTo>
                <a:cubicBezTo>
                  <a:pt x="7300" y="11499"/>
                  <a:pt x="7452" y="10984"/>
                  <a:pt x="7469" y="10433"/>
                </a:cubicBezTo>
                <a:cubicBezTo>
                  <a:pt x="7483" y="9882"/>
                  <a:pt x="7382" y="9367"/>
                  <a:pt x="7164" y="8892"/>
                </a:cubicBezTo>
                <a:cubicBezTo>
                  <a:pt x="7607" y="8979"/>
                  <a:pt x="8042" y="8931"/>
                  <a:pt x="8473" y="8737"/>
                </a:cubicBezTo>
                <a:cubicBezTo>
                  <a:pt x="8908" y="8543"/>
                  <a:pt x="9267" y="8211"/>
                  <a:pt x="9558" y="7733"/>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89" name="Shape 1837"/>
          <p:cNvSpPr/>
          <p:nvPr/>
        </p:nvSpPr>
        <p:spPr>
          <a:xfrm>
            <a:off x="13007660" y="4976151"/>
            <a:ext cx="307313" cy="306600"/>
          </a:xfrm>
          <a:custGeom>
            <a:avLst/>
            <a:gdLst/>
            <a:ahLst/>
            <a:cxnLst>
              <a:cxn ang="0">
                <a:pos x="wd2" y="hd2"/>
              </a:cxn>
              <a:cxn ang="5400000">
                <a:pos x="wd2" y="hd2"/>
              </a:cxn>
              <a:cxn ang="10800000">
                <a:pos x="wd2" y="hd2"/>
              </a:cxn>
              <a:cxn ang="16200000">
                <a:pos x="wd2" y="hd2"/>
              </a:cxn>
            </a:cxnLst>
            <a:rect l="0" t="0" r="r" b="b"/>
            <a:pathLst>
              <a:path w="21483" h="21600" extrusionOk="0">
                <a:moveTo>
                  <a:pt x="20491" y="581"/>
                </a:moveTo>
                <a:cubicBezTo>
                  <a:pt x="20984" y="1781"/>
                  <a:pt x="21296" y="3049"/>
                  <a:pt x="21422" y="4387"/>
                </a:cubicBezTo>
                <a:cubicBezTo>
                  <a:pt x="21546" y="5723"/>
                  <a:pt x="21483" y="7180"/>
                  <a:pt x="21221" y="8744"/>
                </a:cubicBezTo>
                <a:cubicBezTo>
                  <a:pt x="20549" y="13135"/>
                  <a:pt x="18385" y="16470"/>
                  <a:pt x="14733" y="18748"/>
                </a:cubicBezTo>
                <a:cubicBezTo>
                  <a:pt x="13011" y="19858"/>
                  <a:pt x="11265" y="20408"/>
                  <a:pt x="9506" y="20408"/>
                </a:cubicBezTo>
                <a:cubicBezTo>
                  <a:pt x="8355" y="20408"/>
                  <a:pt x="7208" y="20166"/>
                  <a:pt x="6064" y="19683"/>
                </a:cubicBezTo>
                <a:cubicBezTo>
                  <a:pt x="5893" y="19609"/>
                  <a:pt x="5725" y="19519"/>
                  <a:pt x="5557" y="19412"/>
                </a:cubicBezTo>
                <a:cubicBezTo>
                  <a:pt x="5388" y="19302"/>
                  <a:pt x="5222" y="19191"/>
                  <a:pt x="5058" y="19076"/>
                </a:cubicBezTo>
                <a:cubicBezTo>
                  <a:pt x="4841" y="18929"/>
                  <a:pt x="4625" y="18790"/>
                  <a:pt x="4415" y="18661"/>
                </a:cubicBezTo>
                <a:cubicBezTo>
                  <a:pt x="4200" y="18528"/>
                  <a:pt x="4017" y="18466"/>
                  <a:pt x="3858" y="18466"/>
                </a:cubicBezTo>
                <a:cubicBezTo>
                  <a:pt x="3785" y="18486"/>
                  <a:pt x="3699" y="18562"/>
                  <a:pt x="3598" y="18700"/>
                </a:cubicBezTo>
                <a:cubicBezTo>
                  <a:pt x="3498" y="18841"/>
                  <a:pt x="3392" y="18997"/>
                  <a:pt x="3287" y="19175"/>
                </a:cubicBezTo>
                <a:cubicBezTo>
                  <a:pt x="3184" y="19350"/>
                  <a:pt x="3086" y="19536"/>
                  <a:pt x="2990" y="19728"/>
                </a:cubicBezTo>
                <a:cubicBezTo>
                  <a:pt x="2899" y="19923"/>
                  <a:pt x="2821" y="20073"/>
                  <a:pt x="2761" y="20180"/>
                </a:cubicBezTo>
                <a:cubicBezTo>
                  <a:pt x="2655" y="20389"/>
                  <a:pt x="2557" y="20575"/>
                  <a:pt x="2464" y="20742"/>
                </a:cubicBezTo>
                <a:cubicBezTo>
                  <a:pt x="2372" y="20908"/>
                  <a:pt x="2286" y="21055"/>
                  <a:pt x="2213" y="21182"/>
                </a:cubicBezTo>
                <a:cubicBezTo>
                  <a:pt x="2026" y="21462"/>
                  <a:pt x="1787" y="21600"/>
                  <a:pt x="1495" y="21600"/>
                </a:cubicBezTo>
                <a:lnTo>
                  <a:pt x="1450" y="21600"/>
                </a:lnTo>
                <a:cubicBezTo>
                  <a:pt x="1235" y="21583"/>
                  <a:pt x="1050" y="21527"/>
                  <a:pt x="896" y="21433"/>
                </a:cubicBezTo>
                <a:cubicBezTo>
                  <a:pt x="744" y="21335"/>
                  <a:pt x="617" y="21224"/>
                  <a:pt x="522" y="21097"/>
                </a:cubicBezTo>
                <a:cubicBezTo>
                  <a:pt x="426" y="20976"/>
                  <a:pt x="348" y="20846"/>
                  <a:pt x="292" y="20716"/>
                </a:cubicBezTo>
                <a:cubicBezTo>
                  <a:pt x="236" y="20586"/>
                  <a:pt x="199" y="20485"/>
                  <a:pt x="185" y="20408"/>
                </a:cubicBezTo>
                <a:cubicBezTo>
                  <a:pt x="-17" y="20078"/>
                  <a:pt x="-54" y="19725"/>
                  <a:pt x="75" y="19355"/>
                </a:cubicBezTo>
                <a:cubicBezTo>
                  <a:pt x="222" y="18878"/>
                  <a:pt x="430" y="18480"/>
                  <a:pt x="699" y="18152"/>
                </a:cubicBezTo>
                <a:cubicBezTo>
                  <a:pt x="971" y="17828"/>
                  <a:pt x="1235" y="17537"/>
                  <a:pt x="1495" y="17277"/>
                </a:cubicBezTo>
                <a:cubicBezTo>
                  <a:pt x="1712" y="17068"/>
                  <a:pt x="1902" y="16873"/>
                  <a:pt x="2061" y="16693"/>
                </a:cubicBezTo>
                <a:cubicBezTo>
                  <a:pt x="2223" y="16512"/>
                  <a:pt x="2325" y="16320"/>
                  <a:pt x="2368" y="16114"/>
                </a:cubicBezTo>
                <a:cubicBezTo>
                  <a:pt x="2384" y="16057"/>
                  <a:pt x="2384" y="16004"/>
                  <a:pt x="2368" y="15950"/>
                </a:cubicBezTo>
                <a:cubicBezTo>
                  <a:pt x="2354" y="15899"/>
                  <a:pt x="2318" y="15783"/>
                  <a:pt x="2258" y="15611"/>
                </a:cubicBezTo>
                <a:cubicBezTo>
                  <a:pt x="2213" y="15504"/>
                  <a:pt x="2169" y="15380"/>
                  <a:pt x="2129" y="15241"/>
                </a:cubicBezTo>
                <a:cubicBezTo>
                  <a:pt x="2087" y="15100"/>
                  <a:pt x="2052" y="14942"/>
                  <a:pt x="2021" y="14761"/>
                </a:cubicBezTo>
                <a:cubicBezTo>
                  <a:pt x="1836" y="13321"/>
                  <a:pt x="1883" y="11989"/>
                  <a:pt x="2166" y="10774"/>
                </a:cubicBezTo>
                <a:cubicBezTo>
                  <a:pt x="2449" y="9557"/>
                  <a:pt x="2899" y="8465"/>
                  <a:pt x="3509" y="7494"/>
                </a:cubicBezTo>
                <a:cubicBezTo>
                  <a:pt x="4122" y="6528"/>
                  <a:pt x="4852" y="5689"/>
                  <a:pt x="5695" y="4986"/>
                </a:cubicBezTo>
                <a:cubicBezTo>
                  <a:pt x="6539" y="4283"/>
                  <a:pt x="7417" y="3741"/>
                  <a:pt x="8327" y="3351"/>
                </a:cubicBezTo>
                <a:cubicBezTo>
                  <a:pt x="8940" y="3092"/>
                  <a:pt x="9611" y="2939"/>
                  <a:pt x="10337" y="2894"/>
                </a:cubicBezTo>
                <a:cubicBezTo>
                  <a:pt x="11067" y="2849"/>
                  <a:pt x="11827" y="2818"/>
                  <a:pt x="12618" y="2798"/>
                </a:cubicBezTo>
                <a:cubicBezTo>
                  <a:pt x="13074" y="2798"/>
                  <a:pt x="13547" y="2790"/>
                  <a:pt x="14038" y="2773"/>
                </a:cubicBezTo>
                <a:cubicBezTo>
                  <a:pt x="14532" y="2753"/>
                  <a:pt x="15009" y="2705"/>
                  <a:pt x="15470" y="2623"/>
                </a:cubicBezTo>
                <a:cubicBezTo>
                  <a:pt x="15926" y="2541"/>
                  <a:pt x="16352" y="2414"/>
                  <a:pt x="16740" y="2239"/>
                </a:cubicBezTo>
                <a:cubicBezTo>
                  <a:pt x="17129" y="2064"/>
                  <a:pt x="17447" y="1816"/>
                  <a:pt x="17693" y="1499"/>
                </a:cubicBezTo>
                <a:cubicBezTo>
                  <a:pt x="17840" y="1321"/>
                  <a:pt x="17985" y="1135"/>
                  <a:pt x="18125" y="949"/>
                </a:cubicBezTo>
                <a:cubicBezTo>
                  <a:pt x="18261" y="757"/>
                  <a:pt x="18404" y="596"/>
                  <a:pt x="18549" y="460"/>
                </a:cubicBezTo>
                <a:cubicBezTo>
                  <a:pt x="18696" y="325"/>
                  <a:pt x="18855" y="215"/>
                  <a:pt x="19028" y="130"/>
                </a:cubicBezTo>
                <a:cubicBezTo>
                  <a:pt x="19206" y="42"/>
                  <a:pt x="19424" y="0"/>
                  <a:pt x="19688" y="0"/>
                </a:cubicBezTo>
                <a:cubicBezTo>
                  <a:pt x="19857" y="0"/>
                  <a:pt x="20016" y="51"/>
                  <a:pt x="20163" y="155"/>
                </a:cubicBezTo>
                <a:cubicBezTo>
                  <a:pt x="20308" y="262"/>
                  <a:pt x="20418" y="400"/>
                  <a:pt x="20491" y="581"/>
                </a:cubicBezTo>
                <a:moveTo>
                  <a:pt x="15350" y="9978"/>
                </a:moveTo>
                <a:cubicBezTo>
                  <a:pt x="15596" y="10017"/>
                  <a:pt x="15811" y="9927"/>
                  <a:pt x="15994" y="9713"/>
                </a:cubicBezTo>
                <a:cubicBezTo>
                  <a:pt x="16179" y="9504"/>
                  <a:pt x="16277" y="9249"/>
                  <a:pt x="16291" y="8953"/>
                </a:cubicBezTo>
                <a:cubicBezTo>
                  <a:pt x="16305" y="8637"/>
                  <a:pt x="16230" y="8374"/>
                  <a:pt x="16064" y="8160"/>
                </a:cubicBezTo>
                <a:cubicBezTo>
                  <a:pt x="15893" y="7948"/>
                  <a:pt x="15680" y="7832"/>
                  <a:pt x="15418" y="7815"/>
                </a:cubicBezTo>
                <a:cubicBezTo>
                  <a:pt x="14321" y="7762"/>
                  <a:pt x="13285" y="7835"/>
                  <a:pt x="12316" y="8038"/>
                </a:cubicBezTo>
                <a:cubicBezTo>
                  <a:pt x="11345" y="8241"/>
                  <a:pt x="10425" y="8572"/>
                  <a:pt x="9550" y="9032"/>
                </a:cubicBezTo>
                <a:cubicBezTo>
                  <a:pt x="8673" y="9492"/>
                  <a:pt x="7842" y="10091"/>
                  <a:pt x="7047" y="10831"/>
                </a:cubicBezTo>
                <a:cubicBezTo>
                  <a:pt x="6249" y="11568"/>
                  <a:pt x="5479" y="12465"/>
                  <a:pt x="4733" y="13519"/>
                </a:cubicBezTo>
                <a:cubicBezTo>
                  <a:pt x="4562" y="13764"/>
                  <a:pt x="4483" y="14033"/>
                  <a:pt x="4497" y="14323"/>
                </a:cubicBezTo>
                <a:cubicBezTo>
                  <a:pt x="4511" y="14617"/>
                  <a:pt x="4621" y="14863"/>
                  <a:pt x="4822" y="15063"/>
                </a:cubicBezTo>
                <a:cubicBezTo>
                  <a:pt x="4972" y="15221"/>
                  <a:pt x="5163" y="15312"/>
                  <a:pt x="5393" y="15317"/>
                </a:cubicBezTo>
                <a:cubicBezTo>
                  <a:pt x="5669" y="15317"/>
                  <a:pt x="5900" y="15196"/>
                  <a:pt x="6088" y="14953"/>
                </a:cubicBezTo>
                <a:cubicBezTo>
                  <a:pt x="6759" y="14035"/>
                  <a:pt x="7435" y="13245"/>
                  <a:pt x="8116" y="12587"/>
                </a:cubicBezTo>
                <a:cubicBezTo>
                  <a:pt x="8795" y="11929"/>
                  <a:pt x="9511" y="11401"/>
                  <a:pt x="10259" y="11006"/>
                </a:cubicBezTo>
                <a:cubicBezTo>
                  <a:pt x="11010" y="10610"/>
                  <a:pt x="11801" y="10331"/>
                  <a:pt x="12636" y="10167"/>
                </a:cubicBezTo>
                <a:cubicBezTo>
                  <a:pt x="13467" y="10003"/>
                  <a:pt x="14373" y="9938"/>
                  <a:pt x="15350" y="9978"/>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0" name="Shape 1838"/>
          <p:cNvSpPr/>
          <p:nvPr/>
        </p:nvSpPr>
        <p:spPr>
          <a:xfrm>
            <a:off x="13750319" y="4985092"/>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4287" y="12518"/>
                </a:moveTo>
                <a:cubicBezTo>
                  <a:pt x="14687" y="12518"/>
                  <a:pt x="15038" y="12648"/>
                  <a:pt x="15346" y="12910"/>
                </a:cubicBezTo>
                <a:lnTo>
                  <a:pt x="20701" y="17165"/>
                </a:lnTo>
                <a:cubicBezTo>
                  <a:pt x="20976" y="17407"/>
                  <a:pt x="21198" y="17704"/>
                  <a:pt x="21358" y="18051"/>
                </a:cubicBezTo>
                <a:cubicBezTo>
                  <a:pt x="21518" y="18398"/>
                  <a:pt x="21600" y="18780"/>
                  <a:pt x="21600" y="19192"/>
                </a:cubicBezTo>
                <a:cubicBezTo>
                  <a:pt x="21600" y="19861"/>
                  <a:pt x="21402" y="20428"/>
                  <a:pt x="21007" y="20897"/>
                </a:cubicBezTo>
                <a:cubicBezTo>
                  <a:pt x="20614" y="21366"/>
                  <a:pt x="20143" y="21600"/>
                  <a:pt x="19595" y="21600"/>
                </a:cubicBezTo>
                <a:cubicBezTo>
                  <a:pt x="19183" y="21600"/>
                  <a:pt x="18811" y="21459"/>
                  <a:pt x="18479" y="21179"/>
                </a:cubicBezTo>
                <a:lnTo>
                  <a:pt x="13129" y="16925"/>
                </a:lnTo>
                <a:cubicBezTo>
                  <a:pt x="12599" y="16498"/>
                  <a:pt x="12319" y="15908"/>
                  <a:pt x="12282" y="15155"/>
                </a:cubicBezTo>
                <a:lnTo>
                  <a:pt x="9714" y="13097"/>
                </a:lnTo>
                <a:lnTo>
                  <a:pt x="8518" y="15234"/>
                </a:lnTo>
                <a:cubicBezTo>
                  <a:pt x="8412" y="15412"/>
                  <a:pt x="8273" y="15505"/>
                  <a:pt x="8101" y="15505"/>
                </a:cubicBezTo>
                <a:cubicBezTo>
                  <a:pt x="7996" y="15505"/>
                  <a:pt x="7901" y="15468"/>
                  <a:pt x="7819" y="15397"/>
                </a:cubicBezTo>
                <a:cubicBezTo>
                  <a:pt x="8233" y="15748"/>
                  <a:pt x="8445" y="16199"/>
                  <a:pt x="8452" y="16747"/>
                </a:cubicBezTo>
                <a:cubicBezTo>
                  <a:pt x="8452" y="16973"/>
                  <a:pt x="8412" y="17187"/>
                  <a:pt x="8334" y="17391"/>
                </a:cubicBezTo>
                <a:cubicBezTo>
                  <a:pt x="8254" y="17591"/>
                  <a:pt x="8151" y="17778"/>
                  <a:pt x="8017" y="17944"/>
                </a:cubicBezTo>
                <a:cubicBezTo>
                  <a:pt x="7885" y="18108"/>
                  <a:pt x="7737" y="18240"/>
                  <a:pt x="7567" y="18342"/>
                </a:cubicBezTo>
                <a:cubicBezTo>
                  <a:pt x="7395" y="18441"/>
                  <a:pt x="7221" y="18489"/>
                  <a:pt x="7042" y="18489"/>
                </a:cubicBezTo>
                <a:cubicBezTo>
                  <a:pt x="6781" y="18489"/>
                  <a:pt x="6546" y="18410"/>
                  <a:pt x="6343" y="18246"/>
                </a:cubicBezTo>
                <a:lnTo>
                  <a:pt x="551" y="13627"/>
                </a:lnTo>
                <a:cubicBezTo>
                  <a:pt x="184" y="13328"/>
                  <a:pt x="0" y="12916"/>
                  <a:pt x="0" y="12380"/>
                </a:cubicBezTo>
                <a:cubicBezTo>
                  <a:pt x="0" y="11939"/>
                  <a:pt x="137" y="11530"/>
                  <a:pt x="417" y="11151"/>
                </a:cubicBezTo>
                <a:cubicBezTo>
                  <a:pt x="694" y="10773"/>
                  <a:pt x="1024" y="10581"/>
                  <a:pt x="1408" y="10581"/>
                </a:cubicBezTo>
                <a:cubicBezTo>
                  <a:pt x="1673" y="10581"/>
                  <a:pt x="1925" y="10683"/>
                  <a:pt x="2175" y="10880"/>
                </a:cubicBezTo>
                <a:cubicBezTo>
                  <a:pt x="2024" y="10756"/>
                  <a:pt x="1944" y="10587"/>
                  <a:pt x="1939" y="10381"/>
                </a:cubicBezTo>
                <a:cubicBezTo>
                  <a:pt x="1939" y="10310"/>
                  <a:pt x="1968" y="10203"/>
                  <a:pt x="2027" y="10059"/>
                </a:cubicBezTo>
                <a:lnTo>
                  <a:pt x="5792" y="3272"/>
                </a:lnTo>
                <a:cubicBezTo>
                  <a:pt x="5898" y="3094"/>
                  <a:pt x="6035" y="2998"/>
                  <a:pt x="6209" y="2990"/>
                </a:cubicBezTo>
                <a:cubicBezTo>
                  <a:pt x="6329" y="2990"/>
                  <a:pt x="6419" y="3029"/>
                  <a:pt x="6480" y="3111"/>
                </a:cubicBezTo>
                <a:cubicBezTo>
                  <a:pt x="6294" y="2947"/>
                  <a:pt x="6141" y="2755"/>
                  <a:pt x="6028" y="2530"/>
                </a:cubicBezTo>
                <a:cubicBezTo>
                  <a:pt x="5915" y="2304"/>
                  <a:pt x="5861" y="2052"/>
                  <a:pt x="5861" y="1770"/>
                </a:cubicBezTo>
                <a:cubicBezTo>
                  <a:pt x="5861" y="1330"/>
                  <a:pt x="6002" y="926"/>
                  <a:pt x="6289" y="556"/>
                </a:cubicBezTo>
                <a:cubicBezTo>
                  <a:pt x="6574" y="189"/>
                  <a:pt x="6899" y="0"/>
                  <a:pt x="7268" y="0"/>
                </a:cubicBezTo>
                <a:cubicBezTo>
                  <a:pt x="7515" y="0"/>
                  <a:pt x="7751" y="90"/>
                  <a:pt x="7965" y="260"/>
                </a:cubicBezTo>
                <a:lnTo>
                  <a:pt x="13757" y="4881"/>
                </a:lnTo>
                <a:cubicBezTo>
                  <a:pt x="13932" y="5025"/>
                  <a:pt x="14066" y="5206"/>
                  <a:pt x="14162" y="5426"/>
                </a:cubicBezTo>
                <a:cubicBezTo>
                  <a:pt x="14259" y="5646"/>
                  <a:pt x="14311" y="5889"/>
                  <a:pt x="14311" y="6152"/>
                </a:cubicBezTo>
                <a:cubicBezTo>
                  <a:pt x="14311" y="6375"/>
                  <a:pt x="14271" y="6595"/>
                  <a:pt x="14191" y="6807"/>
                </a:cubicBezTo>
                <a:cubicBezTo>
                  <a:pt x="14113" y="7021"/>
                  <a:pt x="14014" y="7205"/>
                  <a:pt x="13892" y="7368"/>
                </a:cubicBezTo>
                <a:cubicBezTo>
                  <a:pt x="13772" y="7529"/>
                  <a:pt x="13623" y="7662"/>
                  <a:pt x="13442" y="7764"/>
                </a:cubicBezTo>
                <a:cubicBezTo>
                  <a:pt x="13261" y="7871"/>
                  <a:pt x="13082" y="7922"/>
                  <a:pt x="12901" y="7922"/>
                </a:cubicBezTo>
                <a:cubicBezTo>
                  <a:pt x="12656" y="7922"/>
                  <a:pt x="12397" y="7820"/>
                  <a:pt x="12136" y="7611"/>
                </a:cubicBezTo>
                <a:cubicBezTo>
                  <a:pt x="12284" y="7738"/>
                  <a:pt x="12366" y="7902"/>
                  <a:pt x="12373" y="8111"/>
                </a:cubicBezTo>
                <a:cubicBezTo>
                  <a:pt x="12373" y="8238"/>
                  <a:pt x="12343" y="8348"/>
                  <a:pt x="12282" y="8450"/>
                </a:cubicBezTo>
                <a:lnTo>
                  <a:pt x="11100" y="10581"/>
                </a:lnTo>
                <a:lnTo>
                  <a:pt x="13656" y="12625"/>
                </a:lnTo>
                <a:cubicBezTo>
                  <a:pt x="13762" y="12589"/>
                  <a:pt x="13866" y="12563"/>
                  <a:pt x="13972" y="12546"/>
                </a:cubicBezTo>
                <a:cubicBezTo>
                  <a:pt x="14078" y="12526"/>
                  <a:pt x="14183" y="12518"/>
                  <a:pt x="14287" y="12518"/>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1" name="Shape 1839"/>
          <p:cNvSpPr/>
          <p:nvPr/>
        </p:nvSpPr>
        <p:spPr>
          <a:xfrm>
            <a:off x="14517303" y="4985092"/>
            <a:ext cx="307305" cy="306601"/>
          </a:xfrm>
          <a:custGeom>
            <a:avLst/>
            <a:gdLst/>
            <a:ahLst/>
            <a:cxnLst>
              <a:cxn ang="0">
                <a:pos x="wd2" y="hd2"/>
              </a:cxn>
              <a:cxn ang="5400000">
                <a:pos x="wd2" y="hd2"/>
              </a:cxn>
              <a:cxn ang="10800000">
                <a:pos x="wd2" y="hd2"/>
              </a:cxn>
              <a:cxn ang="16200000">
                <a:pos x="wd2" y="hd2"/>
              </a:cxn>
            </a:cxnLst>
            <a:rect l="0" t="0" r="r" b="b"/>
            <a:pathLst>
              <a:path w="21575" h="21600" extrusionOk="0">
                <a:moveTo>
                  <a:pt x="12387" y="0"/>
                </a:moveTo>
                <a:cubicBezTo>
                  <a:pt x="12914" y="0"/>
                  <a:pt x="13416" y="44"/>
                  <a:pt x="13895" y="126"/>
                </a:cubicBezTo>
                <a:cubicBezTo>
                  <a:pt x="14374" y="211"/>
                  <a:pt x="14851" y="305"/>
                  <a:pt x="15325" y="408"/>
                </a:cubicBezTo>
                <a:cubicBezTo>
                  <a:pt x="15692" y="481"/>
                  <a:pt x="16070" y="552"/>
                  <a:pt x="16466" y="619"/>
                </a:cubicBezTo>
                <a:cubicBezTo>
                  <a:pt x="16861" y="684"/>
                  <a:pt x="17276" y="716"/>
                  <a:pt x="17713" y="716"/>
                </a:cubicBezTo>
                <a:lnTo>
                  <a:pt x="17741" y="716"/>
                </a:lnTo>
                <a:cubicBezTo>
                  <a:pt x="17999" y="716"/>
                  <a:pt x="18279" y="693"/>
                  <a:pt x="18579" y="649"/>
                </a:cubicBezTo>
                <a:cubicBezTo>
                  <a:pt x="18877" y="602"/>
                  <a:pt x="19176" y="575"/>
                  <a:pt x="19471" y="575"/>
                </a:cubicBezTo>
                <a:cubicBezTo>
                  <a:pt x="19695" y="575"/>
                  <a:pt x="19900" y="604"/>
                  <a:pt x="20079" y="660"/>
                </a:cubicBezTo>
                <a:cubicBezTo>
                  <a:pt x="20267" y="716"/>
                  <a:pt x="20410" y="833"/>
                  <a:pt x="20517" y="1012"/>
                </a:cubicBezTo>
                <a:cubicBezTo>
                  <a:pt x="20724" y="1300"/>
                  <a:pt x="20842" y="1637"/>
                  <a:pt x="20867" y="2018"/>
                </a:cubicBezTo>
                <a:cubicBezTo>
                  <a:pt x="20895" y="2394"/>
                  <a:pt x="20884" y="2752"/>
                  <a:pt x="20842" y="3078"/>
                </a:cubicBezTo>
                <a:cubicBezTo>
                  <a:pt x="20802" y="3403"/>
                  <a:pt x="20769" y="3735"/>
                  <a:pt x="20732" y="4075"/>
                </a:cubicBezTo>
                <a:cubicBezTo>
                  <a:pt x="20699" y="4412"/>
                  <a:pt x="20704" y="4747"/>
                  <a:pt x="20758" y="5081"/>
                </a:cubicBezTo>
                <a:cubicBezTo>
                  <a:pt x="20797" y="5301"/>
                  <a:pt x="20847" y="5483"/>
                  <a:pt x="20912" y="5639"/>
                </a:cubicBezTo>
                <a:cubicBezTo>
                  <a:pt x="20979" y="5794"/>
                  <a:pt x="21049" y="5964"/>
                  <a:pt x="21119" y="6152"/>
                </a:cubicBezTo>
                <a:cubicBezTo>
                  <a:pt x="21195" y="6319"/>
                  <a:pt x="21243" y="6510"/>
                  <a:pt x="21268" y="6712"/>
                </a:cubicBezTo>
                <a:cubicBezTo>
                  <a:pt x="21296" y="6918"/>
                  <a:pt x="21327" y="7117"/>
                  <a:pt x="21363" y="7302"/>
                </a:cubicBezTo>
                <a:cubicBezTo>
                  <a:pt x="21526" y="8276"/>
                  <a:pt x="21593" y="9191"/>
                  <a:pt x="21571" y="10051"/>
                </a:cubicBezTo>
                <a:cubicBezTo>
                  <a:pt x="21548" y="10904"/>
                  <a:pt x="21444" y="11702"/>
                  <a:pt x="21262" y="12445"/>
                </a:cubicBezTo>
                <a:cubicBezTo>
                  <a:pt x="21080" y="13184"/>
                  <a:pt x="20828" y="13876"/>
                  <a:pt x="20505" y="14530"/>
                </a:cubicBezTo>
                <a:cubicBezTo>
                  <a:pt x="20183" y="15179"/>
                  <a:pt x="19818" y="15800"/>
                  <a:pt x="19418" y="16390"/>
                </a:cubicBezTo>
                <a:cubicBezTo>
                  <a:pt x="19087" y="16848"/>
                  <a:pt x="18734" y="17302"/>
                  <a:pt x="18358" y="17760"/>
                </a:cubicBezTo>
                <a:cubicBezTo>
                  <a:pt x="17982" y="18215"/>
                  <a:pt x="17570" y="18640"/>
                  <a:pt x="17122" y="19045"/>
                </a:cubicBezTo>
                <a:cubicBezTo>
                  <a:pt x="16673" y="19447"/>
                  <a:pt x="16182" y="19808"/>
                  <a:pt x="15639" y="20130"/>
                </a:cubicBezTo>
                <a:cubicBezTo>
                  <a:pt x="15098" y="20456"/>
                  <a:pt x="14495" y="20732"/>
                  <a:pt x="13836" y="20966"/>
                </a:cubicBezTo>
                <a:cubicBezTo>
                  <a:pt x="13152" y="21219"/>
                  <a:pt x="12446" y="21380"/>
                  <a:pt x="11708" y="21447"/>
                </a:cubicBezTo>
                <a:cubicBezTo>
                  <a:pt x="10968" y="21509"/>
                  <a:pt x="10259" y="21562"/>
                  <a:pt x="9581" y="21600"/>
                </a:cubicBezTo>
                <a:lnTo>
                  <a:pt x="9166" y="21600"/>
                </a:lnTo>
                <a:cubicBezTo>
                  <a:pt x="8235" y="21600"/>
                  <a:pt x="7363" y="21521"/>
                  <a:pt x="6556" y="21365"/>
                </a:cubicBezTo>
                <a:cubicBezTo>
                  <a:pt x="5746" y="21213"/>
                  <a:pt x="4882" y="21136"/>
                  <a:pt x="3971" y="21136"/>
                </a:cubicBezTo>
                <a:lnTo>
                  <a:pt x="3918" y="21136"/>
                </a:lnTo>
                <a:cubicBezTo>
                  <a:pt x="3604" y="21136"/>
                  <a:pt x="3259" y="21186"/>
                  <a:pt x="2880" y="21283"/>
                </a:cubicBezTo>
                <a:cubicBezTo>
                  <a:pt x="2510" y="21383"/>
                  <a:pt x="2138" y="21442"/>
                  <a:pt x="1770" y="21456"/>
                </a:cubicBezTo>
                <a:lnTo>
                  <a:pt x="1742" y="21456"/>
                </a:lnTo>
                <a:cubicBezTo>
                  <a:pt x="1411" y="21456"/>
                  <a:pt x="1117" y="21377"/>
                  <a:pt x="865" y="21213"/>
                </a:cubicBezTo>
                <a:cubicBezTo>
                  <a:pt x="610" y="21051"/>
                  <a:pt x="416" y="20849"/>
                  <a:pt x="293" y="20614"/>
                </a:cubicBezTo>
                <a:cubicBezTo>
                  <a:pt x="114" y="20289"/>
                  <a:pt x="35" y="19951"/>
                  <a:pt x="57" y="19599"/>
                </a:cubicBezTo>
                <a:cubicBezTo>
                  <a:pt x="80" y="19247"/>
                  <a:pt x="139" y="18925"/>
                  <a:pt x="226" y="18637"/>
                </a:cubicBezTo>
                <a:cubicBezTo>
                  <a:pt x="313" y="18347"/>
                  <a:pt x="363" y="18036"/>
                  <a:pt x="369" y="17701"/>
                </a:cubicBezTo>
                <a:cubicBezTo>
                  <a:pt x="371" y="17370"/>
                  <a:pt x="349" y="17018"/>
                  <a:pt x="299" y="16642"/>
                </a:cubicBezTo>
                <a:cubicBezTo>
                  <a:pt x="251" y="16267"/>
                  <a:pt x="192" y="15888"/>
                  <a:pt x="133" y="15504"/>
                </a:cubicBezTo>
                <a:cubicBezTo>
                  <a:pt x="69" y="15120"/>
                  <a:pt x="29" y="14735"/>
                  <a:pt x="13" y="14354"/>
                </a:cubicBezTo>
                <a:cubicBezTo>
                  <a:pt x="-7" y="14025"/>
                  <a:pt x="-4" y="13706"/>
                  <a:pt x="24" y="13389"/>
                </a:cubicBezTo>
                <a:cubicBezTo>
                  <a:pt x="52" y="13078"/>
                  <a:pt x="83" y="12729"/>
                  <a:pt x="119" y="12344"/>
                </a:cubicBezTo>
                <a:cubicBezTo>
                  <a:pt x="156" y="12019"/>
                  <a:pt x="186" y="11679"/>
                  <a:pt x="212" y="11332"/>
                </a:cubicBezTo>
                <a:cubicBezTo>
                  <a:pt x="240" y="10986"/>
                  <a:pt x="285" y="10681"/>
                  <a:pt x="346" y="10405"/>
                </a:cubicBezTo>
                <a:cubicBezTo>
                  <a:pt x="472" y="9789"/>
                  <a:pt x="610" y="9191"/>
                  <a:pt x="758" y="8610"/>
                </a:cubicBezTo>
                <a:cubicBezTo>
                  <a:pt x="904" y="8026"/>
                  <a:pt x="1103" y="7484"/>
                  <a:pt x="1353" y="6967"/>
                </a:cubicBezTo>
                <a:cubicBezTo>
                  <a:pt x="1532" y="6583"/>
                  <a:pt x="1731" y="6202"/>
                  <a:pt x="1955" y="5826"/>
                </a:cubicBezTo>
                <a:cubicBezTo>
                  <a:pt x="2180" y="5454"/>
                  <a:pt x="2421" y="5081"/>
                  <a:pt x="2681" y="4717"/>
                </a:cubicBezTo>
                <a:cubicBezTo>
                  <a:pt x="2771" y="4588"/>
                  <a:pt x="2866" y="4474"/>
                  <a:pt x="2965" y="4374"/>
                </a:cubicBezTo>
                <a:cubicBezTo>
                  <a:pt x="3063" y="4277"/>
                  <a:pt x="3169" y="4183"/>
                  <a:pt x="3287" y="4087"/>
                </a:cubicBezTo>
                <a:cubicBezTo>
                  <a:pt x="3492" y="3872"/>
                  <a:pt x="3691" y="3658"/>
                  <a:pt x="3890" y="3450"/>
                </a:cubicBezTo>
                <a:cubicBezTo>
                  <a:pt x="4086" y="3239"/>
                  <a:pt x="4305" y="3036"/>
                  <a:pt x="4546" y="2852"/>
                </a:cubicBezTo>
                <a:cubicBezTo>
                  <a:pt x="4787" y="2664"/>
                  <a:pt x="5045" y="2494"/>
                  <a:pt x="5319" y="2338"/>
                </a:cubicBezTo>
                <a:cubicBezTo>
                  <a:pt x="5591" y="2183"/>
                  <a:pt x="5886" y="2027"/>
                  <a:pt x="6200" y="1869"/>
                </a:cubicBezTo>
                <a:cubicBezTo>
                  <a:pt x="6494" y="1719"/>
                  <a:pt x="6797" y="1581"/>
                  <a:pt x="7102" y="1455"/>
                </a:cubicBezTo>
                <a:cubicBezTo>
                  <a:pt x="7414" y="1329"/>
                  <a:pt x="7733" y="1197"/>
                  <a:pt x="8064" y="1065"/>
                </a:cubicBezTo>
                <a:cubicBezTo>
                  <a:pt x="8692" y="795"/>
                  <a:pt x="9387" y="555"/>
                  <a:pt x="10158" y="349"/>
                </a:cubicBezTo>
                <a:lnTo>
                  <a:pt x="10186" y="323"/>
                </a:lnTo>
                <a:cubicBezTo>
                  <a:pt x="10584" y="211"/>
                  <a:pt x="10968" y="129"/>
                  <a:pt x="11324" y="77"/>
                </a:cubicBezTo>
                <a:cubicBezTo>
                  <a:pt x="11683" y="26"/>
                  <a:pt x="12036" y="0"/>
                  <a:pt x="12387" y="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2" name="Shape 1840"/>
          <p:cNvSpPr/>
          <p:nvPr/>
        </p:nvSpPr>
        <p:spPr>
          <a:xfrm>
            <a:off x="15298368" y="4976151"/>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20271" y="9830"/>
                </a:moveTo>
                <a:cubicBezTo>
                  <a:pt x="20671" y="9939"/>
                  <a:pt x="20995" y="10132"/>
                  <a:pt x="21233" y="10408"/>
                </a:cubicBezTo>
                <a:cubicBezTo>
                  <a:pt x="21481" y="10682"/>
                  <a:pt x="21600" y="11001"/>
                  <a:pt x="21600" y="11358"/>
                </a:cubicBezTo>
                <a:lnTo>
                  <a:pt x="21600" y="19987"/>
                </a:lnTo>
                <a:cubicBezTo>
                  <a:pt x="21600" y="20419"/>
                  <a:pt x="21398" y="20797"/>
                  <a:pt x="21002" y="21116"/>
                </a:cubicBezTo>
                <a:cubicBezTo>
                  <a:pt x="20606" y="21439"/>
                  <a:pt x="20138" y="21600"/>
                  <a:pt x="19598" y="21600"/>
                </a:cubicBezTo>
                <a:lnTo>
                  <a:pt x="2016" y="21600"/>
                </a:lnTo>
                <a:cubicBezTo>
                  <a:pt x="1476" y="21600"/>
                  <a:pt x="1005" y="21439"/>
                  <a:pt x="605" y="21116"/>
                </a:cubicBezTo>
                <a:cubicBezTo>
                  <a:pt x="198" y="20797"/>
                  <a:pt x="0" y="20419"/>
                  <a:pt x="0" y="19987"/>
                </a:cubicBezTo>
                <a:lnTo>
                  <a:pt x="0" y="11358"/>
                </a:lnTo>
                <a:cubicBezTo>
                  <a:pt x="0" y="11001"/>
                  <a:pt x="122" y="10682"/>
                  <a:pt x="367" y="10408"/>
                </a:cubicBezTo>
                <a:cubicBezTo>
                  <a:pt x="619" y="10132"/>
                  <a:pt x="940" y="9939"/>
                  <a:pt x="1347" y="9830"/>
                </a:cubicBezTo>
                <a:lnTo>
                  <a:pt x="1347" y="7567"/>
                </a:lnTo>
                <a:cubicBezTo>
                  <a:pt x="1347" y="6530"/>
                  <a:pt x="1591" y="5551"/>
                  <a:pt x="2085" y="4633"/>
                </a:cubicBezTo>
                <a:cubicBezTo>
                  <a:pt x="2582" y="3711"/>
                  <a:pt x="3255" y="2908"/>
                  <a:pt x="4108" y="2220"/>
                </a:cubicBezTo>
                <a:cubicBezTo>
                  <a:pt x="4969" y="1532"/>
                  <a:pt x="5973" y="990"/>
                  <a:pt x="7126" y="593"/>
                </a:cubicBezTo>
                <a:cubicBezTo>
                  <a:pt x="8281" y="199"/>
                  <a:pt x="9509" y="0"/>
                  <a:pt x="10809" y="0"/>
                </a:cubicBezTo>
                <a:cubicBezTo>
                  <a:pt x="12105" y="0"/>
                  <a:pt x="13329" y="199"/>
                  <a:pt x="14478" y="593"/>
                </a:cubicBezTo>
                <a:cubicBezTo>
                  <a:pt x="15630" y="990"/>
                  <a:pt x="16635" y="1532"/>
                  <a:pt x="17495" y="2220"/>
                </a:cubicBezTo>
                <a:cubicBezTo>
                  <a:pt x="18356" y="2908"/>
                  <a:pt x="19036" y="3714"/>
                  <a:pt x="19533" y="4641"/>
                </a:cubicBezTo>
                <a:cubicBezTo>
                  <a:pt x="20023" y="5563"/>
                  <a:pt x="20271" y="6539"/>
                  <a:pt x="20271" y="7567"/>
                </a:cubicBezTo>
                <a:lnTo>
                  <a:pt x="20271" y="9830"/>
                </a:lnTo>
                <a:close/>
                <a:moveTo>
                  <a:pt x="16203" y="7567"/>
                </a:moveTo>
                <a:cubicBezTo>
                  <a:pt x="16203" y="6962"/>
                  <a:pt x="16062" y="6395"/>
                  <a:pt x="15781" y="5871"/>
                </a:cubicBezTo>
                <a:cubicBezTo>
                  <a:pt x="15497" y="5349"/>
                  <a:pt x="15108" y="4895"/>
                  <a:pt x="14615" y="4509"/>
                </a:cubicBezTo>
                <a:cubicBezTo>
                  <a:pt x="14125" y="4123"/>
                  <a:pt x="13545" y="3818"/>
                  <a:pt x="12887" y="3593"/>
                </a:cubicBezTo>
                <a:cubicBezTo>
                  <a:pt x="12224" y="3366"/>
                  <a:pt x="11533" y="3254"/>
                  <a:pt x="10809" y="3254"/>
                </a:cubicBezTo>
                <a:cubicBezTo>
                  <a:pt x="10049" y="3254"/>
                  <a:pt x="9347" y="3366"/>
                  <a:pt x="8706" y="3593"/>
                </a:cubicBezTo>
                <a:cubicBezTo>
                  <a:pt x="8062" y="3818"/>
                  <a:pt x="7489" y="4123"/>
                  <a:pt x="6989" y="4509"/>
                </a:cubicBezTo>
                <a:cubicBezTo>
                  <a:pt x="6488" y="4895"/>
                  <a:pt x="6099" y="5352"/>
                  <a:pt x="5819" y="5879"/>
                </a:cubicBezTo>
                <a:cubicBezTo>
                  <a:pt x="5538" y="6406"/>
                  <a:pt x="5397" y="6971"/>
                  <a:pt x="5397" y="7567"/>
                </a:cubicBezTo>
                <a:lnTo>
                  <a:pt x="5397" y="9717"/>
                </a:lnTo>
                <a:lnTo>
                  <a:pt x="16203" y="9717"/>
                </a:lnTo>
                <a:lnTo>
                  <a:pt x="16203" y="7567"/>
                </a:lnTo>
                <a:close/>
                <a:moveTo>
                  <a:pt x="11965" y="15409"/>
                </a:moveTo>
                <a:cubicBezTo>
                  <a:pt x="12296" y="15245"/>
                  <a:pt x="12570" y="15021"/>
                  <a:pt x="12782" y="14744"/>
                </a:cubicBezTo>
                <a:cubicBezTo>
                  <a:pt x="12991" y="14462"/>
                  <a:pt x="13099" y="14160"/>
                  <a:pt x="13099" y="13840"/>
                </a:cubicBezTo>
                <a:cubicBezTo>
                  <a:pt x="13099" y="13333"/>
                  <a:pt x="12876" y="12899"/>
                  <a:pt x="12429" y="12530"/>
                </a:cubicBezTo>
                <a:cubicBezTo>
                  <a:pt x="11979" y="12162"/>
                  <a:pt x="11439" y="11980"/>
                  <a:pt x="10809" y="11980"/>
                </a:cubicBezTo>
                <a:cubicBezTo>
                  <a:pt x="10175" y="11980"/>
                  <a:pt x="9639" y="12162"/>
                  <a:pt x="9189" y="12530"/>
                </a:cubicBezTo>
                <a:cubicBezTo>
                  <a:pt x="8739" y="12899"/>
                  <a:pt x="8515" y="13333"/>
                  <a:pt x="8515" y="13840"/>
                </a:cubicBezTo>
                <a:cubicBezTo>
                  <a:pt x="8515" y="14160"/>
                  <a:pt x="8616" y="14462"/>
                  <a:pt x="8825" y="14744"/>
                </a:cubicBezTo>
                <a:cubicBezTo>
                  <a:pt x="9034" y="15021"/>
                  <a:pt x="9300" y="15234"/>
                  <a:pt x="9639" y="15383"/>
                </a:cubicBezTo>
                <a:lnTo>
                  <a:pt x="8515" y="19340"/>
                </a:lnTo>
                <a:lnTo>
                  <a:pt x="13099" y="19340"/>
                </a:lnTo>
                <a:lnTo>
                  <a:pt x="11965" y="15409"/>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3" name="Shape 1841"/>
          <p:cNvSpPr/>
          <p:nvPr/>
        </p:nvSpPr>
        <p:spPr>
          <a:xfrm>
            <a:off x="1281410" y="5621287"/>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5293" y="0"/>
                </a:moveTo>
                <a:cubicBezTo>
                  <a:pt x="16157" y="0"/>
                  <a:pt x="16975" y="199"/>
                  <a:pt x="17746" y="593"/>
                </a:cubicBezTo>
                <a:cubicBezTo>
                  <a:pt x="18516" y="988"/>
                  <a:pt x="19186" y="1532"/>
                  <a:pt x="19757" y="2220"/>
                </a:cubicBezTo>
                <a:cubicBezTo>
                  <a:pt x="20326" y="2908"/>
                  <a:pt x="20777" y="3714"/>
                  <a:pt x="21108" y="4641"/>
                </a:cubicBezTo>
                <a:cubicBezTo>
                  <a:pt x="21434" y="5563"/>
                  <a:pt x="21600" y="6539"/>
                  <a:pt x="21600" y="7567"/>
                </a:cubicBezTo>
                <a:lnTo>
                  <a:pt x="21600" y="9663"/>
                </a:lnTo>
                <a:cubicBezTo>
                  <a:pt x="21600" y="9965"/>
                  <a:pt x="21516" y="10221"/>
                  <a:pt x="21341" y="10429"/>
                </a:cubicBezTo>
                <a:cubicBezTo>
                  <a:pt x="21168" y="10636"/>
                  <a:pt x="20957" y="10737"/>
                  <a:pt x="20705" y="10737"/>
                </a:cubicBezTo>
                <a:lnTo>
                  <a:pt x="19786" y="10737"/>
                </a:lnTo>
                <a:cubicBezTo>
                  <a:pt x="19531" y="10737"/>
                  <a:pt x="19322" y="10633"/>
                  <a:pt x="19152" y="10423"/>
                </a:cubicBezTo>
                <a:cubicBezTo>
                  <a:pt x="18984" y="10210"/>
                  <a:pt x="18900" y="9956"/>
                  <a:pt x="18900" y="9663"/>
                </a:cubicBezTo>
                <a:lnTo>
                  <a:pt x="18900" y="7567"/>
                </a:lnTo>
                <a:cubicBezTo>
                  <a:pt x="18900" y="6962"/>
                  <a:pt x="18806" y="6395"/>
                  <a:pt x="18614" y="5871"/>
                </a:cubicBezTo>
                <a:cubicBezTo>
                  <a:pt x="18422" y="5350"/>
                  <a:pt x="18163" y="4895"/>
                  <a:pt x="17844" y="4509"/>
                </a:cubicBezTo>
                <a:cubicBezTo>
                  <a:pt x="17522" y="4123"/>
                  <a:pt x="17141" y="3818"/>
                  <a:pt x="16706" y="3593"/>
                </a:cubicBezTo>
                <a:cubicBezTo>
                  <a:pt x="16270" y="3366"/>
                  <a:pt x="15797" y="3254"/>
                  <a:pt x="15293" y="3254"/>
                </a:cubicBezTo>
                <a:cubicBezTo>
                  <a:pt x="14789" y="3254"/>
                  <a:pt x="14321" y="3366"/>
                  <a:pt x="13891" y="3593"/>
                </a:cubicBezTo>
                <a:cubicBezTo>
                  <a:pt x="13462" y="3818"/>
                  <a:pt x="13082" y="4123"/>
                  <a:pt x="12754" y="4509"/>
                </a:cubicBezTo>
                <a:cubicBezTo>
                  <a:pt x="12422" y="4895"/>
                  <a:pt x="12166" y="5353"/>
                  <a:pt x="11978" y="5876"/>
                </a:cubicBezTo>
                <a:cubicBezTo>
                  <a:pt x="11789" y="6406"/>
                  <a:pt x="11695" y="6970"/>
                  <a:pt x="11695" y="7566"/>
                </a:cubicBezTo>
                <a:lnTo>
                  <a:pt x="11695" y="9717"/>
                </a:lnTo>
                <a:lnTo>
                  <a:pt x="13063" y="9717"/>
                </a:lnTo>
                <a:cubicBezTo>
                  <a:pt x="13423" y="9717"/>
                  <a:pt x="13735" y="9876"/>
                  <a:pt x="14002" y="10192"/>
                </a:cubicBezTo>
                <a:cubicBezTo>
                  <a:pt x="14263" y="10512"/>
                  <a:pt x="14395" y="10900"/>
                  <a:pt x="14395" y="11358"/>
                </a:cubicBezTo>
                <a:lnTo>
                  <a:pt x="14395" y="19987"/>
                </a:lnTo>
                <a:cubicBezTo>
                  <a:pt x="14395" y="20419"/>
                  <a:pt x="14263" y="20797"/>
                  <a:pt x="14002" y="21116"/>
                </a:cubicBezTo>
                <a:cubicBezTo>
                  <a:pt x="13735" y="21439"/>
                  <a:pt x="13423" y="21600"/>
                  <a:pt x="13063" y="21600"/>
                </a:cubicBezTo>
                <a:lnTo>
                  <a:pt x="1344" y="21600"/>
                </a:lnTo>
                <a:cubicBezTo>
                  <a:pt x="984" y="21600"/>
                  <a:pt x="670" y="21439"/>
                  <a:pt x="403" y="21116"/>
                </a:cubicBezTo>
                <a:cubicBezTo>
                  <a:pt x="134" y="20797"/>
                  <a:pt x="0" y="20419"/>
                  <a:pt x="0" y="19987"/>
                </a:cubicBezTo>
                <a:lnTo>
                  <a:pt x="0" y="11358"/>
                </a:lnTo>
                <a:cubicBezTo>
                  <a:pt x="0" y="10909"/>
                  <a:pt x="134" y="10523"/>
                  <a:pt x="403" y="10201"/>
                </a:cubicBezTo>
                <a:cubicBezTo>
                  <a:pt x="670" y="9879"/>
                  <a:pt x="984" y="9717"/>
                  <a:pt x="1344" y="9717"/>
                </a:cubicBezTo>
                <a:lnTo>
                  <a:pt x="8986" y="9717"/>
                </a:lnTo>
                <a:lnTo>
                  <a:pt x="8986" y="7566"/>
                </a:lnTo>
                <a:cubicBezTo>
                  <a:pt x="8986" y="6530"/>
                  <a:pt x="9149" y="5551"/>
                  <a:pt x="9478" y="4633"/>
                </a:cubicBezTo>
                <a:cubicBezTo>
                  <a:pt x="9809" y="3711"/>
                  <a:pt x="10260" y="2908"/>
                  <a:pt x="10834" y="2220"/>
                </a:cubicBezTo>
                <a:cubicBezTo>
                  <a:pt x="11410" y="1532"/>
                  <a:pt x="12079" y="987"/>
                  <a:pt x="12845" y="593"/>
                </a:cubicBezTo>
                <a:cubicBezTo>
                  <a:pt x="13615" y="199"/>
                  <a:pt x="14426" y="0"/>
                  <a:pt x="15293" y="0"/>
                </a:cubicBezTo>
                <a:moveTo>
                  <a:pt x="7973" y="15410"/>
                </a:moveTo>
                <a:cubicBezTo>
                  <a:pt x="8196" y="15246"/>
                  <a:pt x="8376" y="15021"/>
                  <a:pt x="8520" y="14742"/>
                </a:cubicBezTo>
                <a:cubicBezTo>
                  <a:pt x="8662" y="14463"/>
                  <a:pt x="8731" y="14160"/>
                  <a:pt x="8731" y="13841"/>
                </a:cubicBezTo>
                <a:cubicBezTo>
                  <a:pt x="8731" y="13334"/>
                  <a:pt x="8582" y="12896"/>
                  <a:pt x="8282" y="12531"/>
                </a:cubicBezTo>
                <a:cubicBezTo>
                  <a:pt x="7987" y="12162"/>
                  <a:pt x="7625" y="11981"/>
                  <a:pt x="7205" y="11981"/>
                </a:cubicBezTo>
                <a:cubicBezTo>
                  <a:pt x="6782" y="11981"/>
                  <a:pt x="6422" y="12162"/>
                  <a:pt x="6122" y="12531"/>
                </a:cubicBezTo>
                <a:cubicBezTo>
                  <a:pt x="5825" y="12896"/>
                  <a:pt x="5676" y="13334"/>
                  <a:pt x="5676" y="13841"/>
                </a:cubicBezTo>
                <a:cubicBezTo>
                  <a:pt x="5676" y="14160"/>
                  <a:pt x="5746" y="14463"/>
                  <a:pt x="5882" y="14742"/>
                </a:cubicBezTo>
                <a:cubicBezTo>
                  <a:pt x="6022" y="15021"/>
                  <a:pt x="6202" y="15234"/>
                  <a:pt x="6422" y="15381"/>
                </a:cubicBezTo>
                <a:lnTo>
                  <a:pt x="5676" y="19340"/>
                </a:lnTo>
                <a:lnTo>
                  <a:pt x="8731" y="19340"/>
                </a:lnTo>
                <a:lnTo>
                  <a:pt x="7973" y="1541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4" name="Shape 1842"/>
          <p:cNvSpPr/>
          <p:nvPr/>
        </p:nvSpPr>
        <p:spPr>
          <a:xfrm>
            <a:off x="1997174" y="5621287"/>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8846" y="435"/>
                </a:moveTo>
                <a:cubicBezTo>
                  <a:pt x="19000" y="276"/>
                  <a:pt x="19186" y="194"/>
                  <a:pt x="19399" y="194"/>
                </a:cubicBezTo>
                <a:cubicBezTo>
                  <a:pt x="19671" y="194"/>
                  <a:pt x="19901" y="332"/>
                  <a:pt x="20087" y="602"/>
                </a:cubicBezTo>
                <a:cubicBezTo>
                  <a:pt x="20165" y="717"/>
                  <a:pt x="20283" y="873"/>
                  <a:pt x="20432" y="1072"/>
                </a:cubicBezTo>
                <a:cubicBezTo>
                  <a:pt x="20586" y="1275"/>
                  <a:pt x="20733" y="1484"/>
                  <a:pt x="20880" y="1692"/>
                </a:cubicBezTo>
                <a:cubicBezTo>
                  <a:pt x="21025" y="1904"/>
                  <a:pt x="21147" y="2127"/>
                  <a:pt x="21252" y="2359"/>
                </a:cubicBezTo>
                <a:cubicBezTo>
                  <a:pt x="21358" y="2597"/>
                  <a:pt x="21411" y="2797"/>
                  <a:pt x="21411" y="2967"/>
                </a:cubicBezTo>
                <a:cubicBezTo>
                  <a:pt x="21411" y="3334"/>
                  <a:pt x="21299" y="3617"/>
                  <a:pt x="21071" y="3825"/>
                </a:cubicBezTo>
                <a:lnTo>
                  <a:pt x="2568" y="21377"/>
                </a:lnTo>
                <a:cubicBezTo>
                  <a:pt x="2409" y="21527"/>
                  <a:pt x="2228" y="21600"/>
                  <a:pt x="2017" y="21600"/>
                </a:cubicBezTo>
                <a:cubicBezTo>
                  <a:pt x="1726" y="21600"/>
                  <a:pt x="1496" y="21465"/>
                  <a:pt x="1324" y="21195"/>
                </a:cubicBezTo>
                <a:cubicBezTo>
                  <a:pt x="1249" y="21083"/>
                  <a:pt x="1129" y="20924"/>
                  <a:pt x="972" y="20725"/>
                </a:cubicBezTo>
                <a:cubicBezTo>
                  <a:pt x="818" y="20522"/>
                  <a:pt x="668" y="20316"/>
                  <a:pt x="529" y="20105"/>
                </a:cubicBezTo>
                <a:cubicBezTo>
                  <a:pt x="387" y="19893"/>
                  <a:pt x="262" y="19673"/>
                  <a:pt x="157" y="19444"/>
                </a:cubicBezTo>
                <a:cubicBezTo>
                  <a:pt x="51" y="19214"/>
                  <a:pt x="0" y="19009"/>
                  <a:pt x="0" y="18833"/>
                </a:cubicBezTo>
                <a:cubicBezTo>
                  <a:pt x="0" y="18465"/>
                  <a:pt x="115" y="18177"/>
                  <a:pt x="338" y="17972"/>
                </a:cubicBezTo>
                <a:lnTo>
                  <a:pt x="18846" y="435"/>
                </a:lnTo>
                <a:close/>
                <a:moveTo>
                  <a:pt x="4372" y="9155"/>
                </a:moveTo>
                <a:lnTo>
                  <a:pt x="2999" y="8635"/>
                </a:lnTo>
                <a:lnTo>
                  <a:pt x="4372" y="8127"/>
                </a:lnTo>
                <a:lnTo>
                  <a:pt x="4806" y="6484"/>
                </a:lnTo>
                <a:lnTo>
                  <a:pt x="5205" y="8127"/>
                </a:lnTo>
                <a:lnTo>
                  <a:pt x="6598" y="8635"/>
                </a:lnTo>
                <a:lnTo>
                  <a:pt x="5205" y="9155"/>
                </a:lnTo>
                <a:lnTo>
                  <a:pt x="4806" y="10800"/>
                </a:lnTo>
                <a:lnTo>
                  <a:pt x="4372" y="9155"/>
                </a:lnTo>
                <a:close/>
                <a:moveTo>
                  <a:pt x="7127" y="5330"/>
                </a:moveTo>
                <a:lnTo>
                  <a:pt x="4372" y="4316"/>
                </a:lnTo>
                <a:lnTo>
                  <a:pt x="7127" y="3317"/>
                </a:lnTo>
                <a:lnTo>
                  <a:pt x="7971" y="0"/>
                </a:lnTo>
                <a:lnTo>
                  <a:pt x="8811" y="3317"/>
                </a:lnTo>
                <a:lnTo>
                  <a:pt x="11565" y="4316"/>
                </a:lnTo>
                <a:lnTo>
                  <a:pt x="8811" y="5330"/>
                </a:lnTo>
                <a:lnTo>
                  <a:pt x="7971" y="8635"/>
                </a:lnTo>
                <a:lnTo>
                  <a:pt x="7127" y="5330"/>
                </a:lnTo>
                <a:close/>
                <a:moveTo>
                  <a:pt x="12412" y="2671"/>
                </a:moveTo>
                <a:lnTo>
                  <a:pt x="11041" y="2163"/>
                </a:lnTo>
                <a:lnTo>
                  <a:pt x="12412" y="1643"/>
                </a:lnTo>
                <a:lnTo>
                  <a:pt x="12845" y="0"/>
                </a:lnTo>
                <a:lnTo>
                  <a:pt x="13279" y="1643"/>
                </a:lnTo>
                <a:lnTo>
                  <a:pt x="14637" y="2163"/>
                </a:lnTo>
                <a:lnTo>
                  <a:pt x="13279" y="2671"/>
                </a:lnTo>
                <a:lnTo>
                  <a:pt x="12845" y="4316"/>
                </a:lnTo>
                <a:lnTo>
                  <a:pt x="12412" y="2671"/>
                </a:lnTo>
                <a:close/>
                <a:moveTo>
                  <a:pt x="20498" y="2994"/>
                </a:moveTo>
                <a:lnTo>
                  <a:pt x="19399" y="1290"/>
                </a:lnTo>
                <a:lnTo>
                  <a:pt x="15071" y="5385"/>
                </a:lnTo>
                <a:lnTo>
                  <a:pt x="16172" y="7086"/>
                </a:lnTo>
                <a:lnTo>
                  <a:pt x="20498" y="2994"/>
                </a:lnTo>
                <a:close/>
                <a:moveTo>
                  <a:pt x="21600" y="9155"/>
                </a:moveTo>
                <a:lnTo>
                  <a:pt x="20229" y="9675"/>
                </a:lnTo>
                <a:lnTo>
                  <a:pt x="19808" y="11320"/>
                </a:lnTo>
                <a:lnTo>
                  <a:pt x="19375" y="9675"/>
                </a:lnTo>
                <a:lnTo>
                  <a:pt x="18001" y="9155"/>
                </a:lnTo>
                <a:lnTo>
                  <a:pt x="19375" y="8661"/>
                </a:lnTo>
                <a:lnTo>
                  <a:pt x="19808" y="7004"/>
                </a:lnTo>
                <a:lnTo>
                  <a:pt x="20229" y="8661"/>
                </a:lnTo>
                <a:lnTo>
                  <a:pt x="21600" y="915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5" name="Shape 1843"/>
          <p:cNvSpPr/>
          <p:nvPr/>
        </p:nvSpPr>
        <p:spPr>
          <a:xfrm>
            <a:off x="2760315" y="5621287"/>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536" y="6464"/>
                </a:moveTo>
                <a:cubicBezTo>
                  <a:pt x="386" y="6464"/>
                  <a:pt x="262" y="6412"/>
                  <a:pt x="155" y="6306"/>
                </a:cubicBezTo>
                <a:cubicBezTo>
                  <a:pt x="49" y="6202"/>
                  <a:pt x="0" y="6075"/>
                  <a:pt x="0" y="5925"/>
                </a:cubicBezTo>
                <a:lnTo>
                  <a:pt x="0" y="538"/>
                </a:lnTo>
                <a:cubicBezTo>
                  <a:pt x="0" y="389"/>
                  <a:pt x="49" y="265"/>
                  <a:pt x="155" y="158"/>
                </a:cubicBezTo>
                <a:cubicBezTo>
                  <a:pt x="262" y="52"/>
                  <a:pt x="386" y="0"/>
                  <a:pt x="536" y="0"/>
                </a:cubicBezTo>
                <a:lnTo>
                  <a:pt x="5925" y="0"/>
                </a:lnTo>
                <a:cubicBezTo>
                  <a:pt x="6072" y="0"/>
                  <a:pt x="6202" y="52"/>
                  <a:pt x="6320" y="158"/>
                </a:cubicBezTo>
                <a:cubicBezTo>
                  <a:pt x="6432" y="265"/>
                  <a:pt x="6487" y="389"/>
                  <a:pt x="6487" y="538"/>
                </a:cubicBezTo>
                <a:lnTo>
                  <a:pt x="6487" y="5925"/>
                </a:lnTo>
                <a:cubicBezTo>
                  <a:pt x="6487" y="6075"/>
                  <a:pt x="6432" y="6202"/>
                  <a:pt x="6320" y="6306"/>
                </a:cubicBezTo>
                <a:cubicBezTo>
                  <a:pt x="6202" y="6412"/>
                  <a:pt x="6072" y="6464"/>
                  <a:pt x="5925" y="6464"/>
                </a:cubicBezTo>
                <a:lnTo>
                  <a:pt x="536" y="6464"/>
                </a:lnTo>
                <a:close/>
                <a:moveTo>
                  <a:pt x="21059" y="8105"/>
                </a:moveTo>
                <a:cubicBezTo>
                  <a:pt x="21206" y="8105"/>
                  <a:pt x="21335" y="8157"/>
                  <a:pt x="21439" y="8258"/>
                </a:cubicBezTo>
                <a:cubicBezTo>
                  <a:pt x="21542" y="8358"/>
                  <a:pt x="21600" y="8488"/>
                  <a:pt x="21600" y="8643"/>
                </a:cubicBezTo>
                <a:lnTo>
                  <a:pt x="21600" y="12614"/>
                </a:lnTo>
                <a:cubicBezTo>
                  <a:pt x="21600" y="13855"/>
                  <a:pt x="21315" y="15021"/>
                  <a:pt x="20751" y="16115"/>
                </a:cubicBezTo>
                <a:cubicBezTo>
                  <a:pt x="20183" y="17209"/>
                  <a:pt x="19412" y="18159"/>
                  <a:pt x="18433" y="18968"/>
                </a:cubicBezTo>
                <a:cubicBezTo>
                  <a:pt x="17454" y="19775"/>
                  <a:pt x="16314" y="20417"/>
                  <a:pt x="15001" y="20892"/>
                </a:cubicBezTo>
                <a:cubicBezTo>
                  <a:pt x="13691" y="21364"/>
                  <a:pt x="12291" y="21600"/>
                  <a:pt x="10803" y="21600"/>
                </a:cubicBezTo>
                <a:cubicBezTo>
                  <a:pt x="9297" y="21600"/>
                  <a:pt x="7892" y="21364"/>
                  <a:pt x="6588" y="20892"/>
                </a:cubicBezTo>
                <a:cubicBezTo>
                  <a:pt x="5283" y="20417"/>
                  <a:pt x="4140" y="19775"/>
                  <a:pt x="3161" y="18968"/>
                </a:cubicBezTo>
                <a:cubicBezTo>
                  <a:pt x="2182" y="18159"/>
                  <a:pt x="1411" y="17212"/>
                  <a:pt x="844" y="16121"/>
                </a:cubicBezTo>
                <a:cubicBezTo>
                  <a:pt x="279" y="15032"/>
                  <a:pt x="0" y="13866"/>
                  <a:pt x="0" y="12614"/>
                </a:cubicBezTo>
                <a:lnTo>
                  <a:pt x="0" y="8643"/>
                </a:lnTo>
                <a:cubicBezTo>
                  <a:pt x="0" y="8496"/>
                  <a:pt x="49" y="8370"/>
                  <a:pt x="155" y="8263"/>
                </a:cubicBezTo>
                <a:cubicBezTo>
                  <a:pt x="262" y="8160"/>
                  <a:pt x="386" y="8105"/>
                  <a:pt x="536" y="8105"/>
                </a:cubicBezTo>
                <a:lnTo>
                  <a:pt x="5925" y="8105"/>
                </a:lnTo>
                <a:cubicBezTo>
                  <a:pt x="6072" y="8105"/>
                  <a:pt x="6202" y="8157"/>
                  <a:pt x="6320" y="8257"/>
                </a:cubicBezTo>
                <a:cubicBezTo>
                  <a:pt x="6432" y="8358"/>
                  <a:pt x="6487" y="8488"/>
                  <a:pt x="6487" y="8643"/>
                </a:cubicBezTo>
                <a:lnTo>
                  <a:pt x="6487" y="12614"/>
                </a:lnTo>
                <a:cubicBezTo>
                  <a:pt x="6487" y="12881"/>
                  <a:pt x="6596" y="13155"/>
                  <a:pt x="6801" y="13440"/>
                </a:cubicBezTo>
                <a:cubicBezTo>
                  <a:pt x="7005" y="13725"/>
                  <a:pt x="7299" y="13993"/>
                  <a:pt x="7676" y="14246"/>
                </a:cubicBezTo>
                <a:cubicBezTo>
                  <a:pt x="8050" y="14500"/>
                  <a:pt x="8505" y="14704"/>
                  <a:pt x="9032" y="14865"/>
                </a:cubicBezTo>
                <a:cubicBezTo>
                  <a:pt x="9562" y="15029"/>
                  <a:pt x="10152" y="15107"/>
                  <a:pt x="10803" y="15107"/>
                </a:cubicBezTo>
                <a:cubicBezTo>
                  <a:pt x="11448" y="15107"/>
                  <a:pt x="12038" y="15029"/>
                  <a:pt x="12577" y="14865"/>
                </a:cubicBezTo>
                <a:cubicBezTo>
                  <a:pt x="13112" y="14704"/>
                  <a:pt x="13567" y="14500"/>
                  <a:pt x="13944" y="14246"/>
                </a:cubicBezTo>
                <a:cubicBezTo>
                  <a:pt x="14321" y="13993"/>
                  <a:pt x="14615" y="13722"/>
                  <a:pt x="14822" y="13440"/>
                </a:cubicBezTo>
                <a:cubicBezTo>
                  <a:pt x="15030" y="13155"/>
                  <a:pt x="15130" y="12881"/>
                  <a:pt x="15130" y="12614"/>
                </a:cubicBezTo>
                <a:lnTo>
                  <a:pt x="15130" y="8643"/>
                </a:lnTo>
                <a:cubicBezTo>
                  <a:pt x="15130" y="8286"/>
                  <a:pt x="15312" y="8105"/>
                  <a:pt x="15672" y="8105"/>
                </a:cubicBezTo>
                <a:lnTo>
                  <a:pt x="21059" y="8105"/>
                </a:lnTo>
                <a:close/>
                <a:moveTo>
                  <a:pt x="21059" y="3"/>
                </a:moveTo>
                <a:cubicBezTo>
                  <a:pt x="21206" y="3"/>
                  <a:pt x="21335" y="55"/>
                  <a:pt x="21439" y="161"/>
                </a:cubicBezTo>
                <a:cubicBezTo>
                  <a:pt x="21542" y="268"/>
                  <a:pt x="21600" y="392"/>
                  <a:pt x="21600" y="541"/>
                </a:cubicBezTo>
                <a:lnTo>
                  <a:pt x="21600" y="5928"/>
                </a:lnTo>
                <a:cubicBezTo>
                  <a:pt x="21600" y="6078"/>
                  <a:pt x="21542" y="6205"/>
                  <a:pt x="21439" y="6308"/>
                </a:cubicBezTo>
                <a:cubicBezTo>
                  <a:pt x="21335" y="6415"/>
                  <a:pt x="21206" y="6467"/>
                  <a:pt x="21059" y="6467"/>
                </a:cubicBezTo>
                <a:lnTo>
                  <a:pt x="15672" y="6467"/>
                </a:lnTo>
                <a:cubicBezTo>
                  <a:pt x="15312" y="6467"/>
                  <a:pt x="15130" y="6288"/>
                  <a:pt x="15130" y="5928"/>
                </a:cubicBezTo>
                <a:lnTo>
                  <a:pt x="15130" y="541"/>
                </a:lnTo>
                <a:cubicBezTo>
                  <a:pt x="15130" y="392"/>
                  <a:pt x="15182" y="268"/>
                  <a:pt x="15283" y="161"/>
                </a:cubicBezTo>
                <a:cubicBezTo>
                  <a:pt x="15384" y="55"/>
                  <a:pt x="15513" y="3"/>
                  <a:pt x="15672" y="3"/>
                </a:cubicBezTo>
                <a:lnTo>
                  <a:pt x="21059" y="3"/>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6" name="Shape 1844"/>
          <p:cNvSpPr/>
          <p:nvPr/>
        </p:nvSpPr>
        <p:spPr>
          <a:xfrm>
            <a:off x="3513213" y="5621287"/>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1600" y="7648"/>
                </a:moveTo>
                <a:cubicBezTo>
                  <a:pt x="21600" y="8410"/>
                  <a:pt x="21444" y="9125"/>
                  <a:pt x="21132" y="9805"/>
                </a:cubicBezTo>
                <a:cubicBezTo>
                  <a:pt x="20820" y="10488"/>
                  <a:pt x="20404" y="11135"/>
                  <a:pt x="19880" y="11747"/>
                </a:cubicBezTo>
                <a:lnTo>
                  <a:pt x="12620" y="20680"/>
                </a:lnTo>
                <a:cubicBezTo>
                  <a:pt x="12096" y="21292"/>
                  <a:pt x="11492" y="21600"/>
                  <a:pt x="10804" y="21600"/>
                </a:cubicBezTo>
                <a:cubicBezTo>
                  <a:pt x="10112" y="21600"/>
                  <a:pt x="9520" y="21292"/>
                  <a:pt x="9024" y="20680"/>
                </a:cubicBezTo>
                <a:lnTo>
                  <a:pt x="1728" y="11719"/>
                </a:lnTo>
                <a:cubicBezTo>
                  <a:pt x="1204" y="11106"/>
                  <a:pt x="784" y="10463"/>
                  <a:pt x="472" y="9782"/>
                </a:cubicBezTo>
                <a:cubicBezTo>
                  <a:pt x="156" y="9110"/>
                  <a:pt x="0" y="8399"/>
                  <a:pt x="0" y="7648"/>
                </a:cubicBezTo>
                <a:cubicBezTo>
                  <a:pt x="0" y="6595"/>
                  <a:pt x="280" y="5601"/>
                  <a:pt x="844" y="4670"/>
                </a:cubicBezTo>
                <a:cubicBezTo>
                  <a:pt x="1404" y="3738"/>
                  <a:pt x="2180" y="2922"/>
                  <a:pt x="3164" y="2227"/>
                </a:cubicBezTo>
                <a:cubicBezTo>
                  <a:pt x="4144" y="1539"/>
                  <a:pt x="5296" y="991"/>
                  <a:pt x="6616" y="596"/>
                </a:cubicBezTo>
                <a:cubicBezTo>
                  <a:pt x="7936" y="198"/>
                  <a:pt x="9344" y="0"/>
                  <a:pt x="10820" y="0"/>
                </a:cubicBezTo>
                <a:cubicBezTo>
                  <a:pt x="12316" y="0"/>
                  <a:pt x="13720" y="198"/>
                  <a:pt x="15024" y="596"/>
                </a:cubicBezTo>
                <a:cubicBezTo>
                  <a:pt x="16336" y="994"/>
                  <a:pt x="17476" y="1539"/>
                  <a:pt x="18452" y="2227"/>
                </a:cubicBezTo>
                <a:cubicBezTo>
                  <a:pt x="19428" y="2922"/>
                  <a:pt x="20200" y="3738"/>
                  <a:pt x="20756" y="4670"/>
                </a:cubicBezTo>
                <a:cubicBezTo>
                  <a:pt x="21320" y="5604"/>
                  <a:pt x="21600" y="6595"/>
                  <a:pt x="21600" y="7648"/>
                </a:cubicBezTo>
                <a:moveTo>
                  <a:pt x="10820" y="11408"/>
                </a:moveTo>
                <a:cubicBezTo>
                  <a:pt x="11548" y="11408"/>
                  <a:pt x="12240" y="11310"/>
                  <a:pt x="12900" y="11115"/>
                </a:cubicBezTo>
                <a:cubicBezTo>
                  <a:pt x="13556" y="10923"/>
                  <a:pt x="14128" y="10652"/>
                  <a:pt x="14612" y="10310"/>
                </a:cubicBezTo>
                <a:cubicBezTo>
                  <a:pt x="15096" y="9969"/>
                  <a:pt x="15476" y="9565"/>
                  <a:pt x="15748" y="9107"/>
                </a:cubicBezTo>
                <a:cubicBezTo>
                  <a:pt x="16028" y="8650"/>
                  <a:pt x="16164" y="8159"/>
                  <a:pt x="16164" y="7645"/>
                </a:cubicBezTo>
                <a:cubicBezTo>
                  <a:pt x="16164" y="7131"/>
                  <a:pt x="16028" y="6643"/>
                  <a:pt x="15748" y="6177"/>
                </a:cubicBezTo>
                <a:cubicBezTo>
                  <a:pt x="15476" y="5714"/>
                  <a:pt x="15096" y="5304"/>
                  <a:pt x="14612" y="4952"/>
                </a:cubicBezTo>
                <a:cubicBezTo>
                  <a:pt x="14128" y="4604"/>
                  <a:pt x="13564" y="4328"/>
                  <a:pt x="12908" y="4136"/>
                </a:cubicBezTo>
                <a:cubicBezTo>
                  <a:pt x="12256" y="3944"/>
                  <a:pt x="11564" y="3842"/>
                  <a:pt x="10820" y="3842"/>
                </a:cubicBezTo>
                <a:cubicBezTo>
                  <a:pt x="10068" y="3842"/>
                  <a:pt x="9376" y="3941"/>
                  <a:pt x="8736" y="4136"/>
                </a:cubicBezTo>
                <a:cubicBezTo>
                  <a:pt x="8092" y="4328"/>
                  <a:pt x="7528" y="4604"/>
                  <a:pt x="7032" y="4952"/>
                </a:cubicBezTo>
                <a:cubicBezTo>
                  <a:pt x="6532" y="5304"/>
                  <a:pt x="6148" y="5714"/>
                  <a:pt x="5872" y="6171"/>
                </a:cubicBezTo>
                <a:cubicBezTo>
                  <a:pt x="5596" y="6629"/>
                  <a:pt x="5460" y="7120"/>
                  <a:pt x="5460" y="7642"/>
                </a:cubicBezTo>
                <a:cubicBezTo>
                  <a:pt x="5460" y="8156"/>
                  <a:pt x="5596" y="8644"/>
                  <a:pt x="5872" y="9105"/>
                </a:cubicBezTo>
                <a:cubicBezTo>
                  <a:pt x="6148" y="9562"/>
                  <a:pt x="6532" y="9966"/>
                  <a:pt x="7032" y="10307"/>
                </a:cubicBezTo>
                <a:cubicBezTo>
                  <a:pt x="7528" y="10649"/>
                  <a:pt x="8092" y="10920"/>
                  <a:pt x="8736" y="11112"/>
                </a:cubicBezTo>
                <a:cubicBezTo>
                  <a:pt x="9376" y="11310"/>
                  <a:pt x="10068" y="11408"/>
                  <a:pt x="10820" y="11408"/>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7" name="Shape 1845"/>
          <p:cNvSpPr/>
          <p:nvPr/>
        </p:nvSpPr>
        <p:spPr>
          <a:xfrm>
            <a:off x="4298123" y="5627676"/>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0275" y="0"/>
                </a:moveTo>
                <a:cubicBezTo>
                  <a:pt x="20642" y="0"/>
                  <a:pt x="20951" y="611"/>
                  <a:pt x="21209" y="1808"/>
                </a:cubicBezTo>
                <a:cubicBezTo>
                  <a:pt x="21468" y="3004"/>
                  <a:pt x="21600" y="4431"/>
                  <a:pt x="21600" y="6131"/>
                </a:cubicBezTo>
                <a:lnTo>
                  <a:pt x="21600" y="15497"/>
                </a:lnTo>
                <a:cubicBezTo>
                  <a:pt x="21600" y="17169"/>
                  <a:pt x="21468" y="18623"/>
                  <a:pt x="21209" y="19819"/>
                </a:cubicBezTo>
                <a:cubicBezTo>
                  <a:pt x="20951" y="21016"/>
                  <a:pt x="20642" y="21600"/>
                  <a:pt x="20275" y="21600"/>
                </a:cubicBezTo>
                <a:lnTo>
                  <a:pt x="1348" y="21600"/>
                </a:lnTo>
                <a:cubicBezTo>
                  <a:pt x="964" y="21600"/>
                  <a:pt x="640" y="21015"/>
                  <a:pt x="385" y="19873"/>
                </a:cubicBezTo>
                <a:cubicBezTo>
                  <a:pt x="126" y="18732"/>
                  <a:pt x="0" y="17277"/>
                  <a:pt x="0" y="15496"/>
                </a:cubicBezTo>
                <a:lnTo>
                  <a:pt x="0" y="6131"/>
                </a:lnTo>
                <a:cubicBezTo>
                  <a:pt x="0" y="4431"/>
                  <a:pt x="126" y="3004"/>
                  <a:pt x="385" y="1808"/>
                </a:cubicBezTo>
                <a:cubicBezTo>
                  <a:pt x="640" y="611"/>
                  <a:pt x="955" y="0"/>
                  <a:pt x="1319" y="0"/>
                </a:cubicBezTo>
                <a:lnTo>
                  <a:pt x="20275" y="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8" name="Shape 1846"/>
          <p:cNvSpPr/>
          <p:nvPr/>
        </p:nvSpPr>
        <p:spPr>
          <a:xfrm>
            <a:off x="5035655" y="5622566"/>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12303" y="0"/>
                  <a:pt x="13705" y="282"/>
                  <a:pt x="15013" y="844"/>
                </a:cubicBezTo>
                <a:cubicBezTo>
                  <a:pt x="16322" y="1406"/>
                  <a:pt x="17466" y="2180"/>
                  <a:pt x="18449" y="3154"/>
                </a:cubicBezTo>
                <a:cubicBezTo>
                  <a:pt x="19433" y="4128"/>
                  <a:pt x="20204" y="5277"/>
                  <a:pt x="20761" y="6590"/>
                </a:cubicBezTo>
                <a:cubicBezTo>
                  <a:pt x="21323" y="7897"/>
                  <a:pt x="21600" y="9303"/>
                  <a:pt x="21600" y="10797"/>
                </a:cubicBezTo>
                <a:cubicBezTo>
                  <a:pt x="21600" y="12291"/>
                  <a:pt x="21323" y="13697"/>
                  <a:pt x="20761" y="15010"/>
                </a:cubicBezTo>
                <a:cubicBezTo>
                  <a:pt x="20204" y="16317"/>
                  <a:pt x="19433" y="17463"/>
                  <a:pt x="18449" y="18440"/>
                </a:cubicBezTo>
                <a:cubicBezTo>
                  <a:pt x="17466" y="19423"/>
                  <a:pt x="16322" y="20188"/>
                  <a:pt x="15013" y="20750"/>
                </a:cubicBezTo>
                <a:cubicBezTo>
                  <a:pt x="13705" y="21312"/>
                  <a:pt x="12303" y="21600"/>
                  <a:pt x="10806" y="21600"/>
                </a:cubicBezTo>
                <a:cubicBezTo>
                  <a:pt x="9311" y="21600"/>
                  <a:pt x="7906" y="21312"/>
                  <a:pt x="6595" y="20750"/>
                </a:cubicBezTo>
                <a:cubicBezTo>
                  <a:pt x="5281" y="20188"/>
                  <a:pt x="4137" y="19420"/>
                  <a:pt x="3156" y="18440"/>
                </a:cubicBezTo>
                <a:cubicBezTo>
                  <a:pt x="2179" y="17463"/>
                  <a:pt x="1407" y="16317"/>
                  <a:pt x="845" y="15010"/>
                </a:cubicBezTo>
                <a:cubicBezTo>
                  <a:pt x="280" y="13697"/>
                  <a:pt x="0" y="12291"/>
                  <a:pt x="0" y="10797"/>
                </a:cubicBezTo>
                <a:cubicBezTo>
                  <a:pt x="0" y="9303"/>
                  <a:pt x="280" y="7897"/>
                  <a:pt x="845" y="6590"/>
                </a:cubicBezTo>
                <a:cubicBezTo>
                  <a:pt x="1407" y="5277"/>
                  <a:pt x="2179" y="4131"/>
                  <a:pt x="3156" y="3154"/>
                </a:cubicBezTo>
                <a:cubicBezTo>
                  <a:pt x="4137" y="2177"/>
                  <a:pt x="5281" y="1406"/>
                  <a:pt x="6595" y="844"/>
                </a:cubicBezTo>
                <a:cubicBezTo>
                  <a:pt x="7906" y="280"/>
                  <a:pt x="9311" y="0"/>
                  <a:pt x="10806" y="0"/>
                </a:cubicBezTo>
                <a:moveTo>
                  <a:pt x="17042" y="9744"/>
                </a:moveTo>
                <a:cubicBezTo>
                  <a:pt x="17042" y="9617"/>
                  <a:pt x="16997" y="9512"/>
                  <a:pt x="16901" y="9425"/>
                </a:cubicBezTo>
                <a:cubicBezTo>
                  <a:pt x="16805" y="9343"/>
                  <a:pt x="16706" y="9298"/>
                  <a:pt x="16596" y="9298"/>
                </a:cubicBezTo>
                <a:lnTo>
                  <a:pt x="5016" y="9298"/>
                </a:lnTo>
                <a:cubicBezTo>
                  <a:pt x="4719" y="9298"/>
                  <a:pt x="4569" y="9453"/>
                  <a:pt x="4569" y="9744"/>
                </a:cubicBezTo>
                <a:lnTo>
                  <a:pt x="4569" y="11879"/>
                </a:lnTo>
                <a:cubicBezTo>
                  <a:pt x="4569" y="12175"/>
                  <a:pt x="4719" y="12325"/>
                  <a:pt x="5016" y="12325"/>
                </a:cubicBezTo>
                <a:lnTo>
                  <a:pt x="16596" y="12325"/>
                </a:lnTo>
                <a:cubicBezTo>
                  <a:pt x="16706" y="12325"/>
                  <a:pt x="16805" y="12280"/>
                  <a:pt x="16901" y="12198"/>
                </a:cubicBezTo>
                <a:cubicBezTo>
                  <a:pt x="16997" y="12110"/>
                  <a:pt x="17042" y="12006"/>
                  <a:pt x="17042" y="11879"/>
                </a:cubicBezTo>
                <a:lnTo>
                  <a:pt x="17042" y="9744"/>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99" name="Shape 1847"/>
          <p:cNvSpPr/>
          <p:nvPr/>
        </p:nvSpPr>
        <p:spPr>
          <a:xfrm>
            <a:off x="1289092" y="6304751"/>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817" y="0"/>
                </a:lnTo>
                <a:lnTo>
                  <a:pt x="9817" y="9816"/>
                </a:lnTo>
                <a:lnTo>
                  <a:pt x="0" y="9816"/>
                </a:lnTo>
                <a:lnTo>
                  <a:pt x="0" y="0"/>
                </a:lnTo>
                <a:close/>
                <a:moveTo>
                  <a:pt x="0" y="11784"/>
                </a:moveTo>
                <a:lnTo>
                  <a:pt x="9817" y="11784"/>
                </a:lnTo>
                <a:lnTo>
                  <a:pt x="9817" y="21600"/>
                </a:lnTo>
                <a:lnTo>
                  <a:pt x="0" y="21600"/>
                </a:lnTo>
                <a:lnTo>
                  <a:pt x="0" y="11784"/>
                </a:lnTo>
                <a:close/>
                <a:moveTo>
                  <a:pt x="1956" y="7859"/>
                </a:moveTo>
                <a:lnTo>
                  <a:pt x="7861" y="7859"/>
                </a:lnTo>
                <a:lnTo>
                  <a:pt x="7861" y="1951"/>
                </a:lnTo>
                <a:lnTo>
                  <a:pt x="1956" y="1951"/>
                </a:lnTo>
                <a:lnTo>
                  <a:pt x="1956" y="7859"/>
                </a:lnTo>
                <a:close/>
                <a:moveTo>
                  <a:pt x="1956" y="19646"/>
                </a:moveTo>
                <a:lnTo>
                  <a:pt x="7861" y="19646"/>
                </a:lnTo>
                <a:lnTo>
                  <a:pt x="7861" y="13738"/>
                </a:lnTo>
                <a:lnTo>
                  <a:pt x="1956" y="13738"/>
                </a:lnTo>
                <a:lnTo>
                  <a:pt x="1956" y="19646"/>
                </a:lnTo>
                <a:close/>
                <a:moveTo>
                  <a:pt x="3925" y="3949"/>
                </a:moveTo>
                <a:lnTo>
                  <a:pt x="5907" y="3949"/>
                </a:lnTo>
                <a:lnTo>
                  <a:pt x="5907" y="5905"/>
                </a:lnTo>
                <a:lnTo>
                  <a:pt x="3925" y="5905"/>
                </a:lnTo>
                <a:lnTo>
                  <a:pt x="3925" y="3949"/>
                </a:lnTo>
                <a:close/>
                <a:moveTo>
                  <a:pt x="3925" y="15695"/>
                </a:moveTo>
                <a:lnTo>
                  <a:pt x="5907" y="15695"/>
                </a:lnTo>
                <a:lnTo>
                  <a:pt x="5907" y="17678"/>
                </a:lnTo>
                <a:lnTo>
                  <a:pt x="3925" y="17678"/>
                </a:lnTo>
                <a:lnTo>
                  <a:pt x="3925" y="15695"/>
                </a:lnTo>
                <a:close/>
                <a:moveTo>
                  <a:pt x="21600" y="9816"/>
                </a:moveTo>
                <a:lnTo>
                  <a:pt x="11783" y="9816"/>
                </a:lnTo>
                <a:lnTo>
                  <a:pt x="11783" y="0"/>
                </a:lnTo>
                <a:lnTo>
                  <a:pt x="21600" y="0"/>
                </a:lnTo>
                <a:lnTo>
                  <a:pt x="21600" y="9816"/>
                </a:lnTo>
                <a:close/>
                <a:moveTo>
                  <a:pt x="19644" y="11784"/>
                </a:moveTo>
                <a:lnTo>
                  <a:pt x="21600" y="11784"/>
                </a:lnTo>
                <a:lnTo>
                  <a:pt x="21600" y="17678"/>
                </a:lnTo>
                <a:lnTo>
                  <a:pt x="15693" y="17678"/>
                </a:lnTo>
                <a:lnTo>
                  <a:pt x="15693" y="15724"/>
                </a:lnTo>
                <a:lnTo>
                  <a:pt x="13739" y="15724"/>
                </a:lnTo>
                <a:lnTo>
                  <a:pt x="13739" y="21600"/>
                </a:lnTo>
                <a:lnTo>
                  <a:pt x="11783" y="21600"/>
                </a:lnTo>
                <a:lnTo>
                  <a:pt x="11783" y="11784"/>
                </a:lnTo>
                <a:lnTo>
                  <a:pt x="17646" y="11784"/>
                </a:lnTo>
                <a:lnTo>
                  <a:pt x="17646" y="13738"/>
                </a:lnTo>
                <a:lnTo>
                  <a:pt x="19644" y="13738"/>
                </a:lnTo>
                <a:lnTo>
                  <a:pt x="19644" y="11784"/>
                </a:lnTo>
                <a:close/>
                <a:moveTo>
                  <a:pt x="19644" y="1954"/>
                </a:moveTo>
                <a:lnTo>
                  <a:pt x="13739" y="1954"/>
                </a:lnTo>
                <a:lnTo>
                  <a:pt x="13739" y="7862"/>
                </a:lnTo>
                <a:lnTo>
                  <a:pt x="19644" y="7862"/>
                </a:lnTo>
                <a:lnTo>
                  <a:pt x="19644" y="1954"/>
                </a:lnTo>
                <a:close/>
                <a:moveTo>
                  <a:pt x="17646" y="5905"/>
                </a:moveTo>
                <a:lnTo>
                  <a:pt x="15693" y="5905"/>
                </a:lnTo>
                <a:lnTo>
                  <a:pt x="15693" y="3949"/>
                </a:lnTo>
                <a:lnTo>
                  <a:pt x="17646" y="3949"/>
                </a:lnTo>
                <a:lnTo>
                  <a:pt x="17646" y="5905"/>
                </a:lnTo>
                <a:close/>
                <a:moveTo>
                  <a:pt x="15693" y="19646"/>
                </a:moveTo>
                <a:lnTo>
                  <a:pt x="17646" y="19646"/>
                </a:lnTo>
                <a:lnTo>
                  <a:pt x="17646" y="21600"/>
                </a:lnTo>
                <a:lnTo>
                  <a:pt x="15693" y="21600"/>
                </a:lnTo>
                <a:lnTo>
                  <a:pt x="15693" y="19646"/>
                </a:lnTo>
                <a:close/>
                <a:moveTo>
                  <a:pt x="19644" y="19646"/>
                </a:moveTo>
                <a:lnTo>
                  <a:pt x="21600" y="19646"/>
                </a:lnTo>
                <a:lnTo>
                  <a:pt x="21600" y="21600"/>
                </a:lnTo>
                <a:lnTo>
                  <a:pt x="19644" y="21600"/>
                </a:lnTo>
                <a:lnTo>
                  <a:pt x="19644" y="19646"/>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0" name="Shape 1848"/>
          <p:cNvSpPr/>
          <p:nvPr/>
        </p:nvSpPr>
        <p:spPr>
          <a:xfrm>
            <a:off x="2003576" y="6295807"/>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2" y="0"/>
                  <a:pt x="13706" y="282"/>
                  <a:pt x="15011" y="844"/>
                </a:cubicBezTo>
                <a:cubicBezTo>
                  <a:pt x="16319" y="1409"/>
                  <a:pt x="17464" y="2180"/>
                  <a:pt x="18450" y="3157"/>
                </a:cubicBezTo>
                <a:cubicBezTo>
                  <a:pt x="19433" y="4134"/>
                  <a:pt x="20201" y="5277"/>
                  <a:pt x="20761" y="6587"/>
                </a:cubicBezTo>
                <a:cubicBezTo>
                  <a:pt x="21317" y="7900"/>
                  <a:pt x="21600" y="9304"/>
                  <a:pt x="21600" y="10800"/>
                </a:cubicBezTo>
                <a:cubicBezTo>
                  <a:pt x="21600" y="12296"/>
                  <a:pt x="21317" y="13700"/>
                  <a:pt x="20761" y="15010"/>
                </a:cubicBezTo>
                <a:cubicBezTo>
                  <a:pt x="20201" y="16320"/>
                  <a:pt x="19430" y="17466"/>
                  <a:pt x="18450" y="18443"/>
                </a:cubicBezTo>
                <a:cubicBezTo>
                  <a:pt x="17464" y="19420"/>
                  <a:pt x="16319" y="20194"/>
                  <a:pt x="15011" y="20756"/>
                </a:cubicBezTo>
                <a:cubicBezTo>
                  <a:pt x="13706" y="21318"/>
                  <a:pt x="12302" y="21600"/>
                  <a:pt x="10807" y="21600"/>
                </a:cubicBezTo>
                <a:cubicBezTo>
                  <a:pt x="9310" y="21600"/>
                  <a:pt x="7905" y="21318"/>
                  <a:pt x="6594" y="20756"/>
                </a:cubicBezTo>
                <a:cubicBezTo>
                  <a:pt x="5281" y="20194"/>
                  <a:pt x="4136" y="19420"/>
                  <a:pt x="3159" y="18443"/>
                </a:cubicBezTo>
                <a:cubicBezTo>
                  <a:pt x="2178" y="17466"/>
                  <a:pt x="1410" y="16320"/>
                  <a:pt x="848" y="15010"/>
                </a:cubicBezTo>
                <a:cubicBezTo>
                  <a:pt x="283" y="13700"/>
                  <a:pt x="0" y="12296"/>
                  <a:pt x="0" y="10800"/>
                </a:cubicBezTo>
                <a:cubicBezTo>
                  <a:pt x="0" y="9304"/>
                  <a:pt x="283" y="7900"/>
                  <a:pt x="848" y="6587"/>
                </a:cubicBezTo>
                <a:cubicBezTo>
                  <a:pt x="1410" y="5277"/>
                  <a:pt x="2181" y="4134"/>
                  <a:pt x="3159" y="3157"/>
                </a:cubicBezTo>
                <a:cubicBezTo>
                  <a:pt x="4136" y="2180"/>
                  <a:pt x="5281" y="1409"/>
                  <a:pt x="6594" y="844"/>
                </a:cubicBezTo>
                <a:cubicBezTo>
                  <a:pt x="7903" y="280"/>
                  <a:pt x="9307" y="0"/>
                  <a:pt x="10807" y="0"/>
                </a:cubicBezTo>
                <a:moveTo>
                  <a:pt x="13296" y="11689"/>
                </a:moveTo>
                <a:cubicBezTo>
                  <a:pt x="13522" y="11512"/>
                  <a:pt x="13743" y="11300"/>
                  <a:pt x="13966" y="11068"/>
                </a:cubicBezTo>
                <a:cubicBezTo>
                  <a:pt x="14186" y="10831"/>
                  <a:pt x="14392" y="10577"/>
                  <a:pt x="14587" y="10297"/>
                </a:cubicBezTo>
                <a:cubicBezTo>
                  <a:pt x="14782" y="10018"/>
                  <a:pt x="14938" y="9707"/>
                  <a:pt x="15054" y="9360"/>
                </a:cubicBezTo>
                <a:cubicBezTo>
                  <a:pt x="15172" y="9013"/>
                  <a:pt x="15229" y="8603"/>
                  <a:pt x="15229" y="8135"/>
                </a:cubicBezTo>
                <a:cubicBezTo>
                  <a:pt x="15229" y="7522"/>
                  <a:pt x="15107" y="6977"/>
                  <a:pt x="14856" y="6497"/>
                </a:cubicBezTo>
                <a:cubicBezTo>
                  <a:pt x="14607" y="6023"/>
                  <a:pt x="14277" y="5625"/>
                  <a:pt x="13861" y="5317"/>
                </a:cubicBezTo>
                <a:cubicBezTo>
                  <a:pt x="13446" y="5006"/>
                  <a:pt x="12980" y="4766"/>
                  <a:pt x="12460" y="4600"/>
                </a:cubicBezTo>
                <a:cubicBezTo>
                  <a:pt x="11940" y="4433"/>
                  <a:pt x="11426" y="4348"/>
                  <a:pt x="10912" y="4348"/>
                </a:cubicBezTo>
                <a:cubicBezTo>
                  <a:pt x="10344" y="4348"/>
                  <a:pt x="9832" y="4425"/>
                  <a:pt x="9377" y="4571"/>
                </a:cubicBezTo>
                <a:cubicBezTo>
                  <a:pt x="8923" y="4721"/>
                  <a:pt x="8535" y="4882"/>
                  <a:pt x="8222" y="5051"/>
                </a:cubicBezTo>
                <a:cubicBezTo>
                  <a:pt x="7905" y="5224"/>
                  <a:pt x="7668" y="5382"/>
                  <a:pt x="7504" y="5531"/>
                </a:cubicBezTo>
                <a:cubicBezTo>
                  <a:pt x="7340" y="5681"/>
                  <a:pt x="7250" y="5763"/>
                  <a:pt x="7233" y="5783"/>
                </a:cubicBezTo>
                <a:cubicBezTo>
                  <a:pt x="7086" y="5927"/>
                  <a:pt x="7075" y="6102"/>
                  <a:pt x="7191" y="6308"/>
                </a:cubicBezTo>
                <a:lnTo>
                  <a:pt x="8476" y="7864"/>
                </a:lnTo>
                <a:cubicBezTo>
                  <a:pt x="8513" y="7937"/>
                  <a:pt x="8600" y="7991"/>
                  <a:pt x="8747" y="8025"/>
                </a:cubicBezTo>
                <a:cubicBezTo>
                  <a:pt x="8855" y="8025"/>
                  <a:pt x="8959" y="7999"/>
                  <a:pt x="9058" y="7946"/>
                </a:cubicBezTo>
                <a:lnTo>
                  <a:pt x="9194" y="7838"/>
                </a:lnTo>
                <a:cubicBezTo>
                  <a:pt x="9281" y="7765"/>
                  <a:pt x="9406" y="7686"/>
                  <a:pt x="9564" y="7601"/>
                </a:cubicBezTo>
                <a:cubicBezTo>
                  <a:pt x="9725" y="7514"/>
                  <a:pt x="9897" y="7440"/>
                  <a:pt x="10095" y="7375"/>
                </a:cubicBezTo>
                <a:cubicBezTo>
                  <a:pt x="10287" y="7313"/>
                  <a:pt x="10499" y="7282"/>
                  <a:pt x="10725" y="7282"/>
                </a:cubicBezTo>
                <a:cubicBezTo>
                  <a:pt x="11092" y="7282"/>
                  <a:pt x="11406" y="7384"/>
                  <a:pt x="11663" y="7587"/>
                </a:cubicBezTo>
                <a:cubicBezTo>
                  <a:pt x="11920" y="7790"/>
                  <a:pt x="12050" y="8050"/>
                  <a:pt x="12050" y="8363"/>
                </a:cubicBezTo>
                <a:cubicBezTo>
                  <a:pt x="12050" y="8697"/>
                  <a:pt x="11940" y="8990"/>
                  <a:pt x="11720" y="9236"/>
                </a:cubicBezTo>
                <a:cubicBezTo>
                  <a:pt x="11499" y="9484"/>
                  <a:pt x="11222" y="9755"/>
                  <a:pt x="10886" y="10055"/>
                </a:cubicBezTo>
                <a:cubicBezTo>
                  <a:pt x="10680" y="10216"/>
                  <a:pt x="10471" y="10399"/>
                  <a:pt x="10256" y="10600"/>
                </a:cubicBezTo>
                <a:cubicBezTo>
                  <a:pt x="10047" y="10803"/>
                  <a:pt x="9849" y="11034"/>
                  <a:pt x="9677" y="11297"/>
                </a:cubicBezTo>
                <a:cubicBezTo>
                  <a:pt x="9502" y="11560"/>
                  <a:pt x="9358" y="11845"/>
                  <a:pt x="9250" y="12155"/>
                </a:cubicBezTo>
                <a:cubicBezTo>
                  <a:pt x="9143" y="12466"/>
                  <a:pt x="9086" y="12825"/>
                  <a:pt x="9086" y="13231"/>
                </a:cubicBezTo>
                <a:lnTo>
                  <a:pt x="9086" y="14095"/>
                </a:lnTo>
                <a:cubicBezTo>
                  <a:pt x="9086" y="14202"/>
                  <a:pt x="9129" y="14298"/>
                  <a:pt x="9211" y="14378"/>
                </a:cubicBezTo>
                <a:cubicBezTo>
                  <a:pt x="9290" y="14459"/>
                  <a:pt x="9386" y="14499"/>
                  <a:pt x="9493" y="14499"/>
                </a:cubicBezTo>
                <a:lnTo>
                  <a:pt x="11711" y="14499"/>
                </a:lnTo>
                <a:cubicBezTo>
                  <a:pt x="11821" y="14499"/>
                  <a:pt x="11912" y="14459"/>
                  <a:pt x="11991" y="14378"/>
                </a:cubicBezTo>
                <a:cubicBezTo>
                  <a:pt x="12067" y="14298"/>
                  <a:pt x="12107" y="14202"/>
                  <a:pt x="12107" y="14095"/>
                </a:cubicBezTo>
                <a:lnTo>
                  <a:pt x="12107" y="13406"/>
                </a:lnTo>
                <a:cubicBezTo>
                  <a:pt x="12107" y="13053"/>
                  <a:pt x="12220" y="12757"/>
                  <a:pt x="12451" y="12508"/>
                </a:cubicBezTo>
                <a:cubicBezTo>
                  <a:pt x="12680" y="12260"/>
                  <a:pt x="12960" y="11989"/>
                  <a:pt x="13296" y="11689"/>
                </a:cubicBezTo>
                <a:moveTo>
                  <a:pt x="12107" y="15665"/>
                </a:moveTo>
                <a:cubicBezTo>
                  <a:pt x="12107" y="15558"/>
                  <a:pt x="12067" y="15464"/>
                  <a:pt x="11997" y="15383"/>
                </a:cubicBezTo>
                <a:cubicBezTo>
                  <a:pt x="11929" y="15301"/>
                  <a:pt x="11830" y="15258"/>
                  <a:pt x="11711" y="15258"/>
                </a:cubicBezTo>
                <a:lnTo>
                  <a:pt x="9493" y="15258"/>
                </a:lnTo>
                <a:cubicBezTo>
                  <a:pt x="9386" y="15258"/>
                  <a:pt x="9293" y="15301"/>
                  <a:pt x="9211" y="15383"/>
                </a:cubicBezTo>
                <a:cubicBezTo>
                  <a:pt x="9129" y="15464"/>
                  <a:pt x="9086" y="15558"/>
                  <a:pt x="9086" y="15665"/>
                </a:cubicBezTo>
                <a:lnTo>
                  <a:pt x="9086" y="17774"/>
                </a:lnTo>
                <a:cubicBezTo>
                  <a:pt x="9086" y="17881"/>
                  <a:pt x="9129" y="17980"/>
                  <a:pt x="9211" y="18065"/>
                </a:cubicBezTo>
                <a:cubicBezTo>
                  <a:pt x="9290" y="18152"/>
                  <a:pt x="9386" y="18195"/>
                  <a:pt x="9493" y="18195"/>
                </a:cubicBezTo>
                <a:lnTo>
                  <a:pt x="11711" y="18195"/>
                </a:lnTo>
                <a:cubicBezTo>
                  <a:pt x="11821" y="18195"/>
                  <a:pt x="11912" y="18152"/>
                  <a:pt x="11991" y="18065"/>
                </a:cubicBezTo>
                <a:cubicBezTo>
                  <a:pt x="12067" y="17980"/>
                  <a:pt x="12107" y="17881"/>
                  <a:pt x="12107" y="17774"/>
                </a:cubicBezTo>
                <a:lnTo>
                  <a:pt x="12107" y="1566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1" name="Shape 1849"/>
          <p:cNvSpPr/>
          <p:nvPr/>
        </p:nvSpPr>
        <p:spPr>
          <a:xfrm>
            <a:off x="2759035" y="6295804"/>
            <a:ext cx="307303" cy="306601"/>
          </a:xfrm>
          <a:custGeom>
            <a:avLst/>
            <a:gdLst/>
            <a:ahLst/>
            <a:cxnLst>
              <a:cxn ang="0">
                <a:pos x="wd2" y="hd2"/>
              </a:cxn>
              <a:cxn ang="5400000">
                <a:pos x="wd2" y="hd2"/>
              </a:cxn>
              <a:cxn ang="10800000">
                <a:pos x="wd2" y="hd2"/>
              </a:cxn>
              <a:cxn ang="16200000">
                <a:pos x="wd2" y="hd2"/>
              </a:cxn>
            </a:cxnLst>
            <a:rect l="0" t="0" r="r" b="b"/>
            <a:pathLst>
              <a:path w="21591" h="21498" extrusionOk="0">
                <a:moveTo>
                  <a:pt x="14059" y="6524"/>
                </a:moveTo>
                <a:cubicBezTo>
                  <a:pt x="13646" y="6524"/>
                  <a:pt x="13257" y="6670"/>
                  <a:pt x="12887" y="6962"/>
                </a:cubicBezTo>
                <a:cubicBezTo>
                  <a:pt x="12520" y="7257"/>
                  <a:pt x="12156" y="7651"/>
                  <a:pt x="11798" y="8139"/>
                </a:cubicBezTo>
                <a:cubicBezTo>
                  <a:pt x="11441" y="8626"/>
                  <a:pt x="11081" y="9184"/>
                  <a:pt x="10727" y="9814"/>
                </a:cubicBezTo>
                <a:cubicBezTo>
                  <a:pt x="10372" y="10445"/>
                  <a:pt x="10017" y="11093"/>
                  <a:pt x="9665" y="11765"/>
                </a:cubicBezTo>
                <a:cubicBezTo>
                  <a:pt x="9234" y="12585"/>
                  <a:pt x="8794" y="13394"/>
                  <a:pt x="8336" y="14196"/>
                </a:cubicBezTo>
                <a:cubicBezTo>
                  <a:pt x="7876" y="14996"/>
                  <a:pt x="7384" y="15717"/>
                  <a:pt x="6858" y="16357"/>
                </a:cubicBezTo>
                <a:cubicBezTo>
                  <a:pt x="6330" y="16996"/>
                  <a:pt x="5752" y="17510"/>
                  <a:pt x="5119" y="17898"/>
                </a:cubicBezTo>
                <a:cubicBezTo>
                  <a:pt x="4485" y="18289"/>
                  <a:pt x="3788" y="18488"/>
                  <a:pt x="3022" y="18488"/>
                </a:cubicBezTo>
                <a:lnTo>
                  <a:pt x="458" y="18488"/>
                </a:lnTo>
                <a:cubicBezTo>
                  <a:pt x="333" y="18488"/>
                  <a:pt x="225" y="18432"/>
                  <a:pt x="135" y="18324"/>
                </a:cubicBezTo>
                <a:cubicBezTo>
                  <a:pt x="44" y="18219"/>
                  <a:pt x="0" y="18091"/>
                  <a:pt x="0" y="17942"/>
                </a:cubicBezTo>
                <a:lnTo>
                  <a:pt x="0" y="15790"/>
                </a:lnTo>
                <a:cubicBezTo>
                  <a:pt x="0" y="15638"/>
                  <a:pt x="44" y="15513"/>
                  <a:pt x="135" y="15411"/>
                </a:cubicBezTo>
                <a:cubicBezTo>
                  <a:pt x="225" y="15311"/>
                  <a:pt x="333" y="15256"/>
                  <a:pt x="458" y="15256"/>
                </a:cubicBezTo>
                <a:lnTo>
                  <a:pt x="3022" y="15256"/>
                </a:lnTo>
                <a:cubicBezTo>
                  <a:pt x="3421" y="15256"/>
                  <a:pt x="3810" y="15113"/>
                  <a:pt x="4189" y="14824"/>
                </a:cubicBezTo>
                <a:cubicBezTo>
                  <a:pt x="4568" y="14538"/>
                  <a:pt x="4933" y="14150"/>
                  <a:pt x="5285" y="13665"/>
                </a:cubicBezTo>
                <a:cubicBezTo>
                  <a:pt x="5637" y="13180"/>
                  <a:pt x="5985" y="12623"/>
                  <a:pt x="6340" y="11995"/>
                </a:cubicBezTo>
                <a:cubicBezTo>
                  <a:pt x="6692" y="11367"/>
                  <a:pt x="7042" y="10716"/>
                  <a:pt x="7394" y="10045"/>
                </a:cubicBezTo>
                <a:cubicBezTo>
                  <a:pt x="7822" y="9225"/>
                  <a:pt x="8270" y="8407"/>
                  <a:pt x="8735" y="7599"/>
                </a:cubicBezTo>
                <a:cubicBezTo>
                  <a:pt x="9200" y="6790"/>
                  <a:pt x="9696" y="6063"/>
                  <a:pt x="10223" y="5421"/>
                </a:cubicBezTo>
                <a:cubicBezTo>
                  <a:pt x="10749" y="4776"/>
                  <a:pt x="11324" y="4262"/>
                  <a:pt x="11950" y="3876"/>
                </a:cubicBezTo>
                <a:cubicBezTo>
                  <a:pt x="12574" y="3488"/>
                  <a:pt x="13276" y="3293"/>
                  <a:pt x="14057" y="3293"/>
                </a:cubicBezTo>
                <a:lnTo>
                  <a:pt x="16435" y="3293"/>
                </a:lnTo>
                <a:lnTo>
                  <a:pt x="16435" y="712"/>
                </a:lnTo>
                <a:cubicBezTo>
                  <a:pt x="16435" y="329"/>
                  <a:pt x="16530" y="102"/>
                  <a:pt x="16721" y="23"/>
                </a:cubicBezTo>
                <a:cubicBezTo>
                  <a:pt x="16914" y="-50"/>
                  <a:pt x="17147" y="49"/>
                  <a:pt x="17418" y="318"/>
                </a:cubicBezTo>
                <a:lnTo>
                  <a:pt x="21331" y="4203"/>
                </a:lnTo>
                <a:cubicBezTo>
                  <a:pt x="21512" y="4373"/>
                  <a:pt x="21598" y="4583"/>
                  <a:pt x="21588" y="4834"/>
                </a:cubicBezTo>
                <a:cubicBezTo>
                  <a:pt x="21588" y="5103"/>
                  <a:pt x="21502" y="5322"/>
                  <a:pt x="21331" y="5488"/>
                </a:cubicBezTo>
                <a:lnTo>
                  <a:pt x="17418" y="9362"/>
                </a:lnTo>
                <a:cubicBezTo>
                  <a:pt x="17147" y="9630"/>
                  <a:pt x="16914" y="9727"/>
                  <a:pt x="16721" y="9645"/>
                </a:cubicBezTo>
                <a:cubicBezTo>
                  <a:pt x="16530" y="9569"/>
                  <a:pt x="16435" y="9338"/>
                  <a:pt x="16435" y="8956"/>
                </a:cubicBezTo>
                <a:lnTo>
                  <a:pt x="16435" y="6524"/>
                </a:lnTo>
                <a:lnTo>
                  <a:pt x="14059" y="6524"/>
                </a:lnTo>
                <a:close/>
                <a:moveTo>
                  <a:pt x="462" y="6495"/>
                </a:moveTo>
                <a:cubicBezTo>
                  <a:pt x="338" y="6495"/>
                  <a:pt x="230" y="6449"/>
                  <a:pt x="139" y="6349"/>
                </a:cubicBezTo>
                <a:cubicBezTo>
                  <a:pt x="49" y="6250"/>
                  <a:pt x="5" y="6127"/>
                  <a:pt x="5" y="5978"/>
                </a:cubicBezTo>
                <a:lnTo>
                  <a:pt x="5" y="3824"/>
                </a:lnTo>
                <a:cubicBezTo>
                  <a:pt x="5" y="3462"/>
                  <a:pt x="157" y="3287"/>
                  <a:pt x="462" y="3293"/>
                </a:cubicBezTo>
                <a:lnTo>
                  <a:pt x="3027" y="3293"/>
                </a:lnTo>
                <a:cubicBezTo>
                  <a:pt x="3560" y="3293"/>
                  <a:pt x="4054" y="3389"/>
                  <a:pt x="4514" y="3573"/>
                </a:cubicBezTo>
                <a:cubicBezTo>
                  <a:pt x="4974" y="3763"/>
                  <a:pt x="5410" y="4022"/>
                  <a:pt x="5821" y="4358"/>
                </a:cubicBezTo>
                <a:cubicBezTo>
                  <a:pt x="6229" y="4691"/>
                  <a:pt x="6609" y="5085"/>
                  <a:pt x="6963" y="5532"/>
                </a:cubicBezTo>
                <a:cubicBezTo>
                  <a:pt x="7318" y="5979"/>
                  <a:pt x="7656" y="6463"/>
                  <a:pt x="7994" y="6983"/>
                </a:cubicBezTo>
                <a:cubicBezTo>
                  <a:pt x="7519" y="7824"/>
                  <a:pt x="7059" y="8653"/>
                  <a:pt x="6621" y="9473"/>
                </a:cubicBezTo>
                <a:cubicBezTo>
                  <a:pt x="6589" y="9549"/>
                  <a:pt x="6557" y="9610"/>
                  <a:pt x="6516" y="9668"/>
                </a:cubicBezTo>
                <a:cubicBezTo>
                  <a:pt x="6477" y="9727"/>
                  <a:pt x="6442" y="9794"/>
                  <a:pt x="6410" y="9876"/>
                </a:cubicBezTo>
                <a:cubicBezTo>
                  <a:pt x="5862" y="8927"/>
                  <a:pt x="5319" y="8127"/>
                  <a:pt x="4776" y="7473"/>
                </a:cubicBezTo>
                <a:cubicBezTo>
                  <a:pt x="4233" y="6822"/>
                  <a:pt x="3651" y="6495"/>
                  <a:pt x="3024" y="6495"/>
                </a:cubicBezTo>
                <a:lnTo>
                  <a:pt x="462" y="6495"/>
                </a:lnTo>
                <a:close/>
                <a:moveTo>
                  <a:pt x="21333" y="15997"/>
                </a:moveTo>
                <a:cubicBezTo>
                  <a:pt x="21514" y="16167"/>
                  <a:pt x="21600" y="16386"/>
                  <a:pt x="21590" y="16657"/>
                </a:cubicBezTo>
                <a:cubicBezTo>
                  <a:pt x="21590" y="16908"/>
                  <a:pt x="21505" y="17116"/>
                  <a:pt x="21333" y="17285"/>
                </a:cubicBezTo>
                <a:lnTo>
                  <a:pt x="17421" y="21182"/>
                </a:lnTo>
                <a:cubicBezTo>
                  <a:pt x="17149" y="21454"/>
                  <a:pt x="16917" y="21550"/>
                  <a:pt x="16724" y="21471"/>
                </a:cubicBezTo>
                <a:cubicBezTo>
                  <a:pt x="16533" y="21392"/>
                  <a:pt x="16437" y="21162"/>
                  <a:pt x="16437" y="20779"/>
                </a:cubicBezTo>
                <a:lnTo>
                  <a:pt x="16437" y="18432"/>
                </a:lnTo>
                <a:lnTo>
                  <a:pt x="14059" y="18432"/>
                </a:lnTo>
                <a:cubicBezTo>
                  <a:pt x="13528" y="18432"/>
                  <a:pt x="13031" y="18336"/>
                  <a:pt x="12574" y="18143"/>
                </a:cubicBezTo>
                <a:cubicBezTo>
                  <a:pt x="12114" y="17953"/>
                  <a:pt x="11681" y="17691"/>
                  <a:pt x="11280" y="17355"/>
                </a:cubicBezTo>
                <a:cubicBezTo>
                  <a:pt x="10878" y="17019"/>
                  <a:pt x="10497" y="16628"/>
                  <a:pt x="10137" y="16181"/>
                </a:cubicBezTo>
                <a:cubicBezTo>
                  <a:pt x="9780" y="15732"/>
                  <a:pt x="9440" y="15253"/>
                  <a:pt x="9119" y="14739"/>
                </a:cubicBezTo>
                <a:cubicBezTo>
                  <a:pt x="9344" y="14360"/>
                  <a:pt x="9567" y="13963"/>
                  <a:pt x="9780" y="13551"/>
                </a:cubicBezTo>
                <a:cubicBezTo>
                  <a:pt x="9995" y="13142"/>
                  <a:pt x="10218" y="12740"/>
                  <a:pt x="10443" y="12337"/>
                </a:cubicBezTo>
                <a:cubicBezTo>
                  <a:pt x="10475" y="12246"/>
                  <a:pt x="10514" y="12165"/>
                  <a:pt x="10560" y="12091"/>
                </a:cubicBezTo>
                <a:cubicBezTo>
                  <a:pt x="10609" y="12024"/>
                  <a:pt x="10646" y="11940"/>
                  <a:pt x="10680" y="11846"/>
                </a:cubicBezTo>
                <a:cubicBezTo>
                  <a:pt x="11226" y="12798"/>
                  <a:pt x="11769" y="13592"/>
                  <a:pt x="12315" y="14231"/>
                </a:cubicBezTo>
                <a:cubicBezTo>
                  <a:pt x="12855" y="14868"/>
                  <a:pt x="13440" y="15189"/>
                  <a:pt x="14064" y="15189"/>
                </a:cubicBezTo>
                <a:lnTo>
                  <a:pt x="16442" y="15189"/>
                </a:lnTo>
                <a:lnTo>
                  <a:pt x="16442" y="12532"/>
                </a:lnTo>
                <a:cubicBezTo>
                  <a:pt x="16442" y="12153"/>
                  <a:pt x="16538" y="11922"/>
                  <a:pt x="16728" y="11846"/>
                </a:cubicBezTo>
                <a:cubicBezTo>
                  <a:pt x="16922" y="11773"/>
                  <a:pt x="17154" y="11867"/>
                  <a:pt x="17426" y="12126"/>
                </a:cubicBezTo>
                <a:lnTo>
                  <a:pt x="21333" y="15997"/>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2" name="Shape 1850"/>
          <p:cNvSpPr/>
          <p:nvPr/>
        </p:nvSpPr>
        <p:spPr>
          <a:xfrm>
            <a:off x="3513208" y="6295806"/>
            <a:ext cx="307318" cy="306606"/>
          </a:xfrm>
          <a:custGeom>
            <a:avLst/>
            <a:gdLst/>
            <a:ahLst/>
            <a:cxnLst>
              <a:cxn ang="0">
                <a:pos x="wd2" y="hd2"/>
              </a:cxn>
              <a:cxn ang="5400000">
                <a:pos x="wd2" y="hd2"/>
              </a:cxn>
              <a:cxn ang="10800000">
                <a:pos x="wd2" y="hd2"/>
              </a:cxn>
              <a:cxn ang="16200000">
                <a:pos x="wd2" y="hd2"/>
              </a:cxn>
            </a:cxnLst>
            <a:rect l="0" t="0" r="r" b="b"/>
            <a:pathLst>
              <a:path w="21519" h="21432" extrusionOk="0">
                <a:moveTo>
                  <a:pt x="18959" y="13479"/>
                </a:moveTo>
                <a:cubicBezTo>
                  <a:pt x="19079" y="13532"/>
                  <a:pt x="19165" y="13624"/>
                  <a:pt x="19217" y="13756"/>
                </a:cubicBezTo>
                <a:cubicBezTo>
                  <a:pt x="19268" y="13885"/>
                  <a:pt x="19273" y="14022"/>
                  <a:pt x="19228" y="14165"/>
                </a:cubicBezTo>
                <a:cubicBezTo>
                  <a:pt x="18833" y="15579"/>
                  <a:pt x="18235" y="16806"/>
                  <a:pt x="17439" y="17842"/>
                </a:cubicBezTo>
                <a:cubicBezTo>
                  <a:pt x="16643" y="18886"/>
                  <a:pt x="15732" y="19707"/>
                  <a:pt x="14708" y="20309"/>
                </a:cubicBezTo>
                <a:cubicBezTo>
                  <a:pt x="13684" y="20911"/>
                  <a:pt x="12579" y="21275"/>
                  <a:pt x="11389" y="21396"/>
                </a:cubicBezTo>
                <a:cubicBezTo>
                  <a:pt x="10202" y="21516"/>
                  <a:pt x="9023" y="21337"/>
                  <a:pt x="7857" y="20866"/>
                </a:cubicBezTo>
                <a:cubicBezTo>
                  <a:pt x="6847" y="20443"/>
                  <a:pt x="5946" y="19850"/>
                  <a:pt x="5149" y="19068"/>
                </a:cubicBezTo>
                <a:cubicBezTo>
                  <a:pt x="4353" y="18293"/>
                  <a:pt x="3683" y="17363"/>
                  <a:pt x="3137" y="16282"/>
                </a:cubicBezTo>
                <a:lnTo>
                  <a:pt x="840" y="17623"/>
                </a:lnTo>
                <a:cubicBezTo>
                  <a:pt x="519" y="17828"/>
                  <a:pt x="282" y="17853"/>
                  <a:pt x="130" y="17693"/>
                </a:cubicBezTo>
                <a:cubicBezTo>
                  <a:pt x="-25" y="17539"/>
                  <a:pt x="-41" y="17251"/>
                  <a:pt x="78" y="16828"/>
                </a:cubicBezTo>
                <a:lnTo>
                  <a:pt x="1760" y="10972"/>
                </a:lnTo>
                <a:cubicBezTo>
                  <a:pt x="1835" y="10675"/>
                  <a:pt x="1985" y="10477"/>
                  <a:pt x="2201" y="10370"/>
                </a:cubicBezTo>
                <a:cubicBezTo>
                  <a:pt x="2416" y="10261"/>
                  <a:pt x="2639" y="10244"/>
                  <a:pt x="2863" y="10314"/>
                </a:cubicBezTo>
                <a:lnTo>
                  <a:pt x="7773" y="12328"/>
                </a:lnTo>
                <a:cubicBezTo>
                  <a:pt x="8110" y="12471"/>
                  <a:pt x="8281" y="12650"/>
                  <a:pt x="8288" y="12868"/>
                </a:cubicBezTo>
                <a:cubicBezTo>
                  <a:pt x="8297" y="13089"/>
                  <a:pt x="8140" y="13302"/>
                  <a:pt x="7820" y="13507"/>
                </a:cubicBezTo>
                <a:lnTo>
                  <a:pt x="5552" y="14845"/>
                </a:lnTo>
                <a:cubicBezTo>
                  <a:pt x="5948" y="15543"/>
                  <a:pt x="6409" y="16145"/>
                  <a:pt x="6939" y="16649"/>
                </a:cubicBezTo>
                <a:cubicBezTo>
                  <a:pt x="7466" y="17156"/>
                  <a:pt x="8063" y="17539"/>
                  <a:pt x="8740" y="17808"/>
                </a:cubicBezTo>
                <a:cubicBezTo>
                  <a:pt x="9569" y="18141"/>
                  <a:pt x="10396" y="18265"/>
                  <a:pt x="11223" y="18186"/>
                </a:cubicBezTo>
                <a:cubicBezTo>
                  <a:pt x="12050" y="18105"/>
                  <a:pt x="12827" y="17856"/>
                  <a:pt x="13544" y="17433"/>
                </a:cubicBezTo>
                <a:cubicBezTo>
                  <a:pt x="14265" y="17016"/>
                  <a:pt x="14900" y="16439"/>
                  <a:pt x="15448" y="15702"/>
                </a:cubicBezTo>
                <a:cubicBezTo>
                  <a:pt x="15999" y="14971"/>
                  <a:pt x="16411" y="14112"/>
                  <a:pt x="16687" y="13115"/>
                </a:cubicBezTo>
                <a:cubicBezTo>
                  <a:pt x="16734" y="12972"/>
                  <a:pt x="16809" y="12874"/>
                  <a:pt x="16919" y="12823"/>
                </a:cubicBezTo>
                <a:cubicBezTo>
                  <a:pt x="17027" y="12767"/>
                  <a:pt x="17142" y="12759"/>
                  <a:pt x="17261" y="12795"/>
                </a:cubicBezTo>
                <a:lnTo>
                  <a:pt x="18959" y="13479"/>
                </a:lnTo>
                <a:close/>
                <a:moveTo>
                  <a:pt x="20676" y="3812"/>
                </a:moveTo>
                <a:cubicBezTo>
                  <a:pt x="20999" y="3610"/>
                  <a:pt x="21236" y="3582"/>
                  <a:pt x="21390" y="3742"/>
                </a:cubicBezTo>
                <a:cubicBezTo>
                  <a:pt x="21543" y="3896"/>
                  <a:pt x="21559" y="4176"/>
                  <a:pt x="21440" y="4576"/>
                </a:cubicBezTo>
                <a:lnTo>
                  <a:pt x="19755" y="10463"/>
                </a:lnTo>
                <a:cubicBezTo>
                  <a:pt x="19683" y="10757"/>
                  <a:pt x="19535" y="10961"/>
                  <a:pt x="19317" y="11065"/>
                </a:cubicBezTo>
                <a:cubicBezTo>
                  <a:pt x="19100" y="11174"/>
                  <a:pt x="18880" y="11191"/>
                  <a:pt x="18657" y="11118"/>
                </a:cubicBezTo>
                <a:lnTo>
                  <a:pt x="13745" y="9110"/>
                </a:lnTo>
                <a:cubicBezTo>
                  <a:pt x="13408" y="8964"/>
                  <a:pt x="13235" y="8782"/>
                  <a:pt x="13228" y="8564"/>
                </a:cubicBezTo>
                <a:cubicBezTo>
                  <a:pt x="13221" y="8345"/>
                  <a:pt x="13371" y="8133"/>
                  <a:pt x="13675" y="7928"/>
                </a:cubicBezTo>
                <a:lnTo>
                  <a:pt x="15942" y="6587"/>
                </a:lnTo>
                <a:cubicBezTo>
                  <a:pt x="15561" y="5889"/>
                  <a:pt x="15104" y="5287"/>
                  <a:pt x="14570" y="4786"/>
                </a:cubicBezTo>
                <a:cubicBezTo>
                  <a:pt x="14033" y="4279"/>
                  <a:pt x="13439" y="3893"/>
                  <a:pt x="12778" y="3627"/>
                </a:cubicBezTo>
                <a:cubicBezTo>
                  <a:pt x="11949" y="3293"/>
                  <a:pt x="11120" y="3170"/>
                  <a:pt x="10293" y="3249"/>
                </a:cubicBezTo>
                <a:cubicBezTo>
                  <a:pt x="9466" y="3330"/>
                  <a:pt x="8693" y="3582"/>
                  <a:pt x="7974" y="3999"/>
                </a:cubicBezTo>
                <a:cubicBezTo>
                  <a:pt x="7253" y="4422"/>
                  <a:pt x="6616" y="4999"/>
                  <a:pt x="6068" y="5733"/>
                </a:cubicBezTo>
                <a:cubicBezTo>
                  <a:pt x="5519" y="6463"/>
                  <a:pt x="5107" y="7326"/>
                  <a:pt x="4831" y="8317"/>
                </a:cubicBezTo>
                <a:cubicBezTo>
                  <a:pt x="4784" y="8460"/>
                  <a:pt x="4707" y="8558"/>
                  <a:pt x="4599" y="8614"/>
                </a:cubicBezTo>
                <a:cubicBezTo>
                  <a:pt x="4491" y="8665"/>
                  <a:pt x="4376" y="8673"/>
                  <a:pt x="4257" y="8639"/>
                </a:cubicBezTo>
                <a:lnTo>
                  <a:pt x="2550" y="7953"/>
                </a:lnTo>
                <a:cubicBezTo>
                  <a:pt x="2430" y="7903"/>
                  <a:pt x="2346" y="7811"/>
                  <a:pt x="2294" y="7682"/>
                </a:cubicBezTo>
                <a:cubicBezTo>
                  <a:pt x="2243" y="7553"/>
                  <a:pt x="2238" y="7416"/>
                  <a:pt x="2283" y="7270"/>
                </a:cubicBezTo>
                <a:cubicBezTo>
                  <a:pt x="2678" y="5878"/>
                  <a:pt x="3276" y="4654"/>
                  <a:pt x="4072" y="3604"/>
                </a:cubicBezTo>
                <a:cubicBezTo>
                  <a:pt x="4868" y="2554"/>
                  <a:pt x="5779" y="1728"/>
                  <a:pt x="6801" y="1126"/>
                </a:cubicBezTo>
                <a:cubicBezTo>
                  <a:pt x="7827" y="521"/>
                  <a:pt x="8927" y="157"/>
                  <a:pt x="10108" y="36"/>
                </a:cubicBezTo>
                <a:cubicBezTo>
                  <a:pt x="11291" y="-84"/>
                  <a:pt x="12471" y="95"/>
                  <a:pt x="13654" y="569"/>
                </a:cubicBezTo>
                <a:cubicBezTo>
                  <a:pt x="14647" y="989"/>
                  <a:pt x="15549" y="1588"/>
                  <a:pt x="16350" y="2364"/>
                </a:cubicBezTo>
                <a:cubicBezTo>
                  <a:pt x="17153" y="3145"/>
                  <a:pt x="17828" y="4072"/>
                  <a:pt x="18374" y="5153"/>
                </a:cubicBezTo>
                <a:lnTo>
                  <a:pt x="20676" y="3812"/>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3" name="Shape 1851"/>
          <p:cNvSpPr/>
          <p:nvPr/>
        </p:nvSpPr>
        <p:spPr>
          <a:xfrm>
            <a:off x="4298123" y="6304751"/>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1192" y="17892"/>
                </a:moveTo>
                <a:cubicBezTo>
                  <a:pt x="21462" y="18165"/>
                  <a:pt x="21600" y="18476"/>
                  <a:pt x="21600" y="18825"/>
                </a:cubicBezTo>
                <a:cubicBezTo>
                  <a:pt x="21600" y="19177"/>
                  <a:pt x="21462" y="19491"/>
                  <a:pt x="21192" y="19761"/>
                </a:cubicBezTo>
                <a:lnTo>
                  <a:pt x="19784" y="21192"/>
                </a:lnTo>
                <a:cubicBezTo>
                  <a:pt x="19514" y="21465"/>
                  <a:pt x="19197" y="21600"/>
                  <a:pt x="18830" y="21600"/>
                </a:cubicBezTo>
                <a:cubicBezTo>
                  <a:pt x="18465" y="21600"/>
                  <a:pt x="18151" y="21465"/>
                  <a:pt x="17889" y="21192"/>
                </a:cubicBezTo>
                <a:lnTo>
                  <a:pt x="10800" y="14102"/>
                </a:lnTo>
                <a:lnTo>
                  <a:pt x="3684" y="21192"/>
                </a:lnTo>
                <a:cubicBezTo>
                  <a:pt x="3411" y="21465"/>
                  <a:pt x="3100" y="21600"/>
                  <a:pt x="2750" y="21600"/>
                </a:cubicBezTo>
                <a:cubicBezTo>
                  <a:pt x="2397" y="21600"/>
                  <a:pt x="2083" y="21465"/>
                  <a:pt x="1816" y="21192"/>
                </a:cubicBezTo>
                <a:lnTo>
                  <a:pt x="408" y="19787"/>
                </a:lnTo>
                <a:cubicBezTo>
                  <a:pt x="135" y="19520"/>
                  <a:pt x="0" y="19200"/>
                  <a:pt x="0" y="18839"/>
                </a:cubicBezTo>
                <a:cubicBezTo>
                  <a:pt x="0" y="18482"/>
                  <a:pt x="135" y="18165"/>
                  <a:pt x="408" y="17892"/>
                </a:cubicBezTo>
                <a:lnTo>
                  <a:pt x="7556" y="10731"/>
                </a:lnTo>
                <a:lnTo>
                  <a:pt x="408" y="3708"/>
                </a:lnTo>
                <a:cubicBezTo>
                  <a:pt x="135" y="3435"/>
                  <a:pt x="0" y="3121"/>
                  <a:pt x="0" y="2761"/>
                </a:cubicBezTo>
                <a:cubicBezTo>
                  <a:pt x="0" y="2400"/>
                  <a:pt x="135" y="2083"/>
                  <a:pt x="408" y="1816"/>
                </a:cubicBezTo>
                <a:lnTo>
                  <a:pt x="1816" y="408"/>
                </a:lnTo>
                <a:cubicBezTo>
                  <a:pt x="2086" y="135"/>
                  <a:pt x="2403" y="0"/>
                  <a:pt x="2770" y="0"/>
                </a:cubicBezTo>
                <a:cubicBezTo>
                  <a:pt x="3135" y="0"/>
                  <a:pt x="3449" y="135"/>
                  <a:pt x="3711" y="408"/>
                </a:cubicBezTo>
                <a:lnTo>
                  <a:pt x="10800" y="7486"/>
                </a:lnTo>
                <a:lnTo>
                  <a:pt x="17889" y="408"/>
                </a:lnTo>
                <a:cubicBezTo>
                  <a:pt x="18160" y="135"/>
                  <a:pt x="18477" y="0"/>
                  <a:pt x="18838" y="0"/>
                </a:cubicBezTo>
                <a:cubicBezTo>
                  <a:pt x="19197" y="0"/>
                  <a:pt x="19514" y="135"/>
                  <a:pt x="19784" y="408"/>
                </a:cubicBezTo>
                <a:lnTo>
                  <a:pt x="21192" y="1816"/>
                </a:lnTo>
                <a:cubicBezTo>
                  <a:pt x="21462" y="2083"/>
                  <a:pt x="21600" y="2403"/>
                  <a:pt x="21600" y="2769"/>
                </a:cubicBezTo>
                <a:cubicBezTo>
                  <a:pt x="21600" y="3133"/>
                  <a:pt x="21462" y="3447"/>
                  <a:pt x="21192" y="3708"/>
                </a:cubicBezTo>
                <a:lnTo>
                  <a:pt x="14044" y="10869"/>
                </a:lnTo>
                <a:lnTo>
                  <a:pt x="21192" y="17892"/>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4" name="Shape 1852"/>
          <p:cNvSpPr/>
          <p:nvPr/>
        </p:nvSpPr>
        <p:spPr>
          <a:xfrm>
            <a:off x="5030534" y="6304751"/>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2" y="0"/>
                  <a:pt x="13706" y="282"/>
                  <a:pt x="15011" y="847"/>
                </a:cubicBezTo>
                <a:cubicBezTo>
                  <a:pt x="16319" y="1409"/>
                  <a:pt x="17464" y="2180"/>
                  <a:pt x="18450" y="3157"/>
                </a:cubicBezTo>
                <a:cubicBezTo>
                  <a:pt x="19433" y="4134"/>
                  <a:pt x="20201" y="5280"/>
                  <a:pt x="20761" y="6590"/>
                </a:cubicBezTo>
                <a:cubicBezTo>
                  <a:pt x="21317" y="7900"/>
                  <a:pt x="21600" y="9306"/>
                  <a:pt x="21600" y="10800"/>
                </a:cubicBezTo>
                <a:cubicBezTo>
                  <a:pt x="21600" y="12297"/>
                  <a:pt x="21317" y="13703"/>
                  <a:pt x="20761" y="15013"/>
                </a:cubicBezTo>
                <a:cubicBezTo>
                  <a:pt x="20201" y="16320"/>
                  <a:pt x="19430" y="17469"/>
                  <a:pt x="18450" y="18443"/>
                </a:cubicBezTo>
                <a:cubicBezTo>
                  <a:pt x="17464" y="19420"/>
                  <a:pt x="16319" y="20194"/>
                  <a:pt x="15011" y="20756"/>
                </a:cubicBezTo>
                <a:cubicBezTo>
                  <a:pt x="13706" y="21318"/>
                  <a:pt x="12302" y="21600"/>
                  <a:pt x="10807" y="21600"/>
                </a:cubicBezTo>
                <a:cubicBezTo>
                  <a:pt x="9310" y="21600"/>
                  <a:pt x="7905" y="21318"/>
                  <a:pt x="6594" y="20756"/>
                </a:cubicBezTo>
                <a:cubicBezTo>
                  <a:pt x="5281" y="20194"/>
                  <a:pt x="4136" y="19420"/>
                  <a:pt x="3159" y="18443"/>
                </a:cubicBezTo>
                <a:cubicBezTo>
                  <a:pt x="2178" y="17469"/>
                  <a:pt x="1410" y="16320"/>
                  <a:pt x="848" y="15013"/>
                </a:cubicBezTo>
                <a:cubicBezTo>
                  <a:pt x="283" y="13703"/>
                  <a:pt x="0" y="12297"/>
                  <a:pt x="0" y="10800"/>
                </a:cubicBezTo>
                <a:cubicBezTo>
                  <a:pt x="0" y="9306"/>
                  <a:pt x="283" y="7900"/>
                  <a:pt x="848" y="6590"/>
                </a:cubicBezTo>
                <a:cubicBezTo>
                  <a:pt x="1410" y="5280"/>
                  <a:pt x="2181" y="4134"/>
                  <a:pt x="3159" y="3157"/>
                </a:cubicBezTo>
                <a:cubicBezTo>
                  <a:pt x="4136" y="2180"/>
                  <a:pt x="5281" y="1409"/>
                  <a:pt x="6594" y="847"/>
                </a:cubicBezTo>
                <a:cubicBezTo>
                  <a:pt x="7903" y="282"/>
                  <a:pt x="9307" y="0"/>
                  <a:pt x="10807" y="0"/>
                </a:cubicBezTo>
                <a:moveTo>
                  <a:pt x="10807" y="18356"/>
                </a:moveTo>
                <a:cubicBezTo>
                  <a:pt x="11861" y="18356"/>
                  <a:pt x="12844" y="18158"/>
                  <a:pt x="13757" y="17760"/>
                </a:cubicBezTo>
                <a:cubicBezTo>
                  <a:pt x="14667" y="17367"/>
                  <a:pt x="15463" y="16823"/>
                  <a:pt x="16150" y="16139"/>
                </a:cubicBezTo>
                <a:cubicBezTo>
                  <a:pt x="16836" y="15456"/>
                  <a:pt x="17379" y="14657"/>
                  <a:pt x="17774" y="13745"/>
                </a:cubicBezTo>
                <a:cubicBezTo>
                  <a:pt x="18170" y="12836"/>
                  <a:pt x="18368" y="11853"/>
                  <a:pt x="18368" y="10800"/>
                </a:cubicBezTo>
                <a:cubicBezTo>
                  <a:pt x="18368" y="9747"/>
                  <a:pt x="18170" y="8767"/>
                  <a:pt x="17774" y="7852"/>
                </a:cubicBezTo>
                <a:cubicBezTo>
                  <a:pt x="17376" y="6943"/>
                  <a:pt x="16836" y="6147"/>
                  <a:pt x="16150" y="5463"/>
                </a:cubicBezTo>
                <a:cubicBezTo>
                  <a:pt x="15466" y="4777"/>
                  <a:pt x="14667" y="4235"/>
                  <a:pt x="13748" y="3840"/>
                </a:cubicBezTo>
                <a:cubicBezTo>
                  <a:pt x="12830" y="3444"/>
                  <a:pt x="11852" y="3247"/>
                  <a:pt x="10807" y="3247"/>
                </a:cubicBezTo>
                <a:cubicBezTo>
                  <a:pt x="9753" y="3247"/>
                  <a:pt x="8764" y="3444"/>
                  <a:pt x="7852" y="3840"/>
                </a:cubicBezTo>
                <a:cubicBezTo>
                  <a:pt x="6933" y="4235"/>
                  <a:pt x="6140" y="4777"/>
                  <a:pt x="5456" y="5463"/>
                </a:cubicBezTo>
                <a:cubicBezTo>
                  <a:pt x="4775" y="6147"/>
                  <a:pt x="4235" y="6943"/>
                  <a:pt x="3840" y="7852"/>
                </a:cubicBezTo>
                <a:cubicBezTo>
                  <a:pt x="3444" y="8767"/>
                  <a:pt x="3246" y="9747"/>
                  <a:pt x="3246" y="10800"/>
                </a:cubicBezTo>
                <a:cubicBezTo>
                  <a:pt x="3246" y="11853"/>
                  <a:pt x="3444" y="12836"/>
                  <a:pt x="3840" y="13745"/>
                </a:cubicBezTo>
                <a:cubicBezTo>
                  <a:pt x="4238" y="14657"/>
                  <a:pt x="4775" y="15456"/>
                  <a:pt x="5456" y="16139"/>
                </a:cubicBezTo>
                <a:cubicBezTo>
                  <a:pt x="6137" y="16823"/>
                  <a:pt x="6931" y="17367"/>
                  <a:pt x="7852" y="17760"/>
                </a:cubicBezTo>
                <a:cubicBezTo>
                  <a:pt x="8764" y="18158"/>
                  <a:pt x="9753" y="18356"/>
                  <a:pt x="10807" y="18356"/>
                </a:cubicBezTo>
                <a:moveTo>
                  <a:pt x="15350" y="7785"/>
                </a:moveTo>
                <a:cubicBezTo>
                  <a:pt x="15613" y="8050"/>
                  <a:pt x="15613" y="8304"/>
                  <a:pt x="15350" y="8555"/>
                </a:cubicBezTo>
                <a:lnTo>
                  <a:pt x="13104" y="10800"/>
                </a:lnTo>
                <a:lnTo>
                  <a:pt x="15350" y="13045"/>
                </a:lnTo>
                <a:cubicBezTo>
                  <a:pt x="15613" y="13304"/>
                  <a:pt x="15613" y="13564"/>
                  <a:pt x="15350" y="13813"/>
                </a:cubicBezTo>
                <a:lnTo>
                  <a:pt x="13822" y="15340"/>
                </a:lnTo>
                <a:cubicBezTo>
                  <a:pt x="13714" y="15448"/>
                  <a:pt x="13584" y="15501"/>
                  <a:pt x="13435" y="15501"/>
                </a:cubicBezTo>
                <a:cubicBezTo>
                  <a:pt x="13288" y="15501"/>
                  <a:pt x="13158" y="15448"/>
                  <a:pt x="13050" y="15340"/>
                </a:cubicBezTo>
                <a:lnTo>
                  <a:pt x="10804" y="13095"/>
                </a:lnTo>
                <a:lnTo>
                  <a:pt x="8558" y="15340"/>
                </a:lnTo>
                <a:cubicBezTo>
                  <a:pt x="8451" y="15448"/>
                  <a:pt x="8321" y="15501"/>
                  <a:pt x="8171" y="15501"/>
                </a:cubicBezTo>
                <a:cubicBezTo>
                  <a:pt x="8024" y="15501"/>
                  <a:pt x="7888" y="15448"/>
                  <a:pt x="7773" y="15340"/>
                </a:cubicBezTo>
                <a:lnTo>
                  <a:pt x="6258" y="13813"/>
                </a:lnTo>
                <a:cubicBezTo>
                  <a:pt x="6151" y="13705"/>
                  <a:pt x="6094" y="13575"/>
                  <a:pt x="6094" y="13429"/>
                </a:cubicBezTo>
                <a:cubicBezTo>
                  <a:pt x="6094" y="13279"/>
                  <a:pt x="6151" y="13149"/>
                  <a:pt x="6258" y="13042"/>
                </a:cubicBezTo>
                <a:lnTo>
                  <a:pt x="8504" y="10797"/>
                </a:lnTo>
                <a:lnTo>
                  <a:pt x="6258" y="8552"/>
                </a:lnTo>
                <a:cubicBezTo>
                  <a:pt x="6151" y="8445"/>
                  <a:pt x="6094" y="8315"/>
                  <a:pt x="6094" y="8168"/>
                </a:cubicBezTo>
                <a:cubicBezTo>
                  <a:pt x="6094" y="8019"/>
                  <a:pt x="6151" y="7892"/>
                  <a:pt x="6258" y="7782"/>
                </a:cubicBezTo>
                <a:lnTo>
                  <a:pt x="7773" y="6257"/>
                </a:lnTo>
                <a:cubicBezTo>
                  <a:pt x="8035" y="5994"/>
                  <a:pt x="8295" y="5994"/>
                  <a:pt x="8555" y="6257"/>
                </a:cubicBezTo>
                <a:lnTo>
                  <a:pt x="10801" y="8499"/>
                </a:lnTo>
                <a:lnTo>
                  <a:pt x="13048" y="6257"/>
                </a:lnTo>
                <a:cubicBezTo>
                  <a:pt x="13308" y="5994"/>
                  <a:pt x="13567" y="5994"/>
                  <a:pt x="13816" y="6257"/>
                </a:cubicBezTo>
                <a:lnTo>
                  <a:pt x="15350" y="778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5" name="Shape 1853"/>
          <p:cNvSpPr/>
          <p:nvPr/>
        </p:nvSpPr>
        <p:spPr>
          <a:xfrm>
            <a:off x="5785992" y="6295807"/>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18450" y="3163"/>
                </a:moveTo>
                <a:cubicBezTo>
                  <a:pt x="19504" y="4216"/>
                  <a:pt x="20292" y="5407"/>
                  <a:pt x="20817" y="6731"/>
                </a:cubicBezTo>
                <a:cubicBezTo>
                  <a:pt x="21340" y="8058"/>
                  <a:pt x="21600" y="9411"/>
                  <a:pt x="21600" y="10800"/>
                </a:cubicBezTo>
                <a:cubicBezTo>
                  <a:pt x="21600" y="12186"/>
                  <a:pt x="21337" y="13544"/>
                  <a:pt x="20817" y="14872"/>
                </a:cubicBezTo>
                <a:cubicBezTo>
                  <a:pt x="20292" y="16193"/>
                  <a:pt x="19504" y="17382"/>
                  <a:pt x="18450" y="18438"/>
                </a:cubicBezTo>
                <a:cubicBezTo>
                  <a:pt x="17393" y="19491"/>
                  <a:pt x="16201" y="20284"/>
                  <a:pt x="14870" y="20809"/>
                </a:cubicBezTo>
                <a:cubicBezTo>
                  <a:pt x="13539" y="21337"/>
                  <a:pt x="12183" y="21600"/>
                  <a:pt x="10801" y="21600"/>
                </a:cubicBezTo>
                <a:cubicBezTo>
                  <a:pt x="9417" y="21600"/>
                  <a:pt x="8058" y="21337"/>
                  <a:pt x="6730" y="20809"/>
                </a:cubicBezTo>
                <a:cubicBezTo>
                  <a:pt x="5399" y="20284"/>
                  <a:pt x="4207" y="19491"/>
                  <a:pt x="3150" y="18438"/>
                </a:cubicBezTo>
                <a:cubicBezTo>
                  <a:pt x="2099" y="17382"/>
                  <a:pt x="1308" y="16193"/>
                  <a:pt x="783" y="14872"/>
                </a:cubicBezTo>
                <a:cubicBezTo>
                  <a:pt x="260" y="13545"/>
                  <a:pt x="0" y="12186"/>
                  <a:pt x="0" y="10800"/>
                </a:cubicBezTo>
                <a:cubicBezTo>
                  <a:pt x="0" y="9411"/>
                  <a:pt x="266" y="8056"/>
                  <a:pt x="791" y="6726"/>
                </a:cubicBezTo>
                <a:cubicBezTo>
                  <a:pt x="1319" y="5396"/>
                  <a:pt x="2105" y="4210"/>
                  <a:pt x="3150" y="3162"/>
                </a:cubicBezTo>
                <a:cubicBezTo>
                  <a:pt x="4207" y="2109"/>
                  <a:pt x="5399" y="1319"/>
                  <a:pt x="6730" y="791"/>
                </a:cubicBezTo>
                <a:cubicBezTo>
                  <a:pt x="8061" y="263"/>
                  <a:pt x="9417" y="0"/>
                  <a:pt x="10801" y="0"/>
                </a:cubicBezTo>
                <a:cubicBezTo>
                  <a:pt x="12183" y="0"/>
                  <a:pt x="13542" y="263"/>
                  <a:pt x="14870" y="791"/>
                </a:cubicBezTo>
                <a:cubicBezTo>
                  <a:pt x="16198" y="1319"/>
                  <a:pt x="17393" y="2110"/>
                  <a:pt x="18450" y="3163"/>
                </a:cubicBezTo>
                <a:moveTo>
                  <a:pt x="16283" y="7531"/>
                </a:moveTo>
                <a:cubicBezTo>
                  <a:pt x="16489" y="7322"/>
                  <a:pt x="16489" y="7113"/>
                  <a:pt x="16283" y="6892"/>
                </a:cubicBezTo>
                <a:lnTo>
                  <a:pt x="14700" y="5342"/>
                </a:lnTo>
                <a:cubicBezTo>
                  <a:pt x="14474" y="5116"/>
                  <a:pt x="14263" y="5116"/>
                  <a:pt x="14062" y="5342"/>
                </a:cubicBezTo>
                <a:lnTo>
                  <a:pt x="10776" y="8640"/>
                </a:lnTo>
                <a:lnTo>
                  <a:pt x="7775" y="5650"/>
                </a:lnTo>
                <a:cubicBezTo>
                  <a:pt x="7685" y="5563"/>
                  <a:pt x="7583" y="5515"/>
                  <a:pt x="7465" y="5515"/>
                </a:cubicBezTo>
                <a:cubicBezTo>
                  <a:pt x="7349" y="5515"/>
                  <a:pt x="7239" y="5563"/>
                  <a:pt x="7140" y="5650"/>
                </a:cubicBezTo>
                <a:lnTo>
                  <a:pt x="5654" y="7178"/>
                </a:lnTo>
                <a:cubicBezTo>
                  <a:pt x="5428" y="7386"/>
                  <a:pt x="5428" y="7596"/>
                  <a:pt x="5654" y="7813"/>
                </a:cubicBezTo>
                <a:lnTo>
                  <a:pt x="8617" y="10772"/>
                </a:lnTo>
                <a:lnTo>
                  <a:pt x="5346" y="14070"/>
                </a:lnTo>
                <a:cubicBezTo>
                  <a:pt x="5255" y="14163"/>
                  <a:pt x="5207" y="14264"/>
                  <a:pt x="5207" y="14383"/>
                </a:cubicBezTo>
                <a:cubicBezTo>
                  <a:pt x="5207" y="14502"/>
                  <a:pt x="5255" y="14609"/>
                  <a:pt x="5346" y="14705"/>
                </a:cubicBezTo>
                <a:lnTo>
                  <a:pt x="6900" y="16275"/>
                </a:lnTo>
                <a:cubicBezTo>
                  <a:pt x="6990" y="16365"/>
                  <a:pt x="7095" y="16413"/>
                  <a:pt x="7216" y="16416"/>
                </a:cubicBezTo>
                <a:cubicBezTo>
                  <a:pt x="7340" y="16419"/>
                  <a:pt x="7445" y="16374"/>
                  <a:pt x="7535" y="16275"/>
                </a:cubicBezTo>
                <a:lnTo>
                  <a:pt x="10835" y="12991"/>
                </a:lnTo>
                <a:lnTo>
                  <a:pt x="13796" y="15978"/>
                </a:lnTo>
                <a:cubicBezTo>
                  <a:pt x="13887" y="16066"/>
                  <a:pt x="13991" y="16111"/>
                  <a:pt x="14116" y="16111"/>
                </a:cubicBezTo>
                <a:cubicBezTo>
                  <a:pt x="14237" y="16111"/>
                  <a:pt x="14342" y="16066"/>
                  <a:pt x="14432" y="15978"/>
                </a:cubicBezTo>
                <a:lnTo>
                  <a:pt x="15961" y="14451"/>
                </a:lnTo>
                <a:cubicBezTo>
                  <a:pt x="16167" y="14242"/>
                  <a:pt x="16167" y="14033"/>
                  <a:pt x="15961" y="13816"/>
                </a:cubicBezTo>
                <a:lnTo>
                  <a:pt x="12957" y="10857"/>
                </a:lnTo>
                <a:lnTo>
                  <a:pt x="16283" y="7531"/>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6" name="Shape 1854"/>
          <p:cNvSpPr/>
          <p:nvPr/>
        </p:nvSpPr>
        <p:spPr>
          <a:xfrm>
            <a:off x="6500476" y="6295807"/>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20711" y="0"/>
                </a:moveTo>
                <a:cubicBezTo>
                  <a:pt x="20954" y="0"/>
                  <a:pt x="21162" y="106"/>
                  <a:pt x="21338" y="317"/>
                </a:cubicBezTo>
                <a:cubicBezTo>
                  <a:pt x="21514" y="526"/>
                  <a:pt x="21600" y="778"/>
                  <a:pt x="21600" y="1066"/>
                </a:cubicBezTo>
                <a:lnTo>
                  <a:pt x="21600" y="4118"/>
                </a:lnTo>
                <a:cubicBezTo>
                  <a:pt x="21600" y="4409"/>
                  <a:pt x="21514" y="4662"/>
                  <a:pt x="21338" y="4870"/>
                </a:cubicBezTo>
                <a:cubicBezTo>
                  <a:pt x="21162" y="5085"/>
                  <a:pt x="20954" y="5191"/>
                  <a:pt x="20711" y="5191"/>
                </a:cubicBezTo>
                <a:lnTo>
                  <a:pt x="913" y="5191"/>
                </a:lnTo>
                <a:cubicBezTo>
                  <a:pt x="656" y="5191"/>
                  <a:pt x="441" y="5085"/>
                  <a:pt x="262" y="4870"/>
                </a:cubicBezTo>
                <a:cubicBezTo>
                  <a:pt x="86" y="4662"/>
                  <a:pt x="0" y="4409"/>
                  <a:pt x="0" y="4118"/>
                </a:cubicBezTo>
                <a:lnTo>
                  <a:pt x="0" y="1066"/>
                </a:lnTo>
                <a:cubicBezTo>
                  <a:pt x="0" y="778"/>
                  <a:pt x="86" y="526"/>
                  <a:pt x="262" y="317"/>
                </a:cubicBezTo>
                <a:cubicBezTo>
                  <a:pt x="438" y="106"/>
                  <a:pt x="654" y="0"/>
                  <a:pt x="913" y="0"/>
                </a:cubicBezTo>
                <a:lnTo>
                  <a:pt x="20711" y="0"/>
                </a:lnTo>
                <a:close/>
                <a:moveTo>
                  <a:pt x="20711" y="8213"/>
                </a:moveTo>
                <a:cubicBezTo>
                  <a:pt x="20954" y="8213"/>
                  <a:pt x="21162" y="8316"/>
                  <a:pt x="21338" y="8528"/>
                </a:cubicBezTo>
                <a:cubicBezTo>
                  <a:pt x="21514" y="8742"/>
                  <a:pt x="21600" y="8986"/>
                  <a:pt x="21600" y="9265"/>
                </a:cubicBezTo>
                <a:lnTo>
                  <a:pt x="21600" y="12332"/>
                </a:lnTo>
                <a:cubicBezTo>
                  <a:pt x="21600" y="12623"/>
                  <a:pt x="21514" y="12872"/>
                  <a:pt x="21338" y="13078"/>
                </a:cubicBezTo>
                <a:cubicBezTo>
                  <a:pt x="21162" y="13287"/>
                  <a:pt x="20954" y="13389"/>
                  <a:pt x="20711" y="13389"/>
                </a:cubicBezTo>
                <a:lnTo>
                  <a:pt x="913" y="13389"/>
                </a:lnTo>
                <a:cubicBezTo>
                  <a:pt x="656" y="13389"/>
                  <a:pt x="441" y="13284"/>
                  <a:pt x="262" y="13069"/>
                </a:cubicBezTo>
                <a:cubicBezTo>
                  <a:pt x="86" y="12861"/>
                  <a:pt x="0" y="12614"/>
                  <a:pt x="0" y="12332"/>
                </a:cubicBezTo>
                <a:lnTo>
                  <a:pt x="0" y="9265"/>
                </a:lnTo>
                <a:cubicBezTo>
                  <a:pt x="0" y="8977"/>
                  <a:pt x="86" y="8730"/>
                  <a:pt x="262" y="8522"/>
                </a:cubicBezTo>
                <a:cubicBezTo>
                  <a:pt x="438" y="8316"/>
                  <a:pt x="654" y="8214"/>
                  <a:pt x="913" y="8214"/>
                </a:cubicBezTo>
                <a:lnTo>
                  <a:pt x="20711" y="8214"/>
                </a:lnTo>
                <a:lnTo>
                  <a:pt x="20711" y="8213"/>
                </a:lnTo>
                <a:close/>
                <a:moveTo>
                  <a:pt x="20711" y="16412"/>
                </a:moveTo>
                <a:cubicBezTo>
                  <a:pt x="20954" y="16412"/>
                  <a:pt x="21162" y="16515"/>
                  <a:pt x="21338" y="16727"/>
                </a:cubicBezTo>
                <a:cubicBezTo>
                  <a:pt x="21514" y="16941"/>
                  <a:pt x="21600" y="17191"/>
                  <a:pt x="21600" y="17479"/>
                </a:cubicBezTo>
                <a:lnTo>
                  <a:pt x="21600" y="20504"/>
                </a:lnTo>
                <a:cubicBezTo>
                  <a:pt x="21600" y="20813"/>
                  <a:pt x="21514" y="21071"/>
                  <a:pt x="21338" y="21283"/>
                </a:cubicBezTo>
                <a:cubicBezTo>
                  <a:pt x="21162" y="21494"/>
                  <a:pt x="20954" y="21600"/>
                  <a:pt x="20711" y="21600"/>
                </a:cubicBezTo>
                <a:lnTo>
                  <a:pt x="913" y="21600"/>
                </a:lnTo>
                <a:cubicBezTo>
                  <a:pt x="656" y="21600"/>
                  <a:pt x="441" y="21494"/>
                  <a:pt x="262" y="21283"/>
                </a:cubicBezTo>
                <a:cubicBezTo>
                  <a:pt x="86" y="21071"/>
                  <a:pt x="0" y="20813"/>
                  <a:pt x="0" y="20504"/>
                </a:cubicBezTo>
                <a:lnTo>
                  <a:pt x="0" y="17479"/>
                </a:lnTo>
                <a:cubicBezTo>
                  <a:pt x="0" y="17191"/>
                  <a:pt x="86" y="16941"/>
                  <a:pt x="262" y="16727"/>
                </a:cubicBezTo>
                <a:cubicBezTo>
                  <a:pt x="438" y="16515"/>
                  <a:pt x="654" y="16412"/>
                  <a:pt x="913" y="16412"/>
                </a:cubicBezTo>
                <a:lnTo>
                  <a:pt x="20711" y="16412"/>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7" name="Shape 1855"/>
          <p:cNvSpPr/>
          <p:nvPr/>
        </p:nvSpPr>
        <p:spPr>
          <a:xfrm>
            <a:off x="7205997" y="6302197"/>
            <a:ext cx="307313" cy="306604"/>
          </a:xfrm>
          <a:custGeom>
            <a:avLst/>
            <a:gdLst/>
            <a:ahLst/>
            <a:cxnLst>
              <a:cxn ang="0">
                <a:pos x="wd2" y="hd2"/>
              </a:cxn>
              <a:cxn ang="5400000">
                <a:pos x="wd2" y="hd2"/>
              </a:cxn>
              <a:cxn ang="10800000">
                <a:pos x="wd2" y="hd2"/>
              </a:cxn>
              <a:cxn ang="16200000">
                <a:pos x="wd2" y="hd2"/>
              </a:cxn>
            </a:cxnLst>
            <a:rect l="0" t="0" r="r" b="b"/>
            <a:pathLst>
              <a:path w="21592" h="21365" extrusionOk="0">
                <a:moveTo>
                  <a:pt x="5706" y="19761"/>
                </a:moveTo>
                <a:cubicBezTo>
                  <a:pt x="5706" y="20597"/>
                  <a:pt x="5604" y="21104"/>
                  <a:pt x="5404" y="21282"/>
                </a:cubicBezTo>
                <a:cubicBezTo>
                  <a:pt x="5200" y="21467"/>
                  <a:pt x="4940" y="21249"/>
                  <a:pt x="4627" y="20642"/>
                </a:cubicBezTo>
                <a:lnTo>
                  <a:pt x="314" y="12102"/>
                </a:lnTo>
                <a:cubicBezTo>
                  <a:pt x="107" y="11701"/>
                  <a:pt x="0" y="11221"/>
                  <a:pt x="0" y="10686"/>
                </a:cubicBezTo>
                <a:cubicBezTo>
                  <a:pt x="0" y="10134"/>
                  <a:pt x="107" y="9666"/>
                  <a:pt x="314" y="9276"/>
                </a:cubicBezTo>
                <a:lnTo>
                  <a:pt x="4627" y="681"/>
                </a:lnTo>
                <a:cubicBezTo>
                  <a:pt x="4940" y="96"/>
                  <a:pt x="5200" y="-111"/>
                  <a:pt x="5404" y="56"/>
                </a:cubicBezTo>
                <a:cubicBezTo>
                  <a:pt x="5604" y="224"/>
                  <a:pt x="5706" y="725"/>
                  <a:pt x="5706" y="1562"/>
                </a:cubicBezTo>
                <a:lnTo>
                  <a:pt x="5706" y="7035"/>
                </a:lnTo>
                <a:lnTo>
                  <a:pt x="15900" y="7035"/>
                </a:lnTo>
                <a:lnTo>
                  <a:pt x="15900" y="1617"/>
                </a:lnTo>
                <a:cubicBezTo>
                  <a:pt x="15900" y="781"/>
                  <a:pt x="16004" y="268"/>
                  <a:pt x="16202" y="84"/>
                </a:cubicBezTo>
                <a:cubicBezTo>
                  <a:pt x="16405" y="-100"/>
                  <a:pt x="16660" y="96"/>
                  <a:pt x="16968" y="681"/>
                </a:cubicBezTo>
                <a:lnTo>
                  <a:pt x="21295" y="9276"/>
                </a:lnTo>
                <a:cubicBezTo>
                  <a:pt x="21501" y="9683"/>
                  <a:pt x="21600" y="10151"/>
                  <a:pt x="21592" y="10686"/>
                </a:cubicBezTo>
                <a:cubicBezTo>
                  <a:pt x="21592" y="11243"/>
                  <a:pt x="21493" y="11712"/>
                  <a:pt x="21295" y="12102"/>
                </a:cubicBezTo>
                <a:lnTo>
                  <a:pt x="16968" y="20697"/>
                </a:lnTo>
                <a:cubicBezTo>
                  <a:pt x="16654" y="21282"/>
                  <a:pt x="16397" y="21489"/>
                  <a:pt x="16199" y="21294"/>
                </a:cubicBezTo>
                <a:cubicBezTo>
                  <a:pt x="16002" y="21110"/>
                  <a:pt x="15903" y="20597"/>
                  <a:pt x="15903" y="19761"/>
                </a:cubicBezTo>
                <a:lnTo>
                  <a:pt x="15903" y="14343"/>
                </a:lnTo>
                <a:lnTo>
                  <a:pt x="5706" y="14343"/>
                </a:lnTo>
                <a:lnTo>
                  <a:pt x="5706" y="19761"/>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8" name="Shape 1856"/>
          <p:cNvSpPr/>
          <p:nvPr/>
        </p:nvSpPr>
        <p:spPr>
          <a:xfrm>
            <a:off x="7888480" y="6295807"/>
            <a:ext cx="307301" cy="306601"/>
          </a:xfrm>
          <a:custGeom>
            <a:avLst/>
            <a:gdLst/>
            <a:ahLst/>
            <a:cxnLst>
              <a:cxn ang="0">
                <a:pos x="wd2" y="hd2"/>
              </a:cxn>
              <a:cxn ang="5400000">
                <a:pos x="wd2" y="hd2"/>
              </a:cxn>
              <a:cxn ang="10800000">
                <a:pos x="wd2" y="hd2"/>
              </a:cxn>
              <a:cxn ang="16200000">
                <a:pos x="wd2" y="hd2"/>
              </a:cxn>
            </a:cxnLst>
            <a:rect l="0" t="0" r="r" b="b"/>
            <a:pathLst>
              <a:path w="21363" h="21600" extrusionOk="0">
                <a:moveTo>
                  <a:pt x="19758" y="15897"/>
                </a:moveTo>
                <a:cubicBezTo>
                  <a:pt x="20595" y="15897"/>
                  <a:pt x="21109" y="15996"/>
                  <a:pt x="21293" y="16199"/>
                </a:cubicBezTo>
                <a:cubicBezTo>
                  <a:pt x="21477" y="16403"/>
                  <a:pt x="21260" y="16662"/>
                  <a:pt x="20640" y="16978"/>
                </a:cubicBezTo>
                <a:lnTo>
                  <a:pt x="12115" y="21287"/>
                </a:lnTo>
                <a:cubicBezTo>
                  <a:pt x="11707" y="21493"/>
                  <a:pt x="11227" y="21600"/>
                  <a:pt x="10675" y="21600"/>
                </a:cubicBezTo>
                <a:cubicBezTo>
                  <a:pt x="10116" y="21600"/>
                  <a:pt x="9647" y="21493"/>
                  <a:pt x="9257" y="21287"/>
                </a:cubicBezTo>
                <a:lnTo>
                  <a:pt x="676" y="16978"/>
                </a:lnTo>
                <a:cubicBezTo>
                  <a:pt x="90" y="16662"/>
                  <a:pt x="-117" y="16403"/>
                  <a:pt x="62" y="16199"/>
                </a:cubicBezTo>
                <a:cubicBezTo>
                  <a:pt x="240" y="15996"/>
                  <a:pt x="748" y="15897"/>
                  <a:pt x="1586" y="15897"/>
                </a:cubicBezTo>
                <a:lnTo>
                  <a:pt x="7012" y="15897"/>
                </a:lnTo>
                <a:lnTo>
                  <a:pt x="7012" y="5706"/>
                </a:lnTo>
                <a:lnTo>
                  <a:pt x="1586" y="5706"/>
                </a:lnTo>
                <a:cubicBezTo>
                  <a:pt x="748" y="5706"/>
                  <a:pt x="240" y="5604"/>
                  <a:pt x="62" y="5401"/>
                </a:cubicBezTo>
                <a:cubicBezTo>
                  <a:pt x="-111" y="5197"/>
                  <a:pt x="112" y="4941"/>
                  <a:pt x="732" y="4624"/>
                </a:cubicBezTo>
                <a:lnTo>
                  <a:pt x="9257" y="311"/>
                </a:lnTo>
                <a:cubicBezTo>
                  <a:pt x="9664" y="104"/>
                  <a:pt x="10133" y="0"/>
                  <a:pt x="10675" y="0"/>
                </a:cubicBezTo>
                <a:cubicBezTo>
                  <a:pt x="11227" y="0"/>
                  <a:pt x="11707" y="104"/>
                  <a:pt x="12115" y="311"/>
                </a:cubicBezTo>
                <a:lnTo>
                  <a:pt x="20696" y="4624"/>
                </a:lnTo>
                <a:cubicBezTo>
                  <a:pt x="21282" y="4941"/>
                  <a:pt x="21483" y="5197"/>
                  <a:pt x="21293" y="5401"/>
                </a:cubicBezTo>
                <a:cubicBezTo>
                  <a:pt x="21109" y="5604"/>
                  <a:pt x="20595" y="5706"/>
                  <a:pt x="19758" y="5706"/>
                </a:cubicBezTo>
                <a:lnTo>
                  <a:pt x="14359" y="5706"/>
                </a:lnTo>
                <a:lnTo>
                  <a:pt x="14359" y="15897"/>
                </a:lnTo>
                <a:lnTo>
                  <a:pt x="19758" y="15897"/>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09" name="Shape 1857"/>
          <p:cNvSpPr/>
          <p:nvPr/>
        </p:nvSpPr>
        <p:spPr>
          <a:xfrm>
            <a:off x="8601677" y="6295807"/>
            <a:ext cx="307303" cy="306601"/>
          </a:xfrm>
          <a:custGeom>
            <a:avLst/>
            <a:gdLst/>
            <a:ahLst/>
            <a:cxnLst>
              <a:cxn ang="0">
                <a:pos x="wd2" y="hd2"/>
              </a:cxn>
              <a:cxn ang="5400000">
                <a:pos x="wd2" y="hd2"/>
              </a:cxn>
              <a:cxn ang="10800000">
                <a:pos x="wd2" y="hd2"/>
              </a:cxn>
              <a:cxn ang="16200000">
                <a:pos x="wd2" y="hd2"/>
              </a:cxn>
            </a:cxnLst>
            <a:rect l="0" t="0" r="r" b="b"/>
            <a:pathLst>
              <a:path w="21478" h="21600" extrusionOk="0">
                <a:moveTo>
                  <a:pt x="9108" y="16747"/>
                </a:moveTo>
                <a:cubicBezTo>
                  <a:pt x="9155" y="16837"/>
                  <a:pt x="9197" y="16925"/>
                  <a:pt x="9244" y="17012"/>
                </a:cubicBezTo>
                <a:cubicBezTo>
                  <a:pt x="9291" y="17097"/>
                  <a:pt x="9352" y="17182"/>
                  <a:pt x="9431" y="17275"/>
                </a:cubicBezTo>
                <a:lnTo>
                  <a:pt x="12260" y="21069"/>
                </a:lnTo>
                <a:lnTo>
                  <a:pt x="4473" y="21069"/>
                </a:lnTo>
                <a:cubicBezTo>
                  <a:pt x="4228" y="21069"/>
                  <a:pt x="4015" y="20965"/>
                  <a:pt x="3839" y="20756"/>
                </a:cubicBezTo>
                <a:cubicBezTo>
                  <a:pt x="3664" y="20544"/>
                  <a:pt x="3575" y="20287"/>
                  <a:pt x="3575" y="19988"/>
                </a:cubicBezTo>
                <a:lnTo>
                  <a:pt x="3575" y="7555"/>
                </a:lnTo>
                <a:lnTo>
                  <a:pt x="788" y="7555"/>
                </a:lnTo>
                <a:cubicBezTo>
                  <a:pt x="377" y="7555"/>
                  <a:pt x="126" y="7419"/>
                  <a:pt x="33" y="7145"/>
                </a:cubicBezTo>
                <a:cubicBezTo>
                  <a:pt x="-61" y="6872"/>
                  <a:pt x="47" y="6530"/>
                  <a:pt x="353" y="6123"/>
                </a:cubicBezTo>
                <a:lnTo>
                  <a:pt x="4665" y="392"/>
                </a:lnTo>
                <a:cubicBezTo>
                  <a:pt x="4850" y="133"/>
                  <a:pt x="5089" y="0"/>
                  <a:pt x="5372" y="0"/>
                </a:cubicBezTo>
                <a:cubicBezTo>
                  <a:pt x="5662" y="0"/>
                  <a:pt x="5903" y="133"/>
                  <a:pt x="6090" y="392"/>
                </a:cubicBezTo>
                <a:lnTo>
                  <a:pt x="10402" y="6123"/>
                </a:lnTo>
                <a:cubicBezTo>
                  <a:pt x="10709" y="6530"/>
                  <a:pt x="10814" y="6872"/>
                  <a:pt x="10723" y="7145"/>
                </a:cubicBezTo>
                <a:cubicBezTo>
                  <a:pt x="10629" y="7419"/>
                  <a:pt x="10376" y="7555"/>
                  <a:pt x="9967" y="7555"/>
                </a:cubicBezTo>
                <a:lnTo>
                  <a:pt x="7166" y="7555"/>
                </a:lnTo>
                <a:lnTo>
                  <a:pt x="7166" y="16747"/>
                </a:lnTo>
                <a:lnTo>
                  <a:pt x="9108" y="16747"/>
                </a:lnTo>
                <a:close/>
                <a:moveTo>
                  <a:pt x="20690" y="14045"/>
                </a:moveTo>
                <a:cubicBezTo>
                  <a:pt x="21101" y="14045"/>
                  <a:pt x="21352" y="14184"/>
                  <a:pt x="21445" y="14457"/>
                </a:cubicBezTo>
                <a:cubicBezTo>
                  <a:pt x="21539" y="14731"/>
                  <a:pt x="21431" y="15070"/>
                  <a:pt x="21127" y="15477"/>
                </a:cubicBezTo>
                <a:lnTo>
                  <a:pt x="16813" y="21208"/>
                </a:lnTo>
                <a:cubicBezTo>
                  <a:pt x="16626" y="21467"/>
                  <a:pt x="16389" y="21600"/>
                  <a:pt x="16106" y="21600"/>
                </a:cubicBezTo>
                <a:cubicBezTo>
                  <a:pt x="15814" y="21600"/>
                  <a:pt x="15575" y="21467"/>
                  <a:pt x="15388" y="21208"/>
                </a:cubicBezTo>
                <a:lnTo>
                  <a:pt x="11076" y="15477"/>
                </a:lnTo>
                <a:cubicBezTo>
                  <a:pt x="10769" y="15070"/>
                  <a:pt x="10662" y="14731"/>
                  <a:pt x="10755" y="14457"/>
                </a:cubicBezTo>
                <a:cubicBezTo>
                  <a:pt x="10849" y="14183"/>
                  <a:pt x="11099" y="14045"/>
                  <a:pt x="11511" y="14045"/>
                </a:cubicBezTo>
                <a:lnTo>
                  <a:pt x="14312" y="14045"/>
                </a:lnTo>
                <a:lnTo>
                  <a:pt x="14312" y="4881"/>
                </a:lnTo>
                <a:lnTo>
                  <a:pt x="12363" y="4881"/>
                </a:lnTo>
                <a:cubicBezTo>
                  <a:pt x="12316" y="4791"/>
                  <a:pt x="12271" y="4698"/>
                  <a:pt x="12220" y="4605"/>
                </a:cubicBezTo>
                <a:cubicBezTo>
                  <a:pt x="12171" y="4509"/>
                  <a:pt x="12117" y="4418"/>
                  <a:pt x="12056" y="4328"/>
                </a:cubicBezTo>
                <a:lnTo>
                  <a:pt x="9214" y="556"/>
                </a:lnTo>
                <a:lnTo>
                  <a:pt x="16998" y="556"/>
                </a:lnTo>
                <a:cubicBezTo>
                  <a:pt x="17243" y="556"/>
                  <a:pt x="17452" y="658"/>
                  <a:pt x="17627" y="861"/>
                </a:cubicBezTo>
                <a:cubicBezTo>
                  <a:pt x="17798" y="1061"/>
                  <a:pt x="17882" y="1321"/>
                  <a:pt x="17882" y="1637"/>
                </a:cubicBezTo>
                <a:lnTo>
                  <a:pt x="17882" y="14045"/>
                </a:lnTo>
                <a:lnTo>
                  <a:pt x="20690" y="1404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0" name="Shape 1858"/>
          <p:cNvSpPr/>
          <p:nvPr/>
        </p:nvSpPr>
        <p:spPr>
          <a:xfrm>
            <a:off x="9345607" y="6297086"/>
            <a:ext cx="307300" cy="306600"/>
          </a:xfrm>
          <a:custGeom>
            <a:avLst/>
            <a:gdLst/>
            <a:ahLst/>
            <a:cxnLst>
              <a:cxn ang="0">
                <a:pos x="wd2" y="hd2"/>
              </a:cxn>
              <a:cxn ang="5400000">
                <a:pos x="wd2" y="hd2"/>
              </a:cxn>
              <a:cxn ang="10800000">
                <a:pos x="wd2" y="hd2"/>
              </a:cxn>
              <a:cxn ang="16200000">
                <a:pos x="wd2" y="hd2"/>
              </a:cxn>
            </a:cxnLst>
            <a:rect l="0" t="0" r="r" b="b"/>
            <a:pathLst>
              <a:path w="21571" h="21600" extrusionOk="0">
                <a:moveTo>
                  <a:pt x="21539" y="21107"/>
                </a:moveTo>
                <a:cubicBezTo>
                  <a:pt x="21585" y="21239"/>
                  <a:pt x="21580" y="21353"/>
                  <a:pt x="21526" y="21453"/>
                </a:cubicBezTo>
                <a:cubicBezTo>
                  <a:pt x="21473" y="21550"/>
                  <a:pt x="21380" y="21600"/>
                  <a:pt x="21258" y="21600"/>
                </a:cubicBezTo>
                <a:lnTo>
                  <a:pt x="12601" y="21600"/>
                </a:lnTo>
                <a:lnTo>
                  <a:pt x="12299" y="14400"/>
                </a:lnTo>
                <a:lnTo>
                  <a:pt x="9281" y="14400"/>
                </a:lnTo>
                <a:lnTo>
                  <a:pt x="8966" y="21600"/>
                </a:lnTo>
                <a:lnTo>
                  <a:pt x="322" y="21600"/>
                </a:lnTo>
                <a:cubicBezTo>
                  <a:pt x="198" y="21600"/>
                  <a:pt x="105" y="21556"/>
                  <a:pt x="49" y="21462"/>
                </a:cubicBezTo>
                <a:cubicBezTo>
                  <a:pt x="-10" y="21365"/>
                  <a:pt x="-15" y="21247"/>
                  <a:pt x="29" y="21107"/>
                </a:cubicBezTo>
                <a:lnTo>
                  <a:pt x="6980" y="494"/>
                </a:lnTo>
                <a:cubicBezTo>
                  <a:pt x="7026" y="361"/>
                  <a:pt x="7109" y="247"/>
                  <a:pt x="7231" y="150"/>
                </a:cubicBezTo>
                <a:cubicBezTo>
                  <a:pt x="7351" y="50"/>
                  <a:pt x="7476" y="0"/>
                  <a:pt x="7598" y="0"/>
                </a:cubicBezTo>
                <a:lnTo>
                  <a:pt x="9880" y="0"/>
                </a:lnTo>
                <a:lnTo>
                  <a:pt x="9787" y="2391"/>
                </a:lnTo>
                <a:lnTo>
                  <a:pt x="11798" y="2391"/>
                </a:lnTo>
                <a:lnTo>
                  <a:pt x="11693" y="0"/>
                </a:lnTo>
                <a:lnTo>
                  <a:pt x="13975" y="0"/>
                </a:lnTo>
                <a:cubicBezTo>
                  <a:pt x="14099" y="0"/>
                  <a:pt x="14224" y="47"/>
                  <a:pt x="14341" y="141"/>
                </a:cubicBezTo>
                <a:cubicBezTo>
                  <a:pt x="14463" y="235"/>
                  <a:pt x="14546" y="349"/>
                  <a:pt x="14595" y="493"/>
                </a:cubicBezTo>
                <a:lnTo>
                  <a:pt x="21539" y="21107"/>
                </a:lnTo>
                <a:close/>
                <a:moveTo>
                  <a:pt x="12120" y="10393"/>
                </a:moveTo>
                <a:lnTo>
                  <a:pt x="11886" y="4583"/>
                </a:lnTo>
                <a:lnTo>
                  <a:pt x="9677" y="4583"/>
                </a:lnTo>
                <a:lnTo>
                  <a:pt x="9442" y="10393"/>
                </a:lnTo>
                <a:lnTo>
                  <a:pt x="12120" y="10393"/>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1" name="Shape 1859"/>
          <p:cNvSpPr/>
          <p:nvPr/>
        </p:nvSpPr>
        <p:spPr>
          <a:xfrm>
            <a:off x="10089545" y="6297086"/>
            <a:ext cx="307309" cy="306600"/>
          </a:xfrm>
          <a:custGeom>
            <a:avLst/>
            <a:gdLst/>
            <a:ahLst/>
            <a:cxnLst>
              <a:cxn ang="0">
                <a:pos x="wd2" y="hd2"/>
              </a:cxn>
              <a:cxn ang="5400000">
                <a:pos x="wd2" y="hd2"/>
              </a:cxn>
              <a:cxn ang="10800000">
                <a:pos x="wd2" y="hd2"/>
              </a:cxn>
              <a:cxn ang="16200000">
                <a:pos x="wd2" y="hd2"/>
              </a:cxn>
            </a:cxnLst>
            <a:rect l="0" t="0" r="r" b="b"/>
            <a:pathLst>
              <a:path w="21570" h="21600" extrusionOk="0">
                <a:moveTo>
                  <a:pt x="1132" y="0"/>
                </a:moveTo>
                <a:cubicBezTo>
                  <a:pt x="3894" y="147"/>
                  <a:pt x="6483" y="774"/>
                  <a:pt x="8906" y="1889"/>
                </a:cubicBezTo>
                <a:cubicBezTo>
                  <a:pt x="11329" y="3000"/>
                  <a:pt x="13450" y="4471"/>
                  <a:pt x="15275" y="6296"/>
                </a:cubicBezTo>
                <a:cubicBezTo>
                  <a:pt x="17102" y="8124"/>
                  <a:pt x="18568" y="10252"/>
                  <a:pt x="19672" y="12678"/>
                </a:cubicBezTo>
                <a:cubicBezTo>
                  <a:pt x="20778" y="15102"/>
                  <a:pt x="21407" y="17699"/>
                  <a:pt x="21563" y="20466"/>
                </a:cubicBezTo>
                <a:cubicBezTo>
                  <a:pt x="21600" y="20751"/>
                  <a:pt x="21494" y="21013"/>
                  <a:pt x="21247" y="21252"/>
                </a:cubicBezTo>
                <a:cubicBezTo>
                  <a:pt x="21037" y="21482"/>
                  <a:pt x="20784" y="21597"/>
                  <a:pt x="20488" y="21597"/>
                </a:cubicBezTo>
                <a:lnTo>
                  <a:pt x="18315" y="21597"/>
                </a:lnTo>
                <a:cubicBezTo>
                  <a:pt x="18034" y="21597"/>
                  <a:pt x="17784" y="21497"/>
                  <a:pt x="17579" y="21298"/>
                </a:cubicBezTo>
                <a:cubicBezTo>
                  <a:pt x="17373" y="21102"/>
                  <a:pt x="17260" y="20860"/>
                  <a:pt x="17243" y="20575"/>
                </a:cubicBezTo>
                <a:cubicBezTo>
                  <a:pt x="17114" y="18390"/>
                  <a:pt x="16608" y="16340"/>
                  <a:pt x="15729" y="14423"/>
                </a:cubicBezTo>
                <a:cubicBezTo>
                  <a:pt x="14849" y="12506"/>
                  <a:pt x="13680" y="10819"/>
                  <a:pt x="12220" y="9356"/>
                </a:cubicBezTo>
                <a:cubicBezTo>
                  <a:pt x="10763" y="7897"/>
                  <a:pt x="9073" y="6725"/>
                  <a:pt x="7156" y="5841"/>
                </a:cubicBezTo>
                <a:cubicBezTo>
                  <a:pt x="5239" y="4963"/>
                  <a:pt x="3193" y="4456"/>
                  <a:pt x="1020" y="4327"/>
                </a:cubicBezTo>
                <a:cubicBezTo>
                  <a:pt x="736" y="4310"/>
                  <a:pt x="494" y="4194"/>
                  <a:pt x="299" y="3990"/>
                </a:cubicBezTo>
                <a:cubicBezTo>
                  <a:pt x="101" y="3783"/>
                  <a:pt x="0" y="3535"/>
                  <a:pt x="0" y="3253"/>
                </a:cubicBezTo>
                <a:lnTo>
                  <a:pt x="0" y="1074"/>
                </a:lnTo>
                <a:cubicBezTo>
                  <a:pt x="0" y="769"/>
                  <a:pt x="115" y="521"/>
                  <a:pt x="345" y="317"/>
                </a:cubicBezTo>
                <a:cubicBezTo>
                  <a:pt x="555" y="106"/>
                  <a:pt x="796" y="0"/>
                  <a:pt x="1075" y="0"/>
                </a:cubicBezTo>
                <a:lnTo>
                  <a:pt x="1132" y="0"/>
                </a:lnTo>
                <a:close/>
                <a:moveTo>
                  <a:pt x="1161" y="7059"/>
                </a:moveTo>
                <a:cubicBezTo>
                  <a:pt x="2931" y="7188"/>
                  <a:pt x="4592" y="7623"/>
                  <a:pt x="6147" y="8369"/>
                </a:cubicBezTo>
                <a:cubicBezTo>
                  <a:pt x="7702" y="9112"/>
                  <a:pt x="9081" y="10090"/>
                  <a:pt x="10288" y="11297"/>
                </a:cubicBezTo>
                <a:cubicBezTo>
                  <a:pt x="11493" y="12506"/>
                  <a:pt x="12467" y="13890"/>
                  <a:pt x="13205" y="15451"/>
                </a:cubicBezTo>
                <a:cubicBezTo>
                  <a:pt x="13944" y="17014"/>
                  <a:pt x="14381" y="18675"/>
                  <a:pt x="14519" y="20443"/>
                </a:cubicBezTo>
                <a:cubicBezTo>
                  <a:pt x="14556" y="20762"/>
                  <a:pt x="14458" y="21033"/>
                  <a:pt x="14229" y="21255"/>
                </a:cubicBezTo>
                <a:cubicBezTo>
                  <a:pt x="14019" y="21485"/>
                  <a:pt x="13757" y="21600"/>
                  <a:pt x="13447" y="21600"/>
                </a:cubicBezTo>
                <a:lnTo>
                  <a:pt x="11271" y="21600"/>
                </a:lnTo>
                <a:cubicBezTo>
                  <a:pt x="11004" y="21600"/>
                  <a:pt x="10768" y="21505"/>
                  <a:pt x="10564" y="21315"/>
                </a:cubicBezTo>
                <a:cubicBezTo>
                  <a:pt x="10357" y="21128"/>
                  <a:pt x="10237" y="20892"/>
                  <a:pt x="10199" y="20604"/>
                </a:cubicBezTo>
                <a:cubicBezTo>
                  <a:pt x="10087" y="19383"/>
                  <a:pt x="9774" y="18237"/>
                  <a:pt x="9257" y="17169"/>
                </a:cubicBezTo>
                <a:cubicBezTo>
                  <a:pt x="8737" y="16098"/>
                  <a:pt x="8070" y="15154"/>
                  <a:pt x="7259" y="14334"/>
                </a:cubicBezTo>
                <a:cubicBezTo>
                  <a:pt x="6440" y="13519"/>
                  <a:pt x="5498" y="12851"/>
                  <a:pt x="4429" y="12330"/>
                </a:cubicBezTo>
                <a:cubicBezTo>
                  <a:pt x="3360" y="11809"/>
                  <a:pt x="2216" y="11495"/>
                  <a:pt x="997" y="11386"/>
                </a:cubicBezTo>
                <a:cubicBezTo>
                  <a:pt x="713" y="11348"/>
                  <a:pt x="477" y="11225"/>
                  <a:pt x="290" y="11014"/>
                </a:cubicBezTo>
                <a:cubicBezTo>
                  <a:pt x="103" y="10804"/>
                  <a:pt x="6" y="10568"/>
                  <a:pt x="6" y="10312"/>
                </a:cubicBezTo>
                <a:lnTo>
                  <a:pt x="6" y="8133"/>
                </a:lnTo>
                <a:cubicBezTo>
                  <a:pt x="6" y="7813"/>
                  <a:pt x="121" y="7551"/>
                  <a:pt x="351" y="7350"/>
                </a:cubicBezTo>
                <a:cubicBezTo>
                  <a:pt x="560" y="7137"/>
                  <a:pt x="802" y="7030"/>
                  <a:pt x="1081" y="7030"/>
                </a:cubicBezTo>
                <a:cubicBezTo>
                  <a:pt x="1098" y="7030"/>
                  <a:pt x="1112" y="7036"/>
                  <a:pt x="1121" y="7044"/>
                </a:cubicBezTo>
                <a:cubicBezTo>
                  <a:pt x="1129" y="7053"/>
                  <a:pt x="1141" y="7059"/>
                  <a:pt x="1161" y="7059"/>
                </a:cubicBezTo>
                <a:moveTo>
                  <a:pt x="3250" y="15102"/>
                </a:moveTo>
                <a:cubicBezTo>
                  <a:pt x="3699" y="15102"/>
                  <a:pt x="4118" y="15189"/>
                  <a:pt x="4503" y="15362"/>
                </a:cubicBezTo>
                <a:cubicBezTo>
                  <a:pt x="4888" y="15528"/>
                  <a:pt x="5230" y="15762"/>
                  <a:pt x="5526" y="16064"/>
                </a:cubicBezTo>
                <a:cubicBezTo>
                  <a:pt x="5825" y="16363"/>
                  <a:pt x="6064" y="16706"/>
                  <a:pt x="6228" y="17086"/>
                </a:cubicBezTo>
                <a:cubicBezTo>
                  <a:pt x="6400" y="17475"/>
                  <a:pt x="6483" y="17892"/>
                  <a:pt x="6483" y="18341"/>
                </a:cubicBezTo>
                <a:cubicBezTo>
                  <a:pt x="6483" y="18793"/>
                  <a:pt x="6400" y="19219"/>
                  <a:pt x="6228" y="19616"/>
                </a:cubicBezTo>
                <a:cubicBezTo>
                  <a:pt x="6061" y="20016"/>
                  <a:pt x="5825" y="20362"/>
                  <a:pt x="5526" y="20653"/>
                </a:cubicBezTo>
                <a:cubicBezTo>
                  <a:pt x="5228" y="20941"/>
                  <a:pt x="4886" y="21168"/>
                  <a:pt x="4503" y="21341"/>
                </a:cubicBezTo>
                <a:cubicBezTo>
                  <a:pt x="4121" y="21514"/>
                  <a:pt x="3702" y="21597"/>
                  <a:pt x="3250" y="21597"/>
                </a:cubicBezTo>
                <a:cubicBezTo>
                  <a:pt x="2799" y="21597"/>
                  <a:pt x="2377" y="21514"/>
                  <a:pt x="1980" y="21341"/>
                </a:cubicBezTo>
                <a:cubicBezTo>
                  <a:pt x="1578" y="21168"/>
                  <a:pt x="1236" y="20941"/>
                  <a:pt x="948" y="20653"/>
                </a:cubicBezTo>
                <a:cubicBezTo>
                  <a:pt x="658" y="20362"/>
                  <a:pt x="428" y="20019"/>
                  <a:pt x="261" y="19622"/>
                </a:cubicBezTo>
                <a:cubicBezTo>
                  <a:pt x="89" y="19231"/>
                  <a:pt x="6" y="18802"/>
                  <a:pt x="6" y="18341"/>
                </a:cubicBezTo>
                <a:cubicBezTo>
                  <a:pt x="6" y="17892"/>
                  <a:pt x="89" y="17474"/>
                  <a:pt x="261" y="17086"/>
                </a:cubicBezTo>
                <a:cubicBezTo>
                  <a:pt x="431" y="16706"/>
                  <a:pt x="661" y="16363"/>
                  <a:pt x="948" y="16064"/>
                </a:cubicBezTo>
                <a:cubicBezTo>
                  <a:pt x="1239" y="15762"/>
                  <a:pt x="1581" y="15529"/>
                  <a:pt x="1980" y="15362"/>
                </a:cubicBezTo>
                <a:cubicBezTo>
                  <a:pt x="2380" y="15192"/>
                  <a:pt x="2802" y="15102"/>
                  <a:pt x="3250" y="15102"/>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2" name="Shape 1860"/>
          <p:cNvSpPr/>
          <p:nvPr/>
        </p:nvSpPr>
        <p:spPr>
          <a:xfrm>
            <a:off x="10827077" y="6298363"/>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1051" y="9183"/>
                </a:moveTo>
                <a:cubicBezTo>
                  <a:pt x="21201" y="9183"/>
                  <a:pt x="21330" y="9230"/>
                  <a:pt x="21436" y="9327"/>
                </a:cubicBezTo>
                <a:cubicBezTo>
                  <a:pt x="21544" y="9427"/>
                  <a:pt x="21600" y="9550"/>
                  <a:pt x="21600" y="9700"/>
                </a:cubicBezTo>
                <a:lnTo>
                  <a:pt x="21600" y="11868"/>
                </a:lnTo>
                <a:cubicBezTo>
                  <a:pt x="21600" y="12232"/>
                  <a:pt x="21415" y="12414"/>
                  <a:pt x="21051" y="12414"/>
                </a:cubicBezTo>
                <a:lnTo>
                  <a:pt x="18746" y="12414"/>
                </a:lnTo>
                <a:cubicBezTo>
                  <a:pt x="18576" y="13204"/>
                  <a:pt x="18300" y="13947"/>
                  <a:pt x="17915" y="14647"/>
                </a:cubicBezTo>
                <a:cubicBezTo>
                  <a:pt x="17531" y="15343"/>
                  <a:pt x="17067" y="15966"/>
                  <a:pt x="16518" y="16515"/>
                </a:cubicBezTo>
                <a:cubicBezTo>
                  <a:pt x="15969" y="17061"/>
                  <a:pt x="15346" y="17528"/>
                  <a:pt x="14648" y="17913"/>
                </a:cubicBezTo>
                <a:cubicBezTo>
                  <a:pt x="13949" y="18298"/>
                  <a:pt x="13206" y="18577"/>
                  <a:pt x="12419" y="18742"/>
                </a:cubicBezTo>
                <a:lnTo>
                  <a:pt x="12419" y="21051"/>
                </a:lnTo>
                <a:cubicBezTo>
                  <a:pt x="12419" y="21197"/>
                  <a:pt x="12369" y="21330"/>
                  <a:pt x="12269" y="21435"/>
                </a:cubicBezTo>
                <a:cubicBezTo>
                  <a:pt x="12173" y="21544"/>
                  <a:pt x="12049" y="21600"/>
                  <a:pt x="11897" y="21600"/>
                </a:cubicBezTo>
                <a:lnTo>
                  <a:pt x="9733" y="21600"/>
                </a:lnTo>
                <a:cubicBezTo>
                  <a:pt x="9369" y="21600"/>
                  <a:pt x="9184" y="21418"/>
                  <a:pt x="9184" y="21051"/>
                </a:cubicBezTo>
                <a:lnTo>
                  <a:pt x="9184" y="18742"/>
                </a:lnTo>
                <a:cubicBezTo>
                  <a:pt x="8397" y="18577"/>
                  <a:pt x="7654" y="18298"/>
                  <a:pt x="6955" y="17913"/>
                </a:cubicBezTo>
                <a:cubicBezTo>
                  <a:pt x="6260" y="17529"/>
                  <a:pt x="5634" y="17061"/>
                  <a:pt x="5085" y="16515"/>
                </a:cubicBezTo>
                <a:cubicBezTo>
                  <a:pt x="4536" y="15966"/>
                  <a:pt x="4069" y="15343"/>
                  <a:pt x="3688" y="14647"/>
                </a:cubicBezTo>
                <a:cubicBezTo>
                  <a:pt x="3300" y="13948"/>
                  <a:pt x="3024" y="13204"/>
                  <a:pt x="2857" y="12414"/>
                </a:cubicBezTo>
                <a:lnTo>
                  <a:pt x="552" y="12414"/>
                </a:lnTo>
                <a:cubicBezTo>
                  <a:pt x="188" y="12414"/>
                  <a:pt x="0" y="12232"/>
                  <a:pt x="0" y="11868"/>
                </a:cubicBezTo>
                <a:lnTo>
                  <a:pt x="0" y="9700"/>
                </a:lnTo>
                <a:cubicBezTo>
                  <a:pt x="0" y="9550"/>
                  <a:pt x="59" y="9427"/>
                  <a:pt x="167" y="9327"/>
                </a:cubicBezTo>
                <a:cubicBezTo>
                  <a:pt x="273" y="9230"/>
                  <a:pt x="402" y="9183"/>
                  <a:pt x="552" y="9183"/>
                </a:cubicBezTo>
                <a:lnTo>
                  <a:pt x="2857" y="9183"/>
                </a:lnTo>
                <a:cubicBezTo>
                  <a:pt x="3027" y="8393"/>
                  <a:pt x="3300" y="7652"/>
                  <a:pt x="3688" y="6953"/>
                </a:cubicBezTo>
                <a:cubicBezTo>
                  <a:pt x="4069" y="6251"/>
                  <a:pt x="4536" y="5631"/>
                  <a:pt x="5085" y="5082"/>
                </a:cubicBezTo>
                <a:cubicBezTo>
                  <a:pt x="5634" y="4532"/>
                  <a:pt x="6257" y="4065"/>
                  <a:pt x="6955" y="3681"/>
                </a:cubicBezTo>
                <a:cubicBezTo>
                  <a:pt x="7654" y="3299"/>
                  <a:pt x="8397" y="3023"/>
                  <a:pt x="9184" y="2852"/>
                </a:cubicBezTo>
                <a:lnTo>
                  <a:pt x="9184" y="546"/>
                </a:lnTo>
                <a:cubicBezTo>
                  <a:pt x="9184" y="182"/>
                  <a:pt x="9366" y="0"/>
                  <a:pt x="9733" y="0"/>
                </a:cubicBezTo>
                <a:lnTo>
                  <a:pt x="11897" y="0"/>
                </a:lnTo>
                <a:cubicBezTo>
                  <a:pt x="12049" y="0"/>
                  <a:pt x="12173" y="50"/>
                  <a:pt x="12269" y="159"/>
                </a:cubicBezTo>
                <a:cubicBezTo>
                  <a:pt x="12369" y="267"/>
                  <a:pt x="12419" y="397"/>
                  <a:pt x="12419" y="546"/>
                </a:cubicBezTo>
                <a:lnTo>
                  <a:pt x="12419" y="2852"/>
                </a:lnTo>
                <a:cubicBezTo>
                  <a:pt x="13206" y="3023"/>
                  <a:pt x="13949" y="3299"/>
                  <a:pt x="14648" y="3681"/>
                </a:cubicBezTo>
                <a:cubicBezTo>
                  <a:pt x="15343" y="4066"/>
                  <a:pt x="15969" y="4533"/>
                  <a:pt x="16518" y="5082"/>
                </a:cubicBezTo>
                <a:cubicBezTo>
                  <a:pt x="17067" y="5631"/>
                  <a:pt x="17531" y="6251"/>
                  <a:pt x="17915" y="6953"/>
                </a:cubicBezTo>
                <a:cubicBezTo>
                  <a:pt x="18300" y="7652"/>
                  <a:pt x="18579" y="8393"/>
                  <a:pt x="18746" y="9183"/>
                </a:cubicBezTo>
                <a:lnTo>
                  <a:pt x="21051" y="9183"/>
                </a:lnTo>
                <a:close/>
                <a:moveTo>
                  <a:pt x="12419" y="16465"/>
                </a:moveTo>
                <a:cubicBezTo>
                  <a:pt x="13412" y="16195"/>
                  <a:pt x="14269" y="15698"/>
                  <a:pt x="14991" y="14982"/>
                </a:cubicBezTo>
                <a:cubicBezTo>
                  <a:pt x="15710" y="14265"/>
                  <a:pt x="16204" y="13410"/>
                  <a:pt x="16468" y="12414"/>
                </a:cubicBezTo>
                <a:lnTo>
                  <a:pt x="14049" y="12414"/>
                </a:lnTo>
                <a:cubicBezTo>
                  <a:pt x="13685" y="12414"/>
                  <a:pt x="13506" y="12232"/>
                  <a:pt x="13514" y="11868"/>
                </a:cubicBezTo>
                <a:lnTo>
                  <a:pt x="13514" y="9700"/>
                </a:lnTo>
                <a:cubicBezTo>
                  <a:pt x="13514" y="9550"/>
                  <a:pt x="13567" y="9427"/>
                  <a:pt x="13670" y="9327"/>
                </a:cubicBezTo>
                <a:cubicBezTo>
                  <a:pt x="13773" y="9230"/>
                  <a:pt x="13899" y="9183"/>
                  <a:pt x="14049" y="9183"/>
                </a:cubicBezTo>
                <a:lnTo>
                  <a:pt x="16468" y="9183"/>
                </a:lnTo>
                <a:cubicBezTo>
                  <a:pt x="16195" y="8187"/>
                  <a:pt x="15699" y="7332"/>
                  <a:pt x="14982" y="6609"/>
                </a:cubicBezTo>
                <a:cubicBezTo>
                  <a:pt x="14266" y="5884"/>
                  <a:pt x="13412" y="5390"/>
                  <a:pt x="12419" y="5132"/>
                </a:cubicBezTo>
                <a:lnTo>
                  <a:pt x="12419" y="7550"/>
                </a:lnTo>
                <a:cubicBezTo>
                  <a:pt x="12419" y="7699"/>
                  <a:pt x="12369" y="7828"/>
                  <a:pt x="12269" y="7929"/>
                </a:cubicBezTo>
                <a:cubicBezTo>
                  <a:pt x="12173" y="8031"/>
                  <a:pt x="12049" y="8081"/>
                  <a:pt x="11897" y="8081"/>
                </a:cubicBezTo>
                <a:lnTo>
                  <a:pt x="9733" y="8081"/>
                </a:lnTo>
                <a:cubicBezTo>
                  <a:pt x="9369" y="8081"/>
                  <a:pt x="9184" y="7905"/>
                  <a:pt x="9184" y="7550"/>
                </a:cubicBezTo>
                <a:lnTo>
                  <a:pt x="9184" y="5132"/>
                </a:lnTo>
                <a:cubicBezTo>
                  <a:pt x="8191" y="5402"/>
                  <a:pt x="7334" y="5896"/>
                  <a:pt x="6609" y="6613"/>
                </a:cubicBezTo>
                <a:cubicBezTo>
                  <a:pt x="5890" y="7332"/>
                  <a:pt x="5399" y="8187"/>
                  <a:pt x="5135" y="9183"/>
                </a:cubicBezTo>
                <a:lnTo>
                  <a:pt x="7581" y="9183"/>
                </a:lnTo>
                <a:cubicBezTo>
                  <a:pt x="7733" y="9183"/>
                  <a:pt x="7854" y="9230"/>
                  <a:pt x="7948" y="9327"/>
                </a:cubicBezTo>
                <a:cubicBezTo>
                  <a:pt x="8039" y="9427"/>
                  <a:pt x="8089" y="9550"/>
                  <a:pt x="8089" y="9700"/>
                </a:cubicBezTo>
                <a:lnTo>
                  <a:pt x="8089" y="11868"/>
                </a:lnTo>
                <a:cubicBezTo>
                  <a:pt x="8089" y="12018"/>
                  <a:pt x="8039" y="12144"/>
                  <a:pt x="7948" y="12253"/>
                </a:cubicBezTo>
                <a:cubicBezTo>
                  <a:pt x="7854" y="12364"/>
                  <a:pt x="7733" y="12414"/>
                  <a:pt x="7581" y="12414"/>
                </a:cubicBezTo>
                <a:lnTo>
                  <a:pt x="5135" y="12414"/>
                </a:lnTo>
                <a:cubicBezTo>
                  <a:pt x="5408" y="13410"/>
                  <a:pt x="5904" y="14268"/>
                  <a:pt x="6621" y="14991"/>
                </a:cubicBezTo>
                <a:cubicBezTo>
                  <a:pt x="7337" y="15710"/>
                  <a:pt x="8191" y="16204"/>
                  <a:pt x="9184" y="16465"/>
                </a:cubicBezTo>
                <a:lnTo>
                  <a:pt x="9184" y="14018"/>
                </a:lnTo>
                <a:cubicBezTo>
                  <a:pt x="9184" y="13868"/>
                  <a:pt x="9240" y="13745"/>
                  <a:pt x="9348" y="13654"/>
                </a:cubicBezTo>
                <a:cubicBezTo>
                  <a:pt x="9454" y="13560"/>
                  <a:pt x="9583" y="13513"/>
                  <a:pt x="9733" y="13513"/>
                </a:cubicBezTo>
                <a:lnTo>
                  <a:pt x="11897" y="13513"/>
                </a:lnTo>
                <a:cubicBezTo>
                  <a:pt x="12049" y="13513"/>
                  <a:pt x="12173" y="13560"/>
                  <a:pt x="12269" y="13654"/>
                </a:cubicBezTo>
                <a:cubicBezTo>
                  <a:pt x="12369" y="13745"/>
                  <a:pt x="12419" y="13868"/>
                  <a:pt x="12419" y="14018"/>
                </a:cubicBezTo>
                <a:lnTo>
                  <a:pt x="12419" y="16465"/>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3" name="Shape 1861"/>
          <p:cNvSpPr/>
          <p:nvPr/>
        </p:nvSpPr>
        <p:spPr>
          <a:xfrm>
            <a:off x="11545404" y="6297086"/>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6"/>
                </a:cubicBezTo>
                <a:cubicBezTo>
                  <a:pt x="8086" y="5681"/>
                  <a:pt x="8530" y="5591"/>
                  <a:pt x="9007" y="5591"/>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4" name="Shape 1862"/>
          <p:cNvSpPr/>
          <p:nvPr/>
        </p:nvSpPr>
        <p:spPr>
          <a:xfrm>
            <a:off x="12291899" y="6304751"/>
            <a:ext cx="307301" cy="306600"/>
          </a:xfrm>
          <a:custGeom>
            <a:avLst/>
            <a:gdLst/>
            <a:ahLst/>
            <a:cxnLst>
              <a:cxn ang="0">
                <a:pos x="wd2" y="hd2"/>
              </a:cxn>
              <a:cxn ang="5400000">
                <a:pos x="wd2" y="hd2"/>
              </a:cxn>
              <a:cxn ang="10800000">
                <a:pos x="wd2" y="hd2"/>
              </a:cxn>
              <a:cxn ang="16200000">
                <a:pos x="wd2" y="hd2"/>
              </a:cxn>
            </a:cxnLst>
            <a:rect l="0" t="0" r="r" b="b"/>
            <a:pathLst>
              <a:path w="21591" h="21524" extrusionOk="0">
                <a:moveTo>
                  <a:pt x="17535" y="15669"/>
                </a:moveTo>
                <a:cubicBezTo>
                  <a:pt x="17660" y="15575"/>
                  <a:pt x="17785" y="15475"/>
                  <a:pt x="17905" y="15367"/>
                </a:cubicBezTo>
                <a:cubicBezTo>
                  <a:pt x="18024" y="15259"/>
                  <a:pt x="18152" y="15130"/>
                  <a:pt x="18284" y="14981"/>
                </a:cubicBezTo>
                <a:lnTo>
                  <a:pt x="19794" y="13201"/>
                </a:lnTo>
                <a:lnTo>
                  <a:pt x="19794" y="17223"/>
                </a:lnTo>
                <a:cubicBezTo>
                  <a:pt x="19794" y="17812"/>
                  <a:pt x="19696" y="18368"/>
                  <a:pt x="19503" y="18883"/>
                </a:cubicBezTo>
                <a:cubicBezTo>
                  <a:pt x="19307" y="19402"/>
                  <a:pt x="19045" y="19858"/>
                  <a:pt x="18717" y="20250"/>
                </a:cubicBezTo>
                <a:cubicBezTo>
                  <a:pt x="18389" y="20643"/>
                  <a:pt x="18010" y="20953"/>
                  <a:pt x="17581" y="21181"/>
                </a:cubicBezTo>
                <a:cubicBezTo>
                  <a:pt x="17151" y="21410"/>
                  <a:pt x="16688" y="21524"/>
                  <a:pt x="16187" y="21524"/>
                </a:cubicBezTo>
                <a:lnTo>
                  <a:pt x="3593" y="21524"/>
                </a:lnTo>
                <a:cubicBezTo>
                  <a:pt x="3103" y="21524"/>
                  <a:pt x="2633" y="21410"/>
                  <a:pt x="2195" y="21181"/>
                </a:cubicBezTo>
                <a:cubicBezTo>
                  <a:pt x="1752" y="20953"/>
                  <a:pt x="1373" y="20640"/>
                  <a:pt x="1052" y="20250"/>
                </a:cubicBezTo>
                <a:cubicBezTo>
                  <a:pt x="732" y="19861"/>
                  <a:pt x="477" y="19402"/>
                  <a:pt x="286" y="18883"/>
                </a:cubicBezTo>
                <a:cubicBezTo>
                  <a:pt x="95" y="18365"/>
                  <a:pt x="0" y="17812"/>
                  <a:pt x="0" y="17223"/>
                </a:cubicBezTo>
                <a:lnTo>
                  <a:pt x="0" y="4301"/>
                </a:lnTo>
                <a:cubicBezTo>
                  <a:pt x="0" y="3712"/>
                  <a:pt x="95" y="3153"/>
                  <a:pt x="286" y="2629"/>
                </a:cubicBezTo>
                <a:cubicBezTo>
                  <a:pt x="477" y="2099"/>
                  <a:pt x="734" y="1645"/>
                  <a:pt x="1052" y="1262"/>
                </a:cubicBezTo>
                <a:cubicBezTo>
                  <a:pt x="1371" y="878"/>
                  <a:pt x="1752" y="574"/>
                  <a:pt x="2195" y="345"/>
                </a:cubicBezTo>
                <a:cubicBezTo>
                  <a:pt x="2636" y="120"/>
                  <a:pt x="3103" y="0"/>
                  <a:pt x="3593" y="0"/>
                </a:cubicBezTo>
                <a:lnTo>
                  <a:pt x="13389" y="0"/>
                </a:lnTo>
                <a:cubicBezTo>
                  <a:pt x="13340" y="293"/>
                  <a:pt x="13318" y="586"/>
                  <a:pt x="13318" y="884"/>
                </a:cubicBezTo>
                <a:lnTo>
                  <a:pt x="13318" y="1613"/>
                </a:lnTo>
                <a:cubicBezTo>
                  <a:pt x="12038" y="1801"/>
                  <a:pt x="10827" y="2164"/>
                  <a:pt x="9689" y="2708"/>
                </a:cubicBezTo>
                <a:lnTo>
                  <a:pt x="3595" y="2708"/>
                </a:lnTo>
                <a:cubicBezTo>
                  <a:pt x="3230" y="2708"/>
                  <a:pt x="2915" y="2863"/>
                  <a:pt x="2653" y="3177"/>
                </a:cubicBezTo>
                <a:cubicBezTo>
                  <a:pt x="2391" y="3487"/>
                  <a:pt x="2261" y="3864"/>
                  <a:pt x="2261" y="4304"/>
                </a:cubicBezTo>
                <a:lnTo>
                  <a:pt x="2261" y="17226"/>
                </a:lnTo>
                <a:cubicBezTo>
                  <a:pt x="2261" y="17666"/>
                  <a:pt x="2391" y="18040"/>
                  <a:pt x="2653" y="18357"/>
                </a:cubicBezTo>
                <a:cubicBezTo>
                  <a:pt x="2912" y="18664"/>
                  <a:pt x="3228" y="18825"/>
                  <a:pt x="3595" y="18825"/>
                </a:cubicBezTo>
                <a:lnTo>
                  <a:pt x="16189" y="18825"/>
                </a:lnTo>
                <a:cubicBezTo>
                  <a:pt x="16556" y="18825"/>
                  <a:pt x="16872" y="18664"/>
                  <a:pt x="17141" y="18357"/>
                </a:cubicBezTo>
                <a:cubicBezTo>
                  <a:pt x="17405" y="18043"/>
                  <a:pt x="17537" y="17669"/>
                  <a:pt x="17537" y="17226"/>
                </a:cubicBezTo>
                <a:lnTo>
                  <a:pt x="17537" y="15669"/>
                </a:lnTo>
                <a:lnTo>
                  <a:pt x="17535" y="15669"/>
                </a:lnTo>
                <a:close/>
                <a:moveTo>
                  <a:pt x="21287" y="5914"/>
                </a:moveTo>
                <a:cubicBezTo>
                  <a:pt x="21497" y="6148"/>
                  <a:pt x="21600" y="6452"/>
                  <a:pt x="21590" y="6827"/>
                </a:cubicBezTo>
                <a:cubicBezTo>
                  <a:pt x="21590" y="7190"/>
                  <a:pt x="21490" y="7492"/>
                  <a:pt x="21287" y="7723"/>
                </a:cubicBezTo>
                <a:lnTo>
                  <a:pt x="16693" y="13204"/>
                </a:lnTo>
                <a:cubicBezTo>
                  <a:pt x="16373" y="13587"/>
                  <a:pt x="16103" y="13722"/>
                  <a:pt x="15878" y="13605"/>
                </a:cubicBezTo>
                <a:cubicBezTo>
                  <a:pt x="15655" y="13488"/>
                  <a:pt x="15545" y="13163"/>
                  <a:pt x="15545" y="12630"/>
                </a:cubicBezTo>
                <a:lnTo>
                  <a:pt x="15545" y="8988"/>
                </a:lnTo>
                <a:cubicBezTo>
                  <a:pt x="13928" y="8988"/>
                  <a:pt x="12506" y="9187"/>
                  <a:pt x="11275" y="9588"/>
                </a:cubicBezTo>
                <a:cubicBezTo>
                  <a:pt x="10044" y="9992"/>
                  <a:pt x="9006" y="10534"/>
                  <a:pt x="8159" y="11228"/>
                </a:cubicBezTo>
                <a:cubicBezTo>
                  <a:pt x="7310" y="11910"/>
                  <a:pt x="6649" y="12724"/>
                  <a:pt x="6170" y="13663"/>
                </a:cubicBezTo>
                <a:cubicBezTo>
                  <a:pt x="5690" y="14600"/>
                  <a:pt x="5387" y="15607"/>
                  <a:pt x="5262" y="16682"/>
                </a:cubicBezTo>
                <a:cubicBezTo>
                  <a:pt x="5227" y="16934"/>
                  <a:pt x="5110" y="17060"/>
                  <a:pt x="4899" y="17060"/>
                </a:cubicBezTo>
                <a:cubicBezTo>
                  <a:pt x="4704" y="17060"/>
                  <a:pt x="4591" y="16934"/>
                  <a:pt x="4559" y="16682"/>
                </a:cubicBezTo>
                <a:cubicBezTo>
                  <a:pt x="4528" y="16471"/>
                  <a:pt x="4510" y="16266"/>
                  <a:pt x="4510" y="16088"/>
                </a:cubicBezTo>
                <a:lnTo>
                  <a:pt x="4510" y="15561"/>
                </a:lnTo>
                <a:cubicBezTo>
                  <a:pt x="4510" y="14009"/>
                  <a:pt x="4731" y="12551"/>
                  <a:pt x="5174" y="11181"/>
                </a:cubicBezTo>
                <a:cubicBezTo>
                  <a:pt x="5617" y="9811"/>
                  <a:pt x="6290" y="8616"/>
                  <a:pt x="7200" y="7591"/>
                </a:cubicBezTo>
                <a:cubicBezTo>
                  <a:pt x="8110" y="6567"/>
                  <a:pt x="9256" y="5762"/>
                  <a:pt x="10638" y="5167"/>
                </a:cubicBezTo>
                <a:cubicBezTo>
                  <a:pt x="12019" y="4573"/>
                  <a:pt x="13656" y="4266"/>
                  <a:pt x="15548" y="4251"/>
                </a:cubicBezTo>
                <a:lnTo>
                  <a:pt x="15548" y="1013"/>
                </a:lnTo>
                <a:cubicBezTo>
                  <a:pt x="15548" y="480"/>
                  <a:pt x="15658" y="158"/>
                  <a:pt x="15881" y="41"/>
                </a:cubicBezTo>
                <a:cubicBezTo>
                  <a:pt x="16106" y="-76"/>
                  <a:pt x="16375" y="59"/>
                  <a:pt x="16696" y="439"/>
                </a:cubicBezTo>
                <a:lnTo>
                  <a:pt x="21287" y="5914"/>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5" name="Shape 1863"/>
          <p:cNvSpPr/>
          <p:nvPr/>
        </p:nvSpPr>
        <p:spPr>
          <a:xfrm>
            <a:off x="13016627" y="6304742"/>
            <a:ext cx="307306" cy="306610"/>
          </a:xfrm>
          <a:custGeom>
            <a:avLst/>
            <a:gdLst/>
            <a:ahLst/>
            <a:cxnLst>
              <a:cxn ang="0">
                <a:pos x="wd2" y="hd2"/>
              </a:cxn>
              <a:cxn ang="5400000">
                <a:pos x="wd2" y="hd2"/>
              </a:cxn>
              <a:cxn ang="10800000">
                <a:pos x="wd2" y="hd2"/>
              </a:cxn>
              <a:cxn ang="16200000">
                <a:pos x="wd2" y="hd2"/>
              </a:cxn>
            </a:cxnLst>
            <a:rect l="0" t="0" r="r" b="b"/>
            <a:pathLst>
              <a:path w="21600" h="21509" extrusionOk="0">
                <a:moveTo>
                  <a:pt x="21191" y="7448"/>
                </a:moveTo>
                <a:cubicBezTo>
                  <a:pt x="21463" y="7755"/>
                  <a:pt x="21600" y="8139"/>
                  <a:pt x="21600" y="8598"/>
                </a:cubicBezTo>
                <a:cubicBezTo>
                  <a:pt x="21600" y="9036"/>
                  <a:pt x="21463" y="9419"/>
                  <a:pt x="21191" y="9747"/>
                </a:cubicBezTo>
                <a:lnTo>
                  <a:pt x="15436" y="16663"/>
                </a:lnTo>
                <a:cubicBezTo>
                  <a:pt x="15037" y="17137"/>
                  <a:pt x="14691" y="17304"/>
                  <a:pt x="14402" y="17160"/>
                </a:cubicBezTo>
                <a:cubicBezTo>
                  <a:pt x="14114" y="17017"/>
                  <a:pt x="13969" y="16611"/>
                  <a:pt x="13969" y="15950"/>
                </a:cubicBezTo>
                <a:lnTo>
                  <a:pt x="13969" y="11329"/>
                </a:lnTo>
                <a:cubicBezTo>
                  <a:pt x="11922" y="11346"/>
                  <a:pt x="10123" y="11610"/>
                  <a:pt x="8566" y="12119"/>
                </a:cubicBezTo>
                <a:cubicBezTo>
                  <a:pt x="7011" y="12633"/>
                  <a:pt x="5699" y="13318"/>
                  <a:pt x="4629" y="14186"/>
                </a:cubicBezTo>
                <a:cubicBezTo>
                  <a:pt x="3560" y="15055"/>
                  <a:pt x="2720" y="16075"/>
                  <a:pt x="2110" y="17254"/>
                </a:cubicBezTo>
                <a:cubicBezTo>
                  <a:pt x="1501" y="18424"/>
                  <a:pt x="1119" y="19693"/>
                  <a:pt x="962" y="21047"/>
                </a:cubicBezTo>
                <a:cubicBezTo>
                  <a:pt x="930" y="21354"/>
                  <a:pt x="786" y="21509"/>
                  <a:pt x="526" y="21509"/>
                </a:cubicBezTo>
                <a:lnTo>
                  <a:pt x="502" y="21509"/>
                </a:lnTo>
                <a:cubicBezTo>
                  <a:pt x="247" y="21509"/>
                  <a:pt x="100" y="21354"/>
                  <a:pt x="69" y="21047"/>
                </a:cubicBezTo>
                <a:cubicBezTo>
                  <a:pt x="22" y="20567"/>
                  <a:pt x="0" y="20094"/>
                  <a:pt x="0" y="19620"/>
                </a:cubicBezTo>
                <a:cubicBezTo>
                  <a:pt x="0" y="17666"/>
                  <a:pt x="277" y="15833"/>
                  <a:pt x="840" y="14107"/>
                </a:cubicBezTo>
                <a:cubicBezTo>
                  <a:pt x="1398" y="12388"/>
                  <a:pt x="2247" y="10879"/>
                  <a:pt x="3393" y="9595"/>
                </a:cubicBezTo>
                <a:cubicBezTo>
                  <a:pt x="4539" y="8305"/>
                  <a:pt x="5988" y="7281"/>
                  <a:pt x="7741" y="6527"/>
                </a:cubicBezTo>
                <a:cubicBezTo>
                  <a:pt x="9494" y="5773"/>
                  <a:pt x="11570" y="5384"/>
                  <a:pt x="13969" y="5369"/>
                </a:cubicBezTo>
                <a:lnTo>
                  <a:pt x="13969" y="1263"/>
                </a:lnTo>
                <a:cubicBezTo>
                  <a:pt x="13969" y="593"/>
                  <a:pt x="14111" y="190"/>
                  <a:pt x="14393" y="46"/>
                </a:cubicBezTo>
                <a:cubicBezTo>
                  <a:pt x="14672" y="-91"/>
                  <a:pt x="15022" y="82"/>
                  <a:pt x="15436" y="549"/>
                </a:cubicBezTo>
                <a:lnTo>
                  <a:pt x="21191" y="744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6" name="Shape 1864"/>
          <p:cNvSpPr/>
          <p:nvPr/>
        </p:nvSpPr>
        <p:spPr>
          <a:xfrm>
            <a:off x="13759282" y="6304751"/>
            <a:ext cx="307301" cy="306600"/>
          </a:xfrm>
          <a:custGeom>
            <a:avLst/>
            <a:gdLst/>
            <a:ahLst/>
            <a:cxnLst>
              <a:cxn ang="0">
                <a:pos x="wd2" y="hd2"/>
              </a:cxn>
              <a:cxn ang="5400000">
                <a:pos x="wd2" y="hd2"/>
              </a:cxn>
              <a:cxn ang="10800000">
                <a:pos x="wd2" y="hd2"/>
              </a:cxn>
              <a:cxn ang="16200000">
                <a:pos x="wd2" y="hd2"/>
              </a:cxn>
            </a:cxnLst>
            <a:rect l="0" t="0" r="r" b="b"/>
            <a:pathLst>
              <a:path w="21564" h="21600" extrusionOk="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9"/>
                  <a:pt x="17686" y="18349"/>
                </a:cubicBezTo>
                <a:lnTo>
                  <a:pt x="6929" y="18349"/>
                </a:lnTo>
                <a:cubicBezTo>
                  <a:pt x="6801" y="18349"/>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2"/>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7" name="Shape 1865"/>
          <p:cNvSpPr/>
          <p:nvPr/>
        </p:nvSpPr>
        <p:spPr>
          <a:xfrm>
            <a:off x="10089545" y="6972883"/>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8" name="Shape 1866"/>
          <p:cNvSpPr/>
          <p:nvPr/>
        </p:nvSpPr>
        <p:spPr>
          <a:xfrm>
            <a:off x="10827077" y="6970328"/>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12303" y="0"/>
                  <a:pt x="13705" y="280"/>
                  <a:pt x="15013" y="844"/>
                </a:cubicBezTo>
                <a:cubicBezTo>
                  <a:pt x="16321" y="1409"/>
                  <a:pt x="17466" y="2177"/>
                  <a:pt x="18449" y="3157"/>
                </a:cubicBezTo>
                <a:cubicBezTo>
                  <a:pt x="19433" y="4134"/>
                  <a:pt x="20204" y="5278"/>
                  <a:pt x="20761" y="6588"/>
                </a:cubicBezTo>
                <a:cubicBezTo>
                  <a:pt x="21320" y="7901"/>
                  <a:pt x="21600" y="9305"/>
                  <a:pt x="21600" y="10801"/>
                </a:cubicBezTo>
                <a:cubicBezTo>
                  <a:pt x="21600" y="12295"/>
                  <a:pt x="21320" y="13699"/>
                  <a:pt x="20761" y="15009"/>
                </a:cubicBezTo>
                <a:cubicBezTo>
                  <a:pt x="20204" y="16322"/>
                  <a:pt x="19430" y="17466"/>
                  <a:pt x="18449" y="18446"/>
                </a:cubicBezTo>
                <a:cubicBezTo>
                  <a:pt x="17466" y="19423"/>
                  <a:pt x="16322" y="20194"/>
                  <a:pt x="15013" y="20756"/>
                </a:cubicBezTo>
                <a:cubicBezTo>
                  <a:pt x="13705" y="21320"/>
                  <a:pt x="12303" y="21600"/>
                  <a:pt x="10806" y="21600"/>
                </a:cubicBezTo>
                <a:cubicBezTo>
                  <a:pt x="9311" y="21600"/>
                  <a:pt x="7906" y="21320"/>
                  <a:pt x="6592" y="20756"/>
                </a:cubicBezTo>
                <a:cubicBezTo>
                  <a:pt x="5281" y="20194"/>
                  <a:pt x="4137" y="19423"/>
                  <a:pt x="3156" y="18446"/>
                </a:cubicBezTo>
                <a:cubicBezTo>
                  <a:pt x="2179" y="17466"/>
                  <a:pt x="1410" y="16322"/>
                  <a:pt x="845" y="15009"/>
                </a:cubicBezTo>
                <a:cubicBezTo>
                  <a:pt x="283" y="13699"/>
                  <a:pt x="0" y="12295"/>
                  <a:pt x="0" y="10801"/>
                </a:cubicBezTo>
                <a:cubicBezTo>
                  <a:pt x="0" y="9305"/>
                  <a:pt x="283" y="7901"/>
                  <a:pt x="845" y="6588"/>
                </a:cubicBezTo>
                <a:cubicBezTo>
                  <a:pt x="1410" y="5278"/>
                  <a:pt x="2181" y="4134"/>
                  <a:pt x="3156" y="3157"/>
                </a:cubicBezTo>
                <a:cubicBezTo>
                  <a:pt x="4137" y="2177"/>
                  <a:pt x="5281" y="1409"/>
                  <a:pt x="6592" y="844"/>
                </a:cubicBezTo>
                <a:cubicBezTo>
                  <a:pt x="7906" y="280"/>
                  <a:pt x="9311" y="0"/>
                  <a:pt x="10806" y="0"/>
                </a:cubicBezTo>
                <a:moveTo>
                  <a:pt x="10806" y="18358"/>
                </a:moveTo>
                <a:cubicBezTo>
                  <a:pt x="11862" y="18358"/>
                  <a:pt x="12846" y="18158"/>
                  <a:pt x="13756" y="17762"/>
                </a:cubicBezTo>
                <a:cubicBezTo>
                  <a:pt x="14666" y="17364"/>
                  <a:pt x="15462" y="16825"/>
                  <a:pt x="16152" y="16141"/>
                </a:cubicBezTo>
                <a:cubicBezTo>
                  <a:pt x="16839" y="15455"/>
                  <a:pt x="17378" y="14656"/>
                  <a:pt x="17774" y="13747"/>
                </a:cubicBezTo>
                <a:cubicBezTo>
                  <a:pt x="18170" y="12837"/>
                  <a:pt x="18370" y="11855"/>
                  <a:pt x="18370" y="10801"/>
                </a:cubicBezTo>
                <a:cubicBezTo>
                  <a:pt x="18370" y="9745"/>
                  <a:pt x="18172" y="8763"/>
                  <a:pt x="17774" y="7853"/>
                </a:cubicBezTo>
                <a:cubicBezTo>
                  <a:pt x="17375" y="6944"/>
                  <a:pt x="16839" y="6148"/>
                  <a:pt x="16152" y="5459"/>
                </a:cubicBezTo>
                <a:cubicBezTo>
                  <a:pt x="15465" y="4775"/>
                  <a:pt x="14666" y="4236"/>
                  <a:pt x="13750" y="3838"/>
                </a:cubicBezTo>
                <a:cubicBezTo>
                  <a:pt x="12835" y="3442"/>
                  <a:pt x="11851" y="3242"/>
                  <a:pt x="10806" y="3242"/>
                </a:cubicBezTo>
                <a:cubicBezTo>
                  <a:pt x="9752" y="3242"/>
                  <a:pt x="8765" y="3442"/>
                  <a:pt x="7850" y="3838"/>
                </a:cubicBezTo>
                <a:cubicBezTo>
                  <a:pt x="6934" y="4236"/>
                  <a:pt x="6138" y="4775"/>
                  <a:pt x="5457" y="5459"/>
                </a:cubicBezTo>
                <a:cubicBezTo>
                  <a:pt x="4776" y="6148"/>
                  <a:pt x="4236" y="6944"/>
                  <a:pt x="3840" y="7853"/>
                </a:cubicBezTo>
                <a:cubicBezTo>
                  <a:pt x="3442" y="8763"/>
                  <a:pt x="3244" y="9745"/>
                  <a:pt x="3244" y="10801"/>
                </a:cubicBezTo>
                <a:cubicBezTo>
                  <a:pt x="3244" y="11855"/>
                  <a:pt x="3442" y="12837"/>
                  <a:pt x="3840" y="13747"/>
                </a:cubicBezTo>
                <a:cubicBezTo>
                  <a:pt x="4239" y="14656"/>
                  <a:pt x="4776" y="15455"/>
                  <a:pt x="5457" y="16141"/>
                </a:cubicBezTo>
                <a:cubicBezTo>
                  <a:pt x="6135" y="16825"/>
                  <a:pt x="6932" y="17364"/>
                  <a:pt x="7850" y="17762"/>
                </a:cubicBezTo>
                <a:cubicBezTo>
                  <a:pt x="8765" y="18158"/>
                  <a:pt x="9752" y="18358"/>
                  <a:pt x="10806" y="18358"/>
                </a:cubicBezTo>
                <a:moveTo>
                  <a:pt x="14538" y="10801"/>
                </a:moveTo>
                <a:cubicBezTo>
                  <a:pt x="14835" y="10801"/>
                  <a:pt x="15089" y="10906"/>
                  <a:pt x="15304" y="11118"/>
                </a:cubicBezTo>
                <a:cubicBezTo>
                  <a:pt x="15513" y="11332"/>
                  <a:pt x="15618" y="11584"/>
                  <a:pt x="15618" y="11883"/>
                </a:cubicBezTo>
                <a:lnTo>
                  <a:pt x="15618" y="12965"/>
                </a:lnTo>
                <a:cubicBezTo>
                  <a:pt x="15618" y="13261"/>
                  <a:pt x="15513" y="13515"/>
                  <a:pt x="15304" y="13727"/>
                </a:cubicBezTo>
                <a:cubicBezTo>
                  <a:pt x="15090" y="13939"/>
                  <a:pt x="14835" y="14043"/>
                  <a:pt x="14538" y="14043"/>
                </a:cubicBezTo>
                <a:lnTo>
                  <a:pt x="9670" y="14043"/>
                </a:lnTo>
                <a:cubicBezTo>
                  <a:pt x="9373" y="14043"/>
                  <a:pt x="9116" y="13939"/>
                  <a:pt x="8904" y="13727"/>
                </a:cubicBezTo>
                <a:cubicBezTo>
                  <a:pt x="8692" y="13515"/>
                  <a:pt x="8587" y="13261"/>
                  <a:pt x="8587" y="12965"/>
                </a:cubicBezTo>
                <a:lnTo>
                  <a:pt x="8587" y="6676"/>
                </a:lnTo>
                <a:cubicBezTo>
                  <a:pt x="8587" y="6379"/>
                  <a:pt x="8692" y="6125"/>
                  <a:pt x="8904" y="5916"/>
                </a:cubicBezTo>
                <a:cubicBezTo>
                  <a:pt x="9113" y="5699"/>
                  <a:pt x="9370" y="5594"/>
                  <a:pt x="9670" y="5594"/>
                </a:cubicBezTo>
                <a:lnTo>
                  <a:pt x="10752" y="5594"/>
                </a:lnTo>
                <a:cubicBezTo>
                  <a:pt x="11066" y="5594"/>
                  <a:pt x="11323" y="5699"/>
                  <a:pt x="11521" y="5916"/>
                </a:cubicBezTo>
                <a:cubicBezTo>
                  <a:pt x="11718" y="6125"/>
                  <a:pt x="11817" y="6379"/>
                  <a:pt x="11817" y="6676"/>
                </a:cubicBezTo>
                <a:lnTo>
                  <a:pt x="11817" y="10801"/>
                </a:lnTo>
                <a:lnTo>
                  <a:pt x="14538" y="10801"/>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19" name="Shape 1867"/>
          <p:cNvSpPr/>
          <p:nvPr/>
        </p:nvSpPr>
        <p:spPr>
          <a:xfrm>
            <a:off x="11542843" y="6971605"/>
            <a:ext cx="307305" cy="306601"/>
          </a:xfrm>
          <a:custGeom>
            <a:avLst/>
            <a:gdLst/>
            <a:ahLst/>
            <a:cxnLst>
              <a:cxn ang="0">
                <a:pos x="wd2" y="hd2"/>
              </a:cxn>
              <a:cxn ang="5400000">
                <a:pos x="wd2" y="hd2"/>
              </a:cxn>
              <a:cxn ang="10800000">
                <a:pos x="wd2" y="hd2"/>
              </a:cxn>
              <a:cxn ang="16200000">
                <a:pos x="wd2" y="hd2"/>
              </a:cxn>
            </a:cxnLst>
            <a:rect l="0" t="0" r="r" b="b"/>
            <a:pathLst>
              <a:path w="21600" h="21574" extrusionOk="0">
                <a:moveTo>
                  <a:pt x="19883" y="9849"/>
                </a:moveTo>
                <a:cubicBezTo>
                  <a:pt x="20430" y="10441"/>
                  <a:pt x="20853" y="11078"/>
                  <a:pt x="21153" y="11758"/>
                </a:cubicBezTo>
                <a:cubicBezTo>
                  <a:pt x="21448" y="12437"/>
                  <a:pt x="21600" y="13165"/>
                  <a:pt x="21600" y="13934"/>
                </a:cubicBezTo>
                <a:cubicBezTo>
                  <a:pt x="21600" y="14989"/>
                  <a:pt x="21325" y="15981"/>
                  <a:pt x="20758" y="16911"/>
                </a:cubicBezTo>
                <a:cubicBezTo>
                  <a:pt x="20195" y="17841"/>
                  <a:pt x="19428" y="18656"/>
                  <a:pt x="18454" y="19347"/>
                </a:cubicBezTo>
                <a:cubicBezTo>
                  <a:pt x="17480" y="20040"/>
                  <a:pt x="16338" y="20585"/>
                  <a:pt x="15016" y="20982"/>
                </a:cubicBezTo>
                <a:cubicBezTo>
                  <a:pt x="13699" y="21374"/>
                  <a:pt x="12293" y="21574"/>
                  <a:pt x="10800" y="21574"/>
                </a:cubicBezTo>
                <a:cubicBezTo>
                  <a:pt x="9311" y="21574"/>
                  <a:pt x="7905" y="21374"/>
                  <a:pt x="6596" y="20982"/>
                </a:cubicBezTo>
                <a:cubicBezTo>
                  <a:pt x="5282" y="20585"/>
                  <a:pt x="4136" y="20040"/>
                  <a:pt x="3154" y="19347"/>
                </a:cubicBezTo>
                <a:cubicBezTo>
                  <a:pt x="2176" y="18656"/>
                  <a:pt x="1405" y="17842"/>
                  <a:pt x="842" y="16911"/>
                </a:cubicBezTo>
                <a:cubicBezTo>
                  <a:pt x="279" y="15978"/>
                  <a:pt x="0" y="14989"/>
                  <a:pt x="0" y="13934"/>
                </a:cubicBezTo>
                <a:cubicBezTo>
                  <a:pt x="0" y="13165"/>
                  <a:pt x="152" y="12434"/>
                  <a:pt x="451" y="11758"/>
                </a:cubicBezTo>
                <a:cubicBezTo>
                  <a:pt x="747" y="11078"/>
                  <a:pt x="1174" y="10441"/>
                  <a:pt x="1721" y="9849"/>
                </a:cubicBezTo>
                <a:cubicBezTo>
                  <a:pt x="1972" y="9553"/>
                  <a:pt x="2420" y="9105"/>
                  <a:pt x="3046" y="8507"/>
                </a:cubicBezTo>
                <a:cubicBezTo>
                  <a:pt x="3677" y="7907"/>
                  <a:pt x="4368" y="7213"/>
                  <a:pt x="5115" y="6421"/>
                </a:cubicBezTo>
                <a:cubicBezTo>
                  <a:pt x="5861" y="5626"/>
                  <a:pt x="6580" y="4758"/>
                  <a:pt x="7282" y="3811"/>
                </a:cubicBezTo>
                <a:cubicBezTo>
                  <a:pt x="7985" y="2861"/>
                  <a:pt x="8556" y="1883"/>
                  <a:pt x="9003" y="873"/>
                </a:cubicBezTo>
                <a:cubicBezTo>
                  <a:pt x="9131" y="560"/>
                  <a:pt x="9371" y="329"/>
                  <a:pt x="9714" y="180"/>
                </a:cubicBezTo>
                <a:cubicBezTo>
                  <a:pt x="10057" y="30"/>
                  <a:pt x="10421" y="-26"/>
                  <a:pt x="10800" y="11"/>
                </a:cubicBezTo>
                <a:cubicBezTo>
                  <a:pt x="11195" y="-26"/>
                  <a:pt x="11559" y="30"/>
                  <a:pt x="11898" y="180"/>
                </a:cubicBezTo>
                <a:cubicBezTo>
                  <a:pt x="12237" y="329"/>
                  <a:pt x="12469" y="560"/>
                  <a:pt x="12597" y="873"/>
                </a:cubicBezTo>
                <a:cubicBezTo>
                  <a:pt x="13016" y="1888"/>
                  <a:pt x="13587" y="2872"/>
                  <a:pt x="14310" y="3816"/>
                </a:cubicBezTo>
                <a:cubicBezTo>
                  <a:pt x="15028" y="4761"/>
                  <a:pt x="15759" y="5626"/>
                  <a:pt x="16505" y="6421"/>
                </a:cubicBezTo>
                <a:cubicBezTo>
                  <a:pt x="17256" y="7214"/>
                  <a:pt x="17935" y="7907"/>
                  <a:pt x="18562" y="8507"/>
                </a:cubicBezTo>
                <a:cubicBezTo>
                  <a:pt x="19188" y="9105"/>
                  <a:pt x="19624" y="9553"/>
                  <a:pt x="19883" y="9849"/>
                </a:cubicBezTo>
                <a:moveTo>
                  <a:pt x="7438" y="17543"/>
                </a:moveTo>
                <a:cubicBezTo>
                  <a:pt x="8189" y="17543"/>
                  <a:pt x="8832" y="17357"/>
                  <a:pt x="9351" y="16987"/>
                </a:cubicBezTo>
                <a:cubicBezTo>
                  <a:pt x="9874" y="16618"/>
                  <a:pt x="10133" y="16167"/>
                  <a:pt x="10133" y="15623"/>
                </a:cubicBezTo>
                <a:cubicBezTo>
                  <a:pt x="10133" y="15240"/>
                  <a:pt x="9993" y="14898"/>
                  <a:pt x="9714" y="14614"/>
                </a:cubicBezTo>
                <a:cubicBezTo>
                  <a:pt x="9634" y="14543"/>
                  <a:pt x="9518" y="14430"/>
                  <a:pt x="9359" y="14284"/>
                </a:cubicBezTo>
                <a:cubicBezTo>
                  <a:pt x="9199" y="14134"/>
                  <a:pt x="9031" y="13960"/>
                  <a:pt x="8852" y="13754"/>
                </a:cubicBezTo>
                <a:cubicBezTo>
                  <a:pt x="8672" y="13554"/>
                  <a:pt x="8492" y="13337"/>
                  <a:pt x="8305" y="13100"/>
                </a:cubicBezTo>
                <a:cubicBezTo>
                  <a:pt x="8121" y="12869"/>
                  <a:pt x="7977" y="12626"/>
                  <a:pt x="7877" y="12372"/>
                </a:cubicBezTo>
                <a:cubicBezTo>
                  <a:pt x="7825" y="12192"/>
                  <a:pt x="7678" y="12116"/>
                  <a:pt x="7438" y="12141"/>
                </a:cubicBezTo>
                <a:cubicBezTo>
                  <a:pt x="7211" y="12108"/>
                  <a:pt x="7055" y="12184"/>
                  <a:pt x="6983" y="12372"/>
                </a:cubicBezTo>
                <a:cubicBezTo>
                  <a:pt x="6883" y="12635"/>
                  <a:pt x="6739" y="12880"/>
                  <a:pt x="6568" y="13108"/>
                </a:cubicBezTo>
                <a:cubicBezTo>
                  <a:pt x="6396" y="13337"/>
                  <a:pt x="6216" y="13554"/>
                  <a:pt x="6033" y="13754"/>
                </a:cubicBezTo>
                <a:cubicBezTo>
                  <a:pt x="5853" y="13960"/>
                  <a:pt x="5677" y="14132"/>
                  <a:pt x="5518" y="14275"/>
                </a:cubicBezTo>
                <a:cubicBezTo>
                  <a:pt x="5358" y="14422"/>
                  <a:pt x="5242" y="14532"/>
                  <a:pt x="5162" y="14614"/>
                </a:cubicBezTo>
                <a:cubicBezTo>
                  <a:pt x="4871" y="14910"/>
                  <a:pt x="4731" y="15248"/>
                  <a:pt x="4743" y="15623"/>
                </a:cubicBezTo>
                <a:cubicBezTo>
                  <a:pt x="4743" y="16156"/>
                  <a:pt x="5003" y="16607"/>
                  <a:pt x="5526" y="16982"/>
                </a:cubicBezTo>
                <a:cubicBezTo>
                  <a:pt x="6049" y="17357"/>
                  <a:pt x="6688" y="17543"/>
                  <a:pt x="7438" y="17543"/>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0" name="Shape 1868"/>
          <p:cNvSpPr/>
          <p:nvPr/>
        </p:nvSpPr>
        <p:spPr>
          <a:xfrm>
            <a:off x="12286777" y="6970328"/>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21600" y="4921"/>
                </a:moveTo>
                <a:lnTo>
                  <a:pt x="21600" y="5872"/>
                </a:lnTo>
                <a:cubicBezTo>
                  <a:pt x="21192" y="6053"/>
                  <a:pt x="20518" y="6203"/>
                  <a:pt x="19564" y="6321"/>
                </a:cubicBezTo>
                <a:cubicBezTo>
                  <a:pt x="18617" y="6436"/>
                  <a:pt x="17594" y="6522"/>
                  <a:pt x="16495" y="6580"/>
                </a:cubicBezTo>
                <a:cubicBezTo>
                  <a:pt x="15399" y="6643"/>
                  <a:pt x="14331" y="6678"/>
                  <a:pt x="13290" y="6684"/>
                </a:cubicBezTo>
                <a:cubicBezTo>
                  <a:pt x="12253" y="6692"/>
                  <a:pt x="11427" y="6698"/>
                  <a:pt x="10809" y="6698"/>
                </a:cubicBezTo>
                <a:cubicBezTo>
                  <a:pt x="10200" y="6698"/>
                  <a:pt x="9374" y="6692"/>
                  <a:pt x="8327" y="6684"/>
                </a:cubicBezTo>
                <a:cubicBezTo>
                  <a:pt x="7276" y="6678"/>
                  <a:pt x="6205" y="6643"/>
                  <a:pt x="5105" y="6580"/>
                </a:cubicBezTo>
                <a:cubicBezTo>
                  <a:pt x="4010" y="6522"/>
                  <a:pt x="2993" y="6436"/>
                  <a:pt x="2053" y="6327"/>
                </a:cubicBezTo>
                <a:cubicBezTo>
                  <a:pt x="1116" y="6214"/>
                  <a:pt x="442" y="6064"/>
                  <a:pt x="35" y="5872"/>
                </a:cubicBezTo>
                <a:cubicBezTo>
                  <a:pt x="10" y="5725"/>
                  <a:pt x="0" y="5566"/>
                  <a:pt x="0" y="5394"/>
                </a:cubicBezTo>
                <a:lnTo>
                  <a:pt x="0" y="4423"/>
                </a:lnTo>
                <a:cubicBezTo>
                  <a:pt x="0" y="4259"/>
                  <a:pt x="10" y="4092"/>
                  <a:pt x="35" y="3925"/>
                </a:cubicBezTo>
                <a:cubicBezTo>
                  <a:pt x="308" y="3801"/>
                  <a:pt x="702" y="3689"/>
                  <a:pt x="1213" y="3602"/>
                </a:cubicBezTo>
                <a:cubicBezTo>
                  <a:pt x="1718" y="3516"/>
                  <a:pt x="2257" y="3444"/>
                  <a:pt x="2831" y="3389"/>
                </a:cubicBezTo>
                <a:cubicBezTo>
                  <a:pt x="3405" y="3335"/>
                  <a:pt x="3972" y="3294"/>
                  <a:pt x="4528" y="3266"/>
                </a:cubicBezTo>
                <a:cubicBezTo>
                  <a:pt x="5085" y="3240"/>
                  <a:pt x="5517" y="3214"/>
                  <a:pt x="5828" y="3196"/>
                </a:cubicBezTo>
                <a:cubicBezTo>
                  <a:pt x="5738" y="2445"/>
                  <a:pt x="5800" y="1857"/>
                  <a:pt x="6018" y="1431"/>
                </a:cubicBezTo>
                <a:cubicBezTo>
                  <a:pt x="6232" y="1011"/>
                  <a:pt x="6561" y="694"/>
                  <a:pt x="7003" y="490"/>
                </a:cubicBezTo>
                <a:cubicBezTo>
                  <a:pt x="7442" y="282"/>
                  <a:pt x="7985" y="147"/>
                  <a:pt x="8631" y="86"/>
                </a:cubicBezTo>
                <a:cubicBezTo>
                  <a:pt x="9281" y="29"/>
                  <a:pt x="10000" y="0"/>
                  <a:pt x="10809" y="0"/>
                </a:cubicBezTo>
                <a:cubicBezTo>
                  <a:pt x="11417" y="0"/>
                  <a:pt x="12022" y="12"/>
                  <a:pt x="12620" y="40"/>
                </a:cubicBezTo>
                <a:cubicBezTo>
                  <a:pt x="13221" y="69"/>
                  <a:pt x="13757" y="164"/>
                  <a:pt x="14234" y="320"/>
                </a:cubicBezTo>
                <a:cubicBezTo>
                  <a:pt x="14708" y="484"/>
                  <a:pt x="15084" y="734"/>
                  <a:pt x="15368" y="1074"/>
                </a:cubicBezTo>
                <a:cubicBezTo>
                  <a:pt x="15648" y="1414"/>
                  <a:pt x="15790" y="1895"/>
                  <a:pt x="15790" y="2520"/>
                </a:cubicBezTo>
                <a:lnTo>
                  <a:pt x="15790" y="2851"/>
                </a:lnTo>
                <a:cubicBezTo>
                  <a:pt x="15790" y="2963"/>
                  <a:pt x="15776" y="3078"/>
                  <a:pt x="15758" y="3196"/>
                </a:cubicBezTo>
                <a:cubicBezTo>
                  <a:pt x="16076" y="3214"/>
                  <a:pt x="16512" y="3240"/>
                  <a:pt x="17062" y="3265"/>
                </a:cubicBezTo>
                <a:cubicBezTo>
                  <a:pt x="17611" y="3294"/>
                  <a:pt x="18178" y="3334"/>
                  <a:pt x="18759" y="3389"/>
                </a:cubicBezTo>
                <a:cubicBezTo>
                  <a:pt x="19336" y="3444"/>
                  <a:pt x="19886" y="3516"/>
                  <a:pt x="20404" y="3602"/>
                </a:cubicBezTo>
                <a:cubicBezTo>
                  <a:pt x="20923" y="3689"/>
                  <a:pt x="21323" y="3801"/>
                  <a:pt x="21597" y="3925"/>
                </a:cubicBezTo>
                <a:lnTo>
                  <a:pt x="21597" y="4921"/>
                </a:lnTo>
                <a:lnTo>
                  <a:pt x="21600" y="4921"/>
                </a:lnTo>
                <a:close/>
                <a:moveTo>
                  <a:pt x="10812" y="8296"/>
                </a:moveTo>
                <a:cubicBezTo>
                  <a:pt x="12236" y="8279"/>
                  <a:pt x="13657" y="8250"/>
                  <a:pt x="15081" y="8216"/>
                </a:cubicBezTo>
                <a:cubicBezTo>
                  <a:pt x="16502" y="8178"/>
                  <a:pt x="17926" y="8089"/>
                  <a:pt x="19353" y="7939"/>
                </a:cubicBezTo>
                <a:lnTo>
                  <a:pt x="19353" y="19478"/>
                </a:lnTo>
                <a:cubicBezTo>
                  <a:pt x="19353" y="20056"/>
                  <a:pt x="19108" y="20558"/>
                  <a:pt x="18620" y="20972"/>
                </a:cubicBezTo>
                <a:cubicBezTo>
                  <a:pt x="18133" y="21393"/>
                  <a:pt x="17542" y="21600"/>
                  <a:pt x="16847" y="21600"/>
                </a:cubicBezTo>
                <a:lnTo>
                  <a:pt x="4753" y="21600"/>
                </a:lnTo>
                <a:cubicBezTo>
                  <a:pt x="4058" y="21600"/>
                  <a:pt x="3460" y="21396"/>
                  <a:pt x="2955" y="20978"/>
                </a:cubicBezTo>
                <a:cubicBezTo>
                  <a:pt x="2451" y="20569"/>
                  <a:pt x="2202" y="20068"/>
                  <a:pt x="2202" y="19478"/>
                </a:cubicBezTo>
                <a:lnTo>
                  <a:pt x="2202" y="7939"/>
                </a:lnTo>
                <a:cubicBezTo>
                  <a:pt x="3560" y="8089"/>
                  <a:pt x="4905" y="8184"/>
                  <a:pt x="6239" y="8230"/>
                </a:cubicBezTo>
                <a:cubicBezTo>
                  <a:pt x="7577" y="8273"/>
                  <a:pt x="8918" y="8296"/>
                  <a:pt x="10276" y="8296"/>
                </a:cubicBezTo>
                <a:lnTo>
                  <a:pt x="10812" y="8296"/>
                </a:lnTo>
                <a:close/>
                <a:moveTo>
                  <a:pt x="6923" y="10395"/>
                </a:moveTo>
                <a:cubicBezTo>
                  <a:pt x="6923" y="10249"/>
                  <a:pt x="6858" y="10119"/>
                  <a:pt x="6733" y="10015"/>
                </a:cubicBezTo>
                <a:cubicBezTo>
                  <a:pt x="6605" y="9909"/>
                  <a:pt x="6453" y="9854"/>
                  <a:pt x="6277" y="9854"/>
                </a:cubicBezTo>
                <a:lnTo>
                  <a:pt x="5631" y="9854"/>
                </a:lnTo>
                <a:cubicBezTo>
                  <a:pt x="5451" y="9854"/>
                  <a:pt x="5306" y="9909"/>
                  <a:pt x="5192" y="10015"/>
                </a:cubicBezTo>
                <a:cubicBezTo>
                  <a:pt x="5074" y="10119"/>
                  <a:pt x="5015" y="10249"/>
                  <a:pt x="5015" y="10395"/>
                </a:cubicBezTo>
                <a:lnTo>
                  <a:pt x="5015" y="18859"/>
                </a:lnTo>
                <a:cubicBezTo>
                  <a:pt x="5015" y="19006"/>
                  <a:pt x="5074" y="19126"/>
                  <a:pt x="5192" y="19224"/>
                </a:cubicBezTo>
                <a:cubicBezTo>
                  <a:pt x="5306" y="19319"/>
                  <a:pt x="5451" y="19368"/>
                  <a:pt x="5631" y="19368"/>
                </a:cubicBezTo>
                <a:lnTo>
                  <a:pt x="6277" y="19368"/>
                </a:lnTo>
                <a:cubicBezTo>
                  <a:pt x="6453" y="19368"/>
                  <a:pt x="6605" y="19319"/>
                  <a:pt x="6733" y="19230"/>
                </a:cubicBezTo>
                <a:cubicBezTo>
                  <a:pt x="6858" y="19138"/>
                  <a:pt x="6923" y="19014"/>
                  <a:pt x="6923" y="18859"/>
                </a:cubicBezTo>
                <a:lnTo>
                  <a:pt x="6923" y="10395"/>
                </a:lnTo>
                <a:close/>
                <a:moveTo>
                  <a:pt x="8417" y="3142"/>
                </a:moveTo>
                <a:cubicBezTo>
                  <a:pt x="10007" y="3122"/>
                  <a:pt x="11607" y="3122"/>
                  <a:pt x="13232" y="3142"/>
                </a:cubicBezTo>
                <a:cubicBezTo>
                  <a:pt x="13232" y="3032"/>
                  <a:pt x="13242" y="2926"/>
                  <a:pt x="13266" y="2819"/>
                </a:cubicBezTo>
                <a:cubicBezTo>
                  <a:pt x="13287" y="2713"/>
                  <a:pt x="13287" y="2612"/>
                  <a:pt x="13266" y="2520"/>
                </a:cubicBezTo>
                <a:lnTo>
                  <a:pt x="13266" y="2315"/>
                </a:lnTo>
                <a:cubicBezTo>
                  <a:pt x="12879" y="2223"/>
                  <a:pt x="12471" y="2171"/>
                  <a:pt x="12043" y="2163"/>
                </a:cubicBezTo>
                <a:cubicBezTo>
                  <a:pt x="11611" y="2154"/>
                  <a:pt x="11203" y="2148"/>
                  <a:pt x="10819" y="2148"/>
                </a:cubicBezTo>
                <a:cubicBezTo>
                  <a:pt x="10411" y="2148"/>
                  <a:pt x="9996" y="2154"/>
                  <a:pt x="9575" y="2163"/>
                </a:cubicBezTo>
                <a:cubicBezTo>
                  <a:pt x="9150" y="2171"/>
                  <a:pt x="8742" y="2223"/>
                  <a:pt x="8355" y="2315"/>
                </a:cubicBezTo>
                <a:lnTo>
                  <a:pt x="8355" y="2520"/>
                </a:lnTo>
                <a:cubicBezTo>
                  <a:pt x="8355" y="2612"/>
                  <a:pt x="8358" y="2715"/>
                  <a:pt x="8372" y="2825"/>
                </a:cubicBezTo>
                <a:cubicBezTo>
                  <a:pt x="8375" y="2937"/>
                  <a:pt x="8393" y="3041"/>
                  <a:pt x="8417" y="3142"/>
                </a:cubicBezTo>
                <a:moveTo>
                  <a:pt x="11770" y="10395"/>
                </a:moveTo>
                <a:cubicBezTo>
                  <a:pt x="11770" y="10249"/>
                  <a:pt x="11707" y="10119"/>
                  <a:pt x="11583" y="10015"/>
                </a:cubicBezTo>
                <a:cubicBezTo>
                  <a:pt x="11452" y="9909"/>
                  <a:pt x="11299" y="9854"/>
                  <a:pt x="11123" y="9854"/>
                </a:cubicBezTo>
                <a:lnTo>
                  <a:pt x="10477" y="9854"/>
                </a:lnTo>
                <a:cubicBezTo>
                  <a:pt x="10301" y="9854"/>
                  <a:pt x="10152" y="9909"/>
                  <a:pt x="10038" y="10015"/>
                </a:cubicBezTo>
                <a:cubicBezTo>
                  <a:pt x="9924" y="10119"/>
                  <a:pt x="9865" y="10249"/>
                  <a:pt x="9865" y="10395"/>
                </a:cubicBezTo>
                <a:lnTo>
                  <a:pt x="9865" y="18859"/>
                </a:lnTo>
                <a:cubicBezTo>
                  <a:pt x="9865" y="19006"/>
                  <a:pt x="9920" y="19126"/>
                  <a:pt x="10031" y="19224"/>
                </a:cubicBezTo>
                <a:cubicBezTo>
                  <a:pt x="10142" y="19319"/>
                  <a:pt x="10287" y="19368"/>
                  <a:pt x="10477" y="19368"/>
                </a:cubicBezTo>
                <a:lnTo>
                  <a:pt x="11123" y="19368"/>
                </a:lnTo>
                <a:cubicBezTo>
                  <a:pt x="11299" y="19368"/>
                  <a:pt x="11452" y="19319"/>
                  <a:pt x="11583" y="19230"/>
                </a:cubicBezTo>
                <a:cubicBezTo>
                  <a:pt x="11707" y="19138"/>
                  <a:pt x="11770" y="19014"/>
                  <a:pt x="11770" y="18859"/>
                </a:cubicBezTo>
                <a:lnTo>
                  <a:pt x="11770" y="10395"/>
                </a:lnTo>
                <a:close/>
                <a:moveTo>
                  <a:pt x="14683" y="18859"/>
                </a:moveTo>
                <a:cubicBezTo>
                  <a:pt x="14683" y="19006"/>
                  <a:pt x="14746" y="19126"/>
                  <a:pt x="14867" y="19224"/>
                </a:cubicBezTo>
                <a:cubicBezTo>
                  <a:pt x="14988" y="19319"/>
                  <a:pt x="15143" y="19368"/>
                  <a:pt x="15333" y="19368"/>
                </a:cubicBezTo>
                <a:lnTo>
                  <a:pt x="15980" y="19368"/>
                </a:lnTo>
                <a:cubicBezTo>
                  <a:pt x="16156" y="19368"/>
                  <a:pt x="16308" y="19319"/>
                  <a:pt x="16432" y="19230"/>
                </a:cubicBezTo>
                <a:cubicBezTo>
                  <a:pt x="16560" y="19138"/>
                  <a:pt x="16629" y="19014"/>
                  <a:pt x="16629" y="18859"/>
                </a:cubicBezTo>
                <a:lnTo>
                  <a:pt x="16629" y="10395"/>
                </a:lnTo>
                <a:cubicBezTo>
                  <a:pt x="16629" y="10249"/>
                  <a:pt x="16560" y="10119"/>
                  <a:pt x="16432" y="10015"/>
                </a:cubicBezTo>
                <a:cubicBezTo>
                  <a:pt x="16308" y="9909"/>
                  <a:pt x="16156" y="9854"/>
                  <a:pt x="15980" y="9854"/>
                </a:cubicBezTo>
                <a:lnTo>
                  <a:pt x="15333" y="9854"/>
                </a:lnTo>
                <a:cubicBezTo>
                  <a:pt x="15154" y="9854"/>
                  <a:pt x="15001" y="9909"/>
                  <a:pt x="14877" y="10015"/>
                </a:cubicBezTo>
                <a:cubicBezTo>
                  <a:pt x="14753" y="10119"/>
                  <a:pt x="14683" y="10249"/>
                  <a:pt x="14683" y="10395"/>
                </a:cubicBezTo>
                <a:lnTo>
                  <a:pt x="14683" y="18859"/>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1" name="Shape 1869"/>
          <p:cNvSpPr/>
          <p:nvPr/>
        </p:nvSpPr>
        <p:spPr>
          <a:xfrm>
            <a:off x="13015347" y="6970328"/>
            <a:ext cx="307305" cy="306601"/>
          </a:xfrm>
          <a:custGeom>
            <a:avLst/>
            <a:gdLst/>
            <a:ahLst/>
            <a:cxnLst>
              <a:cxn ang="0">
                <a:pos x="wd2" y="hd2"/>
              </a:cxn>
              <a:cxn ang="5400000">
                <a:pos x="wd2" y="hd2"/>
              </a:cxn>
              <a:cxn ang="10800000">
                <a:pos x="wd2" y="hd2"/>
              </a:cxn>
              <a:cxn ang="16200000">
                <a:pos x="wd2" y="hd2"/>
              </a:cxn>
            </a:cxnLst>
            <a:rect l="0" t="0" r="r" b="b"/>
            <a:pathLst>
              <a:path w="21600" h="21600" extrusionOk="0">
                <a:moveTo>
                  <a:pt x="21600" y="6949"/>
                </a:moveTo>
                <a:cubicBezTo>
                  <a:pt x="21600" y="7542"/>
                  <a:pt x="21408" y="8153"/>
                  <a:pt x="21018" y="8782"/>
                </a:cubicBezTo>
                <a:cubicBezTo>
                  <a:pt x="20628" y="9416"/>
                  <a:pt x="20110" y="10016"/>
                  <a:pt x="19458" y="10585"/>
                </a:cubicBezTo>
                <a:cubicBezTo>
                  <a:pt x="18807" y="11152"/>
                  <a:pt x="18041" y="11652"/>
                  <a:pt x="17159" y="12083"/>
                </a:cubicBezTo>
                <a:cubicBezTo>
                  <a:pt x="16275" y="12512"/>
                  <a:pt x="15327" y="12821"/>
                  <a:pt x="14315" y="12997"/>
                </a:cubicBezTo>
                <a:cubicBezTo>
                  <a:pt x="13880" y="13091"/>
                  <a:pt x="13493" y="13285"/>
                  <a:pt x="13151" y="13578"/>
                </a:cubicBezTo>
                <a:cubicBezTo>
                  <a:pt x="12809" y="13872"/>
                  <a:pt x="12641" y="14204"/>
                  <a:pt x="12641" y="14571"/>
                </a:cubicBezTo>
                <a:cubicBezTo>
                  <a:pt x="12641" y="14900"/>
                  <a:pt x="12713" y="15141"/>
                  <a:pt x="12865" y="15294"/>
                </a:cubicBezTo>
                <a:cubicBezTo>
                  <a:pt x="13015" y="15449"/>
                  <a:pt x="13178" y="15596"/>
                  <a:pt x="13365" y="15728"/>
                </a:cubicBezTo>
                <a:cubicBezTo>
                  <a:pt x="13546" y="15867"/>
                  <a:pt x="13717" y="16010"/>
                  <a:pt x="13875" y="16169"/>
                </a:cubicBezTo>
                <a:cubicBezTo>
                  <a:pt x="14032" y="16331"/>
                  <a:pt x="14126" y="16574"/>
                  <a:pt x="14161" y="16903"/>
                </a:cubicBezTo>
                <a:cubicBezTo>
                  <a:pt x="14195" y="17118"/>
                  <a:pt x="14187" y="17341"/>
                  <a:pt x="14134" y="17564"/>
                </a:cubicBezTo>
                <a:cubicBezTo>
                  <a:pt x="14099" y="17696"/>
                  <a:pt x="14201" y="17805"/>
                  <a:pt x="14433" y="17893"/>
                </a:cubicBezTo>
                <a:cubicBezTo>
                  <a:pt x="14668" y="17981"/>
                  <a:pt x="14956" y="18069"/>
                  <a:pt x="15295" y="18155"/>
                </a:cubicBezTo>
                <a:cubicBezTo>
                  <a:pt x="15637" y="18237"/>
                  <a:pt x="15987" y="18343"/>
                  <a:pt x="16345" y="18469"/>
                </a:cubicBezTo>
                <a:cubicBezTo>
                  <a:pt x="16705" y="18595"/>
                  <a:pt x="16975" y="18757"/>
                  <a:pt x="17165" y="18953"/>
                </a:cubicBezTo>
                <a:cubicBezTo>
                  <a:pt x="17266" y="19050"/>
                  <a:pt x="17352" y="19233"/>
                  <a:pt x="17416" y="19512"/>
                </a:cubicBezTo>
                <a:cubicBezTo>
                  <a:pt x="17477" y="19791"/>
                  <a:pt x="17520" y="20090"/>
                  <a:pt x="17536" y="20416"/>
                </a:cubicBezTo>
                <a:cubicBezTo>
                  <a:pt x="17554" y="20728"/>
                  <a:pt x="17528" y="21001"/>
                  <a:pt x="17464" y="21242"/>
                </a:cubicBezTo>
                <a:cubicBezTo>
                  <a:pt x="17394" y="21480"/>
                  <a:pt x="17269" y="21600"/>
                  <a:pt x="17090" y="21600"/>
                </a:cubicBezTo>
                <a:lnTo>
                  <a:pt x="4497" y="21600"/>
                </a:lnTo>
                <a:cubicBezTo>
                  <a:pt x="4329" y="21600"/>
                  <a:pt x="4206" y="21480"/>
                  <a:pt x="4131" y="21242"/>
                </a:cubicBezTo>
                <a:cubicBezTo>
                  <a:pt x="4061" y="21001"/>
                  <a:pt x="4032" y="20728"/>
                  <a:pt x="4048" y="20416"/>
                </a:cubicBezTo>
                <a:cubicBezTo>
                  <a:pt x="4067" y="20090"/>
                  <a:pt x="4110" y="19791"/>
                  <a:pt x="4171" y="19512"/>
                </a:cubicBezTo>
                <a:cubicBezTo>
                  <a:pt x="4235" y="19233"/>
                  <a:pt x="4318" y="19050"/>
                  <a:pt x="4422" y="18953"/>
                </a:cubicBezTo>
                <a:cubicBezTo>
                  <a:pt x="4617" y="18768"/>
                  <a:pt x="4889" y="18607"/>
                  <a:pt x="5239" y="18475"/>
                </a:cubicBezTo>
                <a:cubicBezTo>
                  <a:pt x="5589" y="18345"/>
                  <a:pt x="5933" y="18237"/>
                  <a:pt x="6270" y="18155"/>
                </a:cubicBezTo>
                <a:cubicBezTo>
                  <a:pt x="6606" y="18069"/>
                  <a:pt x="6897" y="17984"/>
                  <a:pt x="7146" y="17902"/>
                </a:cubicBezTo>
                <a:cubicBezTo>
                  <a:pt x="7394" y="17817"/>
                  <a:pt x="7498" y="17705"/>
                  <a:pt x="7463" y="17564"/>
                </a:cubicBezTo>
                <a:cubicBezTo>
                  <a:pt x="7429" y="17432"/>
                  <a:pt x="7413" y="17312"/>
                  <a:pt x="7413" y="17206"/>
                </a:cubicBezTo>
                <a:lnTo>
                  <a:pt x="7413" y="16903"/>
                </a:lnTo>
                <a:cubicBezTo>
                  <a:pt x="7429" y="16574"/>
                  <a:pt x="7520" y="16331"/>
                  <a:pt x="7688" y="16169"/>
                </a:cubicBezTo>
                <a:cubicBezTo>
                  <a:pt x="7853" y="16010"/>
                  <a:pt x="8035" y="15867"/>
                  <a:pt x="8224" y="15728"/>
                </a:cubicBezTo>
                <a:cubicBezTo>
                  <a:pt x="8417" y="15593"/>
                  <a:pt x="8585" y="15446"/>
                  <a:pt x="8729" y="15294"/>
                </a:cubicBezTo>
                <a:cubicBezTo>
                  <a:pt x="8873" y="15141"/>
                  <a:pt x="8945" y="14900"/>
                  <a:pt x="8945" y="14571"/>
                </a:cubicBezTo>
                <a:cubicBezTo>
                  <a:pt x="8945" y="14204"/>
                  <a:pt x="8777" y="13875"/>
                  <a:pt x="8441" y="13578"/>
                </a:cubicBezTo>
                <a:cubicBezTo>
                  <a:pt x="8104" y="13282"/>
                  <a:pt x="7706" y="13091"/>
                  <a:pt x="7247" y="12997"/>
                </a:cubicBezTo>
                <a:cubicBezTo>
                  <a:pt x="6251" y="12812"/>
                  <a:pt x="5311" y="12497"/>
                  <a:pt x="4435" y="12063"/>
                </a:cubicBezTo>
                <a:cubicBezTo>
                  <a:pt x="3554" y="11628"/>
                  <a:pt x="2790" y="11129"/>
                  <a:pt x="2134" y="10571"/>
                </a:cubicBezTo>
                <a:cubicBezTo>
                  <a:pt x="1479" y="10013"/>
                  <a:pt x="959" y="9416"/>
                  <a:pt x="574" y="8782"/>
                </a:cubicBezTo>
                <a:cubicBezTo>
                  <a:pt x="190" y="8153"/>
                  <a:pt x="0" y="7542"/>
                  <a:pt x="0" y="6949"/>
                </a:cubicBezTo>
                <a:lnTo>
                  <a:pt x="0" y="4320"/>
                </a:lnTo>
                <a:cubicBezTo>
                  <a:pt x="0" y="4009"/>
                  <a:pt x="93" y="3756"/>
                  <a:pt x="286" y="3554"/>
                </a:cubicBezTo>
                <a:cubicBezTo>
                  <a:pt x="475" y="3354"/>
                  <a:pt x="713" y="3254"/>
                  <a:pt x="999" y="3254"/>
                </a:cubicBezTo>
                <a:lnTo>
                  <a:pt x="5124" y="3254"/>
                </a:lnTo>
                <a:cubicBezTo>
                  <a:pt x="5108" y="3140"/>
                  <a:pt x="5098" y="3025"/>
                  <a:pt x="5098" y="2902"/>
                </a:cubicBezTo>
                <a:lnTo>
                  <a:pt x="5098" y="2505"/>
                </a:lnTo>
                <a:cubicBezTo>
                  <a:pt x="5098" y="2006"/>
                  <a:pt x="5119" y="1595"/>
                  <a:pt x="5156" y="1266"/>
                </a:cubicBezTo>
                <a:cubicBezTo>
                  <a:pt x="5194" y="940"/>
                  <a:pt x="5260" y="684"/>
                  <a:pt x="5354" y="499"/>
                </a:cubicBezTo>
                <a:cubicBezTo>
                  <a:pt x="5445" y="320"/>
                  <a:pt x="5581" y="188"/>
                  <a:pt x="5754" y="112"/>
                </a:cubicBezTo>
                <a:cubicBezTo>
                  <a:pt x="5928" y="38"/>
                  <a:pt x="6166" y="0"/>
                  <a:pt x="6465" y="0"/>
                </a:cubicBezTo>
                <a:lnTo>
                  <a:pt x="15133" y="0"/>
                </a:lnTo>
                <a:cubicBezTo>
                  <a:pt x="15410" y="0"/>
                  <a:pt x="15645" y="38"/>
                  <a:pt x="15829" y="112"/>
                </a:cubicBezTo>
                <a:cubicBezTo>
                  <a:pt x="16011" y="188"/>
                  <a:pt x="16150" y="320"/>
                  <a:pt x="16243" y="499"/>
                </a:cubicBezTo>
                <a:cubicBezTo>
                  <a:pt x="16337" y="684"/>
                  <a:pt x="16404" y="940"/>
                  <a:pt x="16436" y="1266"/>
                </a:cubicBezTo>
                <a:cubicBezTo>
                  <a:pt x="16470" y="1595"/>
                  <a:pt x="16486" y="2006"/>
                  <a:pt x="16486" y="2505"/>
                </a:cubicBezTo>
                <a:lnTo>
                  <a:pt x="16486" y="2864"/>
                </a:lnTo>
                <a:cubicBezTo>
                  <a:pt x="16486" y="2990"/>
                  <a:pt x="16478" y="3119"/>
                  <a:pt x="16460" y="3251"/>
                </a:cubicBezTo>
                <a:lnTo>
                  <a:pt x="20604" y="3251"/>
                </a:lnTo>
                <a:cubicBezTo>
                  <a:pt x="20884" y="3251"/>
                  <a:pt x="21119" y="3351"/>
                  <a:pt x="21314" y="3551"/>
                </a:cubicBezTo>
                <a:cubicBezTo>
                  <a:pt x="21504" y="3754"/>
                  <a:pt x="21600" y="4006"/>
                  <a:pt x="21600" y="4318"/>
                </a:cubicBezTo>
                <a:lnTo>
                  <a:pt x="21600" y="6949"/>
                </a:lnTo>
                <a:close/>
                <a:moveTo>
                  <a:pt x="6283" y="10550"/>
                </a:moveTo>
                <a:cubicBezTo>
                  <a:pt x="6072" y="9798"/>
                  <a:pt x="5883" y="8979"/>
                  <a:pt x="5714" y="8083"/>
                </a:cubicBezTo>
                <a:cubicBezTo>
                  <a:pt x="5549" y="7190"/>
                  <a:pt x="5407" y="6300"/>
                  <a:pt x="5287" y="5416"/>
                </a:cubicBezTo>
                <a:lnTo>
                  <a:pt x="1963" y="5416"/>
                </a:lnTo>
                <a:lnTo>
                  <a:pt x="1963" y="6949"/>
                </a:lnTo>
                <a:cubicBezTo>
                  <a:pt x="1963" y="7137"/>
                  <a:pt x="2064" y="7390"/>
                  <a:pt x="2264" y="7710"/>
                </a:cubicBezTo>
                <a:cubicBezTo>
                  <a:pt x="2462" y="8030"/>
                  <a:pt x="2753" y="8359"/>
                  <a:pt x="3127" y="8700"/>
                </a:cubicBezTo>
                <a:cubicBezTo>
                  <a:pt x="3501" y="9040"/>
                  <a:pt x="3955" y="9381"/>
                  <a:pt x="4489" y="9707"/>
                </a:cubicBezTo>
                <a:cubicBezTo>
                  <a:pt x="5023" y="10033"/>
                  <a:pt x="5618" y="10315"/>
                  <a:pt x="6283" y="10550"/>
                </a:cubicBezTo>
                <a:moveTo>
                  <a:pt x="19629" y="5416"/>
                </a:moveTo>
                <a:lnTo>
                  <a:pt x="16281" y="5416"/>
                </a:lnTo>
                <a:cubicBezTo>
                  <a:pt x="16179" y="6300"/>
                  <a:pt x="16043" y="7190"/>
                  <a:pt x="15878" y="8083"/>
                </a:cubicBezTo>
                <a:cubicBezTo>
                  <a:pt x="15712" y="8979"/>
                  <a:pt x="15522" y="9798"/>
                  <a:pt x="15309" y="10550"/>
                </a:cubicBezTo>
                <a:cubicBezTo>
                  <a:pt x="15974" y="10315"/>
                  <a:pt x="16575" y="10033"/>
                  <a:pt x="17106" y="9707"/>
                </a:cubicBezTo>
                <a:cubicBezTo>
                  <a:pt x="17637" y="9381"/>
                  <a:pt x="18091" y="9040"/>
                  <a:pt x="18468" y="8700"/>
                </a:cubicBezTo>
                <a:cubicBezTo>
                  <a:pt x="18844" y="8359"/>
                  <a:pt x="19130" y="8030"/>
                  <a:pt x="19330" y="7710"/>
                </a:cubicBezTo>
                <a:cubicBezTo>
                  <a:pt x="19531" y="7390"/>
                  <a:pt x="19629" y="7137"/>
                  <a:pt x="19629" y="6949"/>
                </a:cubicBezTo>
                <a:lnTo>
                  <a:pt x="19629" y="5416"/>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2" name="Shape 1870"/>
          <p:cNvSpPr/>
          <p:nvPr/>
        </p:nvSpPr>
        <p:spPr>
          <a:xfrm>
            <a:off x="13758002" y="6971607"/>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0684" y="0"/>
                </a:moveTo>
                <a:cubicBezTo>
                  <a:pt x="20941" y="0"/>
                  <a:pt x="21159" y="104"/>
                  <a:pt x="21336" y="311"/>
                </a:cubicBezTo>
                <a:cubicBezTo>
                  <a:pt x="21512" y="518"/>
                  <a:pt x="21600" y="760"/>
                  <a:pt x="21600" y="1048"/>
                </a:cubicBezTo>
                <a:lnTo>
                  <a:pt x="21600" y="16238"/>
                </a:lnTo>
                <a:cubicBezTo>
                  <a:pt x="21600" y="16523"/>
                  <a:pt x="21512" y="16768"/>
                  <a:pt x="21336" y="16970"/>
                </a:cubicBezTo>
                <a:cubicBezTo>
                  <a:pt x="21162" y="17174"/>
                  <a:pt x="20944" y="17275"/>
                  <a:pt x="20684" y="17275"/>
                </a:cubicBezTo>
                <a:lnTo>
                  <a:pt x="19807" y="17275"/>
                </a:lnTo>
                <a:lnTo>
                  <a:pt x="19807" y="17370"/>
                </a:lnTo>
                <a:cubicBezTo>
                  <a:pt x="19807" y="17949"/>
                  <a:pt x="19709" y="18499"/>
                  <a:pt x="19513" y="19017"/>
                </a:cubicBezTo>
                <a:cubicBezTo>
                  <a:pt x="19318" y="19535"/>
                  <a:pt x="19060" y="19985"/>
                  <a:pt x="18747" y="20362"/>
                </a:cubicBezTo>
                <a:cubicBezTo>
                  <a:pt x="18433" y="20739"/>
                  <a:pt x="18051" y="21038"/>
                  <a:pt x="17608" y="21263"/>
                </a:cubicBezTo>
                <a:cubicBezTo>
                  <a:pt x="17167" y="21488"/>
                  <a:pt x="16697" y="21600"/>
                  <a:pt x="16198" y="21600"/>
                </a:cubicBezTo>
                <a:cubicBezTo>
                  <a:pt x="15705" y="21600"/>
                  <a:pt x="15238" y="21488"/>
                  <a:pt x="14797" y="21263"/>
                </a:cubicBezTo>
                <a:cubicBezTo>
                  <a:pt x="14353" y="21038"/>
                  <a:pt x="13974" y="20739"/>
                  <a:pt x="13653" y="20362"/>
                </a:cubicBezTo>
                <a:cubicBezTo>
                  <a:pt x="13332" y="19985"/>
                  <a:pt x="13078" y="19535"/>
                  <a:pt x="12887" y="19017"/>
                </a:cubicBezTo>
                <a:cubicBezTo>
                  <a:pt x="12696" y="18499"/>
                  <a:pt x="12600" y="17949"/>
                  <a:pt x="12600" y="17370"/>
                </a:cubicBezTo>
                <a:lnTo>
                  <a:pt x="12600" y="17275"/>
                </a:lnTo>
                <a:lnTo>
                  <a:pt x="9000" y="17275"/>
                </a:lnTo>
                <a:lnTo>
                  <a:pt x="9000" y="17370"/>
                </a:lnTo>
                <a:cubicBezTo>
                  <a:pt x="9000" y="17949"/>
                  <a:pt x="8904" y="18499"/>
                  <a:pt x="8713" y="19017"/>
                </a:cubicBezTo>
                <a:cubicBezTo>
                  <a:pt x="8522" y="19535"/>
                  <a:pt x="8265" y="19985"/>
                  <a:pt x="7947" y="20362"/>
                </a:cubicBezTo>
                <a:cubicBezTo>
                  <a:pt x="7629" y="20739"/>
                  <a:pt x="7244" y="21038"/>
                  <a:pt x="6803" y="21263"/>
                </a:cubicBezTo>
                <a:cubicBezTo>
                  <a:pt x="6360" y="21488"/>
                  <a:pt x="5895" y="21600"/>
                  <a:pt x="5402" y="21600"/>
                </a:cubicBezTo>
                <a:cubicBezTo>
                  <a:pt x="4910" y="21600"/>
                  <a:pt x="4442" y="21488"/>
                  <a:pt x="4004" y="21263"/>
                </a:cubicBezTo>
                <a:cubicBezTo>
                  <a:pt x="3558" y="21038"/>
                  <a:pt x="3179" y="20739"/>
                  <a:pt x="2858" y="20362"/>
                </a:cubicBezTo>
                <a:cubicBezTo>
                  <a:pt x="2537" y="19985"/>
                  <a:pt x="2282" y="19535"/>
                  <a:pt x="2091" y="19017"/>
                </a:cubicBezTo>
                <a:cubicBezTo>
                  <a:pt x="1900" y="18499"/>
                  <a:pt x="1805" y="17949"/>
                  <a:pt x="1805" y="17370"/>
                </a:cubicBezTo>
                <a:lnTo>
                  <a:pt x="1805" y="17275"/>
                </a:lnTo>
                <a:lnTo>
                  <a:pt x="891" y="17275"/>
                </a:lnTo>
                <a:cubicBezTo>
                  <a:pt x="647" y="17275"/>
                  <a:pt x="438" y="17168"/>
                  <a:pt x="262" y="16961"/>
                </a:cubicBezTo>
                <a:cubicBezTo>
                  <a:pt x="88" y="16756"/>
                  <a:pt x="0" y="16514"/>
                  <a:pt x="0" y="16238"/>
                </a:cubicBezTo>
                <a:lnTo>
                  <a:pt x="0" y="10669"/>
                </a:lnTo>
                <a:cubicBezTo>
                  <a:pt x="0" y="10442"/>
                  <a:pt x="27" y="10205"/>
                  <a:pt x="69" y="9961"/>
                </a:cubicBezTo>
                <a:cubicBezTo>
                  <a:pt x="118" y="9716"/>
                  <a:pt x="186" y="9474"/>
                  <a:pt x="274" y="9229"/>
                </a:cubicBezTo>
                <a:cubicBezTo>
                  <a:pt x="365" y="8984"/>
                  <a:pt x="470" y="8751"/>
                  <a:pt x="593" y="8526"/>
                </a:cubicBezTo>
                <a:cubicBezTo>
                  <a:pt x="713" y="8302"/>
                  <a:pt x="838" y="8115"/>
                  <a:pt x="960" y="7965"/>
                </a:cubicBezTo>
                <a:lnTo>
                  <a:pt x="3573" y="4907"/>
                </a:lnTo>
                <a:cubicBezTo>
                  <a:pt x="3698" y="4760"/>
                  <a:pt x="3857" y="4613"/>
                  <a:pt x="4053" y="4475"/>
                </a:cubicBezTo>
                <a:cubicBezTo>
                  <a:pt x="4249" y="4331"/>
                  <a:pt x="4450" y="4210"/>
                  <a:pt x="4658" y="4109"/>
                </a:cubicBezTo>
                <a:cubicBezTo>
                  <a:pt x="4864" y="4005"/>
                  <a:pt x="5072" y="3928"/>
                  <a:pt x="5278" y="3867"/>
                </a:cubicBezTo>
                <a:cubicBezTo>
                  <a:pt x="5486" y="3807"/>
                  <a:pt x="5687" y="3775"/>
                  <a:pt x="5882" y="3775"/>
                </a:cubicBezTo>
                <a:lnTo>
                  <a:pt x="6820" y="3775"/>
                </a:lnTo>
                <a:lnTo>
                  <a:pt x="6820" y="1048"/>
                </a:lnTo>
                <a:cubicBezTo>
                  <a:pt x="6820" y="760"/>
                  <a:pt x="6909" y="518"/>
                  <a:pt x="7082" y="311"/>
                </a:cubicBezTo>
                <a:cubicBezTo>
                  <a:pt x="7259" y="104"/>
                  <a:pt x="7464" y="0"/>
                  <a:pt x="7700" y="0"/>
                </a:cubicBezTo>
                <a:lnTo>
                  <a:pt x="20684" y="0"/>
                </a:lnTo>
                <a:close/>
                <a:moveTo>
                  <a:pt x="6791" y="6439"/>
                </a:moveTo>
                <a:lnTo>
                  <a:pt x="5878" y="6439"/>
                </a:lnTo>
                <a:cubicBezTo>
                  <a:pt x="5799" y="6439"/>
                  <a:pt x="5677" y="6479"/>
                  <a:pt x="5510" y="6551"/>
                </a:cubicBezTo>
                <a:cubicBezTo>
                  <a:pt x="5341" y="6626"/>
                  <a:pt x="5224" y="6704"/>
                  <a:pt x="5153" y="6784"/>
                </a:cubicBezTo>
                <a:lnTo>
                  <a:pt x="2540" y="9831"/>
                </a:lnTo>
                <a:cubicBezTo>
                  <a:pt x="2478" y="9903"/>
                  <a:pt x="2412" y="10041"/>
                  <a:pt x="2351" y="10240"/>
                </a:cubicBezTo>
                <a:cubicBezTo>
                  <a:pt x="2290" y="10436"/>
                  <a:pt x="2258" y="10580"/>
                  <a:pt x="2258" y="10672"/>
                </a:cubicBezTo>
                <a:lnTo>
                  <a:pt x="2258" y="11527"/>
                </a:lnTo>
                <a:lnTo>
                  <a:pt x="6796" y="11527"/>
                </a:lnTo>
                <a:lnTo>
                  <a:pt x="6796" y="6439"/>
                </a:lnTo>
                <a:lnTo>
                  <a:pt x="6791" y="6439"/>
                </a:lnTo>
                <a:close/>
                <a:moveTo>
                  <a:pt x="5395" y="18942"/>
                </a:moveTo>
                <a:cubicBezTo>
                  <a:pt x="5760" y="18942"/>
                  <a:pt x="6076" y="18789"/>
                  <a:pt x="6340" y="18481"/>
                </a:cubicBezTo>
                <a:cubicBezTo>
                  <a:pt x="6600" y="18173"/>
                  <a:pt x="6732" y="17805"/>
                  <a:pt x="6732" y="17373"/>
                </a:cubicBezTo>
                <a:cubicBezTo>
                  <a:pt x="6732" y="16941"/>
                  <a:pt x="6600" y="16569"/>
                  <a:pt x="6340" y="16253"/>
                </a:cubicBezTo>
                <a:cubicBezTo>
                  <a:pt x="6078" y="15944"/>
                  <a:pt x="5762" y="15786"/>
                  <a:pt x="5395" y="15786"/>
                </a:cubicBezTo>
                <a:cubicBezTo>
                  <a:pt x="5028" y="15786"/>
                  <a:pt x="4714" y="15942"/>
                  <a:pt x="4445" y="16247"/>
                </a:cubicBezTo>
                <a:cubicBezTo>
                  <a:pt x="4180" y="16558"/>
                  <a:pt x="4046" y="16932"/>
                  <a:pt x="4046" y="17373"/>
                </a:cubicBezTo>
                <a:cubicBezTo>
                  <a:pt x="4046" y="17805"/>
                  <a:pt x="4180" y="18173"/>
                  <a:pt x="4445" y="18481"/>
                </a:cubicBezTo>
                <a:cubicBezTo>
                  <a:pt x="4714" y="18789"/>
                  <a:pt x="5028" y="18942"/>
                  <a:pt x="5395" y="18942"/>
                </a:cubicBezTo>
                <a:moveTo>
                  <a:pt x="16195" y="18942"/>
                </a:moveTo>
                <a:cubicBezTo>
                  <a:pt x="16560" y="18942"/>
                  <a:pt x="16878" y="18789"/>
                  <a:pt x="17145" y="18481"/>
                </a:cubicBezTo>
                <a:cubicBezTo>
                  <a:pt x="17410" y="18173"/>
                  <a:pt x="17544" y="17805"/>
                  <a:pt x="17544" y="17373"/>
                </a:cubicBezTo>
                <a:cubicBezTo>
                  <a:pt x="17544" y="16941"/>
                  <a:pt x="17412" y="16569"/>
                  <a:pt x="17150" y="16253"/>
                </a:cubicBezTo>
                <a:cubicBezTo>
                  <a:pt x="16891" y="15944"/>
                  <a:pt x="16572" y="15786"/>
                  <a:pt x="16195" y="15786"/>
                </a:cubicBezTo>
                <a:cubicBezTo>
                  <a:pt x="15828" y="15786"/>
                  <a:pt x="15514" y="15942"/>
                  <a:pt x="15250" y="16247"/>
                </a:cubicBezTo>
                <a:cubicBezTo>
                  <a:pt x="14990" y="16558"/>
                  <a:pt x="14858" y="16932"/>
                  <a:pt x="14858" y="17373"/>
                </a:cubicBezTo>
                <a:cubicBezTo>
                  <a:pt x="14858" y="17805"/>
                  <a:pt x="14990" y="18173"/>
                  <a:pt x="15250" y="18481"/>
                </a:cubicBezTo>
                <a:cubicBezTo>
                  <a:pt x="15512" y="18789"/>
                  <a:pt x="15825" y="18942"/>
                  <a:pt x="16195" y="18942"/>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3" name="Shape 1871"/>
          <p:cNvSpPr/>
          <p:nvPr/>
        </p:nvSpPr>
        <p:spPr>
          <a:xfrm>
            <a:off x="14509609" y="6971607"/>
            <a:ext cx="307309" cy="306600"/>
          </a:xfrm>
          <a:custGeom>
            <a:avLst/>
            <a:gdLst/>
            <a:ahLst/>
            <a:cxnLst>
              <a:cxn ang="0">
                <a:pos x="wd2" y="hd2"/>
              </a:cxn>
              <a:cxn ang="5400000">
                <a:pos x="wd2" y="hd2"/>
              </a:cxn>
              <a:cxn ang="10800000">
                <a:pos x="wd2" y="hd2"/>
              </a:cxn>
              <a:cxn ang="16200000">
                <a:pos x="wd2" y="hd2"/>
              </a:cxn>
            </a:cxnLst>
            <a:rect l="0" t="0" r="r" b="b"/>
            <a:pathLst>
              <a:path w="21542" h="21600" extrusionOk="0">
                <a:moveTo>
                  <a:pt x="11686" y="1799"/>
                </a:moveTo>
                <a:cubicBezTo>
                  <a:pt x="12905" y="1906"/>
                  <a:pt x="14057" y="2203"/>
                  <a:pt x="15145" y="2683"/>
                </a:cubicBezTo>
                <a:cubicBezTo>
                  <a:pt x="16235" y="3165"/>
                  <a:pt x="17215" y="3803"/>
                  <a:pt x="18090" y="4597"/>
                </a:cubicBezTo>
                <a:cubicBezTo>
                  <a:pt x="18966" y="5390"/>
                  <a:pt x="19698" y="6308"/>
                  <a:pt x="20287" y="7355"/>
                </a:cubicBezTo>
                <a:cubicBezTo>
                  <a:pt x="20876" y="8400"/>
                  <a:pt x="21291" y="9538"/>
                  <a:pt x="21530" y="10775"/>
                </a:cubicBezTo>
                <a:cubicBezTo>
                  <a:pt x="21575" y="11034"/>
                  <a:pt x="21499" y="11229"/>
                  <a:pt x="21301" y="11356"/>
                </a:cubicBezTo>
                <a:cubicBezTo>
                  <a:pt x="21224" y="11407"/>
                  <a:pt x="21153" y="11435"/>
                  <a:pt x="21079" y="11435"/>
                </a:cubicBezTo>
                <a:cubicBezTo>
                  <a:pt x="20931" y="11435"/>
                  <a:pt x="20824" y="11382"/>
                  <a:pt x="20762" y="11272"/>
                </a:cubicBezTo>
                <a:cubicBezTo>
                  <a:pt x="20017" y="10354"/>
                  <a:pt x="19187" y="9891"/>
                  <a:pt x="18274" y="9880"/>
                </a:cubicBezTo>
                <a:cubicBezTo>
                  <a:pt x="17618" y="9880"/>
                  <a:pt x="16995" y="10128"/>
                  <a:pt x="16404" y="10619"/>
                </a:cubicBezTo>
                <a:cubicBezTo>
                  <a:pt x="15815" y="11111"/>
                  <a:pt x="15321" y="11797"/>
                  <a:pt x="14913" y="12681"/>
                </a:cubicBezTo>
                <a:cubicBezTo>
                  <a:pt x="14842" y="12887"/>
                  <a:pt x="14706" y="12991"/>
                  <a:pt x="14517" y="12991"/>
                </a:cubicBezTo>
                <a:cubicBezTo>
                  <a:pt x="14324" y="12991"/>
                  <a:pt x="14193" y="12887"/>
                  <a:pt x="14117" y="12681"/>
                </a:cubicBezTo>
                <a:cubicBezTo>
                  <a:pt x="13492" y="11328"/>
                  <a:pt x="12681" y="10453"/>
                  <a:pt x="11684" y="10058"/>
                </a:cubicBezTo>
                <a:lnTo>
                  <a:pt x="11684" y="17164"/>
                </a:lnTo>
                <a:cubicBezTo>
                  <a:pt x="11684" y="17780"/>
                  <a:pt x="11595" y="18350"/>
                  <a:pt x="11417" y="18884"/>
                </a:cubicBezTo>
                <a:cubicBezTo>
                  <a:pt x="11235" y="19415"/>
                  <a:pt x="10994" y="19886"/>
                  <a:pt x="10692" y="20298"/>
                </a:cubicBezTo>
                <a:cubicBezTo>
                  <a:pt x="10386" y="20705"/>
                  <a:pt x="10031" y="21027"/>
                  <a:pt x="9623" y="21258"/>
                </a:cubicBezTo>
                <a:cubicBezTo>
                  <a:pt x="9215" y="21487"/>
                  <a:pt x="8779" y="21600"/>
                  <a:pt x="8316" y="21600"/>
                </a:cubicBezTo>
                <a:cubicBezTo>
                  <a:pt x="7853" y="21600"/>
                  <a:pt x="7412" y="21487"/>
                  <a:pt x="6997" y="21258"/>
                </a:cubicBezTo>
                <a:cubicBezTo>
                  <a:pt x="6582" y="21027"/>
                  <a:pt x="6222" y="20705"/>
                  <a:pt x="5916" y="20298"/>
                </a:cubicBezTo>
                <a:cubicBezTo>
                  <a:pt x="5614" y="19886"/>
                  <a:pt x="5370" y="19417"/>
                  <a:pt x="5191" y="18884"/>
                </a:cubicBezTo>
                <a:cubicBezTo>
                  <a:pt x="5012" y="18350"/>
                  <a:pt x="4924" y="17780"/>
                  <a:pt x="4924" y="17164"/>
                </a:cubicBezTo>
                <a:cubicBezTo>
                  <a:pt x="4924" y="16851"/>
                  <a:pt x="5012" y="16591"/>
                  <a:pt x="5191" y="16391"/>
                </a:cubicBezTo>
                <a:cubicBezTo>
                  <a:pt x="5370" y="16187"/>
                  <a:pt x="5585" y="16086"/>
                  <a:pt x="5838" y="16086"/>
                </a:cubicBezTo>
                <a:cubicBezTo>
                  <a:pt x="6105" y="16086"/>
                  <a:pt x="6322" y="16188"/>
                  <a:pt x="6494" y="16391"/>
                </a:cubicBezTo>
                <a:cubicBezTo>
                  <a:pt x="6663" y="16591"/>
                  <a:pt x="6749" y="16851"/>
                  <a:pt x="6749" y="17164"/>
                </a:cubicBezTo>
                <a:cubicBezTo>
                  <a:pt x="6749" y="17800"/>
                  <a:pt x="6902" y="18333"/>
                  <a:pt x="7204" y="18777"/>
                </a:cubicBezTo>
                <a:cubicBezTo>
                  <a:pt x="7510" y="19217"/>
                  <a:pt x="7879" y="19437"/>
                  <a:pt x="8314" y="19437"/>
                </a:cubicBezTo>
                <a:cubicBezTo>
                  <a:pt x="8733" y="19437"/>
                  <a:pt x="9093" y="19217"/>
                  <a:pt x="9399" y="18777"/>
                </a:cubicBezTo>
                <a:cubicBezTo>
                  <a:pt x="9702" y="18333"/>
                  <a:pt x="9854" y="17800"/>
                  <a:pt x="9854" y="17164"/>
                </a:cubicBezTo>
                <a:lnTo>
                  <a:pt x="9854" y="10058"/>
                </a:lnTo>
                <a:cubicBezTo>
                  <a:pt x="8857" y="10461"/>
                  <a:pt x="8044" y="11337"/>
                  <a:pt x="7421" y="12681"/>
                </a:cubicBezTo>
                <a:cubicBezTo>
                  <a:pt x="7345" y="12887"/>
                  <a:pt x="7212" y="12991"/>
                  <a:pt x="7021" y="12991"/>
                </a:cubicBezTo>
                <a:cubicBezTo>
                  <a:pt x="6830" y="12991"/>
                  <a:pt x="6701" y="12887"/>
                  <a:pt x="6632" y="12681"/>
                </a:cubicBezTo>
                <a:cubicBezTo>
                  <a:pt x="6229" y="11797"/>
                  <a:pt x="5735" y="11111"/>
                  <a:pt x="5148" y="10619"/>
                </a:cubicBezTo>
                <a:cubicBezTo>
                  <a:pt x="4562" y="10128"/>
                  <a:pt x="3942" y="9880"/>
                  <a:pt x="3286" y="9880"/>
                </a:cubicBezTo>
                <a:cubicBezTo>
                  <a:pt x="2365" y="9880"/>
                  <a:pt x="1542" y="10345"/>
                  <a:pt x="810" y="11272"/>
                </a:cubicBezTo>
                <a:cubicBezTo>
                  <a:pt x="719" y="11382"/>
                  <a:pt x="598" y="11435"/>
                  <a:pt x="457" y="11435"/>
                </a:cubicBezTo>
                <a:cubicBezTo>
                  <a:pt x="383" y="11435"/>
                  <a:pt x="307" y="11407"/>
                  <a:pt x="240" y="11356"/>
                </a:cubicBezTo>
                <a:cubicBezTo>
                  <a:pt x="49" y="11229"/>
                  <a:pt x="-25" y="11034"/>
                  <a:pt x="8" y="10775"/>
                </a:cubicBezTo>
                <a:cubicBezTo>
                  <a:pt x="247" y="9538"/>
                  <a:pt x="662" y="8400"/>
                  <a:pt x="1261" y="7355"/>
                </a:cubicBezTo>
                <a:cubicBezTo>
                  <a:pt x="1857" y="6308"/>
                  <a:pt x="2596" y="5390"/>
                  <a:pt x="3469" y="4597"/>
                </a:cubicBezTo>
                <a:cubicBezTo>
                  <a:pt x="4345" y="3803"/>
                  <a:pt x="5323" y="3168"/>
                  <a:pt x="6403" y="2688"/>
                </a:cubicBezTo>
                <a:cubicBezTo>
                  <a:pt x="7484" y="2214"/>
                  <a:pt x="8636" y="1917"/>
                  <a:pt x="9852" y="1799"/>
                </a:cubicBezTo>
                <a:lnTo>
                  <a:pt x="9852" y="1081"/>
                </a:lnTo>
                <a:cubicBezTo>
                  <a:pt x="9852" y="768"/>
                  <a:pt x="9938" y="508"/>
                  <a:pt x="10119" y="305"/>
                </a:cubicBezTo>
                <a:cubicBezTo>
                  <a:pt x="10298" y="102"/>
                  <a:pt x="10513" y="0"/>
                  <a:pt x="10765" y="0"/>
                </a:cubicBezTo>
                <a:cubicBezTo>
                  <a:pt x="11030" y="0"/>
                  <a:pt x="11250" y="102"/>
                  <a:pt x="11421" y="305"/>
                </a:cubicBezTo>
                <a:cubicBezTo>
                  <a:pt x="11591" y="508"/>
                  <a:pt x="11677" y="768"/>
                  <a:pt x="11677" y="1081"/>
                </a:cubicBezTo>
                <a:lnTo>
                  <a:pt x="11677" y="1799"/>
                </a:lnTo>
                <a:lnTo>
                  <a:pt x="11686" y="1799"/>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4" name="Shape 1872"/>
          <p:cNvSpPr/>
          <p:nvPr/>
        </p:nvSpPr>
        <p:spPr>
          <a:xfrm>
            <a:off x="15295807" y="6972883"/>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0806" y="21600"/>
                </a:moveTo>
                <a:cubicBezTo>
                  <a:pt x="9311" y="21600"/>
                  <a:pt x="7906" y="21320"/>
                  <a:pt x="6592" y="20756"/>
                </a:cubicBezTo>
                <a:cubicBezTo>
                  <a:pt x="5281" y="20194"/>
                  <a:pt x="4137" y="19423"/>
                  <a:pt x="3156" y="18446"/>
                </a:cubicBezTo>
                <a:cubicBezTo>
                  <a:pt x="2179" y="17466"/>
                  <a:pt x="1407" y="16322"/>
                  <a:pt x="845" y="15009"/>
                </a:cubicBezTo>
                <a:cubicBezTo>
                  <a:pt x="283" y="13699"/>
                  <a:pt x="0" y="12295"/>
                  <a:pt x="0" y="10801"/>
                </a:cubicBezTo>
                <a:cubicBezTo>
                  <a:pt x="0" y="9305"/>
                  <a:pt x="283" y="7901"/>
                  <a:pt x="845" y="6588"/>
                </a:cubicBezTo>
                <a:cubicBezTo>
                  <a:pt x="1407" y="5278"/>
                  <a:pt x="2181" y="4134"/>
                  <a:pt x="3156" y="3157"/>
                </a:cubicBezTo>
                <a:cubicBezTo>
                  <a:pt x="4137" y="2177"/>
                  <a:pt x="5281" y="1409"/>
                  <a:pt x="6592" y="844"/>
                </a:cubicBezTo>
                <a:cubicBezTo>
                  <a:pt x="7906" y="280"/>
                  <a:pt x="9311" y="0"/>
                  <a:pt x="10806" y="0"/>
                </a:cubicBezTo>
                <a:cubicBezTo>
                  <a:pt x="12303" y="0"/>
                  <a:pt x="13705" y="280"/>
                  <a:pt x="15013" y="844"/>
                </a:cubicBezTo>
                <a:cubicBezTo>
                  <a:pt x="16321" y="1409"/>
                  <a:pt x="17466" y="2177"/>
                  <a:pt x="18449" y="3157"/>
                </a:cubicBezTo>
                <a:cubicBezTo>
                  <a:pt x="19433" y="4134"/>
                  <a:pt x="20204" y="5278"/>
                  <a:pt x="20761" y="6588"/>
                </a:cubicBezTo>
                <a:cubicBezTo>
                  <a:pt x="21320" y="7901"/>
                  <a:pt x="21600" y="9305"/>
                  <a:pt x="21600" y="10801"/>
                </a:cubicBezTo>
                <a:cubicBezTo>
                  <a:pt x="21600" y="12295"/>
                  <a:pt x="21320" y="13699"/>
                  <a:pt x="20761" y="15009"/>
                </a:cubicBezTo>
                <a:cubicBezTo>
                  <a:pt x="20204" y="16322"/>
                  <a:pt x="19430" y="17466"/>
                  <a:pt x="18449" y="18446"/>
                </a:cubicBezTo>
                <a:cubicBezTo>
                  <a:pt x="17466" y="19423"/>
                  <a:pt x="16322" y="20194"/>
                  <a:pt x="15013" y="20756"/>
                </a:cubicBezTo>
                <a:cubicBezTo>
                  <a:pt x="13705" y="21320"/>
                  <a:pt x="12303" y="21600"/>
                  <a:pt x="10806" y="21600"/>
                </a:cubicBezTo>
                <a:moveTo>
                  <a:pt x="10806" y="3242"/>
                </a:moveTo>
                <a:cubicBezTo>
                  <a:pt x="9752" y="3242"/>
                  <a:pt x="8765" y="3442"/>
                  <a:pt x="7850" y="3838"/>
                </a:cubicBezTo>
                <a:cubicBezTo>
                  <a:pt x="6934" y="4236"/>
                  <a:pt x="6138" y="4775"/>
                  <a:pt x="5457" y="5459"/>
                </a:cubicBezTo>
                <a:cubicBezTo>
                  <a:pt x="4776" y="6148"/>
                  <a:pt x="4233" y="6944"/>
                  <a:pt x="3840" y="7853"/>
                </a:cubicBezTo>
                <a:cubicBezTo>
                  <a:pt x="3445" y="8763"/>
                  <a:pt x="3244" y="9745"/>
                  <a:pt x="3244" y="10801"/>
                </a:cubicBezTo>
                <a:cubicBezTo>
                  <a:pt x="3244" y="11855"/>
                  <a:pt x="3445" y="12838"/>
                  <a:pt x="3840" y="13747"/>
                </a:cubicBezTo>
                <a:cubicBezTo>
                  <a:pt x="4236" y="14656"/>
                  <a:pt x="4776" y="15455"/>
                  <a:pt x="5457" y="16142"/>
                </a:cubicBezTo>
                <a:cubicBezTo>
                  <a:pt x="6135" y="16825"/>
                  <a:pt x="6932" y="17364"/>
                  <a:pt x="7850" y="17762"/>
                </a:cubicBezTo>
                <a:cubicBezTo>
                  <a:pt x="8765" y="18158"/>
                  <a:pt x="9752" y="18358"/>
                  <a:pt x="10806" y="18358"/>
                </a:cubicBezTo>
                <a:cubicBezTo>
                  <a:pt x="11862" y="18358"/>
                  <a:pt x="12846" y="18158"/>
                  <a:pt x="13756" y="17762"/>
                </a:cubicBezTo>
                <a:cubicBezTo>
                  <a:pt x="14666" y="17364"/>
                  <a:pt x="15462" y="16825"/>
                  <a:pt x="16152" y="16142"/>
                </a:cubicBezTo>
                <a:cubicBezTo>
                  <a:pt x="16836" y="15455"/>
                  <a:pt x="17378" y="14656"/>
                  <a:pt x="17774" y="13747"/>
                </a:cubicBezTo>
                <a:cubicBezTo>
                  <a:pt x="18172" y="12838"/>
                  <a:pt x="18370" y="11855"/>
                  <a:pt x="18370" y="10801"/>
                </a:cubicBezTo>
                <a:cubicBezTo>
                  <a:pt x="18370" y="9745"/>
                  <a:pt x="18172" y="8763"/>
                  <a:pt x="17774" y="7853"/>
                </a:cubicBezTo>
                <a:cubicBezTo>
                  <a:pt x="17375" y="6944"/>
                  <a:pt x="16836" y="6148"/>
                  <a:pt x="16152" y="5459"/>
                </a:cubicBezTo>
                <a:cubicBezTo>
                  <a:pt x="15465" y="4775"/>
                  <a:pt x="14668" y="4236"/>
                  <a:pt x="13756" y="3838"/>
                </a:cubicBezTo>
                <a:cubicBezTo>
                  <a:pt x="12846" y="3442"/>
                  <a:pt x="11862" y="3242"/>
                  <a:pt x="10806" y="3242"/>
                </a:cubicBezTo>
                <a:moveTo>
                  <a:pt x="6098" y="10801"/>
                </a:moveTo>
                <a:cubicBezTo>
                  <a:pt x="5855" y="10801"/>
                  <a:pt x="5688" y="10688"/>
                  <a:pt x="5598" y="10462"/>
                </a:cubicBezTo>
                <a:cubicBezTo>
                  <a:pt x="5507" y="10239"/>
                  <a:pt x="5553" y="10042"/>
                  <a:pt x="5733" y="9881"/>
                </a:cubicBezTo>
                <a:lnTo>
                  <a:pt x="10413" y="5204"/>
                </a:lnTo>
                <a:cubicBezTo>
                  <a:pt x="10540" y="5114"/>
                  <a:pt x="10670" y="5069"/>
                  <a:pt x="10806" y="5069"/>
                </a:cubicBezTo>
                <a:cubicBezTo>
                  <a:pt x="10933" y="5069"/>
                  <a:pt x="11060" y="5114"/>
                  <a:pt x="11187" y="5204"/>
                </a:cubicBezTo>
                <a:lnTo>
                  <a:pt x="15881" y="9881"/>
                </a:lnTo>
                <a:cubicBezTo>
                  <a:pt x="16059" y="10042"/>
                  <a:pt x="16104" y="10239"/>
                  <a:pt x="16016" y="10462"/>
                </a:cubicBezTo>
                <a:cubicBezTo>
                  <a:pt x="15926" y="10688"/>
                  <a:pt x="15759" y="10801"/>
                  <a:pt x="15513" y="10801"/>
                </a:cubicBezTo>
                <a:lnTo>
                  <a:pt x="12688" y="10801"/>
                </a:lnTo>
                <a:lnTo>
                  <a:pt x="12688" y="15667"/>
                </a:lnTo>
                <a:cubicBezTo>
                  <a:pt x="12688" y="15811"/>
                  <a:pt x="12634" y="15935"/>
                  <a:pt x="12529" y="16037"/>
                </a:cubicBezTo>
                <a:cubicBezTo>
                  <a:pt x="12428" y="16144"/>
                  <a:pt x="12303" y="16195"/>
                  <a:pt x="12162" y="16195"/>
                </a:cubicBezTo>
                <a:lnTo>
                  <a:pt x="9438" y="16195"/>
                </a:lnTo>
                <a:cubicBezTo>
                  <a:pt x="9294" y="16195"/>
                  <a:pt x="9170" y="16147"/>
                  <a:pt x="9065" y="16045"/>
                </a:cubicBezTo>
                <a:cubicBezTo>
                  <a:pt x="8963" y="15947"/>
                  <a:pt x="8910" y="15819"/>
                  <a:pt x="8910" y="15667"/>
                </a:cubicBezTo>
                <a:lnTo>
                  <a:pt x="8910" y="10801"/>
                </a:lnTo>
                <a:lnTo>
                  <a:pt x="6098" y="10801"/>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5" name="Shape 1873"/>
          <p:cNvSpPr/>
          <p:nvPr/>
        </p:nvSpPr>
        <p:spPr>
          <a:xfrm>
            <a:off x="1289092" y="7633352"/>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1140" y="11871"/>
                </a:moveTo>
                <a:cubicBezTo>
                  <a:pt x="21267" y="11871"/>
                  <a:pt x="21375" y="11921"/>
                  <a:pt x="21463" y="12024"/>
                </a:cubicBezTo>
                <a:cubicBezTo>
                  <a:pt x="21553" y="12129"/>
                  <a:pt x="21600" y="12262"/>
                  <a:pt x="21600" y="12417"/>
                </a:cubicBezTo>
                <a:lnTo>
                  <a:pt x="21600" y="21054"/>
                </a:lnTo>
                <a:cubicBezTo>
                  <a:pt x="21600" y="21418"/>
                  <a:pt x="21448" y="21600"/>
                  <a:pt x="21140" y="21600"/>
                </a:cubicBezTo>
                <a:lnTo>
                  <a:pt x="458" y="21600"/>
                </a:lnTo>
                <a:cubicBezTo>
                  <a:pt x="154" y="21600"/>
                  <a:pt x="0" y="21418"/>
                  <a:pt x="0" y="21054"/>
                </a:cubicBezTo>
                <a:lnTo>
                  <a:pt x="0" y="12417"/>
                </a:lnTo>
                <a:cubicBezTo>
                  <a:pt x="0" y="12267"/>
                  <a:pt x="47" y="12138"/>
                  <a:pt x="135" y="12029"/>
                </a:cubicBezTo>
                <a:cubicBezTo>
                  <a:pt x="225" y="11924"/>
                  <a:pt x="333" y="11871"/>
                  <a:pt x="458" y="11871"/>
                </a:cubicBezTo>
                <a:lnTo>
                  <a:pt x="3143" y="11871"/>
                </a:lnTo>
                <a:cubicBezTo>
                  <a:pt x="3268" y="11871"/>
                  <a:pt x="3376" y="11921"/>
                  <a:pt x="3466" y="12023"/>
                </a:cubicBezTo>
                <a:cubicBezTo>
                  <a:pt x="3554" y="12129"/>
                  <a:pt x="3601" y="12261"/>
                  <a:pt x="3601" y="12417"/>
                </a:cubicBezTo>
                <a:lnTo>
                  <a:pt x="3601" y="17282"/>
                </a:lnTo>
                <a:lnTo>
                  <a:pt x="18004" y="17282"/>
                </a:lnTo>
                <a:lnTo>
                  <a:pt x="18004" y="12417"/>
                </a:lnTo>
                <a:cubicBezTo>
                  <a:pt x="18004" y="12267"/>
                  <a:pt x="18051" y="12138"/>
                  <a:pt x="18139" y="12029"/>
                </a:cubicBezTo>
                <a:cubicBezTo>
                  <a:pt x="18229" y="11923"/>
                  <a:pt x="18337" y="11870"/>
                  <a:pt x="18462" y="11870"/>
                </a:cubicBezTo>
                <a:lnTo>
                  <a:pt x="21140" y="11870"/>
                </a:lnTo>
                <a:lnTo>
                  <a:pt x="21140" y="11871"/>
                </a:lnTo>
                <a:close/>
                <a:moveTo>
                  <a:pt x="17380" y="7426"/>
                </a:moveTo>
                <a:cubicBezTo>
                  <a:pt x="17559" y="7641"/>
                  <a:pt x="17620" y="7823"/>
                  <a:pt x="17561" y="7970"/>
                </a:cubicBezTo>
                <a:cubicBezTo>
                  <a:pt x="17502" y="8111"/>
                  <a:pt x="17350" y="8187"/>
                  <a:pt x="17108" y="8187"/>
                </a:cubicBezTo>
                <a:lnTo>
                  <a:pt x="13510" y="8187"/>
                </a:lnTo>
                <a:lnTo>
                  <a:pt x="13510" y="15202"/>
                </a:lnTo>
                <a:cubicBezTo>
                  <a:pt x="13510" y="15513"/>
                  <a:pt x="13422" y="15772"/>
                  <a:pt x="13248" y="15983"/>
                </a:cubicBezTo>
                <a:cubicBezTo>
                  <a:pt x="13072" y="16195"/>
                  <a:pt x="12856" y="16301"/>
                  <a:pt x="12597" y="16301"/>
                </a:cubicBezTo>
                <a:lnTo>
                  <a:pt x="8998" y="16301"/>
                </a:lnTo>
                <a:cubicBezTo>
                  <a:pt x="8741" y="16301"/>
                  <a:pt x="8528" y="16195"/>
                  <a:pt x="8359" y="15983"/>
                </a:cubicBezTo>
                <a:cubicBezTo>
                  <a:pt x="8191" y="15772"/>
                  <a:pt x="8105" y="15513"/>
                  <a:pt x="8105" y="15202"/>
                </a:cubicBezTo>
                <a:lnTo>
                  <a:pt x="8105" y="8187"/>
                </a:lnTo>
                <a:lnTo>
                  <a:pt x="4507" y="8187"/>
                </a:lnTo>
                <a:cubicBezTo>
                  <a:pt x="4252" y="8187"/>
                  <a:pt x="4098" y="8111"/>
                  <a:pt x="4049" y="7970"/>
                </a:cubicBezTo>
                <a:cubicBezTo>
                  <a:pt x="4002" y="7823"/>
                  <a:pt x="4066" y="7641"/>
                  <a:pt x="4237" y="7426"/>
                </a:cubicBezTo>
                <a:lnTo>
                  <a:pt x="10142" y="323"/>
                </a:lnTo>
                <a:cubicBezTo>
                  <a:pt x="10320" y="109"/>
                  <a:pt x="10538" y="0"/>
                  <a:pt x="10795" y="0"/>
                </a:cubicBezTo>
                <a:cubicBezTo>
                  <a:pt x="11050" y="0"/>
                  <a:pt x="11263" y="109"/>
                  <a:pt x="11444" y="323"/>
                </a:cubicBezTo>
                <a:lnTo>
                  <a:pt x="17380" y="7426"/>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6" name="Shape 1874"/>
          <p:cNvSpPr/>
          <p:nvPr/>
        </p:nvSpPr>
        <p:spPr>
          <a:xfrm>
            <a:off x="2004856" y="7633352"/>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13981" y="10852"/>
                </a:moveTo>
                <a:cubicBezTo>
                  <a:pt x="14231" y="10892"/>
                  <a:pt x="14582" y="10935"/>
                  <a:pt x="15043" y="10993"/>
                </a:cubicBezTo>
                <a:cubicBezTo>
                  <a:pt x="15501" y="11045"/>
                  <a:pt x="15979" y="11105"/>
                  <a:pt x="16477" y="11168"/>
                </a:cubicBezTo>
                <a:cubicBezTo>
                  <a:pt x="16972" y="11235"/>
                  <a:pt x="17436" y="11301"/>
                  <a:pt x="17868" y="11370"/>
                </a:cubicBezTo>
                <a:cubicBezTo>
                  <a:pt x="18297" y="11439"/>
                  <a:pt x="18611" y="11502"/>
                  <a:pt x="18804" y="11554"/>
                </a:cubicBezTo>
                <a:cubicBezTo>
                  <a:pt x="19124" y="11646"/>
                  <a:pt x="19452" y="11842"/>
                  <a:pt x="19777" y="12133"/>
                </a:cubicBezTo>
                <a:cubicBezTo>
                  <a:pt x="20103" y="12430"/>
                  <a:pt x="20405" y="12769"/>
                  <a:pt x="20679" y="13152"/>
                </a:cubicBezTo>
                <a:cubicBezTo>
                  <a:pt x="20955" y="13538"/>
                  <a:pt x="21177" y="13935"/>
                  <a:pt x="21344" y="14353"/>
                </a:cubicBezTo>
                <a:cubicBezTo>
                  <a:pt x="21516" y="14762"/>
                  <a:pt x="21600" y="15139"/>
                  <a:pt x="21600" y="15482"/>
                </a:cubicBezTo>
                <a:lnTo>
                  <a:pt x="21600" y="20814"/>
                </a:lnTo>
                <a:cubicBezTo>
                  <a:pt x="21508" y="20854"/>
                  <a:pt x="21407" y="20915"/>
                  <a:pt x="21292" y="21007"/>
                </a:cubicBezTo>
                <a:cubicBezTo>
                  <a:pt x="21177" y="21102"/>
                  <a:pt x="21053" y="21188"/>
                  <a:pt x="20920" y="21278"/>
                </a:cubicBezTo>
                <a:cubicBezTo>
                  <a:pt x="20785" y="21364"/>
                  <a:pt x="20658" y="21442"/>
                  <a:pt x="20540" y="21505"/>
                </a:cubicBezTo>
                <a:cubicBezTo>
                  <a:pt x="20419" y="21571"/>
                  <a:pt x="20319" y="21600"/>
                  <a:pt x="20238" y="21600"/>
                </a:cubicBezTo>
                <a:lnTo>
                  <a:pt x="1351" y="21600"/>
                </a:lnTo>
                <a:cubicBezTo>
                  <a:pt x="1028" y="21600"/>
                  <a:pt x="786" y="21502"/>
                  <a:pt x="619" y="21303"/>
                </a:cubicBezTo>
                <a:cubicBezTo>
                  <a:pt x="452" y="21108"/>
                  <a:pt x="248" y="20943"/>
                  <a:pt x="0" y="20814"/>
                </a:cubicBezTo>
                <a:lnTo>
                  <a:pt x="0" y="15482"/>
                </a:lnTo>
                <a:cubicBezTo>
                  <a:pt x="0" y="15139"/>
                  <a:pt x="84" y="14762"/>
                  <a:pt x="253" y="14353"/>
                </a:cubicBezTo>
                <a:cubicBezTo>
                  <a:pt x="426" y="13935"/>
                  <a:pt x="645" y="13544"/>
                  <a:pt x="916" y="13167"/>
                </a:cubicBezTo>
                <a:cubicBezTo>
                  <a:pt x="1186" y="12790"/>
                  <a:pt x="1486" y="12450"/>
                  <a:pt x="1817" y="12145"/>
                </a:cubicBezTo>
                <a:cubicBezTo>
                  <a:pt x="2145" y="11845"/>
                  <a:pt x="2474" y="11644"/>
                  <a:pt x="2796" y="11552"/>
                </a:cubicBezTo>
                <a:cubicBezTo>
                  <a:pt x="2960" y="11500"/>
                  <a:pt x="3263" y="11436"/>
                  <a:pt x="3703" y="11367"/>
                </a:cubicBezTo>
                <a:cubicBezTo>
                  <a:pt x="4144" y="11298"/>
                  <a:pt x="4616" y="11232"/>
                  <a:pt x="5117" y="11166"/>
                </a:cubicBezTo>
                <a:cubicBezTo>
                  <a:pt x="5618" y="11102"/>
                  <a:pt x="6096" y="11042"/>
                  <a:pt x="6557" y="10990"/>
                </a:cubicBezTo>
                <a:cubicBezTo>
                  <a:pt x="7015" y="10932"/>
                  <a:pt x="7369" y="10889"/>
                  <a:pt x="7617" y="10849"/>
                </a:cubicBezTo>
                <a:cubicBezTo>
                  <a:pt x="6773" y="10308"/>
                  <a:pt x="6113" y="9602"/>
                  <a:pt x="5627" y="8736"/>
                </a:cubicBezTo>
                <a:cubicBezTo>
                  <a:pt x="5143" y="7866"/>
                  <a:pt x="4904" y="6922"/>
                  <a:pt x="4904" y="5900"/>
                </a:cubicBezTo>
                <a:cubicBezTo>
                  <a:pt x="4904" y="5093"/>
                  <a:pt x="5059" y="4330"/>
                  <a:pt x="5370" y="3619"/>
                </a:cubicBezTo>
                <a:cubicBezTo>
                  <a:pt x="5681" y="2908"/>
                  <a:pt x="6105" y="2283"/>
                  <a:pt x="6632" y="1745"/>
                </a:cubicBezTo>
                <a:cubicBezTo>
                  <a:pt x="7162" y="1209"/>
                  <a:pt x="7778" y="783"/>
                  <a:pt x="8492" y="472"/>
                </a:cubicBezTo>
                <a:cubicBezTo>
                  <a:pt x="9203" y="158"/>
                  <a:pt x="9963" y="0"/>
                  <a:pt x="10773" y="0"/>
                </a:cubicBezTo>
                <a:cubicBezTo>
                  <a:pt x="11582" y="0"/>
                  <a:pt x="12348" y="158"/>
                  <a:pt x="13062" y="472"/>
                </a:cubicBezTo>
                <a:cubicBezTo>
                  <a:pt x="13779" y="783"/>
                  <a:pt x="14407" y="1209"/>
                  <a:pt x="14942" y="1745"/>
                </a:cubicBezTo>
                <a:cubicBezTo>
                  <a:pt x="15481" y="2283"/>
                  <a:pt x="15901" y="2908"/>
                  <a:pt x="16209" y="3619"/>
                </a:cubicBezTo>
                <a:cubicBezTo>
                  <a:pt x="16515" y="4330"/>
                  <a:pt x="16670" y="5093"/>
                  <a:pt x="16670" y="5900"/>
                </a:cubicBezTo>
                <a:cubicBezTo>
                  <a:pt x="16670" y="6904"/>
                  <a:pt x="16431" y="7843"/>
                  <a:pt x="15953" y="8721"/>
                </a:cubicBezTo>
                <a:cubicBezTo>
                  <a:pt x="15489" y="9599"/>
                  <a:pt x="14827" y="10310"/>
                  <a:pt x="13981" y="10852"/>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7" name="Shape 1875"/>
          <p:cNvSpPr/>
          <p:nvPr/>
        </p:nvSpPr>
        <p:spPr>
          <a:xfrm>
            <a:off x="2757754" y="7634629"/>
            <a:ext cx="307306" cy="306601"/>
          </a:xfrm>
          <a:custGeom>
            <a:avLst/>
            <a:gdLst/>
            <a:ahLst/>
            <a:cxnLst>
              <a:cxn ang="0">
                <a:pos x="wd2" y="hd2"/>
              </a:cxn>
              <a:cxn ang="5400000">
                <a:pos x="wd2" y="hd2"/>
              </a:cxn>
              <a:cxn ang="10800000">
                <a:pos x="wd2" y="hd2"/>
              </a:cxn>
              <a:cxn ang="16200000">
                <a:pos x="wd2" y="hd2"/>
              </a:cxn>
            </a:cxnLst>
            <a:rect l="0" t="0" r="r" b="b"/>
            <a:pathLst>
              <a:path w="21600" h="21600" extrusionOk="0">
                <a:moveTo>
                  <a:pt x="18524" y="12335"/>
                </a:moveTo>
                <a:cubicBezTo>
                  <a:pt x="18524" y="12041"/>
                  <a:pt x="18466" y="11750"/>
                  <a:pt x="18354" y="11462"/>
                </a:cubicBezTo>
                <a:cubicBezTo>
                  <a:pt x="18739" y="11498"/>
                  <a:pt x="19127" y="11656"/>
                  <a:pt x="19520" y="11938"/>
                </a:cubicBezTo>
                <a:cubicBezTo>
                  <a:pt x="19914" y="12220"/>
                  <a:pt x="20263" y="12558"/>
                  <a:pt x="20566" y="12952"/>
                </a:cubicBezTo>
                <a:cubicBezTo>
                  <a:pt x="20871" y="13342"/>
                  <a:pt x="21118" y="13768"/>
                  <a:pt x="21312" y="14215"/>
                </a:cubicBezTo>
                <a:cubicBezTo>
                  <a:pt x="21503" y="14667"/>
                  <a:pt x="21600" y="15081"/>
                  <a:pt x="21600" y="15466"/>
                </a:cubicBezTo>
                <a:lnTo>
                  <a:pt x="21600" y="20798"/>
                </a:lnTo>
                <a:cubicBezTo>
                  <a:pt x="21509" y="20854"/>
                  <a:pt x="21403" y="20924"/>
                  <a:pt x="21286" y="21010"/>
                </a:cubicBezTo>
                <a:cubicBezTo>
                  <a:pt x="21171" y="21095"/>
                  <a:pt x="21051" y="21180"/>
                  <a:pt x="20930" y="21271"/>
                </a:cubicBezTo>
                <a:cubicBezTo>
                  <a:pt x="20804" y="21359"/>
                  <a:pt x="20683" y="21436"/>
                  <a:pt x="20554" y="21503"/>
                </a:cubicBezTo>
                <a:cubicBezTo>
                  <a:pt x="20428" y="21565"/>
                  <a:pt x="20328" y="21600"/>
                  <a:pt x="20252" y="21600"/>
                </a:cubicBezTo>
                <a:lnTo>
                  <a:pt x="1348" y="21600"/>
                </a:lnTo>
                <a:cubicBezTo>
                  <a:pt x="1022" y="21600"/>
                  <a:pt x="778" y="21503"/>
                  <a:pt x="617" y="21312"/>
                </a:cubicBezTo>
                <a:cubicBezTo>
                  <a:pt x="458" y="21118"/>
                  <a:pt x="253" y="20948"/>
                  <a:pt x="0" y="20798"/>
                </a:cubicBezTo>
                <a:lnTo>
                  <a:pt x="0" y="15466"/>
                </a:lnTo>
                <a:cubicBezTo>
                  <a:pt x="0" y="15102"/>
                  <a:pt x="94" y="14694"/>
                  <a:pt x="288" y="14244"/>
                </a:cubicBezTo>
                <a:cubicBezTo>
                  <a:pt x="479" y="13795"/>
                  <a:pt x="734" y="13372"/>
                  <a:pt x="1055" y="12978"/>
                </a:cubicBezTo>
                <a:cubicBezTo>
                  <a:pt x="1372" y="12587"/>
                  <a:pt x="1724" y="12241"/>
                  <a:pt x="2100" y="11953"/>
                </a:cubicBezTo>
                <a:cubicBezTo>
                  <a:pt x="2482" y="11662"/>
                  <a:pt x="2864" y="11497"/>
                  <a:pt x="3249" y="11462"/>
                </a:cubicBezTo>
                <a:cubicBezTo>
                  <a:pt x="2920" y="12012"/>
                  <a:pt x="2761" y="12617"/>
                  <a:pt x="2770" y="13275"/>
                </a:cubicBezTo>
                <a:cubicBezTo>
                  <a:pt x="2770" y="13830"/>
                  <a:pt x="2844" y="14412"/>
                  <a:pt x="2996" y="15020"/>
                </a:cubicBezTo>
                <a:cubicBezTo>
                  <a:pt x="3146" y="15628"/>
                  <a:pt x="3425" y="16127"/>
                  <a:pt x="3825" y="16512"/>
                </a:cubicBezTo>
                <a:cubicBezTo>
                  <a:pt x="3654" y="16856"/>
                  <a:pt x="3572" y="17208"/>
                  <a:pt x="3572" y="17564"/>
                </a:cubicBezTo>
                <a:cubicBezTo>
                  <a:pt x="3572" y="18236"/>
                  <a:pt x="3804" y="18812"/>
                  <a:pt x="4277" y="19279"/>
                </a:cubicBezTo>
                <a:cubicBezTo>
                  <a:pt x="4741" y="19746"/>
                  <a:pt x="5317" y="19981"/>
                  <a:pt x="5993" y="19981"/>
                </a:cubicBezTo>
                <a:cubicBezTo>
                  <a:pt x="6336" y="19981"/>
                  <a:pt x="6659" y="19922"/>
                  <a:pt x="6953" y="19799"/>
                </a:cubicBezTo>
                <a:cubicBezTo>
                  <a:pt x="7250" y="19678"/>
                  <a:pt x="7506" y="19505"/>
                  <a:pt x="7726" y="19288"/>
                </a:cubicBezTo>
                <a:cubicBezTo>
                  <a:pt x="7949" y="19067"/>
                  <a:pt x="8122" y="18806"/>
                  <a:pt x="8249" y="18506"/>
                </a:cubicBezTo>
                <a:cubicBezTo>
                  <a:pt x="8375" y="18207"/>
                  <a:pt x="8437" y="17893"/>
                  <a:pt x="8437" y="17564"/>
                </a:cubicBezTo>
                <a:cubicBezTo>
                  <a:pt x="8437" y="17237"/>
                  <a:pt x="8375" y="16923"/>
                  <a:pt x="8249" y="16629"/>
                </a:cubicBezTo>
                <a:cubicBezTo>
                  <a:pt x="8122" y="16333"/>
                  <a:pt x="7949" y="16074"/>
                  <a:pt x="7726" y="15857"/>
                </a:cubicBezTo>
                <a:cubicBezTo>
                  <a:pt x="7506" y="15634"/>
                  <a:pt x="7250" y="15454"/>
                  <a:pt x="6953" y="15319"/>
                </a:cubicBezTo>
                <a:cubicBezTo>
                  <a:pt x="6657" y="15184"/>
                  <a:pt x="6336" y="15117"/>
                  <a:pt x="5993" y="15117"/>
                </a:cubicBezTo>
                <a:cubicBezTo>
                  <a:pt x="5819" y="15117"/>
                  <a:pt x="5649" y="15140"/>
                  <a:pt x="5476" y="15184"/>
                </a:cubicBezTo>
                <a:cubicBezTo>
                  <a:pt x="5299" y="15234"/>
                  <a:pt x="5138" y="15299"/>
                  <a:pt x="4976" y="15384"/>
                </a:cubicBezTo>
                <a:cubicBezTo>
                  <a:pt x="4865" y="15272"/>
                  <a:pt x="4771" y="15129"/>
                  <a:pt x="4694" y="14946"/>
                </a:cubicBezTo>
                <a:cubicBezTo>
                  <a:pt x="4621" y="14770"/>
                  <a:pt x="4556" y="14579"/>
                  <a:pt x="4506" y="14377"/>
                </a:cubicBezTo>
                <a:cubicBezTo>
                  <a:pt x="4453" y="14177"/>
                  <a:pt x="4418" y="13980"/>
                  <a:pt x="4403" y="13795"/>
                </a:cubicBezTo>
                <a:cubicBezTo>
                  <a:pt x="4380" y="13607"/>
                  <a:pt x="4371" y="13437"/>
                  <a:pt x="4371" y="13275"/>
                </a:cubicBezTo>
                <a:cubicBezTo>
                  <a:pt x="4371" y="12834"/>
                  <a:pt x="4503" y="12432"/>
                  <a:pt x="4765" y="12065"/>
                </a:cubicBezTo>
                <a:cubicBezTo>
                  <a:pt x="5029" y="11700"/>
                  <a:pt x="5317" y="11386"/>
                  <a:pt x="5637" y="11125"/>
                </a:cubicBezTo>
                <a:lnTo>
                  <a:pt x="7635" y="10828"/>
                </a:lnTo>
                <a:cubicBezTo>
                  <a:pt x="6774" y="10290"/>
                  <a:pt x="6104" y="9588"/>
                  <a:pt x="5631" y="8710"/>
                </a:cubicBezTo>
                <a:cubicBezTo>
                  <a:pt x="5158" y="7835"/>
                  <a:pt x="4920" y="6889"/>
                  <a:pt x="4920" y="5878"/>
                </a:cubicBezTo>
                <a:cubicBezTo>
                  <a:pt x="4920" y="5070"/>
                  <a:pt x="5076" y="4312"/>
                  <a:pt x="5385" y="3599"/>
                </a:cubicBezTo>
                <a:cubicBezTo>
                  <a:pt x="5693" y="2888"/>
                  <a:pt x="6119" y="2265"/>
                  <a:pt x="6651" y="1727"/>
                </a:cubicBezTo>
                <a:cubicBezTo>
                  <a:pt x="7188" y="1196"/>
                  <a:pt x="7811" y="773"/>
                  <a:pt x="8522" y="464"/>
                </a:cubicBezTo>
                <a:cubicBezTo>
                  <a:pt x="9236" y="153"/>
                  <a:pt x="9994" y="0"/>
                  <a:pt x="10799" y="0"/>
                </a:cubicBezTo>
                <a:cubicBezTo>
                  <a:pt x="11603" y="0"/>
                  <a:pt x="12364" y="153"/>
                  <a:pt x="13078" y="464"/>
                </a:cubicBezTo>
                <a:cubicBezTo>
                  <a:pt x="13789" y="773"/>
                  <a:pt x="14412" y="1196"/>
                  <a:pt x="14949" y="1727"/>
                </a:cubicBezTo>
                <a:cubicBezTo>
                  <a:pt x="15484" y="2265"/>
                  <a:pt x="15907" y="2888"/>
                  <a:pt x="16215" y="3599"/>
                </a:cubicBezTo>
                <a:cubicBezTo>
                  <a:pt x="16524" y="4312"/>
                  <a:pt x="16677" y="5070"/>
                  <a:pt x="16677" y="5878"/>
                </a:cubicBezTo>
                <a:cubicBezTo>
                  <a:pt x="16677" y="6901"/>
                  <a:pt x="16442" y="7846"/>
                  <a:pt x="15969" y="8719"/>
                </a:cubicBezTo>
                <a:cubicBezTo>
                  <a:pt x="15496" y="9591"/>
                  <a:pt x="14826" y="10290"/>
                  <a:pt x="13962" y="10828"/>
                </a:cubicBezTo>
                <a:lnTo>
                  <a:pt x="16186" y="11151"/>
                </a:lnTo>
                <a:cubicBezTo>
                  <a:pt x="16356" y="11301"/>
                  <a:pt x="16515" y="11474"/>
                  <a:pt x="16671" y="11662"/>
                </a:cubicBezTo>
                <a:cubicBezTo>
                  <a:pt x="16826" y="11859"/>
                  <a:pt x="16903" y="12079"/>
                  <a:pt x="16903" y="12335"/>
                </a:cubicBezTo>
                <a:cubicBezTo>
                  <a:pt x="16903" y="12752"/>
                  <a:pt x="16818" y="13113"/>
                  <a:pt x="16650" y="13416"/>
                </a:cubicBezTo>
                <a:cubicBezTo>
                  <a:pt x="16098" y="13104"/>
                  <a:pt x="15528" y="12958"/>
                  <a:pt x="14949" y="12966"/>
                </a:cubicBezTo>
                <a:cubicBezTo>
                  <a:pt x="14523" y="12966"/>
                  <a:pt x="14118" y="13046"/>
                  <a:pt x="13724" y="13207"/>
                </a:cubicBezTo>
                <a:cubicBezTo>
                  <a:pt x="13331" y="13363"/>
                  <a:pt x="12972" y="13580"/>
                  <a:pt x="12643" y="13851"/>
                </a:cubicBezTo>
                <a:cubicBezTo>
                  <a:pt x="12585" y="13830"/>
                  <a:pt x="12535" y="13821"/>
                  <a:pt x="12488" y="13809"/>
                </a:cubicBezTo>
                <a:cubicBezTo>
                  <a:pt x="12438" y="13801"/>
                  <a:pt x="12388" y="13795"/>
                  <a:pt x="12332" y="13795"/>
                </a:cubicBezTo>
                <a:cubicBezTo>
                  <a:pt x="11891" y="13795"/>
                  <a:pt x="11507" y="13953"/>
                  <a:pt x="11178" y="14274"/>
                </a:cubicBezTo>
                <a:cubicBezTo>
                  <a:pt x="10849" y="14591"/>
                  <a:pt x="10684" y="14973"/>
                  <a:pt x="10684" y="15413"/>
                </a:cubicBezTo>
                <a:cubicBezTo>
                  <a:pt x="10684" y="15851"/>
                  <a:pt x="10849" y="16230"/>
                  <a:pt x="11169" y="16544"/>
                </a:cubicBezTo>
                <a:cubicBezTo>
                  <a:pt x="11492" y="16859"/>
                  <a:pt x="11880" y="17014"/>
                  <a:pt x="12332" y="17014"/>
                </a:cubicBezTo>
                <a:cubicBezTo>
                  <a:pt x="12770" y="17014"/>
                  <a:pt x="13149" y="16859"/>
                  <a:pt x="13463" y="16544"/>
                </a:cubicBezTo>
                <a:cubicBezTo>
                  <a:pt x="13777" y="16230"/>
                  <a:pt x="13936" y="15851"/>
                  <a:pt x="13936" y="15413"/>
                </a:cubicBezTo>
                <a:cubicBezTo>
                  <a:pt x="13936" y="15337"/>
                  <a:pt x="13924" y="15267"/>
                  <a:pt x="13907" y="15193"/>
                </a:cubicBezTo>
                <a:cubicBezTo>
                  <a:pt x="13886" y="15123"/>
                  <a:pt x="13868" y="15058"/>
                  <a:pt x="13848" y="15005"/>
                </a:cubicBezTo>
                <a:cubicBezTo>
                  <a:pt x="13998" y="14893"/>
                  <a:pt x="14162" y="14796"/>
                  <a:pt x="14347" y="14714"/>
                </a:cubicBezTo>
                <a:cubicBezTo>
                  <a:pt x="14529" y="14635"/>
                  <a:pt x="14729" y="14594"/>
                  <a:pt x="14946" y="14594"/>
                </a:cubicBezTo>
                <a:cubicBezTo>
                  <a:pt x="15461" y="14594"/>
                  <a:pt x="15907" y="14779"/>
                  <a:pt x="16280" y="15146"/>
                </a:cubicBezTo>
                <a:cubicBezTo>
                  <a:pt x="16656" y="15510"/>
                  <a:pt x="16841" y="15951"/>
                  <a:pt x="16841" y="16465"/>
                </a:cubicBezTo>
                <a:cubicBezTo>
                  <a:pt x="16841" y="16682"/>
                  <a:pt x="16803" y="16879"/>
                  <a:pt x="16730" y="17049"/>
                </a:cubicBezTo>
                <a:cubicBezTo>
                  <a:pt x="16656" y="17223"/>
                  <a:pt x="16565" y="17384"/>
                  <a:pt x="16462" y="17534"/>
                </a:cubicBezTo>
                <a:cubicBezTo>
                  <a:pt x="16227" y="17440"/>
                  <a:pt x="16019" y="17393"/>
                  <a:pt x="15828" y="17393"/>
                </a:cubicBezTo>
                <a:cubicBezTo>
                  <a:pt x="15390" y="17393"/>
                  <a:pt x="15008" y="17555"/>
                  <a:pt x="14682" y="17872"/>
                </a:cubicBezTo>
                <a:cubicBezTo>
                  <a:pt x="14359" y="18192"/>
                  <a:pt x="14197" y="18571"/>
                  <a:pt x="14197" y="19012"/>
                </a:cubicBezTo>
                <a:cubicBezTo>
                  <a:pt x="14197" y="19455"/>
                  <a:pt x="14359" y="19828"/>
                  <a:pt x="14682" y="20143"/>
                </a:cubicBezTo>
                <a:cubicBezTo>
                  <a:pt x="15005" y="20457"/>
                  <a:pt x="15387" y="20616"/>
                  <a:pt x="15828" y="20616"/>
                </a:cubicBezTo>
                <a:cubicBezTo>
                  <a:pt x="16271" y="20616"/>
                  <a:pt x="16647" y="20457"/>
                  <a:pt x="16968" y="20143"/>
                </a:cubicBezTo>
                <a:cubicBezTo>
                  <a:pt x="17288" y="19828"/>
                  <a:pt x="17446" y="19455"/>
                  <a:pt x="17446" y="19012"/>
                </a:cubicBezTo>
                <a:lnTo>
                  <a:pt x="17417" y="18956"/>
                </a:lnTo>
                <a:cubicBezTo>
                  <a:pt x="18110" y="18260"/>
                  <a:pt x="18457" y="17434"/>
                  <a:pt x="18457" y="16465"/>
                </a:cubicBezTo>
                <a:cubicBezTo>
                  <a:pt x="18457" y="15775"/>
                  <a:pt x="18266" y="15131"/>
                  <a:pt x="17881" y="14541"/>
                </a:cubicBezTo>
                <a:cubicBezTo>
                  <a:pt x="18313" y="13886"/>
                  <a:pt x="18524" y="13152"/>
                  <a:pt x="18524" y="12335"/>
                </a:cubicBezTo>
                <a:moveTo>
                  <a:pt x="6795" y="17567"/>
                </a:moveTo>
                <a:cubicBezTo>
                  <a:pt x="6795" y="17781"/>
                  <a:pt x="6721" y="17972"/>
                  <a:pt x="6571" y="18137"/>
                </a:cubicBezTo>
                <a:cubicBezTo>
                  <a:pt x="6422" y="18301"/>
                  <a:pt x="6228" y="18383"/>
                  <a:pt x="5999" y="18383"/>
                </a:cubicBezTo>
                <a:cubicBezTo>
                  <a:pt x="5781" y="18383"/>
                  <a:pt x="5590" y="18301"/>
                  <a:pt x="5434" y="18137"/>
                </a:cubicBezTo>
                <a:cubicBezTo>
                  <a:pt x="5273" y="17972"/>
                  <a:pt x="5194" y="17781"/>
                  <a:pt x="5194" y="17567"/>
                </a:cubicBezTo>
                <a:cubicBezTo>
                  <a:pt x="5194" y="17335"/>
                  <a:pt x="5273" y="17138"/>
                  <a:pt x="5434" y="16991"/>
                </a:cubicBezTo>
                <a:cubicBezTo>
                  <a:pt x="5593" y="16841"/>
                  <a:pt x="5781" y="16768"/>
                  <a:pt x="5999" y="16768"/>
                </a:cubicBezTo>
                <a:cubicBezTo>
                  <a:pt x="6228" y="16768"/>
                  <a:pt x="6424" y="16841"/>
                  <a:pt x="6571" y="16991"/>
                </a:cubicBezTo>
                <a:cubicBezTo>
                  <a:pt x="6721" y="17138"/>
                  <a:pt x="6795" y="17335"/>
                  <a:pt x="6795" y="17567"/>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8" name="Shape 1876"/>
          <p:cNvSpPr/>
          <p:nvPr/>
        </p:nvSpPr>
        <p:spPr>
          <a:xfrm>
            <a:off x="3517055" y="7634636"/>
            <a:ext cx="307305" cy="306592"/>
          </a:xfrm>
          <a:custGeom>
            <a:avLst/>
            <a:gdLst/>
            <a:ahLst/>
            <a:cxnLst>
              <a:cxn ang="0">
                <a:pos x="wd2" y="hd2"/>
              </a:cxn>
              <a:cxn ang="5400000">
                <a:pos x="wd2" y="hd2"/>
              </a:cxn>
              <a:cxn ang="10800000">
                <a:pos x="wd2" y="hd2"/>
              </a:cxn>
              <a:cxn ang="16200000">
                <a:pos x="wd2" y="hd2"/>
              </a:cxn>
            </a:cxnLst>
            <a:rect l="0" t="0" r="r" b="b"/>
            <a:pathLst>
              <a:path w="21600" h="21371" extrusionOk="0">
                <a:moveTo>
                  <a:pt x="18753" y="718"/>
                </a:moveTo>
                <a:cubicBezTo>
                  <a:pt x="19532" y="110"/>
                  <a:pt x="20206" y="-115"/>
                  <a:pt x="20761" y="54"/>
                </a:cubicBezTo>
                <a:cubicBezTo>
                  <a:pt x="21315" y="219"/>
                  <a:pt x="21600" y="737"/>
                  <a:pt x="21600" y="1596"/>
                </a:cubicBezTo>
                <a:lnTo>
                  <a:pt x="21600" y="19774"/>
                </a:lnTo>
                <a:cubicBezTo>
                  <a:pt x="21600" y="20633"/>
                  <a:pt x="21320" y="21151"/>
                  <a:pt x="20771" y="21316"/>
                </a:cubicBezTo>
                <a:cubicBezTo>
                  <a:pt x="20226" y="21485"/>
                  <a:pt x="19552" y="21264"/>
                  <a:pt x="18753" y="20652"/>
                </a:cubicBezTo>
                <a:lnTo>
                  <a:pt x="10980" y="14800"/>
                </a:lnTo>
                <a:lnTo>
                  <a:pt x="934" y="14800"/>
                </a:lnTo>
                <a:cubicBezTo>
                  <a:pt x="679" y="14800"/>
                  <a:pt x="460" y="14733"/>
                  <a:pt x="275" y="14601"/>
                </a:cubicBezTo>
                <a:cubicBezTo>
                  <a:pt x="95" y="14470"/>
                  <a:pt x="0" y="14301"/>
                  <a:pt x="0" y="14095"/>
                </a:cubicBezTo>
                <a:lnTo>
                  <a:pt x="0" y="7275"/>
                </a:lnTo>
                <a:cubicBezTo>
                  <a:pt x="0" y="7080"/>
                  <a:pt x="95" y="6915"/>
                  <a:pt x="275" y="6780"/>
                </a:cubicBezTo>
                <a:cubicBezTo>
                  <a:pt x="460" y="6641"/>
                  <a:pt x="679" y="6574"/>
                  <a:pt x="934" y="6574"/>
                </a:cubicBezTo>
                <a:lnTo>
                  <a:pt x="10980" y="6574"/>
                </a:lnTo>
                <a:lnTo>
                  <a:pt x="18753" y="71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29" name="Shape 1877"/>
          <p:cNvSpPr/>
          <p:nvPr/>
        </p:nvSpPr>
        <p:spPr>
          <a:xfrm>
            <a:off x="4301963" y="7634636"/>
            <a:ext cx="307306" cy="306606"/>
          </a:xfrm>
          <a:custGeom>
            <a:avLst/>
            <a:gdLst/>
            <a:ahLst/>
            <a:cxnLst>
              <a:cxn ang="0">
                <a:pos x="wd2" y="hd2"/>
              </a:cxn>
              <a:cxn ang="5400000">
                <a:pos x="wd2" y="hd2"/>
              </a:cxn>
              <a:cxn ang="10800000">
                <a:pos x="wd2" y="hd2"/>
              </a:cxn>
              <a:cxn ang="16200000">
                <a:pos x="wd2" y="hd2"/>
              </a:cxn>
            </a:cxnLst>
            <a:rect l="0" t="0" r="r" b="b"/>
            <a:pathLst>
              <a:path w="21600" h="21373" extrusionOk="0">
                <a:moveTo>
                  <a:pt x="13252" y="718"/>
                </a:moveTo>
                <a:cubicBezTo>
                  <a:pt x="13802" y="110"/>
                  <a:pt x="14279" y="-115"/>
                  <a:pt x="14671" y="54"/>
                </a:cubicBezTo>
                <a:cubicBezTo>
                  <a:pt x="15062" y="219"/>
                  <a:pt x="15264" y="737"/>
                  <a:pt x="15264" y="1596"/>
                </a:cubicBezTo>
                <a:lnTo>
                  <a:pt x="15264" y="19774"/>
                </a:lnTo>
                <a:cubicBezTo>
                  <a:pt x="15264" y="20633"/>
                  <a:pt x="15066" y="21151"/>
                  <a:pt x="14681" y="21320"/>
                </a:cubicBezTo>
                <a:cubicBezTo>
                  <a:pt x="14293" y="21485"/>
                  <a:pt x="13816" y="21264"/>
                  <a:pt x="13252" y="20656"/>
                </a:cubicBezTo>
                <a:lnTo>
                  <a:pt x="7759" y="14803"/>
                </a:lnTo>
                <a:lnTo>
                  <a:pt x="660" y="14803"/>
                </a:lnTo>
                <a:cubicBezTo>
                  <a:pt x="480" y="14803"/>
                  <a:pt x="325" y="14735"/>
                  <a:pt x="194" y="14604"/>
                </a:cubicBezTo>
                <a:cubicBezTo>
                  <a:pt x="67" y="14473"/>
                  <a:pt x="0" y="14304"/>
                  <a:pt x="0" y="14097"/>
                </a:cubicBezTo>
                <a:lnTo>
                  <a:pt x="0" y="7276"/>
                </a:lnTo>
                <a:cubicBezTo>
                  <a:pt x="0" y="7081"/>
                  <a:pt x="67" y="6916"/>
                  <a:pt x="194" y="6777"/>
                </a:cubicBezTo>
                <a:cubicBezTo>
                  <a:pt x="325" y="6642"/>
                  <a:pt x="480" y="6571"/>
                  <a:pt x="660" y="6571"/>
                </a:cubicBezTo>
                <a:lnTo>
                  <a:pt x="7759" y="6571"/>
                </a:lnTo>
                <a:lnTo>
                  <a:pt x="13252" y="718"/>
                </a:lnTo>
                <a:close/>
                <a:moveTo>
                  <a:pt x="18003" y="3322"/>
                </a:moveTo>
                <a:cubicBezTo>
                  <a:pt x="18331" y="3127"/>
                  <a:pt x="18667" y="3085"/>
                  <a:pt x="19023" y="3179"/>
                </a:cubicBezTo>
                <a:cubicBezTo>
                  <a:pt x="19380" y="3273"/>
                  <a:pt x="19655" y="3494"/>
                  <a:pt x="19839" y="3843"/>
                </a:cubicBezTo>
                <a:cubicBezTo>
                  <a:pt x="21018" y="6023"/>
                  <a:pt x="21600" y="8300"/>
                  <a:pt x="21600" y="10687"/>
                </a:cubicBezTo>
                <a:cubicBezTo>
                  <a:pt x="21600" y="13092"/>
                  <a:pt x="21018" y="15373"/>
                  <a:pt x="19839" y="17526"/>
                </a:cubicBezTo>
                <a:cubicBezTo>
                  <a:pt x="19584" y="18018"/>
                  <a:pt x="19189" y="18266"/>
                  <a:pt x="18660" y="18266"/>
                </a:cubicBezTo>
                <a:cubicBezTo>
                  <a:pt x="18437" y="18266"/>
                  <a:pt x="18215" y="18194"/>
                  <a:pt x="17999" y="18048"/>
                </a:cubicBezTo>
                <a:cubicBezTo>
                  <a:pt x="17671" y="17857"/>
                  <a:pt x="17459" y="17572"/>
                  <a:pt x="17353" y="17189"/>
                </a:cubicBezTo>
                <a:cubicBezTo>
                  <a:pt x="17255" y="16806"/>
                  <a:pt x="17290" y="16438"/>
                  <a:pt x="17473" y="16089"/>
                </a:cubicBezTo>
                <a:cubicBezTo>
                  <a:pt x="18419" y="14352"/>
                  <a:pt x="18893" y="12551"/>
                  <a:pt x="18893" y="10687"/>
                </a:cubicBezTo>
                <a:cubicBezTo>
                  <a:pt x="18893" y="8818"/>
                  <a:pt x="18416" y="7013"/>
                  <a:pt x="17473" y="5276"/>
                </a:cubicBezTo>
                <a:cubicBezTo>
                  <a:pt x="17290" y="4931"/>
                  <a:pt x="17255" y="4567"/>
                  <a:pt x="17353" y="4181"/>
                </a:cubicBezTo>
                <a:cubicBezTo>
                  <a:pt x="17459" y="3802"/>
                  <a:pt x="17675" y="3513"/>
                  <a:pt x="18003" y="3322"/>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30" name="Shape 1878"/>
          <p:cNvSpPr/>
          <p:nvPr/>
        </p:nvSpPr>
        <p:spPr>
          <a:xfrm>
            <a:off x="5027972" y="7635911"/>
            <a:ext cx="307305" cy="306597"/>
          </a:xfrm>
          <a:custGeom>
            <a:avLst/>
            <a:gdLst/>
            <a:ahLst/>
            <a:cxnLst>
              <a:cxn ang="0">
                <a:pos x="wd2" y="hd2"/>
              </a:cxn>
              <a:cxn ang="5400000">
                <a:pos x="wd2" y="hd2"/>
              </a:cxn>
              <a:cxn ang="10800000">
                <a:pos x="wd2" y="hd2"/>
              </a:cxn>
              <a:cxn ang="16200000">
                <a:pos x="wd2" y="hd2"/>
              </a:cxn>
            </a:cxnLst>
            <a:rect l="0" t="0" r="r" b="b"/>
            <a:pathLst>
              <a:path w="21600" h="21569" extrusionOk="0">
                <a:moveTo>
                  <a:pt x="8835" y="3282"/>
                </a:moveTo>
                <a:cubicBezTo>
                  <a:pt x="9202" y="2822"/>
                  <a:pt x="9520" y="2655"/>
                  <a:pt x="9781" y="2779"/>
                </a:cubicBezTo>
                <a:cubicBezTo>
                  <a:pt x="10042" y="2906"/>
                  <a:pt x="10176" y="3296"/>
                  <a:pt x="10176" y="3942"/>
                </a:cubicBezTo>
                <a:lnTo>
                  <a:pt x="10176" y="17611"/>
                </a:lnTo>
                <a:cubicBezTo>
                  <a:pt x="10176" y="18260"/>
                  <a:pt x="10045" y="18646"/>
                  <a:pt x="9788" y="18770"/>
                </a:cubicBezTo>
                <a:cubicBezTo>
                  <a:pt x="9529" y="18897"/>
                  <a:pt x="9211" y="18734"/>
                  <a:pt x="8835" y="18271"/>
                </a:cubicBezTo>
                <a:lnTo>
                  <a:pt x="5173" y="13870"/>
                </a:lnTo>
                <a:lnTo>
                  <a:pt x="440" y="13870"/>
                </a:lnTo>
                <a:cubicBezTo>
                  <a:pt x="320" y="13870"/>
                  <a:pt x="219" y="13819"/>
                  <a:pt x="129" y="13720"/>
                </a:cubicBezTo>
                <a:cubicBezTo>
                  <a:pt x="45" y="13624"/>
                  <a:pt x="0" y="13497"/>
                  <a:pt x="0" y="13342"/>
                </a:cubicBezTo>
                <a:lnTo>
                  <a:pt x="0" y="8211"/>
                </a:lnTo>
                <a:cubicBezTo>
                  <a:pt x="0" y="8067"/>
                  <a:pt x="45" y="7943"/>
                  <a:pt x="129" y="7838"/>
                </a:cubicBezTo>
                <a:cubicBezTo>
                  <a:pt x="219" y="7736"/>
                  <a:pt x="320" y="7686"/>
                  <a:pt x="440" y="7686"/>
                </a:cubicBezTo>
                <a:lnTo>
                  <a:pt x="5173" y="7686"/>
                </a:lnTo>
                <a:lnTo>
                  <a:pt x="8835" y="3282"/>
                </a:lnTo>
                <a:close/>
                <a:moveTo>
                  <a:pt x="12003" y="5240"/>
                </a:moveTo>
                <a:cubicBezTo>
                  <a:pt x="12221" y="5096"/>
                  <a:pt x="12445" y="5062"/>
                  <a:pt x="12683" y="5132"/>
                </a:cubicBezTo>
                <a:cubicBezTo>
                  <a:pt x="12920" y="5206"/>
                  <a:pt x="13104" y="5369"/>
                  <a:pt x="13229" y="5632"/>
                </a:cubicBezTo>
                <a:cubicBezTo>
                  <a:pt x="14010" y="7271"/>
                  <a:pt x="14401" y="8983"/>
                  <a:pt x="14401" y="10775"/>
                </a:cubicBezTo>
                <a:cubicBezTo>
                  <a:pt x="14401" y="12589"/>
                  <a:pt x="14010" y="14301"/>
                  <a:pt x="13229" y="15921"/>
                </a:cubicBezTo>
                <a:cubicBezTo>
                  <a:pt x="13057" y="16290"/>
                  <a:pt x="12793" y="16477"/>
                  <a:pt x="12440" y="16477"/>
                </a:cubicBezTo>
                <a:cubicBezTo>
                  <a:pt x="12292" y="16477"/>
                  <a:pt x="12144" y="16423"/>
                  <a:pt x="12000" y="16313"/>
                </a:cubicBezTo>
                <a:cubicBezTo>
                  <a:pt x="11781" y="16169"/>
                  <a:pt x="11640" y="15955"/>
                  <a:pt x="11572" y="15667"/>
                </a:cubicBezTo>
                <a:cubicBezTo>
                  <a:pt x="11504" y="15376"/>
                  <a:pt x="11530" y="15103"/>
                  <a:pt x="11650" y="14843"/>
                </a:cubicBezTo>
                <a:cubicBezTo>
                  <a:pt x="12280" y="13537"/>
                  <a:pt x="12596" y="12180"/>
                  <a:pt x="12596" y="10775"/>
                </a:cubicBezTo>
                <a:cubicBezTo>
                  <a:pt x="12596" y="9373"/>
                  <a:pt x="12278" y="8019"/>
                  <a:pt x="11650" y="6712"/>
                </a:cubicBezTo>
                <a:cubicBezTo>
                  <a:pt x="11530" y="6450"/>
                  <a:pt x="11504" y="6173"/>
                  <a:pt x="11572" y="5888"/>
                </a:cubicBezTo>
                <a:cubicBezTo>
                  <a:pt x="11643" y="5601"/>
                  <a:pt x="11784" y="5383"/>
                  <a:pt x="12003" y="5240"/>
                </a:cubicBezTo>
                <a:moveTo>
                  <a:pt x="16138" y="3039"/>
                </a:moveTo>
                <a:cubicBezTo>
                  <a:pt x="16754" y="4218"/>
                  <a:pt x="17218" y="5457"/>
                  <a:pt x="17529" y="6752"/>
                </a:cubicBezTo>
                <a:cubicBezTo>
                  <a:pt x="17842" y="8047"/>
                  <a:pt x="17997" y="9392"/>
                  <a:pt x="17997" y="10775"/>
                </a:cubicBezTo>
                <a:cubicBezTo>
                  <a:pt x="17997" y="13559"/>
                  <a:pt x="17368" y="16141"/>
                  <a:pt x="16114" y="18516"/>
                </a:cubicBezTo>
                <a:cubicBezTo>
                  <a:pt x="16039" y="18677"/>
                  <a:pt x="15931" y="18804"/>
                  <a:pt x="15787" y="18886"/>
                </a:cubicBezTo>
                <a:cubicBezTo>
                  <a:pt x="15643" y="18976"/>
                  <a:pt x="15505" y="19016"/>
                  <a:pt x="15370" y="19016"/>
                </a:cubicBezTo>
                <a:cubicBezTo>
                  <a:pt x="15182" y="19016"/>
                  <a:pt x="15022" y="18962"/>
                  <a:pt x="14886" y="18855"/>
                </a:cubicBezTo>
                <a:cubicBezTo>
                  <a:pt x="14667" y="18711"/>
                  <a:pt x="14535" y="18491"/>
                  <a:pt x="14478" y="18192"/>
                </a:cubicBezTo>
                <a:cubicBezTo>
                  <a:pt x="14427" y="17896"/>
                  <a:pt x="14467" y="17617"/>
                  <a:pt x="14603" y="17354"/>
                </a:cubicBezTo>
                <a:cubicBezTo>
                  <a:pt x="15662" y="15328"/>
                  <a:pt x="16196" y="13136"/>
                  <a:pt x="16204" y="10775"/>
                </a:cubicBezTo>
                <a:cubicBezTo>
                  <a:pt x="16204" y="8416"/>
                  <a:pt x="15669" y="6224"/>
                  <a:pt x="14603" y="4199"/>
                </a:cubicBezTo>
                <a:cubicBezTo>
                  <a:pt x="14467" y="3936"/>
                  <a:pt x="14427" y="3660"/>
                  <a:pt x="14478" y="3364"/>
                </a:cubicBezTo>
                <a:cubicBezTo>
                  <a:pt x="14533" y="3067"/>
                  <a:pt x="14667" y="2847"/>
                  <a:pt x="14886" y="2701"/>
                </a:cubicBezTo>
                <a:cubicBezTo>
                  <a:pt x="15104" y="2537"/>
                  <a:pt x="15330" y="2489"/>
                  <a:pt x="15573" y="2551"/>
                </a:cubicBezTo>
                <a:cubicBezTo>
                  <a:pt x="15813" y="2616"/>
                  <a:pt x="16001" y="2777"/>
                  <a:pt x="16138" y="3039"/>
                </a:cubicBezTo>
                <a:moveTo>
                  <a:pt x="18999" y="460"/>
                </a:moveTo>
                <a:cubicBezTo>
                  <a:pt x="19863" y="2026"/>
                  <a:pt x="20517" y="3677"/>
                  <a:pt x="20948" y="5409"/>
                </a:cubicBezTo>
                <a:cubicBezTo>
                  <a:pt x="21386" y="7141"/>
                  <a:pt x="21600" y="8930"/>
                  <a:pt x="21600" y="10775"/>
                </a:cubicBezTo>
                <a:cubicBezTo>
                  <a:pt x="21600" y="12623"/>
                  <a:pt x="21381" y="14411"/>
                  <a:pt x="20943" y="16147"/>
                </a:cubicBezTo>
                <a:cubicBezTo>
                  <a:pt x="20501" y="17879"/>
                  <a:pt x="19856" y="19521"/>
                  <a:pt x="18999" y="21070"/>
                </a:cubicBezTo>
                <a:cubicBezTo>
                  <a:pt x="18924" y="21230"/>
                  <a:pt x="18816" y="21355"/>
                  <a:pt x="18672" y="21442"/>
                </a:cubicBezTo>
                <a:cubicBezTo>
                  <a:pt x="18529" y="21527"/>
                  <a:pt x="18390" y="21569"/>
                  <a:pt x="18253" y="21569"/>
                </a:cubicBezTo>
                <a:cubicBezTo>
                  <a:pt x="18067" y="21569"/>
                  <a:pt x="17898" y="21510"/>
                  <a:pt x="17747" y="21394"/>
                </a:cubicBezTo>
                <a:cubicBezTo>
                  <a:pt x="17529" y="21230"/>
                  <a:pt x="17399" y="21002"/>
                  <a:pt x="17352" y="20706"/>
                </a:cubicBezTo>
                <a:cubicBezTo>
                  <a:pt x="17307" y="20406"/>
                  <a:pt x="17352" y="20144"/>
                  <a:pt x="17489" y="19907"/>
                </a:cubicBezTo>
                <a:cubicBezTo>
                  <a:pt x="18239" y="18519"/>
                  <a:pt x="18811" y="17058"/>
                  <a:pt x="19207" y="15517"/>
                </a:cubicBezTo>
                <a:cubicBezTo>
                  <a:pt x="19600" y="13977"/>
                  <a:pt x="19797" y="12397"/>
                  <a:pt x="19797" y="10775"/>
                </a:cubicBezTo>
                <a:cubicBezTo>
                  <a:pt x="19797" y="9155"/>
                  <a:pt x="19602" y="7575"/>
                  <a:pt x="19211" y="6038"/>
                </a:cubicBezTo>
                <a:cubicBezTo>
                  <a:pt x="18821" y="4497"/>
                  <a:pt x="18246" y="3044"/>
                  <a:pt x="17489" y="1673"/>
                </a:cubicBezTo>
                <a:cubicBezTo>
                  <a:pt x="17352" y="1414"/>
                  <a:pt x="17310" y="1137"/>
                  <a:pt x="17352" y="844"/>
                </a:cubicBezTo>
                <a:cubicBezTo>
                  <a:pt x="17399" y="550"/>
                  <a:pt x="17529" y="322"/>
                  <a:pt x="17747" y="164"/>
                </a:cubicBezTo>
                <a:cubicBezTo>
                  <a:pt x="17969" y="17"/>
                  <a:pt x="18192" y="-31"/>
                  <a:pt x="18435" y="20"/>
                </a:cubicBezTo>
                <a:cubicBezTo>
                  <a:pt x="18677" y="68"/>
                  <a:pt x="18863" y="215"/>
                  <a:pt x="18999" y="460"/>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31" name="Shape 1879"/>
          <p:cNvSpPr/>
          <p:nvPr/>
        </p:nvSpPr>
        <p:spPr>
          <a:xfrm>
            <a:off x="5789832" y="7635907"/>
            <a:ext cx="307306" cy="306600"/>
          </a:xfrm>
          <a:custGeom>
            <a:avLst/>
            <a:gdLst/>
            <a:ahLst/>
            <a:cxnLst>
              <a:cxn ang="0">
                <a:pos x="wd2" y="hd2"/>
              </a:cxn>
              <a:cxn ang="5400000">
                <a:pos x="wd2" y="hd2"/>
              </a:cxn>
              <a:cxn ang="10800000">
                <a:pos x="wd2" y="hd2"/>
              </a:cxn>
              <a:cxn ang="16200000">
                <a:pos x="wd2" y="hd2"/>
              </a:cxn>
            </a:cxnLst>
            <a:rect l="0" t="0" r="r" b="b"/>
            <a:pathLst>
              <a:path w="21600" h="21600" extrusionOk="0">
                <a:moveTo>
                  <a:pt x="10789" y="0"/>
                </a:moveTo>
                <a:cubicBezTo>
                  <a:pt x="11055" y="0"/>
                  <a:pt x="11284" y="98"/>
                  <a:pt x="11477" y="294"/>
                </a:cubicBezTo>
                <a:cubicBezTo>
                  <a:pt x="11667" y="495"/>
                  <a:pt x="11830" y="714"/>
                  <a:pt x="11957" y="965"/>
                </a:cubicBezTo>
                <a:lnTo>
                  <a:pt x="21321" y="19313"/>
                </a:lnTo>
                <a:cubicBezTo>
                  <a:pt x="21402" y="19460"/>
                  <a:pt x="21470" y="19616"/>
                  <a:pt x="21519" y="19786"/>
                </a:cubicBezTo>
                <a:cubicBezTo>
                  <a:pt x="21575" y="19958"/>
                  <a:pt x="21600" y="20140"/>
                  <a:pt x="21600" y="20330"/>
                </a:cubicBezTo>
                <a:cubicBezTo>
                  <a:pt x="21600" y="20782"/>
                  <a:pt x="21445" y="21108"/>
                  <a:pt x="21138" y="21303"/>
                </a:cubicBezTo>
                <a:cubicBezTo>
                  <a:pt x="20830" y="21502"/>
                  <a:pt x="20500" y="21600"/>
                  <a:pt x="20152" y="21600"/>
                </a:cubicBezTo>
                <a:lnTo>
                  <a:pt x="1448" y="21600"/>
                </a:lnTo>
                <a:cubicBezTo>
                  <a:pt x="1100" y="21600"/>
                  <a:pt x="772" y="21502"/>
                  <a:pt x="462" y="21303"/>
                </a:cubicBezTo>
                <a:cubicBezTo>
                  <a:pt x="155" y="21108"/>
                  <a:pt x="0" y="20782"/>
                  <a:pt x="0" y="20330"/>
                </a:cubicBezTo>
                <a:cubicBezTo>
                  <a:pt x="0" y="20149"/>
                  <a:pt x="25" y="19967"/>
                  <a:pt x="71" y="19794"/>
                </a:cubicBezTo>
                <a:cubicBezTo>
                  <a:pt x="122" y="19619"/>
                  <a:pt x="191" y="19460"/>
                  <a:pt x="279" y="19314"/>
                </a:cubicBezTo>
                <a:lnTo>
                  <a:pt x="9620" y="965"/>
                </a:lnTo>
                <a:cubicBezTo>
                  <a:pt x="9750" y="714"/>
                  <a:pt x="9907" y="495"/>
                  <a:pt x="10098" y="294"/>
                </a:cubicBezTo>
                <a:cubicBezTo>
                  <a:pt x="10291" y="98"/>
                  <a:pt x="10519" y="0"/>
                  <a:pt x="10789" y="0"/>
                </a:cubicBezTo>
                <a:moveTo>
                  <a:pt x="11629" y="15452"/>
                </a:moveTo>
                <a:cubicBezTo>
                  <a:pt x="11741" y="15452"/>
                  <a:pt x="11840" y="15403"/>
                  <a:pt x="11927" y="15308"/>
                </a:cubicBezTo>
                <a:cubicBezTo>
                  <a:pt x="12010" y="15210"/>
                  <a:pt x="12054" y="15098"/>
                  <a:pt x="12054" y="14971"/>
                </a:cubicBezTo>
                <a:lnTo>
                  <a:pt x="12237" y="6243"/>
                </a:lnTo>
                <a:cubicBezTo>
                  <a:pt x="12237" y="6114"/>
                  <a:pt x="12191" y="6001"/>
                  <a:pt x="12107" y="5906"/>
                </a:cubicBezTo>
                <a:cubicBezTo>
                  <a:pt x="12023" y="5808"/>
                  <a:pt x="11924" y="5762"/>
                  <a:pt x="11810" y="5762"/>
                </a:cubicBezTo>
                <a:lnTo>
                  <a:pt x="9790" y="5762"/>
                </a:lnTo>
                <a:cubicBezTo>
                  <a:pt x="9663" y="5762"/>
                  <a:pt x="9554" y="5808"/>
                  <a:pt x="9480" y="5906"/>
                </a:cubicBezTo>
                <a:cubicBezTo>
                  <a:pt x="9404" y="6001"/>
                  <a:pt x="9366" y="6114"/>
                  <a:pt x="9366" y="6243"/>
                </a:cubicBezTo>
                <a:lnTo>
                  <a:pt x="9513" y="14971"/>
                </a:lnTo>
                <a:cubicBezTo>
                  <a:pt x="9513" y="15098"/>
                  <a:pt x="9557" y="15210"/>
                  <a:pt x="9640" y="15308"/>
                </a:cubicBezTo>
                <a:cubicBezTo>
                  <a:pt x="9724" y="15403"/>
                  <a:pt x="9823" y="15452"/>
                  <a:pt x="9938" y="15452"/>
                </a:cubicBezTo>
                <a:lnTo>
                  <a:pt x="11629" y="15452"/>
                </a:lnTo>
                <a:close/>
                <a:moveTo>
                  <a:pt x="12150" y="17258"/>
                </a:moveTo>
                <a:cubicBezTo>
                  <a:pt x="12150" y="17111"/>
                  <a:pt x="12115" y="16990"/>
                  <a:pt x="12041" y="16892"/>
                </a:cubicBezTo>
                <a:cubicBezTo>
                  <a:pt x="11970" y="16797"/>
                  <a:pt x="11868" y="16748"/>
                  <a:pt x="11739" y="16748"/>
                </a:cubicBezTo>
                <a:lnTo>
                  <a:pt x="9866" y="16748"/>
                </a:lnTo>
                <a:cubicBezTo>
                  <a:pt x="9752" y="16748"/>
                  <a:pt x="9653" y="16794"/>
                  <a:pt x="9569" y="16886"/>
                </a:cubicBezTo>
                <a:cubicBezTo>
                  <a:pt x="9483" y="16978"/>
                  <a:pt x="9440" y="17102"/>
                  <a:pt x="9440" y="17258"/>
                </a:cubicBezTo>
                <a:lnTo>
                  <a:pt x="9440" y="19285"/>
                </a:lnTo>
                <a:cubicBezTo>
                  <a:pt x="9440" y="19432"/>
                  <a:pt x="9483" y="19550"/>
                  <a:pt x="9569" y="19636"/>
                </a:cubicBezTo>
                <a:cubicBezTo>
                  <a:pt x="9653" y="19723"/>
                  <a:pt x="9752" y="19766"/>
                  <a:pt x="9866" y="19766"/>
                </a:cubicBezTo>
                <a:lnTo>
                  <a:pt x="11739" y="19766"/>
                </a:lnTo>
                <a:cubicBezTo>
                  <a:pt x="12021" y="19766"/>
                  <a:pt x="12160" y="19604"/>
                  <a:pt x="12150" y="19285"/>
                </a:cubicBezTo>
                <a:lnTo>
                  <a:pt x="12150" y="17258"/>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32" name="Shape 1880"/>
          <p:cNvSpPr/>
          <p:nvPr/>
        </p:nvSpPr>
        <p:spPr>
          <a:xfrm>
            <a:off x="6505598" y="7635907"/>
            <a:ext cx="307305" cy="306600"/>
          </a:xfrm>
          <a:custGeom>
            <a:avLst/>
            <a:gdLst/>
            <a:ahLst/>
            <a:cxnLst>
              <a:cxn ang="0">
                <a:pos x="wd2" y="hd2"/>
              </a:cxn>
              <a:cxn ang="5400000">
                <a:pos x="wd2" y="hd2"/>
              </a:cxn>
              <a:cxn ang="10800000">
                <a:pos x="wd2" y="hd2"/>
              </a:cxn>
              <a:cxn ang="16200000">
                <a:pos x="wd2" y="hd2"/>
              </a:cxn>
            </a:cxnLst>
            <a:rect l="0" t="0" r="r" b="b"/>
            <a:pathLst>
              <a:path w="21600" h="21600" extrusionOk="0">
                <a:moveTo>
                  <a:pt x="21600" y="7152"/>
                </a:moveTo>
                <a:cubicBezTo>
                  <a:pt x="21509" y="7979"/>
                  <a:pt x="21283" y="8750"/>
                  <a:pt x="20915" y="9462"/>
                </a:cubicBezTo>
                <a:cubicBezTo>
                  <a:pt x="20550" y="10173"/>
                  <a:pt x="20080" y="10792"/>
                  <a:pt x="19505" y="11311"/>
                </a:cubicBezTo>
                <a:cubicBezTo>
                  <a:pt x="18933" y="11836"/>
                  <a:pt x="18276" y="12246"/>
                  <a:pt x="17543" y="12545"/>
                </a:cubicBezTo>
                <a:cubicBezTo>
                  <a:pt x="16804" y="12839"/>
                  <a:pt x="16017" y="12988"/>
                  <a:pt x="15176" y="12988"/>
                </a:cubicBezTo>
                <a:cubicBezTo>
                  <a:pt x="14627" y="12988"/>
                  <a:pt x="14049" y="12915"/>
                  <a:pt x="13457" y="12760"/>
                </a:cubicBezTo>
                <a:lnTo>
                  <a:pt x="5244" y="20965"/>
                </a:lnTo>
                <a:cubicBezTo>
                  <a:pt x="4819" y="21385"/>
                  <a:pt x="4312" y="21600"/>
                  <a:pt x="3726" y="21600"/>
                </a:cubicBezTo>
                <a:cubicBezTo>
                  <a:pt x="3112" y="21600"/>
                  <a:pt x="2593" y="21388"/>
                  <a:pt x="2166" y="20965"/>
                </a:cubicBezTo>
                <a:cubicBezTo>
                  <a:pt x="1959" y="20759"/>
                  <a:pt x="1730" y="20544"/>
                  <a:pt x="1484" y="20321"/>
                </a:cubicBezTo>
                <a:cubicBezTo>
                  <a:pt x="1234" y="20101"/>
                  <a:pt x="999" y="19866"/>
                  <a:pt x="779" y="19618"/>
                </a:cubicBezTo>
                <a:cubicBezTo>
                  <a:pt x="558" y="19369"/>
                  <a:pt x="371" y="19107"/>
                  <a:pt x="224" y="18827"/>
                </a:cubicBezTo>
                <a:cubicBezTo>
                  <a:pt x="74" y="18548"/>
                  <a:pt x="0" y="18243"/>
                  <a:pt x="0" y="17909"/>
                </a:cubicBezTo>
                <a:cubicBezTo>
                  <a:pt x="0" y="17613"/>
                  <a:pt x="57" y="17331"/>
                  <a:pt x="170" y="17062"/>
                </a:cubicBezTo>
                <a:cubicBezTo>
                  <a:pt x="283" y="16797"/>
                  <a:pt x="439" y="16565"/>
                  <a:pt x="637" y="16368"/>
                </a:cubicBezTo>
                <a:lnTo>
                  <a:pt x="8893" y="8135"/>
                </a:lnTo>
                <a:cubicBezTo>
                  <a:pt x="8743" y="7542"/>
                  <a:pt x="8669" y="6994"/>
                  <a:pt x="8661" y="6486"/>
                </a:cubicBezTo>
                <a:cubicBezTo>
                  <a:pt x="8661" y="5605"/>
                  <a:pt x="8834" y="4766"/>
                  <a:pt x="9176" y="3964"/>
                </a:cubicBezTo>
                <a:cubicBezTo>
                  <a:pt x="9522" y="3168"/>
                  <a:pt x="9983" y="2479"/>
                  <a:pt x="10566" y="1897"/>
                </a:cubicBezTo>
                <a:cubicBezTo>
                  <a:pt x="11150" y="1316"/>
                  <a:pt x="11832" y="855"/>
                  <a:pt x="12622" y="514"/>
                </a:cubicBezTo>
                <a:cubicBezTo>
                  <a:pt x="13406" y="172"/>
                  <a:pt x="14241" y="0"/>
                  <a:pt x="15130" y="0"/>
                </a:cubicBezTo>
                <a:cubicBezTo>
                  <a:pt x="15980" y="0"/>
                  <a:pt x="16798" y="161"/>
                  <a:pt x="17588" y="486"/>
                </a:cubicBezTo>
                <a:cubicBezTo>
                  <a:pt x="18378" y="813"/>
                  <a:pt x="19077" y="1265"/>
                  <a:pt x="19683" y="1849"/>
                </a:cubicBezTo>
                <a:lnTo>
                  <a:pt x="13692" y="4038"/>
                </a:lnTo>
                <a:lnTo>
                  <a:pt x="13109" y="7228"/>
                </a:lnTo>
                <a:lnTo>
                  <a:pt x="15603" y="9295"/>
                </a:lnTo>
                <a:lnTo>
                  <a:pt x="21600" y="7152"/>
                </a:lnTo>
                <a:close/>
                <a:moveTo>
                  <a:pt x="3720" y="18991"/>
                </a:moveTo>
                <a:cubicBezTo>
                  <a:pt x="4018" y="18991"/>
                  <a:pt x="4270" y="18887"/>
                  <a:pt x="4479" y="18675"/>
                </a:cubicBezTo>
                <a:cubicBezTo>
                  <a:pt x="4689" y="18463"/>
                  <a:pt x="4791" y="18209"/>
                  <a:pt x="4791" y="17910"/>
                </a:cubicBezTo>
                <a:cubicBezTo>
                  <a:pt x="4791" y="17593"/>
                  <a:pt x="4686" y="17334"/>
                  <a:pt x="4473" y="17133"/>
                </a:cubicBezTo>
                <a:cubicBezTo>
                  <a:pt x="4261" y="16930"/>
                  <a:pt x="4009" y="16831"/>
                  <a:pt x="3720" y="16831"/>
                </a:cubicBezTo>
                <a:cubicBezTo>
                  <a:pt x="3403" y="16831"/>
                  <a:pt x="3146" y="16935"/>
                  <a:pt x="2942" y="17139"/>
                </a:cubicBezTo>
                <a:cubicBezTo>
                  <a:pt x="2738" y="17348"/>
                  <a:pt x="2639" y="17605"/>
                  <a:pt x="2639" y="17910"/>
                </a:cubicBezTo>
                <a:cubicBezTo>
                  <a:pt x="2639" y="18206"/>
                  <a:pt x="2738" y="18460"/>
                  <a:pt x="2942" y="18675"/>
                </a:cubicBezTo>
                <a:cubicBezTo>
                  <a:pt x="3146" y="18889"/>
                  <a:pt x="3403" y="18991"/>
                  <a:pt x="3720" y="18991"/>
                </a:cubicBezTo>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33" name="Shape 1881"/>
          <p:cNvSpPr/>
          <p:nvPr/>
        </p:nvSpPr>
        <p:spPr>
          <a:xfrm>
            <a:off x="7203436" y="7635907"/>
            <a:ext cx="307306" cy="306590"/>
          </a:xfrm>
          <a:custGeom>
            <a:avLst/>
            <a:gdLst/>
            <a:ahLst/>
            <a:cxnLst>
              <a:cxn ang="0">
                <a:pos x="wd2" y="hd2"/>
              </a:cxn>
              <a:cxn ang="5400000">
                <a:pos x="wd2" y="hd2"/>
              </a:cxn>
              <a:cxn ang="10800000">
                <a:pos x="wd2" y="hd2"/>
              </a:cxn>
              <a:cxn ang="16200000">
                <a:pos x="wd2" y="hd2"/>
              </a:cxn>
            </a:cxnLst>
            <a:rect l="0" t="0" r="r" b="b"/>
            <a:pathLst>
              <a:path w="21600" h="21594" extrusionOk="0">
                <a:moveTo>
                  <a:pt x="21357" y="18804"/>
                </a:moveTo>
                <a:cubicBezTo>
                  <a:pt x="21524" y="18971"/>
                  <a:pt x="21600" y="19174"/>
                  <a:pt x="21600" y="19428"/>
                </a:cubicBezTo>
                <a:cubicBezTo>
                  <a:pt x="21600" y="19683"/>
                  <a:pt x="21524" y="19897"/>
                  <a:pt x="21357" y="20078"/>
                </a:cubicBezTo>
                <a:lnTo>
                  <a:pt x="20086" y="21346"/>
                </a:lnTo>
                <a:cubicBezTo>
                  <a:pt x="19908" y="21512"/>
                  <a:pt x="19687" y="21594"/>
                  <a:pt x="19439" y="21594"/>
                </a:cubicBezTo>
                <a:cubicBezTo>
                  <a:pt x="19184" y="21600"/>
                  <a:pt x="18978" y="21518"/>
                  <a:pt x="18814" y="21346"/>
                </a:cubicBezTo>
                <a:lnTo>
                  <a:pt x="13960" y="16508"/>
                </a:lnTo>
                <a:cubicBezTo>
                  <a:pt x="13257" y="16983"/>
                  <a:pt x="12485" y="17347"/>
                  <a:pt x="11646" y="17607"/>
                </a:cubicBezTo>
                <a:cubicBezTo>
                  <a:pt x="10810" y="17867"/>
                  <a:pt x="9931" y="17994"/>
                  <a:pt x="9007" y="17994"/>
                </a:cubicBezTo>
                <a:cubicBezTo>
                  <a:pt x="7773" y="17994"/>
                  <a:pt x="6609" y="17762"/>
                  <a:pt x="5521" y="17293"/>
                </a:cubicBezTo>
                <a:cubicBezTo>
                  <a:pt x="4427" y="16825"/>
                  <a:pt x="3470" y="16184"/>
                  <a:pt x="2645" y="15373"/>
                </a:cubicBezTo>
                <a:cubicBezTo>
                  <a:pt x="1820" y="14563"/>
                  <a:pt x="1173" y="13608"/>
                  <a:pt x="701" y="12521"/>
                </a:cubicBezTo>
                <a:cubicBezTo>
                  <a:pt x="232" y="11428"/>
                  <a:pt x="0" y="10254"/>
                  <a:pt x="0" y="9003"/>
                </a:cubicBezTo>
                <a:cubicBezTo>
                  <a:pt x="0" y="7766"/>
                  <a:pt x="232" y="6608"/>
                  <a:pt x="701" y="5518"/>
                </a:cubicBezTo>
                <a:cubicBezTo>
                  <a:pt x="1170" y="4428"/>
                  <a:pt x="1820" y="3471"/>
                  <a:pt x="2645" y="2649"/>
                </a:cubicBezTo>
                <a:cubicBezTo>
                  <a:pt x="3470" y="1833"/>
                  <a:pt x="4425" y="1180"/>
                  <a:pt x="5512" y="712"/>
                </a:cubicBezTo>
                <a:cubicBezTo>
                  <a:pt x="6600" y="237"/>
                  <a:pt x="7764" y="0"/>
                  <a:pt x="9007" y="0"/>
                </a:cubicBezTo>
                <a:cubicBezTo>
                  <a:pt x="10245" y="0"/>
                  <a:pt x="11412" y="237"/>
                  <a:pt x="12511" y="712"/>
                </a:cubicBezTo>
                <a:cubicBezTo>
                  <a:pt x="13613" y="1180"/>
                  <a:pt x="14568" y="1830"/>
                  <a:pt x="15379" y="2649"/>
                </a:cubicBezTo>
                <a:cubicBezTo>
                  <a:pt x="16189" y="3471"/>
                  <a:pt x="16831" y="4425"/>
                  <a:pt x="17300" y="5518"/>
                </a:cubicBezTo>
                <a:cubicBezTo>
                  <a:pt x="17769" y="6611"/>
                  <a:pt x="18003" y="7768"/>
                  <a:pt x="18003" y="9003"/>
                </a:cubicBezTo>
                <a:cubicBezTo>
                  <a:pt x="18003" y="9923"/>
                  <a:pt x="17876" y="10807"/>
                  <a:pt x="17619" y="11646"/>
                </a:cubicBezTo>
                <a:cubicBezTo>
                  <a:pt x="17359" y="12490"/>
                  <a:pt x="16992" y="13261"/>
                  <a:pt x="16514" y="13950"/>
                </a:cubicBezTo>
                <a:lnTo>
                  <a:pt x="21357" y="18804"/>
                </a:lnTo>
                <a:close/>
                <a:moveTo>
                  <a:pt x="3597" y="9006"/>
                </a:moveTo>
                <a:cubicBezTo>
                  <a:pt x="3597" y="9768"/>
                  <a:pt x="3746" y="10468"/>
                  <a:pt x="4029" y="11123"/>
                </a:cubicBezTo>
                <a:cubicBezTo>
                  <a:pt x="4320" y="11773"/>
                  <a:pt x="4704" y="12343"/>
                  <a:pt x="5193" y="12829"/>
                </a:cubicBezTo>
                <a:cubicBezTo>
                  <a:pt x="5679" y="13309"/>
                  <a:pt x="6253" y="13696"/>
                  <a:pt x="6911" y="13976"/>
                </a:cubicBezTo>
                <a:cubicBezTo>
                  <a:pt x="7566" y="14264"/>
                  <a:pt x="8264" y="14399"/>
                  <a:pt x="9004" y="14399"/>
                </a:cubicBezTo>
                <a:cubicBezTo>
                  <a:pt x="9748" y="14399"/>
                  <a:pt x="10448" y="14261"/>
                  <a:pt x="11109" y="13976"/>
                </a:cubicBezTo>
                <a:cubicBezTo>
                  <a:pt x="11771" y="13693"/>
                  <a:pt x="12341" y="13309"/>
                  <a:pt x="12819" y="12829"/>
                </a:cubicBezTo>
                <a:cubicBezTo>
                  <a:pt x="13296" y="12343"/>
                  <a:pt x="13680" y="11776"/>
                  <a:pt x="13966" y="11123"/>
                </a:cubicBezTo>
                <a:cubicBezTo>
                  <a:pt x="14257" y="10468"/>
                  <a:pt x="14398" y="9768"/>
                  <a:pt x="14398" y="9006"/>
                </a:cubicBezTo>
                <a:cubicBezTo>
                  <a:pt x="14398" y="8266"/>
                  <a:pt x="14254" y="7571"/>
                  <a:pt x="13966" y="6922"/>
                </a:cubicBezTo>
                <a:cubicBezTo>
                  <a:pt x="13678" y="6266"/>
                  <a:pt x="13296" y="5690"/>
                  <a:pt x="12819" y="5202"/>
                </a:cubicBezTo>
                <a:cubicBezTo>
                  <a:pt x="12338" y="4710"/>
                  <a:pt x="11771" y="4324"/>
                  <a:pt x="11109" y="4044"/>
                </a:cubicBezTo>
                <a:cubicBezTo>
                  <a:pt x="10448" y="3756"/>
                  <a:pt x="9748" y="3615"/>
                  <a:pt x="9004" y="3615"/>
                </a:cubicBezTo>
                <a:cubicBezTo>
                  <a:pt x="8264" y="3615"/>
                  <a:pt x="7566" y="3759"/>
                  <a:pt x="6911" y="4044"/>
                </a:cubicBezTo>
                <a:cubicBezTo>
                  <a:pt x="6253" y="4326"/>
                  <a:pt x="5676" y="4711"/>
                  <a:pt x="5193" y="5202"/>
                </a:cubicBezTo>
                <a:cubicBezTo>
                  <a:pt x="4704" y="5693"/>
                  <a:pt x="4317" y="6266"/>
                  <a:pt x="4029" y="6922"/>
                </a:cubicBezTo>
                <a:cubicBezTo>
                  <a:pt x="3746" y="7571"/>
                  <a:pt x="3597" y="8266"/>
                  <a:pt x="3597" y="9006"/>
                </a:cubicBezTo>
                <a:moveTo>
                  <a:pt x="12160" y="8116"/>
                </a:moveTo>
                <a:cubicBezTo>
                  <a:pt x="12454" y="8116"/>
                  <a:pt x="12604" y="8260"/>
                  <a:pt x="12604" y="8557"/>
                </a:cubicBezTo>
                <a:lnTo>
                  <a:pt x="12604" y="9449"/>
                </a:lnTo>
                <a:cubicBezTo>
                  <a:pt x="12604" y="9576"/>
                  <a:pt x="12562" y="9686"/>
                  <a:pt x="12477" y="9774"/>
                </a:cubicBezTo>
                <a:cubicBezTo>
                  <a:pt x="12392" y="9861"/>
                  <a:pt x="12285" y="9912"/>
                  <a:pt x="12160" y="9912"/>
                </a:cubicBezTo>
                <a:lnTo>
                  <a:pt x="9914" y="9912"/>
                </a:lnTo>
                <a:lnTo>
                  <a:pt x="9914" y="12151"/>
                </a:lnTo>
                <a:cubicBezTo>
                  <a:pt x="9914" y="12278"/>
                  <a:pt x="9866" y="12389"/>
                  <a:pt x="9779" y="12470"/>
                </a:cubicBezTo>
                <a:cubicBezTo>
                  <a:pt x="9688" y="12558"/>
                  <a:pt x="9575" y="12597"/>
                  <a:pt x="9440" y="12597"/>
                </a:cubicBezTo>
                <a:lnTo>
                  <a:pt x="8561" y="12597"/>
                </a:lnTo>
                <a:cubicBezTo>
                  <a:pt x="8264" y="12597"/>
                  <a:pt x="8115" y="12448"/>
                  <a:pt x="8115" y="12151"/>
                </a:cubicBezTo>
                <a:lnTo>
                  <a:pt x="8115" y="9912"/>
                </a:lnTo>
                <a:lnTo>
                  <a:pt x="5840" y="9912"/>
                </a:lnTo>
                <a:cubicBezTo>
                  <a:pt x="5713" y="9912"/>
                  <a:pt x="5608" y="9861"/>
                  <a:pt x="5524" y="9773"/>
                </a:cubicBezTo>
                <a:cubicBezTo>
                  <a:pt x="5439" y="9686"/>
                  <a:pt x="5394" y="9576"/>
                  <a:pt x="5394" y="9449"/>
                </a:cubicBezTo>
                <a:lnTo>
                  <a:pt x="5394" y="8556"/>
                </a:lnTo>
                <a:cubicBezTo>
                  <a:pt x="5394" y="8260"/>
                  <a:pt x="5543" y="8116"/>
                  <a:pt x="5840" y="8116"/>
                </a:cubicBezTo>
                <a:lnTo>
                  <a:pt x="8115" y="8116"/>
                </a:lnTo>
                <a:lnTo>
                  <a:pt x="8115" y="5843"/>
                </a:lnTo>
                <a:cubicBezTo>
                  <a:pt x="8115" y="5546"/>
                  <a:pt x="8264" y="5402"/>
                  <a:pt x="8561" y="5408"/>
                </a:cubicBezTo>
                <a:lnTo>
                  <a:pt x="9440" y="5408"/>
                </a:lnTo>
                <a:cubicBezTo>
                  <a:pt x="9567" y="5408"/>
                  <a:pt x="9677" y="5453"/>
                  <a:pt x="9770" y="5529"/>
                </a:cubicBezTo>
                <a:cubicBezTo>
                  <a:pt x="9866" y="5611"/>
                  <a:pt x="9914" y="5716"/>
                  <a:pt x="9914" y="5843"/>
                </a:cubicBezTo>
                <a:lnTo>
                  <a:pt x="9914" y="8116"/>
                </a:lnTo>
                <a:lnTo>
                  <a:pt x="12160" y="8116"/>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
        <p:nvSpPr>
          <p:cNvPr id="134" name="Shape 1882"/>
          <p:cNvSpPr/>
          <p:nvPr/>
        </p:nvSpPr>
        <p:spPr>
          <a:xfrm>
            <a:off x="7889751" y="7635907"/>
            <a:ext cx="307306" cy="306590"/>
          </a:xfrm>
          <a:custGeom>
            <a:avLst/>
            <a:gdLst/>
            <a:ahLst/>
            <a:cxnLst>
              <a:cxn ang="0">
                <a:pos x="wd2" y="hd2"/>
              </a:cxn>
              <a:cxn ang="5400000">
                <a:pos x="wd2" y="hd2"/>
              </a:cxn>
              <a:cxn ang="10800000">
                <a:pos x="wd2" y="hd2"/>
              </a:cxn>
              <a:cxn ang="16200000">
                <a:pos x="wd2" y="hd2"/>
              </a:cxn>
            </a:cxnLst>
            <a:rect l="0" t="0" r="r" b="b"/>
            <a:pathLst>
              <a:path w="21600" h="21594" extrusionOk="0">
                <a:moveTo>
                  <a:pt x="21357" y="18804"/>
                </a:moveTo>
                <a:cubicBezTo>
                  <a:pt x="21524" y="18971"/>
                  <a:pt x="21600" y="19174"/>
                  <a:pt x="21600" y="19428"/>
                </a:cubicBezTo>
                <a:cubicBezTo>
                  <a:pt x="21600" y="19683"/>
                  <a:pt x="21524" y="19897"/>
                  <a:pt x="21357" y="20078"/>
                </a:cubicBezTo>
                <a:lnTo>
                  <a:pt x="20086" y="21351"/>
                </a:lnTo>
                <a:cubicBezTo>
                  <a:pt x="19908" y="21507"/>
                  <a:pt x="19687" y="21594"/>
                  <a:pt x="19439" y="21594"/>
                </a:cubicBezTo>
                <a:cubicBezTo>
                  <a:pt x="19184" y="21600"/>
                  <a:pt x="18978" y="21518"/>
                  <a:pt x="18814" y="21351"/>
                </a:cubicBezTo>
                <a:lnTo>
                  <a:pt x="13960" y="16508"/>
                </a:lnTo>
                <a:cubicBezTo>
                  <a:pt x="13257" y="16983"/>
                  <a:pt x="12485" y="17353"/>
                  <a:pt x="11646" y="17607"/>
                </a:cubicBezTo>
                <a:cubicBezTo>
                  <a:pt x="10810" y="17867"/>
                  <a:pt x="9931" y="17994"/>
                  <a:pt x="9007" y="17994"/>
                </a:cubicBezTo>
                <a:cubicBezTo>
                  <a:pt x="7773" y="17994"/>
                  <a:pt x="6609" y="17762"/>
                  <a:pt x="5521" y="17294"/>
                </a:cubicBezTo>
                <a:cubicBezTo>
                  <a:pt x="4427" y="16825"/>
                  <a:pt x="3470" y="16184"/>
                  <a:pt x="2645" y="15373"/>
                </a:cubicBezTo>
                <a:cubicBezTo>
                  <a:pt x="1820" y="14563"/>
                  <a:pt x="1173" y="13608"/>
                  <a:pt x="701" y="12515"/>
                </a:cubicBezTo>
                <a:cubicBezTo>
                  <a:pt x="232" y="11428"/>
                  <a:pt x="0" y="10253"/>
                  <a:pt x="0" y="9002"/>
                </a:cubicBezTo>
                <a:cubicBezTo>
                  <a:pt x="0" y="7766"/>
                  <a:pt x="232" y="6608"/>
                  <a:pt x="701" y="5518"/>
                </a:cubicBezTo>
                <a:cubicBezTo>
                  <a:pt x="1170" y="4428"/>
                  <a:pt x="1820" y="3471"/>
                  <a:pt x="2645" y="2649"/>
                </a:cubicBezTo>
                <a:cubicBezTo>
                  <a:pt x="3470" y="1833"/>
                  <a:pt x="4425" y="1180"/>
                  <a:pt x="5512" y="706"/>
                </a:cubicBezTo>
                <a:cubicBezTo>
                  <a:pt x="6600" y="237"/>
                  <a:pt x="7764" y="0"/>
                  <a:pt x="9007" y="0"/>
                </a:cubicBezTo>
                <a:cubicBezTo>
                  <a:pt x="10245" y="0"/>
                  <a:pt x="11412" y="237"/>
                  <a:pt x="12511" y="706"/>
                </a:cubicBezTo>
                <a:cubicBezTo>
                  <a:pt x="13613" y="1180"/>
                  <a:pt x="14568" y="1830"/>
                  <a:pt x="15379" y="2649"/>
                </a:cubicBezTo>
                <a:cubicBezTo>
                  <a:pt x="16189" y="3471"/>
                  <a:pt x="16831" y="4425"/>
                  <a:pt x="17300" y="5518"/>
                </a:cubicBezTo>
                <a:cubicBezTo>
                  <a:pt x="17769" y="6611"/>
                  <a:pt x="18003" y="7768"/>
                  <a:pt x="18003" y="9002"/>
                </a:cubicBezTo>
                <a:cubicBezTo>
                  <a:pt x="18003" y="9923"/>
                  <a:pt x="17876" y="10807"/>
                  <a:pt x="17619" y="11646"/>
                </a:cubicBezTo>
                <a:cubicBezTo>
                  <a:pt x="17359" y="12490"/>
                  <a:pt x="16992" y="13261"/>
                  <a:pt x="16514" y="13950"/>
                </a:cubicBezTo>
                <a:lnTo>
                  <a:pt x="21357" y="18804"/>
                </a:lnTo>
                <a:close/>
                <a:moveTo>
                  <a:pt x="3597" y="9003"/>
                </a:moveTo>
                <a:cubicBezTo>
                  <a:pt x="3597" y="9759"/>
                  <a:pt x="3746" y="10465"/>
                  <a:pt x="4029" y="11121"/>
                </a:cubicBezTo>
                <a:cubicBezTo>
                  <a:pt x="4320" y="11770"/>
                  <a:pt x="4704" y="12341"/>
                  <a:pt x="5193" y="12826"/>
                </a:cubicBezTo>
                <a:cubicBezTo>
                  <a:pt x="5679" y="13306"/>
                  <a:pt x="6253" y="13687"/>
                  <a:pt x="6911" y="13973"/>
                </a:cubicBezTo>
                <a:cubicBezTo>
                  <a:pt x="7566" y="14255"/>
                  <a:pt x="8264" y="14396"/>
                  <a:pt x="9004" y="14396"/>
                </a:cubicBezTo>
                <a:cubicBezTo>
                  <a:pt x="9748" y="14396"/>
                  <a:pt x="10448" y="14252"/>
                  <a:pt x="11109" y="13973"/>
                </a:cubicBezTo>
                <a:cubicBezTo>
                  <a:pt x="11771" y="13685"/>
                  <a:pt x="12341" y="13306"/>
                  <a:pt x="12819" y="12826"/>
                </a:cubicBezTo>
                <a:cubicBezTo>
                  <a:pt x="13296" y="12341"/>
                  <a:pt x="13680" y="11773"/>
                  <a:pt x="13966" y="11121"/>
                </a:cubicBezTo>
                <a:cubicBezTo>
                  <a:pt x="14257" y="10465"/>
                  <a:pt x="14398" y="9759"/>
                  <a:pt x="14398" y="9003"/>
                </a:cubicBezTo>
                <a:cubicBezTo>
                  <a:pt x="14398" y="8263"/>
                  <a:pt x="14254" y="7568"/>
                  <a:pt x="13966" y="6919"/>
                </a:cubicBezTo>
                <a:cubicBezTo>
                  <a:pt x="13678" y="6264"/>
                  <a:pt x="13296" y="5688"/>
                  <a:pt x="12819" y="5199"/>
                </a:cubicBezTo>
                <a:cubicBezTo>
                  <a:pt x="12338" y="4708"/>
                  <a:pt x="11771" y="4321"/>
                  <a:pt x="11109" y="4036"/>
                </a:cubicBezTo>
                <a:cubicBezTo>
                  <a:pt x="10448" y="3753"/>
                  <a:pt x="9748" y="3612"/>
                  <a:pt x="9004" y="3612"/>
                </a:cubicBezTo>
                <a:cubicBezTo>
                  <a:pt x="8264" y="3612"/>
                  <a:pt x="7566" y="3756"/>
                  <a:pt x="6911" y="4036"/>
                </a:cubicBezTo>
                <a:cubicBezTo>
                  <a:pt x="6253" y="4324"/>
                  <a:pt x="5676" y="4708"/>
                  <a:pt x="5193" y="5199"/>
                </a:cubicBezTo>
                <a:cubicBezTo>
                  <a:pt x="4704" y="5690"/>
                  <a:pt x="4317" y="6264"/>
                  <a:pt x="4029" y="6919"/>
                </a:cubicBezTo>
                <a:cubicBezTo>
                  <a:pt x="3746" y="7568"/>
                  <a:pt x="3597" y="8263"/>
                  <a:pt x="3597" y="9003"/>
                </a:cubicBezTo>
                <a:moveTo>
                  <a:pt x="12160" y="8110"/>
                </a:moveTo>
                <a:cubicBezTo>
                  <a:pt x="12454" y="8110"/>
                  <a:pt x="12604" y="8260"/>
                  <a:pt x="12604" y="8557"/>
                </a:cubicBezTo>
                <a:lnTo>
                  <a:pt x="12604" y="9449"/>
                </a:lnTo>
                <a:cubicBezTo>
                  <a:pt x="12604" y="9582"/>
                  <a:pt x="12562" y="9686"/>
                  <a:pt x="12477" y="9774"/>
                </a:cubicBezTo>
                <a:cubicBezTo>
                  <a:pt x="12392" y="9861"/>
                  <a:pt x="12285" y="9906"/>
                  <a:pt x="12160" y="9906"/>
                </a:cubicBezTo>
                <a:lnTo>
                  <a:pt x="5843" y="9906"/>
                </a:lnTo>
                <a:cubicBezTo>
                  <a:pt x="5716" y="9906"/>
                  <a:pt x="5611" y="9861"/>
                  <a:pt x="5526" y="9774"/>
                </a:cubicBezTo>
                <a:cubicBezTo>
                  <a:pt x="5442" y="9686"/>
                  <a:pt x="5396" y="9582"/>
                  <a:pt x="5396" y="9449"/>
                </a:cubicBezTo>
                <a:lnTo>
                  <a:pt x="5396" y="8557"/>
                </a:lnTo>
                <a:cubicBezTo>
                  <a:pt x="5396" y="8260"/>
                  <a:pt x="5546" y="8110"/>
                  <a:pt x="5843" y="8110"/>
                </a:cubicBezTo>
                <a:lnTo>
                  <a:pt x="12160" y="8110"/>
                </a:lnTo>
                <a:close/>
              </a:path>
            </a:pathLst>
          </a:custGeom>
          <a:solidFill>
            <a:schemeClr val="accent2"/>
          </a:solidFill>
          <a:ln w="12700" cap="flat">
            <a:noFill/>
            <a:miter lim="400000"/>
          </a:ln>
          <a:effectLst/>
        </p:spPr>
        <p:txBody>
          <a:bodyPr wrap="square" lIns="0" tIns="0" rIns="0" bIns="0" numCol="1" anchor="t">
            <a:noAutofit/>
          </a:bodyPr>
          <a:lstStyle/>
          <a:p>
            <a:pPr lvl="0"/>
            <a:endParaRPr/>
          </a:p>
        </p:txBody>
      </p:sp>
    </p:spTree>
    <p:extLst>
      <p:ext uri="{BB962C8B-B14F-4D97-AF65-F5344CB8AC3E}">
        <p14:creationId xmlns:p14="http://schemas.microsoft.com/office/powerpoint/2010/main" val="238036196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grpSp>
        <p:nvGrpSpPr>
          <p:cNvPr id="89" name="Group 63"/>
          <p:cNvGrpSpPr>
            <a:grpSpLocks/>
          </p:cNvGrpSpPr>
          <p:nvPr/>
        </p:nvGrpSpPr>
        <p:grpSpPr bwMode="auto">
          <a:xfrm>
            <a:off x="1593120" y="4877943"/>
            <a:ext cx="9206152" cy="2030490"/>
            <a:chOff x="987424" y="1646238"/>
            <a:chExt cx="4575176" cy="1487488"/>
          </a:xfrm>
        </p:grpSpPr>
        <p:sp>
          <p:nvSpPr>
            <p:cNvPr id="90" name="Freeform 5"/>
            <p:cNvSpPr>
              <a:spLocks/>
            </p:cNvSpPr>
            <p:nvPr/>
          </p:nvSpPr>
          <p:spPr bwMode="auto">
            <a:xfrm>
              <a:off x="987424" y="2095501"/>
              <a:ext cx="649372" cy="1038225"/>
            </a:xfrm>
            <a:custGeom>
              <a:avLst/>
              <a:gdLst/>
              <a:ahLst/>
              <a:cxnLst>
                <a:cxn ang="0">
                  <a:pos x="203" y="0"/>
                </a:cxn>
                <a:cxn ang="0">
                  <a:pos x="409" y="654"/>
                </a:cxn>
                <a:cxn ang="0">
                  <a:pos x="0" y="654"/>
                </a:cxn>
                <a:cxn ang="0">
                  <a:pos x="203" y="0"/>
                </a:cxn>
              </a:cxnLst>
              <a:rect l="0" t="0" r="r" b="b"/>
              <a:pathLst>
                <a:path w="409" h="654">
                  <a:moveTo>
                    <a:pt x="203" y="0"/>
                  </a:moveTo>
                  <a:lnTo>
                    <a:pt x="409" y="654"/>
                  </a:lnTo>
                  <a:lnTo>
                    <a:pt x="0" y="654"/>
                  </a:lnTo>
                  <a:lnTo>
                    <a:pt x="203" y="0"/>
                  </a:lnTo>
                  <a:close/>
                </a:path>
              </a:pathLst>
            </a:custGeom>
            <a:solidFill>
              <a:schemeClr val="accent1"/>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1" name="Freeform 6"/>
            <p:cNvSpPr>
              <a:spLocks/>
            </p:cNvSpPr>
            <p:nvPr/>
          </p:nvSpPr>
          <p:spPr bwMode="auto">
            <a:xfrm>
              <a:off x="987424" y="2095501"/>
              <a:ext cx="649372" cy="1038225"/>
            </a:xfrm>
            <a:custGeom>
              <a:avLst/>
              <a:gdLst/>
              <a:ahLst/>
              <a:cxnLst>
                <a:cxn ang="0">
                  <a:pos x="203" y="0"/>
                </a:cxn>
                <a:cxn ang="0">
                  <a:pos x="409" y="654"/>
                </a:cxn>
                <a:cxn ang="0">
                  <a:pos x="0" y="654"/>
                </a:cxn>
                <a:cxn ang="0">
                  <a:pos x="203" y="0"/>
                </a:cxn>
              </a:cxnLst>
              <a:rect l="0" t="0" r="r" b="b"/>
              <a:pathLst>
                <a:path w="409" h="654">
                  <a:moveTo>
                    <a:pt x="203" y="0"/>
                  </a:moveTo>
                  <a:lnTo>
                    <a:pt x="409" y="654"/>
                  </a:lnTo>
                  <a:lnTo>
                    <a:pt x="0" y="654"/>
                  </a:lnTo>
                  <a:lnTo>
                    <a:pt x="203"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2" name="Freeform 7"/>
            <p:cNvSpPr>
              <a:spLocks/>
            </p:cNvSpPr>
            <p:nvPr/>
          </p:nvSpPr>
          <p:spPr bwMode="auto">
            <a:xfrm>
              <a:off x="1314848" y="2103438"/>
              <a:ext cx="321949" cy="1030288"/>
            </a:xfrm>
            <a:custGeom>
              <a:avLst/>
              <a:gdLst/>
              <a:ahLst/>
              <a:cxnLst>
                <a:cxn ang="0">
                  <a:pos x="0" y="0"/>
                </a:cxn>
                <a:cxn ang="0">
                  <a:pos x="0" y="649"/>
                </a:cxn>
                <a:cxn ang="0">
                  <a:pos x="203" y="649"/>
                </a:cxn>
                <a:cxn ang="0">
                  <a:pos x="0" y="0"/>
                </a:cxn>
              </a:cxnLst>
              <a:rect l="0" t="0" r="r" b="b"/>
              <a:pathLst>
                <a:path w="203" h="649">
                  <a:moveTo>
                    <a:pt x="0" y="0"/>
                  </a:moveTo>
                  <a:lnTo>
                    <a:pt x="0" y="649"/>
                  </a:lnTo>
                  <a:lnTo>
                    <a:pt x="203" y="649"/>
                  </a:lnTo>
                  <a:lnTo>
                    <a:pt x="0" y="0"/>
                  </a:lnTo>
                  <a:close/>
                </a:path>
              </a:pathLst>
            </a:custGeom>
            <a:solidFill>
              <a:schemeClr val="accent1">
                <a:lumMod val="75000"/>
                <a:alpha val="5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3" name="Freeform 8"/>
            <p:cNvSpPr>
              <a:spLocks/>
            </p:cNvSpPr>
            <p:nvPr/>
          </p:nvSpPr>
          <p:spPr bwMode="auto">
            <a:xfrm>
              <a:off x="1314848" y="2103438"/>
              <a:ext cx="321949" cy="1030288"/>
            </a:xfrm>
            <a:custGeom>
              <a:avLst/>
              <a:gdLst/>
              <a:ahLst/>
              <a:cxnLst>
                <a:cxn ang="0">
                  <a:pos x="0" y="0"/>
                </a:cxn>
                <a:cxn ang="0">
                  <a:pos x="0" y="649"/>
                </a:cxn>
                <a:cxn ang="0">
                  <a:pos x="203" y="649"/>
                </a:cxn>
                <a:cxn ang="0">
                  <a:pos x="0" y="0"/>
                </a:cxn>
              </a:cxnLst>
              <a:rect l="0" t="0" r="r" b="b"/>
              <a:pathLst>
                <a:path w="203" h="649">
                  <a:moveTo>
                    <a:pt x="0" y="0"/>
                  </a:moveTo>
                  <a:lnTo>
                    <a:pt x="0" y="649"/>
                  </a:lnTo>
                  <a:lnTo>
                    <a:pt x="203" y="649"/>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4" name="Freeform 9"/>
            <p:cNvSpPr>
              <a:spLocks/>
            </p:cNvSpPr>
            <p:nvPr/>
          </p:nvSpPr>
          <p:spPr bwMode="auto">
            <a:xfrm>
              <a:off x="1414499" y="1646238"/>
              <a:ext cx="678939" cy="1487488"/>
            </a:xfrm>
            <a:custGeom>
              <a:avLst/>
              <a:gdLst/>
              <a:ahLst/>
              <a:cxnLst>
                <a:cxn ang="0">
                  <a:pos x="215" y="0"/>
                </a:cxn>
                <a:cxn ang="0">
                  <a:pos x="428" y="937"/>
                </a:cxn>
                <a:cxn ang="0">
                  <a:pos x="0" y="937"/>
                </a:cxn>
                <a:cxn ang="0">
                  <a:pos x="215" y="0"/>
                </a:cxn>
              </a:cxnLst>
              <a:rect l="0" t="0" r="r" b="b"/>
              <a:pathLst>
                <a:path w="428" h="937">
                  <a:moveTo>
                    <a:pt x="215" y="0"/>
                  </a:moveTo>
                  <a:lnTo>
                    <a:pt x="428" y="937"/>
                  </a:lnTo>
                  <a:lnTo>
                    <a:pt x="0" y="937"/>
                  </a:lnTo>
                  <a:lnTo>
                    <a:pt x="215" y="0"/>
                  </a:lnTo>
                  <a:close/>
                </a:path>
              </a:pathLst>
            </a:custGeom>
            <a:solidFill>
              <a:schemeClr val="accent2">
                <a:alpha val="88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5" name="Freeform 10"/>
            <p:cNvSpPr>
              <a:spLocks/>
            </p:cNvSpPr>
            <p:nvPr/>
          </p:nvSpPr>
          <p:spPr bwMode="auto">
            <a:xfrm>
              <a:off x="1644462" y="1646238"/>
              <a:ext cx="680034" cy="1487488"/>
            </a:xfrm>
            <a:custGeom>
              <a:avLst/>
              <a:gdLst/>
              <a:ahLst/>
              <a:cxnLst>
                <a:cxn ang="0">
                  <a:pos x="215" y="0"/>
                </a:cxn>
                <a:cxn ang="0">
                  <a:pos x="428" y="937"/>
                </a:cxn>
                <a:cxn ang="0">
                  <a:pos x="0" y="937"/>
                </a:cxn>
                <a:cxn ang="0">
                  <a:pos x="215" y="0"/>
                </a:cxn>
              </a:cxnLst>
              <a:rect l="0" t="0" r="r" b="b"/>
              <a:pathLst>
                <a:path w="428" h="937">
                  <a:moveTo>
                    <a:pt x="215" y="0"/>
                  </a:moveTo>
                  <a:lnTo>
                    <a:pt x="428" y="937"/>
                  </a:lnTo>
                  <a:lnTo>
                    <a:pt x="0" y="937"/>
                  </a:lnTo>
                  <a:lnTo>
                    <a:pt x="215"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6" name="Freeform 11"/>
            <p:cNvSpPr>
              <a:spLocks/>
            </p:cNvSpPr>
            <p:nvPr/>
          </p:nvSpPr>
          <p:spPr bwMode="auto">
            <a:xfrm>
              <a:off x="1755063" y="1657351"/>
              <a:ext cx="338375" cy="1476375"/>
            </a:xfrm>
            <a:custGeom>
              <a:avLst/>
              <a:gdLst/>
              <a:ahLst/>
              <a:cxnLst>
                <a:cxn ang="0">
                  <a:pos x="0" y="0"/>
                </a:cxn>
                <a:cxn ang="0">
                  <a:pos x="0" y="930"/>
                </a:cxn>
                <a:cxn ang="0">
                  <a:pos x="213" y="930"/>
                </a:cxn>
                <a:cxn ang="0">
                  <a:pos x="213" y="930"/>
                </a:cxn>
                <a:cxn ang="0">
                  <a:pos x="213" y="930"/>
                </a:cxn>
                <a:cxn ang="0">
                  <a:pos x="0" y="0"/>
                </a:cxn>
              </a:cxnLst>
              <a:rect l="0" t="0" r="r" b="b"/>
              <a:pathLst>
                <a:path w="213" h="930">
                  <a:moveTo>
                    <a:pt x="0" y="0"/>
                  </a:moveTo>
                  <a:lnTo>
                    <a:pt x="0" y="930"/>
                  </a:lnTo>
                  <a:lnTo>
                    <a:pt x="213" y="930"/>
                  </a:lnTo>
                  <a:lnTo>
                    <a:pt x="213" y="930"/>
                  </a:lnTo>
                  <a:lnTo>
                    <a:pt x="213" y="930"/>
                  </a:lnTo>
                  <a:lnTo>
                    <a:pt x="0" y="0"/>
                  </a:lnTo>
                  <a:close/>
                </a:path>
              </a:pathLst>
            </a:custGeom>
            <a:solidFill>
              <a:schemeClr val="accent2">
                <a:lumMod val="75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7" name="Freeform 12"/>
            <p:cNvSpPr>
              <a:spLocks/>
            </p:cNvSpPr>
            <p:nvPr/>
          </p:nvSpPr>
          <p:spPr bwMode="auto">
            <a:xfrm>
              <a:off x="1986122" y="1657351"/>
              <a:ext cx="338374" cy="1476375"/>
            </a:xfrm>
            <a:custGeom>
              <a:avLst/>
              <a:gdLst/>
              <a:ahLst/>
              <a:cxnLst>
                <a:cxn ang="0">
                  <a:pos x="0" y="0"/>
                </a:cxn>
                <a:cxn ang="0">
                  <a:pos x="0" y="930"/>
                </a:cxn>
                <a:cxn ang="0">
                  <a:pos x="213" y="930"/>
                </a:cxn>
                <a:cxn ang="0">
                  <a:pos x="213" y="930"/>
                </a:cxn>
                <a:cxn ang="0">
                  <a:pos x="213" y="930"/>
                </a:cxn>
                <a:cxn ang="0">
                  <a:pos x="0" y="0"/>
                </a:cxn>
              </a:cxnLst>
              <a:rect l="0" t="0" r="r" b="b"/>
              <a:pathLst>
                <a:path w="213" h="930">
                  <a:moveTo>
                    <a:pt x="0" y="0"/>
                  </a:moveTo>
                  <a:lnTo>
                    <a:pt x="0" y="930"/>
                  </a:lnTo>
                  <a:lnTo>
                    <a:pt x="213" y="930"/>
                  </a:lnTo>
                  <a:lnTo>
                    <a:pt x="213" y="930"/>
                  </a:lnTo>
                  <a:lnTo>
                    <a:pt x="213" y="930"/>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8" name="Freeform 13"/>
            <p:cNvSpPr>
              <a:spLocks/>
            </p:cNvSpPr>
            <p:nvPr/>
          </p:nvSpPr>
          <p:spPr bwMode="auto">
            <a:xfrm>
              <a:off x="1905087" y="2379663"/>
              <a:ext cx="635137" cy="754063"/>
            </a:xfrm>
            <a:custGeom>
              <a:avLst/>
              <a:gdLst/>
              <a:ahLst/>
              <a:cxnLst>
                <a:cxn ang="0">
                  <a:pos x="202" y="0"/>
                </a:cxn>
                <a:cxn ang="0">
                  <a:pos x="400" y="475"/>
                </a:cxn>
                <a:cxn ang="0">
                  <a:pos x="0" y="475"/>
                </a:cxn>
                <a:cxn ang="0">
                  <a:pos x="202" y="0"/>
                </a:cxn>
              </a:cxnLst>
              <a:rect l="0" t="0" r="r" b="b"/>
              <a:pathLst>
                <a:path w="400" h="475">
                  <a:moveTo>
                    <a:pt x="202" y="0"/>
                  </a:moveTo>
                  <a:lnTo>
                    <a:pt x="400" y="475"/>
                  </a:lnTo>
                  <a:lnTo>
                    <a:pt x="0" y="475"/>
                  </a:lnTo>
                  <a:lnTo>
                    <a:pt x="202" y="0"/>
                  </a:lnTo>
                  <a:close/>
                </a:path>
              </a:pathLst>
            </a:custGeom>
            <a:solidFill>
              <a:schemeClr val="accent3">
                <a:alpha val="9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99" name="Freeform 15"/>
            <p:cNvSpPr>
              <a:spLocks/>
            </p:cNvSpPr>
            <p:nvPr/>
          </p:nvSpPr>
          <p:spPr bwMode="auto">
            <a:xfrm>
              <a:off x="2644255" y="2386013"/>
              <a:ext cx="315378" cy="747713"/>
            </a:xfrm>
            <a:custGeom>
              <a:avLst/>
              <a:gdLst/>
              <a:ahLst/>
              <a:cxnLst>
                <a:cxn ang="0">
                  <a:pos x="0" y="0"/>
                </a:cxn>
                <a:cxn ang="0">
                  <a:pos x="0" y="0"/>
                </a:cxn>
                <a:cxn ang="0">
                  <a:pos x="198" y="471"/>
                </a:cxn>
                <a:cxn ang="0">
                  <a:pos x="0" y="0"/>
                </a:cxn>
              </a:cxnLst>
              <a:rect l="0" t="0" r="r" b="b"/>
              <a:pathLst>
                <a:path w="198" h="471">
                  <a:moveTo>
                    <a:pt x="0" y="0"/>
                  </a:moveTo>
                  <a:lnTo>
                    <a:pt x="0" y="0"/>
                  </a:lnTo>
                  <a:lnTo>
                    <a:pt x="198" y="471"/>
                  </a:lnTo>
                  <a:lnTo>
                    <a:pt x="0" y="0"/>
                  </a:lnTo>
                  <a:close/>
                </a:path>
              </a:pathLst>
            </a:custGeom>
            <a:solidFill>
              <a:srgbClr val="CCCCCC"/>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0" name="Freeform 16"/>
            <p:cNvSpPr>
              <a:spLocks/>
            </p:cNvSpPr>
            <p:nvPr/>
          </p:nvSpPr>
          <p:spPr bwMode="auto">
            <a:xfrm>
              <a:off x="2644255" y="2386013"/>
              <a:ext cx="315378" cy="747713"/>
            </a:xfrm>
            <a:custGeom>
              <a:avLst/>
              <a:gdLst/>
              <a:ahLst/>
              <a:cxnLst>
                <a:cxn ang="0">
                  <a:pos x="0" y="0"/>
                </a:cxn>
                <a:cxn ang="0">
                  <a:pos x="0" y="0"/>
                </a:cxn>
                <a:cxn ang="0">
                  <a:pos x="198" y="471"/>
                </a:cxn>
                <a:cxn ang="0">
                  <a:pos x="0" y="0"/>
                </a:cxn>
              </a:cxnLst>
              <a:rect l="0" t="0" r="r" b="b"/>
              <a:pathLst>
                <a:path w="198" h="471">
                  <a:moveTo>
                    <a:pt x="0" y="0"/>
                  </a:moveTo>
                  <a:lnTo>
                    <a:pt x="0" y="0"/>
                  </a:lnTo>
                  <a:lnTo>
                    <a:pt x="198" y="471"/>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1" name="Freeform 17"/>
            <p:cNvSpPr>
              <a:spLocks/>
            </p:cNvSpPr>
            <p:nvPr/>
          </p:nvSpPr>
          <p:spPr bwMode="auto">
            <a:xfrm>
              <a:off x="2225941" y="2386013"/>
              <a:ext cx="314284" cy="747713"/>
            </a:xfrm>
            <a:custGeom>
              <a:avLst/>
              <a:gdLst/>
              <a:ahLst/>
              <a:cxnLst>
                <a:cxn ang="0">
                  <a:pos x="0" y="0"/>
                </a:cxn>
                <a:cxn ang="0">
                  <a:pos x="0" y="471"/>
                </a:cxn>
                <a:cxn ang="0">
                  <a:pos x="198" y="471"/>
                </a:cxn>
                <a:cxn ang="0">
                  <a:pos x="198" y="471"/>
                </a:cxn>
                <a:cxn ang="0">
                  <a:pos x="198" y="471"/>
                </a:cxn>
                <a:cxn ang="0">
                  <a:pos x="0" y="0"/>
                </a:cxn>
              </a:cxnLst>
              <a:rect l="0" t="0" r="r" b="b"/>
              <a:pathLst>
                <a:path w="198" h="471">
                  <a:moveTo>
                    <a:pt x="0" y="0"/>
                  </a:moveTo>
                  <a:lnTo>
                    <a:pt x="0" y="471"/>
                  </a:lnTo>
                  <a:lnTo>
                    <a:pt x="198" y="471"/>
                  </a:lnTo>
                  <a:lnTo>
                    <a:pt x="198" y="471"/>
                  </a:lnTo>
                  <a:lnTo>
                    <a:pt x="198" y="471"/>
                  </a:lnTo>
                  <a:lnTo>
                    <a:pt x="0" y="0"/>
                  </a:lnTo>
                  <a:close/>
                </a:path>
              </a:pathLst>
            </a:custGeom>
            <a:solidFill>
              <a:schemeClr val="accent3">
                <a:lumMod val="75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2" name="Freeform 18"/>
            <p:cNvSpPr>
              <a:spLocks/>
            </p:cNvSpPr>
            <p:nvPr/>
          </p:nvSpPr>
          <p:spPr bwMode="auto">
            <a:xfrm>
              <a:off x="2644255" y="2386013"/>
              <a:ext cx="315378" cy="747713"/>
            </a:xfrm>
            <a:custGeom>
              <a:avLst/>
              <a:gdLst/>
              <a:ahLst/>
              <a:cxnLst>
                <a:cxn ang="0">
                  <a:pos x="0" y="0"/>
                </a:cxn>
                <a:cxn ang="0">
                  <a:pos x="0" y="471"/>
                </a:cxn>
                <a:cxn ang="0">
                  <a:pos x="198" y="471"/>
                </a:cxn>
                <a:cxn ang="0">
                  <a:pos x="198" y="471"/>
                </a:cxn>
                <a:cxn ang="0">
                  <a:pos x="198" y="471"/>
                </a:cxn>
                <a:cxn ang="0">
                  <a:pos x="0" y="0"/>
                </a:cxn>
              </a:cxnLst>
              <a:rect l="0" t="0" r="r" b="b"/>
              <a:pathLst>
                <a:path w="198" h="471">
                  <a:moveTo>
                    <a:pt x="0" y="0"/>
                  </a:moveTo>
                  <a:lnTo>
                    <a:pt x="0" y="471"/>
                  </a:lnTo>
                  <a:lnTo>
                    <a:pt x="198" y="471"/>
                  </a:lnTo>
                  <a:lnTo>
                    <a:pt x="198" y="471"/>
                  </a:lnTo>
                  <a:lnTo>
                    <a:pt x="198" y="471"/>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3" name="Freeform 19"/>
            <p:cNvSpPr>
              <a:spLocks/>
            </p:cNvSpPr>
            <p:nvPr/>
          </p:nvSpPr>
          <p:spPr bwMode="auto">
            <a:xfrm>
              <a:off x="2328877" y="2020888"/>
              <a:ext cx="631852" cy="1112838"/>
            </a:xfrm>
            <a:custGeom>
              <a:avLst/>
              <a:gdLst/>
              <a:ahLst/>
              <a:cxnLst>
                <a:cxn ang="0">
                  <a:pos x="199" y="0"/>
                </a:cxn>
                <a:cxn ang="0">
                  <a:pos x="398" y="701"/>
                </a:cxn>
                <a:cxn ang="0">
                  <a:pos x="0" y="701"/>
                </a:cxn>
                <a:cxn ang="0">
                  <a:pos x="199" y="0"/>
                </a:cxn>
              </a:cxnLst>
              <a:rect l="0" t="0" r="r" b="b"/>
              <a:pathLst>
                <a:path w="398" h="701">
                  <a:moveTo>
                    <a:pt x="199" y="0"/>
                  </a:moveTo>
                  <a:lnTo>
                    <a:pt x="398" y="701"/>
                  </a:lnTo>
                  <a:lnTo>
                    <a:pt x="0" y="701"/>
                  </a:lnTo>
                  <a:lnTo>
                    <a:pt x="199" y="0"/>
                  </a:lnTo>
                  <a:close/>
                </a:path>
              </a:pathLst>
            </a:custGeom>
            <a:solidFill>
              <a:schemeClr val="accent4">
                <a:alpha val="9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4" name="Freeform 20"/>
            <p:cNvSpPr>
              <a:spLocks/>
            </p:cNvSpPr>
            <p:nvPr/>
          </p:nvSpPr>
          <p:spPr bwMode="auto">
            <a:xfrm>
              <a:off x="2959633" y="2020888"/>
              <a:ext cx="630757" cy="1112838"/>
            </a:xfrm>
            <a:custGeom>
              <a:avLst/>
              <a:gdLst/>
              <a:ahLst/>
              <a:cxnLst>
                <a:cxn ang="0">
                  <a:pos x="199" y="0"/>
                </a:cxn>
                <a:cxn ang="0">
                  <a:pos x="398" y="701"/>
                </a:cxn>
                <a:cxn ang="0">
                  <a:pos x="0" y="701"/>
                </a:cxn>
                <a:cxn ang="0">
                  <a:pos x="199" y="0"/>
                </a:cxn>
              </a:cxnLst>
              <a:rect l="0" t="0" r="r" b="b"/>
              <a:pathLst>
                <a:path w="398" h="701">
                  <a:moveTo>
                    <a:pt x="199" y="0"/>
                  </a:moveTo>
                  <a:lnTo>
                    <a:pt x="398" y="701"/>
                  </a:lnTo>
                  <a:lnTo>
                    <a:pt x="0" y="701"/>
                  </a:lnTo>
                  <a:lnTo>
                    <a:pt x="199"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5" name="Freeform 21"/>
            <p:cNvSpPr>
              <a:spLocks/>
            </p:cNvSpPr>
            <p:nvPr/>
          </p:nvSpPr>
          <p:spPr bwMode="auto">
            <a:xfrm>
              <a:off x="2649731" y="2028826"/>
              <a:ext cx="310998" cy="1104900"/>
            </a:xfrm>
            <a:custGeom>
              <a:avLst/>
              <a:gdLst/>
              <a:ahLst/>
              <a:cxnLst>
                <a:cxn ang="0">
                  <a:pos x="0" y="0"/>
                </a:cxn>
                <a:cxn ang="0">
                  <a:pos x="0" y="696"/>
                </a:cxn>
                <a:cxn ang="0">
                  <a:pos x="196" y="696"/>
                </a:cxn>
                <a:cxn ang="0">
                  <a:pos x="0" y="0"/>
                </a:cxn>
              </a:cxnLst>
              <a:rect l="0" t="0" r="r" b="b"/>
              <a:pathLst>
                <a:path w="196" h="696">
                  <a:moveTo>
                    <a:pt x="0" y="0"/>
                  </a:moveTo>
                  <a:lnTo>
                    <a:pt x="0" y="696"/>
                  </a:lnTo>
                  <a:lnTo>
                    <a:pt x="196" y="696"/>
                  </a:lnTo>
                  <a:lnTo>
                    <a:pt x="0" y="0"/>
                  </a:lnTo>
                  <a:close/>
                </a:path>
              </a:pathLst>
            </a:custGeom>
            <a:solidFill>
              <a:schemeClr val="accent4">
                <a:lumMod val="75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6" name="Freeform 22"/>
            <p:cNvSpPr>
              <a:spLocks/>
            </p:cNvSpPr>
            <p:nvPr/>
          </p:nvSpPr>
          <p:spPr bwMode="auto">
            <a:xfrm>
              <a:off x="3279392" y="2028826"/>
              <a:ext cx="310998" cy="1104900"/>
            </a:xfrm>
            <a:custGeom>
              <a:avLst/>
              <a:gdLst/>
              <a:ahLst/>
              <a:cxnLst>
                <a:cxn ang="0">
                  <a:pos x="0" y="0"/>
                </a:cxn>
                <a:cxn ang="0">
                  <a:pos x="0" y="696"/>
                </a:cxn>
                <a:cxn ang="0">
                  <a:pos x="196" y="696"/>
                </a:cxn>
                <a:cxn ang="0">
                  <a:pos x="0" y="0"/>
                </a:cxn>
              </a:cxnLst>
              <a:rect l="0" t="0" r="r" b="b"/>
              <a:pathLst>
                <a:path w="196" h="696">
                  <a:moveTo>
                    <a:pt x="0" y="0"/>
                  </a:moveTo>
                  <a:lnTo>
                    <a:pt x="0" y="696"/>
                  </a:lnTo>
                  <a:lnTo>
                    <a:pt x="196" y="696"/>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7" name="Freeform 23"/>
            <p:cNvSpPr>
              <a:spLocks/>
            </p:cNvSpPr>
            <p:nvPr/>
          </p:nvSpPr>
          <p:spPr bwMode="auto">
            <a:xfrm>
              <a:off x="2742811" y="2228851"/>
              <a:ext cx="620901" cy="904875"/>
            </a:xfrm>
            <a:custGeom>
              <a:avLst/>
              <a:gdLst/>
              <a:ahLst/>
              <a:cxnLst>
                <a:cxn ang="0">
                  <a:pos x="196" y="0"/>
                </a:cxn>
                <a:cxn ang="0">
                  <a:pos x="391" y="570"/>
                </a:cxn>
                <a:cxn ang="0">
                  <a:pos x="0" y="570"/>
                </a:cxn>
                <a:cxn ang="0">
                  <a:pos x="196" y="0"/>
                </a:cxn>
              </a:cxnLst>
              <a:rect l="0" t="0" r="r" b="b"/>
              <a:pathLst>
                <a:path w="391" h="570">
                  <a:moveTo>
                    <a:pt x="196" y="0"/>
                  </a:moveTo>
                  <a:lnTo>
                    <a:pt x="391" y="570"/>
                  </a:lnTo>
                  <a:lnTo>
                    <a:pt x="0" y="570"/>
                  </a:lnTo>
                  <a:lnTo>
                    <a:pt x="196" y="0"/>
                  </a:lnTo>
                  <a:close/>
                </a:path>
              </a:pathLst>
            </a:custGeom>
            <a:solidFill>
              <a:schemeClr val="accent5">
                <a:alpha val="9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8" name="Freeform 24"/>
            <p:cNvSpPr>
              <a:spLocks/>
            </p:cNvSpPr>
            <p:nvPr/>
          </p:nvSpPr>
          <p:spPr bwMode="auto">
            <a:xfrm>
              <a:off x="3602436" y="2228851"/>
              <a:ext cx="619806" cy="904875"/>
            </a:xfrm>
            <a:custGeom>
              <a:avLst/>
              <a:gdLst/>
              <a:ahLst/>
              <a:cxnLst>
                <a:cxn ang="0">
                  <a:pos x="196" y="0"/>
                </a:cxn>
                <a:cxn ang="0">
                  <a:pos x="391" y="570"/>
                </a:cxn>
                <a:cxn ang="0">
                  <a:pos x="0" y="570"/>
                </a:cxn>
                <a:cxn ang="0">
                  <a:pos x="196" y="0"/>
                </a:cxn>
              </a:cxnLst>
              <a:rect l="0" t="0" r="r" b="b"/>
              <a:pathLst>
                <a:path w="391" h="570">
                  <a:moveTo>
                    <a:pt x="196" y="0"/>
                  </a:moveTo>
                  <a:lnTo>
                    <a:pt x="391" y="570"/>
                  </a:lnTo>
                  <a:lnTo>
                    <a:pt x="0" y="570"/>
                  </a:lnTo>
                  <a:lnTo>
                    <a:pt x="196"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09" name="Freeform 25"/>
            <p:cNvSpPr>
              <a:spLocks/>
            </p:cNvSpPr>
            <p:nvPr/>
          </p:nvSpPr>
          <p:spPr bwMode="auto">
            <a:xfrm>
              <a:off x="3917814" y="2232026"/>
              <a:ext cx="304428" cy="901700"/>
            </a:xfrm>
            <a:custGeom>
              <a:avLst/>
              <a:gdLst/>
              <a:ahLst/>
              <a:cxnLst>
                <a:cxn ang="0">
                  <a:pos x="0" y="0"/>
                </a:cxn>
                <a:cxn ang="0">
                  <a:pos x="0" y="0"/>
                </a:cxn>
                <a:cxn ang="0">
                  <a:pos x="192" y="568"/>
                </a:cxn>
                <a:cxn ang="0">
                  <a:pos x="0" y="0"/>
                </a:cxn>
              </a:cxnLst>
              <a:rect l="0" t="0" r="r" b="b"/>
              <a:pathLst>
                <a:path w="192" h="568">
                  <a:moveTo>
                    <a:pt x="0" y="0"/>
                  </a:moveTo>
                  <a:lnTo>
                    <a:pt x="0" y="0"/>
                  </a:lnTo>
                  <a:lnTo>
                    <a:pt x="192" y="568"/>
                  </a:lnTo>
                  <a:lnTo>
                    <a:pt x="0" y="0"/>
                  </a:lnTo>
                  <a:close/>
                </a:path>
              </a:pathLst>
            </a:custGeom>
            <a:solidFill>
              <a:srgbClr val="CCCCCC"/>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0" name="Freeform 26"/>
            <p:cNvSpPr>
              <a:spLocks/>
            </p:cNvSpPr>
            <p:nvPr/>
          </p:nvSpPr>
          <p:spPr bwMode="auto">
            <a:xfrm>
              <a:off x="3917814" y="2232026"/>
              <a:ext cx="304428" cy="901700"/>
            </a:xfrm>
            <a:custGeom>
              <a:avLst/>
              <a:gdLst/>
              <a:ahLst/>
              <a:cxnLst>
                <a:cxn ang="0">
                  <a:pos x="0" y="0"/>
                </a:cxn>
                <a:cxn ang="0">
                  <a:pos x="0" y="0"/>
                </a:cxn>
                <a:cxn ang="0">
                  <a:pos x="192" y="568"/>
                </a:cxn>
                <a:cxn ang="0">
                  <a:pos x="0" y="0"/>
                </a:cxn>
              </a:cxnLst>
              <a:rect l="0" t="0" r="r" b="b"/>
              <a:pathLst>
                <a:path w="192" h="568">
                  <a:moveTo>
                    <a:pt x="0" y="0"/>
                  </a:moveTo>
                  <a:lnTo>
                    <a:pt x="0" y="0"/>
                  </a:lnTo>
                  <a:lnTo>
                    <a:pt x="192" y="568"/>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1" name="Freeform 27"/>
            <p:cNvSpPr>
              <a:spLocks/>
            </p:cNvSpPr>
            <p:nvPr/>
          </p:nvSpPr>
          <p:spPr bwMode="auto">
            <a:xfrm>
              <a:off x="3059284" y="2232026"/>
              <a:ext cx="304428" cy="901700"/>
            </a:xfrm>
            <a:custGeom>
              <a:avLst/>
              <a:gdLst/>
              <a:ahLst/>
              <a:cxnLst>
                <a:cxn ang="0">
                  <a:pos x="0" y="0"/>
                </a:cxn>
                <a:cxn ang="0">
                  <a:pos x="0" y="568"/>
                </a:cxn>
                <a:cxn ang="0">
                  <a:pos x="192" y="568"/>
                </a:cxn>
                <a:cxn ang="0">
                  <a:pos x="0" y="0"/>
                </a:cxn>
              </a:cxnLst>
              <a:rect l="0" t="0" r="r" b="b"/>
              <a:pathLst>
                <a:path w="192" h="568">
                  <a:moveTo>
                    <a:pt x="0" y="0"/>
                  </a:moveTo>
                  <a:lnTo>
                    <a:pt x="0" y="568"/>
                  </a:lnTo>
                  <a:lnTo>
                    <a:pt x="192" y="568"/>
                  </a:lnTo>
                  <a:lnTo>
                    <a:pt x="0" y="0"/>
                  </a:lnTo>
                  <a:close/>
                </a:path>
              </a:pathLst>
            </a:custGeom>
            <a:solidFill>
              <a:schemeClr val="accent5">
                <a:lumMod val="75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2" name="Freeform 28"/>
            <p:cNvSpPr>
              <a:spLocks/>
            </p:cNvSpPr>
            <p:nvPr/>
          </p:nvSpPr>
          <p:spPr bwMode="auto">
            <a:xfrm>
              <a:off x="3917814" y="2232026"/>
              <a:ext cx="304428" cy="901700"/>
            </a:xfrm>
            <a:custGeom>
              <a:avLst/>
              <a:gdLst/>
              <a:ahLst/>
              <a:cxnLst>
                <a:cxn ang="0">
                  <a:pos x="0" y="0"/>
                </a:cxn>
                <a:cxn ang="0">
                  <a:pos x="0" y="568"/>
                </a:cxn>
                <a:cxn ang="0">
                  <a:pos x="192" y="568"/>
                </a:cxn>
                <a:cxn ang="0">
                  <a:pos x="0" y="0"/>
                </a:cxn>
              </a:cxnLst>
              <a:rect l="0" t="0" r="r" b="b"/>
              <a:pathLst>
                <a:path w="192" h="568">
                  <a:moveTo>
                    <a:pt x="0" y="0"/>
                  </a:moveTo>
                  <a:lnTo>
                    <a:pt x="0" y="568"/>
                  </a:lnTo>
                  <a:lnTo>
                    <a:pt x="192" y="568"/>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3" name="Freeform 29"/>
            <p:cNvSpPr>
              <a:spLocks/>
            </p:cNvSpPr>
            <p:nvPr/>
          </p:nvSpPr>
          <p:spPr bwMode="auto">
            <a:xfrm>
              <a:off x="3123893" y="1809751"/>
              <a:ext cx="662514" cy="1323975"/>
            </a:xfrm>
            <a:custGeom>
              <a:avLst/>
              <a:gdLst/>
              <a:ahLst/>
              <a:cxnLst>
                <a:cxn ang="0">
                  <a:pos x="209" y="0"/>
                </a:cxn>
                <a:cxn ang="0">
                  <a:pos x="417" y="834"/>
                </a:cxn>
                <a:cxn ang="0">
                  <a:pos x="0" y="834"/>
                </a:cxn>
                <a:cxn ang="0">
                  <a:pos x="209" y="0"/>
                </a:cxn>
              </a:cxnLst>
              <a:rect l="0" t="0" r="r" b="b"/>
              <a:pathLst>
                <a:path w="417" h="834">
                  <a:moveTo>
                    <a:pt x="209" y="0"/>
                  </a:moveTo>
                  <a:lnTo>
                    <a:pt x="417" y="834"/>
                  </a:lnTo>
                  <a:lnTo>
                    <a:pt x="0" y="834"/>
                  </a:lnTo>
                  <a:lnTo>
                    <a:pt x="209" y="0"/>
                  </a:lnTo>
                  <a:close/>
                </a:path>
              </a:pathLst>
            </a:custGeom>
            <a:solidFill>
              <a:schemeClr val="accent6">
                <a:alpha val="9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4" name="Freeform 30"/>
            <p:cNvSpPr>
              <a:spLocks/>
            </p:cNvSpPr>
            <p:nvPr/>
          </p:nvSpPr>
          <p:spPr bwMode="auto">
            <a:xfrm>
              <a:off x="4228812" y="1809751"/>
              <a:ext cx="662513" cy="1323975"/>
            </a:xfrm>
            <a:custGeom>
              <a:avLst/>
              <a:gdLst/>
              <a:ahLst/>
              <a:cxnLst>
                <a:cxn ang="0">
                  <a:pos x="209" y="0"/>
                </a:cxn>
                <a:cxn ang="0">
                  <a:pos x="417" y="834"/>
                </a:cxn>
                <a:cxn ang="0">
                  <a:pos x="0" y="834"/>
                </a:cxn>
                <a:cxn ang="0">
                  <a:pos x="209" y="0"/>
                </a:cxn>
              </a:cxnLst>
              <a:rect l="0" t="0" r="r" b="b"/>
              <a:pathLst>
                <a:path w="417" h="834">
                  <a:moveTo>
                    <a:pt x="209" y="0"/>
                  </a:moveTo>
                  <a:lnTo>
                    <a:pt x="417" y="834"/>
                  </a:lnTo>
                  <a:lnTo>
                    <a:pt x="0" y="834"/>
                  </a:lnTo>
                  <a:lnTo>
                    <a:pt x="209"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5" name="Freeform 31"/>
            <p:cNvSpPr>
              <a:spLocks/>
            </p:cNvSpPr>
            <p:nvPr/>
          </p:nvSpPr>
          <p:spPr bwMode="auto">
            <a:xfrm>
              <a:off x="3458982" y="1820863"/>
              <a:ext cx="327424" cy="1312863"/>
            </a:xfrm>
            <a:custGeom>
              <a:avLst/>
              <a:gdLst/>
              <a:ahLst/>
              <a:cxnLst>
                <a:cxn ang="0">
                  <a:pos x="0" y="0"/>
                </a:cxn>
                <a:cxn ang="0">
                  <a:pos x="0" y="827"/>
                </a:cxn>
                <a:cxn ang="0">
                  <a:pos x="206" y="827"/>
                </a:cxn>
                <a:cxn ang="0">
                  <a:pos x="203" y="827"/>
                </a:cxn>
                <a:cxn ang="0">
                  <a:pos x="206" y="825"/>
                </a:cxn>
                <a:cxn ang="0">
                  <a:pos x="0" y="0"/>
                </a:cxn>
              </a:cxnLst>
              <a:rect l="0" t="0" r="r" b="b"/>
              <a:pathLst>
                <a:path w="206" h="827">
                  <a:moveTo>
                    <a:pt x="0" y="0"/>
                  </a:moveTo>
                  <a:lnTo>
                    <a:pt x="0" y="827"/>
                  </a:lnTo>
                  <a:lnTo>
                    <a:pt x="206" y="827"/>
                  </a:lnTo>
                  <a:lnTo>
                    <a:pt x="203" y="827"/>
                  </a:lnTo>
                  <a:lnTo>
                    <a:pt x="206" y="825"/>
                  </a:lnTo>
                  <a:lnTo>
                    <a:pt x="0" y="0"/>
                  </a:lnTo>
                  <a:close/>
                </a:path>
              </a:pathLst>
            </a:custGeom>
            <a:solidFill>
              <a:schemeClr val="accent6">
                <a:lumMod val="75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6" name="Freeform 32"/>
            <p:cNvSpPr>
              <a:spLocks/>
            </p:cNvSpPr>
            <p:nvPr/>
          </p:nvSpPr>
          <p:spPr bwMode="auto">
            <a:xfrm>
              <a:off x="4563902" y="1820863"/>
              <a:ext cx="327424" cy="1312863"/>
            </a:xfrm>
            <a:custGeom>
              <a:avLst/>
              <a:gdLst/>
              <a:ahLst/>
              <a:cxnLst>
                <a:cxn ang="0">
                  <a:pos x="0" y="0"/>
                </a:cxn>
                <a:cxn ang="0">
                  <a:pos x="0" y="827"/>
                </a:cxn>
                <a:cxn ang="0">
                  <a:pos x="206" y="827"/>
                </a:cxn>
                <a:cxn ang="0">
                  <a:pos x="203" y="827"/>
                </a:cxn>
                <a:cxn ang="0">
                  <a:pos x="206" y="825"/>
                </a:cxn>
                <a:cxn ang="0">
                  <a:pos x="0" y="0"/>
                </a:cxn>
              </a:cxnLst>
              <a:rect l="0" t="0" r="r" b="b"/>
              <a:pathLst>
                <a:path w="206" h="827">
                  <a:moveTo>
                    <a:pt x="0" y="0"/>
                  </a:moveTo>
                  <a:lnTo>
                    <a:pt x="0" y="827"/>
                  </a:lnTo>
                  <a:lnTo>
                    <a:pt x="206" y="827"/>
                  </a:lnTo>
                  <a:lnTo>
                    <a:pt x="203" y="827"/>
                  </a:lnTo>
                  <a:lnTo>
                    <a:pt x="206" y="825"/>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7" name="Freeform 33"/>
            <p:cNvSpPr>
              <a:spLocks/>
            </p:cNvSpPr>
            <p:nvPr/>
          </p:nvSpPr>
          <p:spPr bwMode="auto">
            <a:xfrm>
              <a:off x="3581629" y="2525713"/>
              <a:ext cx="620901" cy="608013"/>
            </a:xfrm>
            <a:custGeom>
              <a:avLst/>
              <a:gdLst/>
              <a:ahLst/>
              <a:cxnLst>
                <a:cxn ang="0">
                  <a:pos x="195" y="0"/>
                </a:cxn>
                <a:cxn ang="0">
                  <a:pos x="391" y="383"/>
                </a:cxn>
                <a:cxn ang="0">
                  <a:pos x="0" y="383"/>
                </a:cxn>
                <a:cxn ang="0">
                  <a:pos x="195" y="0"/>
                </a:cxn>
              </a:cxnLst>
              <a:rect l="0" t="0" r="r" b="b"/>
              <a:pathLst>
                <a:path w="391" h="383">
                  <a:moveTo>
                    <a:pt x="195" y="0"/>
                  </a:moveTo>
                  <a:lnTo>
                    <a:pt x="391" y="383"/>
                  </a:lnTo>
                  <a:lnTo>
                    <a:pt x="0" y="383"/>
                  </a:lnTo>
                  <a:lnTo>
                    <a:pt x="195" y="0"/>
                  </a:lnTo>
                  <a:close/>
                </a:path>
              </a:pathLst>
            </a:custGeom>
            <a:solidFill>
              <a:schemeClr val="tx2">
                <a:alpha val="9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dirty="0">
                <a:solidFill>
                  <a:schemeClr val="bg1">
                    <a:lumMod val="65000"/>
                  </a:schemeClr>
                </a:solidFill>
                <a:latin typeface="+mn-lt"/>
              </a:endParaRPr>
            </a:p>
          </p:txBody>
        </p:sp>
        <p:sp>
          <p:nvSpPr>
            <p:cNvPr id="118" name="Freeform 34"/>
            <p:cNvSpPr>
              <a:spLocks/>
            </p:cNvSpPr>
            <p:nvPr/>
          </p:nvSpPr>
          <p:spPr bwMode="auto">
            <a:xfrm>
              <a:off x="4885851" y="2525713"/>
              <a:ext cx="620901" cy="608013"/>
            </a:xfrm>
            <a:custGeom>
              <a:avLst/>
              <a:gdLst/>
              <a:ahLst/>
              <a:cxnLst>
                <a:cxn ang="0">
                  <a:pos x="195" y="0"/>
                </a:cxn>
                <a:cxn ang="0">
                  <a:pos x="391" y="383"/>
                </a:cxn>
                <a:cxn ang="0">
                  <a:pos x="0" y="383"/>
                </a:cxn>
                <a:cxn ang="0">
                  <a:pos x="195" y="0"/>
                </a:cxn>
              </a:cxnLst>
              <a:rect l="0" t="0" r="r" b="b"/>
              <a:pathLst>
                <a:path w="391" h="383">
                  <a:moveTo>
                    <a:pt x="195" y="0"/>
                  </a:moveTo>
                  <a:lnTo>
                    <a:pt x="391" y="383"/>
                  </a:lnTo>
                  <a:lnTo>
                    <a:pt x="0" y="383"/>
                  </a:lnTo>
                  <a:lnTo>
                    <a:pt x="195"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19" name="Freeform 35"/>
            <p:cNvSpPr>
              <a:spLocks/>
            </p:cNvSpPr>
            <p:nvPr/>
          </p:nvSpPr>
          <p:spPr bwMode="auto">
            <a:xfrm>
              <a:off x="5199039" y="2530476"/>
              <a:ext cx="307713" cy="603250"/>
            </a:xfrm>
            <a:custGeom>
              <a:avLst/>
              <a:gdLst/>
              <a:ahLst/>
              <a:cxnLst>
                <a:cxn ang="0">
                  <a:pos x="0" y="0"/>
                </a:cxn>
                <a:cxn ang="0">
                  <a:pos x="0" y="0"/>
                </a:cxn>
                <a:cxn ang="0">
                  <a:pos x="194" y="380"/>
                </a:cxn>
                <a:cxn ang="0">
                  <a:pos x="0" y="0"/>
                </a:cxn>
              </a:cxnLst>
              <a:rect l="0" t="0" r="r" b="b"/>
              <a:pathLst>
                <a:path w="194" h="380">
                  <a:moveTo>
                    <a:pt x="0" y="0"/>
                  </a:moveTo>
                  <a:lnTo>
                    <a:pt x="0" y="0"/>
                  </a:lnTo>
                  <a:lnTo>
                    <a:pt x="194" y="380"/>
                  </a:lnTo>
                  <a:lnTo>
                    <a:pt x="0" y="0"/>
                  </a:lnTo>
                  <a:close/>
                </a:path>
              </a:pathLst>
            </a:custGeom>
            <a:solidFill>
              <a:srgbClr val="CCCCCC"/>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0" name="Freeform 36"/>
            <p:cNvSpPr>
              <a:spLocks/>
            </p:cNvSpPr>
            <p:nvPr/>
          </p:nvSpPr>
          <p:spPr bwMode="auto">
            <a:xfrm>
              <a:off x="5199039" y="2530476"/>
              <a:ext cx="307713" cy="603250"/>
            </a:xfrm>
            <a:custGeom>
              <a:avLst/>
              <a:gdLst/>
              <a:ahLst/>
              <a:cxnLst>
                <a:cxn ang="0">
                  <a:pos x="0" y="0"/>
                </a:cxn>
                <a:cxn ang="0">
                  <a:pos x="0" y="0"/>
                </a:cxn>
                <a:cxn ang="0">
                  <a:pos x="194" y="380"/>
                </a:cxn>
                <a:cxn ang="0">
                  <a:pos x="0" y="0"/>
                </a:cxn>
              </a:cxnLst>
              <a:rect l="0" t="0" r="r" b="b"/>
              <a:pathLst>
                <a:path w="194" h="380">
                  <a:moveTo>
                    <a:pt x="0" y="0"/>
                  </a:moveTo>
                  <a:lnTo>
                    <a:pt x="0" y="0"/>
                  </a:lnTo>
                  <a:lnTo>
                    <a:pt x="194" y="380"/>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1" name="Freeform 37"/>
            <p:cNvSpPr>
              <a:spLocks/>
            </p:cNvSpPr>
            <p:nvPr/>
          </p:nvSpPr>
          <p:spPr bwMode="auto">
            <a:xfrm>
              <a:off x="3893723" y="2530476"/>
              <a:ext cx="308808" cy="603250"/>
            </a:xfrm>
            <a:custGeom>
              <a:avLst/>
              <a:gdLst/>
              <a:ahLst/>
              <a:cxnLst>
                <a:cxn ang="0">
                  <a:pos x="0" y="0"/>
                </a:cxn>
                <a:cxn ang="0">
                  <a:pos x="0" y="380"/>
                </a:cxn>
                <a:cxn ang="0">
                  <a:pos x="194" y="380"/>
                </a:cxn>
                <a:cxn ang="0">
                  <a:pos x="0" y="0"/>
                </a:cxn>
              </a:cxnLst>
              <a:rect l="0" t="0" r="r" b="b"/>
              <a:pathLst>
                <a:path w="194" h="380">
                  <a:moveTo>
                    <a:pt x="0" y="0"/>
                  </a:moveTo>
                  <a:lnTo>
                    <a:pt x="0" y="380"/>
                  </a:lnTo>
                  <a:lnTo>
                    <a:pt x="194" y="380"/>
                  </a:lnTo>
                  <a:lnTo>
                    <a:pt x="0" y="0"/>
                  </a:lnTo>
                  <a:close/>
                </a:path>
              </a:pathLst>
            </a:custGeom>
            <a:solidFill>
              <a:schemeClr val="tx2">
                <a:lumMod val="75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2" name="Freeform 38"/>
            <p:cNvSpPr>
              <a:spLocks/>
            </p:cNvSpPr>
            <p:nvPr/>
          </p:nvSpPr>
          <p:spPr bwMode="auto">
            <a:xfrm>
              <a:off x="5199039" y="2530476"/>
              <a:ext cx="307713" cy="603250"/>
            </a:xfrm>
            <a:custGeom>
              <a:avLst/>
              <a:gdLst/>
              <a:ahLst/>
              <a:cxnLst>
                <a:cxn ang="0">
                  <a:pos x="0" y="0"/>
                </a:cxn>
                <a:cxn ang="0">
                  <a:pos x="0" y="380"/>
                </a:cxn>
                <a:cxn ang="0">
                  <a:pos x="194" y="380"/>
                </a:cxn>
                <a:cxn ang="0">
                  <a:pos x="0" y="0"/>
                </a:cxn>
              </a:cxnLst>
              <a:rect l="0" t="0" r="r" b="b"/>
              <a:pathLst>
                <a:path w="194" h="380">
                  <a:moveTo>
                    <a:pt x="0" y="0"/>
                  </a:moveTo>
                  <a:lnTo>
                    <a:pt x="0" y="380"/>
                  </a:lnTo>
                  <a:lnTo>
                    <a:pt x="194" y="380"/>
                  </a:lnTo>
                  <a:lnTo>
                    <a:pt x="0" y="0"/>
                  </a:lnTo>
                </a:path>
              </a:pathLst>
            </a:custGeom>
            <a:no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3" name="Freeform 39"/>
            <p:cNvSpPr>
              <a:spLocks/>
            </p:cNvSpPr>
            <p:nvPr/>
          </p:nvSpPr>
          <p:spPr bwMode="auto">
            <a:xfrm>
              <a:off x="3985708" y="2246313"/>
              <a:ext cx="662513" cy="887413"/>
            </a:xfrm>
            <a:custGeom>
              <a:avLst/>
              <a:gdLst/>
              <a:ahLst/>
              <a:cxnLst>
                <a:cxn ang="0">
                  <a:pos x="209" y="0"/>
                </a:cxn>
                <a:cxn ang="0">
                  <a:pos x="417" y="559"/>
                </a:cxn>
                <a:cxn ang="0">
                  <a:pos x="0" y="559"/>
                </a:cxn>
                <a:cxn ang="0">
                  <a:pos x="209" y="0"/>
                </a:cxn>
              </a:cxnLst>
              <a:rect l="0" t="0" r="r" b="b"/>
              <a:pathLst>
                <a:path w="417" h="559">
                  <a:moveTo>
                    <a:pt x="209" y="0"/>
                  </a:moveTo>
                  <a:lnTo>
                    <a:pt x="417" y="559"/>
                  </a:lnTo>
                  <a:lnTo>
                    <a:pt x="0" y="559"/>
                  </a:lnTo>
                  <a:lnTo>
                    <a:pt x="209" y="0"/>
                  </a:lnTo>
                  <a:close/>
                </a:path>
              </a:pathLst>
            </a:custGeom>
            <a:solidFill>
              <a:schemeClr val="accent1">
                <a:lumMod val="75000"/>
                <a:alpha val="9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4" name="Freeform 41"/>
            <p:cNvSpPr>
              <a:spLocks/>
            </p:cNvSpPr>
            <p:nvPr/>
          </p:nvSpPr>
          <p:spPr bwMode="auto">
            <a:xfrm>
              <a:off x="4320798" y="2254251"/>
              <a:ext cx="327424" cy="879475"/>
            </a:xfrm>
            <a:custGeom>
              <a:avLst/>
              <a:gdLst/>
              <a:ahLst/>
              <a:cxnLst>
                <a:cxn ang="0">
                  <a:pos x="0" y="0"/>
                </a:cxn>
                <a:cxn ang="0">
                  <a:pos x="0" y="554"/>
                </a:cxn>
                <a:cxn ang="0">
                  <a:pos x="206" y="554"/>
                </a:cxn>
                <a:cxn ang="0">
                  <a:pos x="0" y="0"/>
                </a:cxn>
              </a:cxnLst>
              <a:rect l="0" t="0" r="r" b="b"/>
              <a:pathLst>
                <a:path w="206" h="554">
                  <a:moveTo>
                    <a:pt x="0" y="0"/>
                  </a:moveTo>
                  <a:lnTo>
                    <a:pt x="0" y="554"/>
                  </a:lnTo>
                  <a:lnTo>
                    <a:pt x="206" y="554"/>
                  </a:lnTo>
                  <a:lnTo>
                    <a:pt x="0" y="0"/>
                  </a:lnTo>
                  <a:close/>
                </a:path>
              </a:pathLst>
            </a:custGeom>
            <a:solidFill>
              <a:schemeClr val="accent1"/>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5" name="Freeform 29"/>
            <p:cNvSpPr>
              <a:spLocks/>
            </p:cNvSpPr>
            <p:nvPr/>
          </p:nvSpPr>
          <p:spPr bwMode="auto">
            <a:xfrm>
              <a:off x="4443445" y="1809751"/>
              <a:ext cx="661418" cy="1323975"/>
            </a:xfrm>
            <a:custGeom>
              <a:avLst/>
              <a:gdLst/>
              <a:ahLst/>
              <a:cxnLst>
                <a:cxn ang="0">
                  <a:pos x="209" y="0"/>
                </a:cxn>
                <a:cxn ang="0">
                  <a:pos x="417" y="834"/>
                </a:cxn>
                <a:cxn ang="0">
                  <a:pos x="0" y="834"/>
                </a:cxn>
                <a:cxn ang="0">
                  <a:pos x="209" y="0"/>
                </a:cxn>
              </a:cxnLst>
              <a:rect l="0" t="0" r="r" b="b"/>
              <a:pathLst>
                <a:path w="417" h="834">
                  <a:moveTo>
                    <a:pt x="209" y="0"/>
                  </a:moveTo>
                  <a:lnTo>
                    <a:pt x="417" y="834"/>
                  </a:lnTo>
                  <a:lnTo>
                    <a:pt x="0" y="834"/>
                  </a:lnTo>
                  <a:lnTo>
                    <a:pt x="209" y="0"/>
                  </a:lnTo>
                  <a:close/>
                </a:path>
              </a:pathLst>
            </a:custGeom>
            <a:solidFill>
              <a:schemeClr val="accent2">
                <a:lumMod val="75000"/>
                <a:alpha val="9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6" name="Freeform 31"/>
            <p:cNvSpPr>
              <a:spLocks/>
            </p:cNvSpPr>
            <p:nvPr/>
          </p:nvSpPr>
          <p:spPr bwMode="auto">
            <a:xfrm>
              <a:off x="4778534" y="1820863"/>
              <a:ext cx="326329" cy="1312863"/>
            </a:xfrm>
            <a:custGeom>
              <a:avLst/>
              <a:gdLst/>
              <a:ahLst/>
              <a:cxnLst>
                <a:cxn ang="0">
                  <a:pos x="0" y="0"/>
                </a:cxn>
                <a:cxn ang="0">
                  <a:pos x="0" y="827"/>
                </a:cxn>
                <a:cxn ang="0">
                  <a:pos x="206" y="827"/>
                </a:cxn>
                <a:cxn ang="0">
                  <a:pos x="203" y="827"/>
                </a:cxn>
                <a:cxn ang="0">
                  <a:pos x="206" y="825"/>
                </a:cxn>
                <a:cxn ang="0">
                  <a:pos x="0" y="0"/>
                </a:cxn>
              </a:cxnLst>
              <a:rect l="0" t="0" r="r" b="b"/>
              <a:pathLst>
                <a:path w="206" h="827">
                  <a:moveTo>
                    <a:pt x="0" y="0"/>
                  </a:moveTo>
                  <a:lnTo>
                    <a:pt x="0" y="827"/>
                  </a:lnTo>
                  <a:lnTo>
                    <a:pt x="206" y="827"/>
                  </a:lnTo>
                  <a:lnTo>
                    <a:pt x="203" y="827"/>
                  </a:lnTo>
                  <a:lnTo>
                    <a:pt x="206" y="825"/>
                  </a:lnTo>
                  <a:lnTo>
                    <a:pt x="0" y="0"/>
                  </a:lnTo>
                  <a:close/>
                </a:path>
              </a:pathLst>
            </a:custGeom>
            <a:solidFill>
              <a:schemeClr val="accent2"/>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7" name="Freeform 13"/>
            <p:cNvSpPr>
              <a:spLocks/>
            </p:cNvSpPr>
            <p:nvPr/>
          </p:nvSpPr>
          <p:spPr bwMode="auto">
            <a:xfrm>
              <a:off x="4927463" y="2371726"/>
              <a:ext cx="635137" cy="754062"/>
            </a:xfrm>
            <a:custGeom>
              <a:avLst/>
              <a:gdLst/>
              <a:ahLst/>
              <a:cxnLst>
                <a:cxn ang="0">
                  <a:pos x="202" y="0"/>
                </a:cxn>
                <a:cxn ang="0">
                  <a:pos x="400" y="475"/>
                </a:cxn>
                <a:cxn ang="0">
                  <a:pos x="0" y="475"/>
                </a:cxn>
                <a:cxn ang="0">
                  <a:pos x="202" y="0"/>
                </a:cxn>
              </a:cxnLst>
              <a:rect l="0" t="0" r="r" b="b"/>
              <a:pathLst>
                <a:path w="400" h="475">
                  <a:moveTo>
                    <a:pt x="202" y="0"/>
                  </a:moveTo>
                  <a:lnTo>
                    <a:pt x="400" y="475"/>
                  </a:lnTo>
                  <a:lnTo>
                    <a:pt x="0" y="475"/>
                  </a:lnTo>
                  <a:lnTo>
                    <a:pt x="202" y="0"/>
                  </a:lnTo>
                  <a:close/>
                </a:path>
              </a:pathLst>
            </a:custGeom>
            <a:solidFill>
              <a:schemeClr val="accent3">
                <a:lumMod val="75000"/>
                <a:alpha val="90000"/>
              </a:schemeClr>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sp>
          <p:nvSpPr>
            <p:cNvPr id="128" name="Freeform 17"/>
            <p:cNvSpPr>
              <a:spLocks/>
            </p:cNvSpPr>
            <p:nvPr/>
          </p:nvSpPr>
          <p:spPr bwMode="auto">
            <a:xfrm>
              <a:off x="5248316" y="2378076"/>
              <a:ext cx="314284" cy="747712"/>
            </a:xfrm>
            <a:custGeom>
              <a:avLst/>
              <a:gdLst/>
              <a:ahLst/>
              <a:cxnLst>
                <a:cxn ang="0">
                  <a:pos x="0" y="0"/>
                </a:cxn>
                <a:cxn ang="0">
                  <a:pos x="0" y="471"/>
                </a:cxn>
                <a:cxn ang="0">
                  <a:pos x="198" y="471"/>
                </a:cxn>
                <a:cxn ang="0">
                  <a:pos x="198" y="471"/>
                </a:cxn>
                <a:cxn ang="0">
                  <a:pos x="198" y="471"/>
                </a:cxn>
                <a:cxn ang="0">
                  <a:pos x="0" y="0"/>
                </a:cxn>
              </a:cxnLst>
              <a:rect l="0" t="0" r="r" b="b"/>
              <a:pathLst>
                <a:path w="198" h="471">
                  <a:moveTo>
                    <a:pt x="0" y="0"/>
                  </a:moveTo>
                  <a:lnTo>
                    <a:pt x="0" y="471"/>
                  </a:lnTo>
                  <a:lnTo>
                    <a:pt x="198" y="471"/>
                  </a:lnTo>
                  <a:lnTo>
                    <a:pt x="198" y="471"/>
                  </a:lnTo>
                  <a:lnTo>
                    <a:pt x="198" y="471"/>
                  </a:lnTo>
                  <a:lnTo>
                    <a:pt x="0" y="0"/>
                  </a:lnTo>
                  <a:close/>
                </a:path>
              </a:pathLst>
            </a:custGeom>
            <a:solidFill>
              <a:schemeClr val="accent3"/>
            </a:solidFill>
            <a:ln w="9525">
              <a:noFill/>
              <a:round/>
              <a:headEnd/>
              <a:tailEnd/>
            </a:ln>
            <a:effectLst>
              <a:outerShdw blurRad="50800" dist="50800" dir="5400000" algn="ctr" rotWithShape="0">
                <a:srgbClr val="000000">
                  <a:alpha val="0"/>
                </a:srgbClr>
              </a:outerShdw>
            </a:effectLst>
          </p:spPr>
          <p:txBody>
            <a:bodyPr/>
            <a:lstStyle/>
            <a:p>
              <a:pPr eaLnBrk="1" fontAlgn="auto" hangingPunct="1">
                <a:spcBef>
                  <a:spcPts val="0"/>
                </a:spcBef>
                <a:spcAft>
                  <a:spcPts val="0"/>
                </a:spcAft>
                <a:defRPr/>
              </a:pPr>
              <a:endParaRPr lang="en-US" sz="3300">
                <a:solidFill>
                  <a:schemeClr val="bg1">
                    <a:lumMod val="65000"/>
                  </a:schemeClr>
                </a:solidFill>
                <a:latin typeface="+mn-lt"/>
              </a:endParaRPr>
            </a:p>
          </p:txBody>
        </p:sp>
      </p:grpSp>
      <p:grpSp>
        <p:nvGrpSpPr>
          <p:cNvPr id="129" name="Group 64"/>
          <p:cNvGrpSpPr>
            <a:grpSpLocks/>
          </p:cNvGrpSpPr>
          <p:nvPr/>
        </p:nvGrpSpPr>
        <p:grpSpPr bwMode="auto">
          <a:xfrm>
            <a:off x="2093309" y="7075293"/>
            <a:ext cx="8214585" cy="1020663"/>
            <a:chOff x="1346796" y="3286721"/>
            <a:chExt cx="5919192" cy="748191"/>
          </a:xfrm>
        </p:grpSpPr>
        <p:sp>
          <p:nvSpPr>
            <p:cNvPr id="130" name="Oval 45"/>
            <p:cNvSpPr>
              <a:spLocks noChangeArrowheads="1"/>
            </p:cNvSpPr>
            <p:nvPr/>
          </p:nvSpPr>
          <p:spPr bwMode="auto">
            <a:xfrm>
              <a:off x="1346796" y="3289898"/>
              <a:ext cx="179418" cy="192211"/>
            </a:xfrm>
            <a:prstGeom prst="ellipse">
              <a:avLst/>
            </a:prstGeom>
            <a:solidFill>
              <a:schemeClr val="accent1"/>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1" name="Oval 46"/>
            <p:cNvSpPr>
              <a:spLocks noChangeArrowheads="1"/>
            </p:cNvSpPr>
            <p:nvPr/>
          </p:nvSpPr>
          <p:spPr bwMode="auto">
            <a:xfrm>
              <a:off x="1996193" y="3289898"/>
              <a:ext cx="181005" cy="192211"/>
            </a:xfrm>
            <a:prstGeom prst="ellipse">
              <a:avLst/>
            </a:prstGeom>
            <a:solidFill>
              <a:schemeClr val="accent2"/>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2" name="Oval 47"/>
            <p:cNvSpPr>
              <a:spLocks noChangeArrowheads="1"/>
            </p:cNvSpPr>
            <p:nvPr/>
          </p:nvSpPr>
          <p:spPr bwMode="auto">
            <a:xfrm>
              <a:off x="2704337" y="3289898"/>
              <a:ext cx="179417" cy="192211"/>
            </a:xfrm>
            <a:prstGeom prst="ellipse">
              <a:avLst/>
            </a:prstGeom>
            <a:solidFill>
              <a:schemeClr val="accent3"/>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3" name="Oval 48"/>
            <p:cNvSpPr>
              <a:spLocks noChangeArrowheads="1"/>
            </p:cNvSpPr>
            <p:nvPr/>
          </p:nvSpPr>
          <p:spPr bwMode="auto">
            <a:xfrm>
              <a:off x="3290222" y="3286721"/>
              <a:ext cx="179418" cy="192211"/>
            </a:xfrm>
            <a:prstGeom prst="ellipse">
              <a:avLst/>
            </a:prstGeom>
            <a:solidFill>
              <a:schemeClr val="accent4"/>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4" name="Oval 49"/>
            <p:cNvSpPr>
              <a:spLocks noChangeArrowheads="1"/>
            </p:cNvSpPr>
            <p:nvPr/>
          </p:nvSpPr>
          <p:spPr bwMode="auto">
            <a:xfrm>
              <a:off x="3868169" y="3297841"/>
              <a:ext cx="181005" cy="192210"/>
            </a:xfrm>
            <a:prstGeom prst="ellipse">
              <a:avLst/>
            </a:prstGeom>
            <a:solidFill>
              <a:schemeClr val="accent5"/>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5" name="Oval 50"/>
            <p:cNvSpPr>
              <a:spLocks noChangeArrowheads="1"/>
            </p:cNvSpPr>
            <p:nvPr/>
          </p:nvSpPr>
          <p:spPr bwMode="auto">
            <a:xfrm>
              <a:off x="4466757" y="3297841"/>
              <a:ext cx="181005" cy="192210"/>
            </a:xfrm>
            <a:prstGeom prst="ellipse">
              <a:avLst/>
            </a:prstGeom>
            <a:solidFill>
              <a:schemeClr val="accent6"/>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6" name="Oval 51"/>
            <p:cNvSpPr>
              <a:spLocks noChangeArrowheads="1"/>
            </p:cNvSpPr>
            <p:nvPr/>
          </p:nvSpPr>
          <p:spPr bwMode="auto">
            <a:xfrm>
              <a:off x="5078046" y="3297841"/>
              <a:ext cx="179418" cy="192210"/>
            </a:xfrm>
            <a:prstGeom prst="ellipse">
              <a:avLst/>
            </a:prstGeom>
            <a:solidFill>
              <a:schemeClr val="tx2"/>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7" name="Oval 53"/>
            <p:cNvSpPr>
              <a:spLocks noChangeArrowheads="1"/>
            </p:cNvSpPr>
            <p:nvPr/>
          </p:nvSpPr>
          <p:spPr bwMode="auto">
            <a:xfrm>
              <a:off x="5719504" y="3289898"/>
              <a:ext cx="179418" cy="192211"/>
            </a:xfrm>
            <a:prstGeom prst="ellipse">
              <a:avLst/>
            </a:prstGeom>
            <a:solidFill>
              <a:schemeClr val="accent1">
                <a:lumMod val="75000"/>
              </a:schemeClr>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8" name="Oval 53"/>
            <p:cNvSpPr>
              <a:spLocks noChangeArrowheads="1"/>
            </p:cNvSpPr>
            <p:nvPr/>
          </p:nvSpPr>
          <p:spPr bwMode="auto">
            <a:xfrm>
              <a:off x="6394305" y="3299429"/>
              <a:ext cx="179417" cy="192211"/>
            </a:xfrm>
            <a:prstGeom prst="ellipse">
              <a:avLst/>
            </a:prstGeom>
            <a:solidFill>
              <a:schemeClr val="accent2">
                <a:lumMod val="75000"/>
              </a:schemeClr>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sp>
          <p:nvSpPr>
            <p:cNvPr id="139" name="Oval 47"/>
            <p:cNvSpPr>
              <a:spLocks noChangeArrowheads="1"/>
            </p:cNvSpPr>
            <p:nvPr/>
          </p:nvSpPr>
          <p:spPr bwMode="auto">
            <a:xfrm>
              <a:off x="7086571" y="3296252"/>
              <a:ext cx="179417" cy="192211"/>
            </a:xfrm>
            <a:prstGeom prst="ellipse">
              <a:avLst/>
            </a:prstGeom>
            <a:solidFill>
              <a:schemeClr val="accent3">
                <a:lumMod val="75000"/>
              </a:schemeClr>
            </a:solidFill>
            <a:ln w="9525">
              <a:noFill/>
              <a:round/>
              <a:headEnd/>
              <a:tailEnd/>
            </a:ln>
            <a:effectLst>
              <a:outerShdw blurRad="50800" dist="50800" dir="5400000" algn="ctr" rotWithShape="0">
                <a:srgbClr val="000000">
                  <a:alpha val="0"/>
                </a:srgbClr>
              </a:outerShdw>
            </a:effectLst>
          </p:spPr>
          <p:txBody>
            <a:bodyPr/>
            <a:lstStyle/>
            <a:p>
              <a:pPr eaLnBrk="1" hangingPunct="1"/>
              <a:endParaRPr lang="en-US" sz="3300">
                <a:solidFill>
                  <a:srgbClr val="A6A6A6"/>
                </a:solidFill>
              </a:endParaRPr>
            </a:p>
          </p:txBody>
        </p:sp>
        <p:cxnSp>
          <p:nvCxnSpPr>
            <p:cNvPr id="140" name="Straight Connector 96"/>
            <p:cNvCxnSpPr/>
            <p:nvPr/>
          </p:nvCxnSpPr>
          <p:spPr>
            <a:xfrm rot="5400000">
              <a:off x="1189491" y="3764864"/>
              <a:ext cx="4924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97"/>
            <p:cNvCxnSpPr/>
            <p:nvPr/>
          </p:nvCxnSpPr>
          <p:spPr>
            <a:xfrm rot="5400000">
              <a:off x="1843650" y="3764864"/>
              <a:ext cx="4924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98"/>
            <p:cNvCxnSpPr/>
            <p:nvPr/>
          </p:nvCxnSpPr>
          <p:spPr>
            <a:xfrm rot="5400000">
              <a:off x="2540680" y="3764864"/>
              <a:ext cx="49244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99"/>
            <p:cNvCxnSpPr/>
            <p:nvPr/>
          </p:nvCxnSpPr>
          <p:spPr>
            <a:xfrm rot="5400000">
              <a:off x="3127359" y="3781544"/>
              <a:ext cx="49402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00"/>
            <p:cNvCxnSpPr/>
            <p:nvPr/>
          </p:nvCxnSpPr>
          <p:spPr>
            <a:xfrm rot="5400000">
              <a:off x="3714832" y="3787898"/>
              <a:ext cx="49402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01"/>
            <p:cNvCxnSpPr/>
            <p:nvPr/>
          </p:nvCxnSpPr>
          <p:spPr>
            <a:xfrm rot="5400000">
              <a:off x="4299926" y="3785515"/>
              <a:ext cx="494028" cy="15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02"/>
            <p:cNvCxnSpPr/>
            <p:nvPr/>
          </p:nvCxnSpPr>
          <p:spPr>
            <a:xfrm rot="5400000">
              <a:off x="4934238" y="3786309"/>
              <a:ext cx="49402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03"/>
            <p:cNvCxnSpPr/>
            <p:nvPr/>
          </p:nvCxnSpPr>
          <p:spPr>
            <a:xfrm rot="5400000">
              <a:off x="5555054" y="3776778"/>
              <a:ext cx="492440" cy="15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04"/>
            <p:cNvCxnSpPr/>
            <p:nvPr/>
          </p:nvCxnSpPr>
          <p:spPr>
            <a:xfrm rot="5400000">
              <a:off x="6229854" y="3778367"/>
              <a:ext cx="492440"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05"/>
            <p:cNvCxnSpPr/>
            <p:nvPr/>
          </p:nvCxnSpPr>
          <p:spPr>
            <a:xfrm rot="5400000">
              <a:off x="6937998" y="3778367"/>
              <a:ext cx="492440" cy="158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50" name="Group 145"/>
          <p:cNvGrpSpPr>
            <a:grpSpLocks/>
          </p:cNvGrpSpPr>
          <p:nvPr/>
        </p:nvGrpSpPr>
        <p:grpSpPr bwMode="auto">
          <a:xfrm>
            <a:off x="1650410" y="8098121"/>
            <a:ext cx="9148862" cy="435570"/>
            <a:chOff x="982985" y="5048946"/>
            <a:chExt cx="6591177" cy="318781"/>
          </a:xfrm>
        </p:grpSpPr>
        <p:sp>
          <p:nvSpPr>
            <p:cNvPr id="151" name="Title 13"/>
            <p:cNvSpPr txBox="1">
              <a:spLocks/>
            </p:cNvSpPr>
            <p:nvPr/>
          </p:nvSpPr>
          <p:spPr>
            <a:xfrm>
              <a:off x="982985" y="5060048"/>
              <a:ext cx="711187"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1" hangingPunct="1"/>
              <a:r>
                <a:rPr lang="en-US" sz="1500">
                  <a:solidFill>
                    <a:srgbClr val="797979"/>
                  </a:solidFill>
                </a:rPr>
                <a:t>Build</a:t>
              </a:r>
              <a:r>
                <a:rPr lang="id-ID" altLang="zh-CN" sz="1500">
                  <a:solidFill>
                    <a:srgbClr val="797979"/>
                  </a:solidFill>
                </a:rPr>
                <a:t>ing</a:t>
              </a:r>
              <a:endParaRPr lang="en-US" sz="1500">
                <a:solidFill>
                  <a:srgbClr val="797979"/>
                </a:solidFill>
              </a:endParaRPr>
            </a:p>
          </p:txBody>
        </p:sp>
        <p:sp>
          <p:nvSpPr>
            <p:cNvPr id="152" name="Title 13"/>
            <p:cNvSpPr txBox="1">
              <a:spLocks/>
            </p:cNvSpPr>
            <p:nvPr/>
          </p:nvSpPr>
          <p:spPr>
            <a:xfrm>
              <a:off x="1554474" y="5060048"/>
              <a:ext cx="819135"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1" hangingPunct="1"/>
              <a:r>
                <a:rPr lang="id-ID" altLang="zh-CN" sz="1500">
                  <a:solidFill>
                    <a:srgbClr val="797979"/>
                  </a:solidFill>
                </a:rPr>
                <a:t>Camera</a:t>
              </a:r>
              <a:endParaRPr lang="en-US" sz="1500">
                <a:solidFill>
                  <a:srgbClr val="797979"/>
                </a:solidFill>
              </a:endParaRPr>
            </a:p>
          </p:txBody>
        </p:sp>
        <p:sp>
          <p:nvSpPr>
            <p:cNvPr id="153" name="Title 13"/>
            <p:cNvSpPr txBox="1">
              <a:spLocks/>
            </p:cNvSpPr>
            <p:nvPr/>
          </p:nvSpPr>
          <p:spPr>
            <a:xfrm>
              <a:off x="2291061" y="5048946"/>
              <a:ext cx="819135"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1" hangingPunct="1"/>
              <a:r>
                <a:rPr lang="id-ID" altLang="zh-CN" sz="1500">
                  <a:solidFill>
                    <a:srgbClr val="797979"/>
                  </a:solidFill>
                </a:rPr>
                <a:t>Notebook</a:t>
              </a:r>
              <a:endParaRPr lang="en-US" sz="1500">
                <a:solidFill>
                  <a:srgbClr val="797979"/>
                </a:solidFill>
              </a:endParaRPr>
            </a:p>
          </p:txBody>
        </p:sp>
        <p:sp>
          <p:nvSpPr>
            <p:cNvPr id="154" name="Title 13"/>
            <p:cNvSpPr txBox="1">
              <a:spLocks/>
            </p:cNvSpPr>
            <p:nvPr/>
          </p:nvSpPr>
          <p:spPr>
            <a:xfrm>
              <a:off x="2826038" y="5056876"/>
              <a:ext cx="820723"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1" hangingPunct="1"/>
              <a:r>
                <a:rPr lang="id-ID" altLang="zh-CN" sz="1500">
                  <a:solidFill>
                    <a:srgbClr val="797979"/>
                  </a:solidFill>
                </a:rPr>
                <a:t>Design</a:t>
              </a:r>
              <a:endParaRPr lang="en-US" sz="1500">
                <a:solidFill>
                  <a:srgbClr val="797979"/>
                </a:solidFill>
              </a:endParaRPr>
            </a:p>
          </p:txBody>
        </p:sp>
        <p:sp>
          <p:nvSpPr>
            <p:cNvPr id="155" name="Title 13"/>
            <p:cNvSpPr txBox="1">
              <a:spLocks/>
            </p:cNvSpPr>
            <p:nvPr/>
          </p:nvSpPr>
          <p:spPr>
            <a:xfrm>
              <a:off x="3445151" y="5048946"/>
              <a:ext cx="819135"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1" hangingPunct="1"/>
              <a:r>
                <a:rPr lang="id-ID" altLang="zh-CN" sz="1500">
                  <a:solidFill>
                    <a:srgbClr val="797979"/>
                  </a:solidFill>
                </a:rPr>
                <a:t>Planning</a:t>
              </a:r>
              <a:endParaRPr lang="en-US" sz="1500">
                <a:solidFill>
                  <a:srgbClr val="797979"/>
                </a:solidFill>
              </a:endParaRPr>
            </a:p>
          </p:txBody>
        </p:sp>
        <p:sp>
          <p:nvSpPr>
            <p:cNvPr id="156" name="Title 13"/>
            <p:cNvSpPr txBox="1">
              <a:spLocks/>
            </p:cNvSpPr>
            <p:nvPr/>
          </p:nvSpPr>
          <p:spPr>
            <a:xfrm>
              <a:off x="4054740" y="5048946"/>
              <a:ext cx="819135"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1" hangingPunct="1"/>
              <a:r>
                <a:rPr lang="id-ID" altLang="zh-CN" sz="1500">
                  <a:solidFill>
                    <a:srgbClr val="797979"/>
                  </a:solidFill>
                </a:rPr>
                <a:t>Diagram</a:t>
              </a:r>
              <a:endParaRPr lang="en-US" sz="1500">
                <a:solidFill>
                  <a:srgbClr val="797979"/>
                </a:solidFill>
              </a:endParaRPr>
            </a:p>
          </p:txBody>
        </p:sp>
        <p:sp>
          <p:nvSpPr>
            <p:cNvPr id="157" name="Title 13"/>
            <p:cNvSpPr txBox="1">
              <a:spLocks/>
            </p:cNvSpPr>
            <p:nvPr/>
          </p:nvSpPr>
          <p:spPr>
            <a:xfrm>
              <a:off x="4526219" y="5050532"/>
              <a:ext cx="819135"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eaLnBrk="1" hangingPunct="1"/>
              <a:r>
                <a:rPr lang="id-ID" altLang="zh-CN" sz="1500">
                  <a:solidFill>
                    <a:srgbClr val="797979"/>
                  </a:solidFill>
                </a:rPr>
                <a:t>Code</a:t>
              </a:r>
              <a:endParaRPr lang="en-US" sz="1500">
                <a:solidFill>
                  <a:srgbClr val="797979"/>
                </a:solidFill>
              </a:endParaRPr>
            </a:p>
          </p:txBody>
        </p:sp>
        <p:sp>
          <p:nvSpPr>
            <p:cNvPr id="158" name="Title 13"/>
            <p:cNvSpPr txBox="1">
              <a:spLocks/>
            </p:cNvSpPr>
            <p:nvPr/>
          </p:nvSpPr>
          <p:spPr>
            <a:xfrm>
              <a:off x="5383453" y="5048946"/>
              <a:ext cx="819135"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id-ID" altLang="zh-CN" sz="1500">
                  <a:solidFill>
                    <a:srgbClr val="797979"/>
                  </a:solidFill>
                </a:rPr>
                <a:t>Flowchart</a:t>
              </a:r>
              <a:endParaRPr lang="en-US" sz="1500">
                <a:solidFill>
                  <a:srgbClr val="797979"/>
                </a:solidFill>
              </a:endParaRPr>
            </a:p>
          </p:txBody>
        </p:sp>
        <p:sp>
          <p:nvSpPr>
            <p:cNvPr id="159" name="Title 13"/>
            <p:cNvSpPr txBox="1">
              <a:spLocks/>
            </p:cNvSpPr>
            <p:nvPr/>
          </p:nvSpPr>
          <p:spPr>
            <a:xfrm>
              <a:off x="6069240" y="5048946"/>
              <a:ext cx="819135"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id-ID" altLang="zh-CN" sz="1500">
                  <a:solidFill>
                    <a:srgbClr val="797979"/>
                  </a:solidFill>
                </a:rPr>
                <a:t>Database</a:t>
              </a:r>
              <a:endParaRPr lang="en-US" sz="1500">
                <a:solidFill>
                  <a:srgbClr val="797979"/>
                </a:solidFill>
              </a:endParaRPr>
            </a:p>
          </p:txBody>
        </p:sp>
        <p:sp>
          <p:nvSpPr>
            <p:cNvPr id="160" name="Title 13"/>
            <p:cNvSpPr txBox="1">
              <a:spLocks/>
            </p:cNvSpPr>
            <p:nvPr/>
          </p:nvSpPr>
          <p:spPr>
            <a:xfrm>
              <a:off x="6755027" y="5048946"/>
              <a:ext cx="819135" cy="307679"/>
            </a:xfrm>
            <a:prstGeom prst="rect">
              <a:avLst/>
            </a:prstGeom>
          </p:spPr>
          <p:txBody>
            <a:bodyPr anchor="ctr">
              <a:norm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r>
                <a:rPr lang="id-ID" altLang="zh-CN" sz="1500">
                  <a:solidFill>
                    <a:srgbClr val="797979"/>
                  </a:solidFill>
                </a:rPr>
                <a:t>Password</a:t>
              </a:r>
              <a:endParaRPr lang="en-US" sz="1500">
                <a:solidFill>
                  <a:srgbClr val="797979"/>
                </a:solidFill>
              </a:endParaRPr>
            </a:p>
          </p:txBody>
        </p:sp>
      </p:grpSp>
      <p:grpSp>
        <p:nvGrpSpPr>
          <p:cNvPr id="161" name="Group 75"/>
          <p:cNvGrpSpPr>
            <a:grpSpLocks/>
          </p:cNvGrpSpPr>
          <p:nvPr/>
        </p:nvGrpSpPr>
        <p:grpSpPr bwMode="auto">
          <a:xfrm>
            <a:off x="2020595" y="4145493"/>
            <a:ext cx="8355608" cy="1779117"/>
            <a:chOff x="1295400" y="1141678"/>
            <a:chExt cx="6019322" cy="1302274"/>
          </a:xfrm>
        </p:grpSpPr>
        <p:sp>
          <p:nvSpPr>
            <p:cNvPr id="162" name="Freeform 7"/>
            <p:cNvSpPr>
              <a:spLocks noEditPoints="1"/>
            </p:cNvSpPr>
            <p:nvPr/>
          </p:nvSpPr>
          <p:spPr bwMode="auto">
            <a:xfrm>
              <a:off x="6357535" y="1293954"/>
              <a:ext cx="271441" cy="46475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lumMod val="75000"/>
              </a:schemeClr>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63" name="Freeform 7"/>
            <p:cNvSpPr>
              <a:spLocks noEditPoints="1"/>
            </p:cNvSpPr>
            <p:nvPr/>
          </p:nvSpPr>
          <p:spPr bwMode="auto">
            <a:xfrm>
              <a:off x="7043281" y="1826918"/>
              <a:ext cx="271441" cy="46475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lumMod val="75000"/>
              </a:schemeClr>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64" name="Freeform 7"/>
            <p:cNvSpPr>
              <a:spLocks noEditPoints="1"/>
            </p:cNvSpPr>
            <p:nvPr/>
          </p:nvSpPr>
          <p:spPr bwMode="auto">
            <a:xfrm>
              <a:off x="1295400" y="1596919"/>
              <a:ext cx="271440" cy="46475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65" name="Freeform 7"/>
            <p:cNvSpPr>
              <a:spLocks noEditPoints="1"/>
            </p:cNvSpPr>
            <p:nvPr/>
          </p:nvSpPr>
          <p:spPr bwMode="auto">
            <a:xfrm>
              <a:off x="1981146" y="1141678"/>
              <a:ext cx="271440" cy="46475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66" name="Freeform 7"/>
            <p:cNvSpPr>
              <a:spLocks noEditPoints="1"/>
            </p:cNvSpPr>
            <p:nvPr/>
          </p:nvSpPr>
          <p:spPr bwMode="auto">
            <a:xfrm>
              <a:off x="2644668" y="1882436"/>
              <a:ext cx="271440" cy="46475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67" name="Freeform 7"/>
            <p:cNvSpPr>
              <a:spLocks noEditPoints="1"/>
            </p:cNvSpPr>
            <p:nvPr/>
          </p:nvSpPr>
          <p:spPr bwMode="auto">
            <a:xfrm>
              <a:off x="3243107" y="1522367"/>
              <a:ext cx="271441" cy="46475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68" name="Freeform 7"/>
            <p:cNvSpPr>
              <a:spLocks noEditPoints="1"/>
            </p:cNvSpPr>
            <p:nvPr/>
          </p:nvSpPr>
          <p:spPr bwMode="auto">
            <a:xfrm>
              <a:off x="3841548" y="1730160"/>
              <a:ext cx="273028" cy="463172"/>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69" name="Freeform 7"/>
            <p:cNvSpPr>
              <a:spLocks noEditPoints="1"/>
            </p:cNvSpPr>
            <p:nvPr/>
          </p:nvSpPr>
          <p:spPr bwMode="auto">
            <a:xfrm>
              <a:off x="4419352" y="1293954"/>
              <a:ext cx="273028" cy="46475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70" name="Freeform 7"/>
            <p:cNvSpPr>
              <a:spLocks noEditPoints="1"/>
            </p:cNvSpPr>
            <p:nvPr/>
          </p:nvSpPr>
          <p:spPr bwMode="auto">
            <a:xfrm>
              <a:off x="5060651" y="1979194"/>
              <a:ext cx="273028" cy="46475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tx2"/>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sp>
          <p:nvSpPr>
            <p:cNvPr id="171" name="Freeform 7"/>
            <p:cNvSpPr>
              <a:spLocks noEditPoints="1"/>
            </p:cNvSpPr>
            <p:nvPr/>
          </p:nvSpPr>
          <p:spPr bwMode="auto">
            <a:xfrm>
              <a:off x="5681314" y="1760298"/>
              <a:ext cx="271441" cy="463172"/>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lumMod val="75000"/>
              </a:schemeClr>
            </a:solidFill>
            <a:ln>
              <a:noFill/>
            </a:ln>
          </p:spPr>
          <p:txBody>
            <a:bodyPr/>
            <a:lstStyle/>
            <a:p>
              <a:pPr eaLnBrk="1" fontAlgn="auto" hangingPunct="1">
                <a:spcBef>
                  <a:spcPts val="0"/>
                </a:spcBef>
                <a:spcAft>
                  <a:spcPts val="0"/>
                </a:spcAft>
                <a:defRPr/>
              </a:pPr>
              <a:endParaRPr lang="en-US" dirty="0">
                <a:solidFill>
                  <a:schemeClr val="bg1">
                    <a:lumMod val="65000"/>
                  </a:schemeClr>
                </a:solidFill>
                <a:latin typeface="+mn-lt"/>
              </a:endParaRPr>
            </a:p>
          </p:txBody>
        </p:sp>
      </p:grpSp>
      <p:sp>
        <p:nvSpPr>
          <p:cNvPr id="172" name="TextBox 171"/>
          <p:cNvSpPr txBox="1"/>
          <p:nvPr/>
        </p:nvSpPr>
        <p:spPr>
          <a:xfrm>
            <a:off x="11676258" y="5361188"/>
            <a:ext cx="4459850" cy="3207005"/>
          </a:xfrm>
          <a:prstGeom prst="rect">
            <a:avLst/>
          </a:prstGeom>
          <a:noFill/>
        </p:spPr>
        <p:txBody>
          <a:bodyPr lIns="126160" tIns="63080" rIns="198677" bIns="49669">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id-ID" altLang="zh-CN" sz="2800" b="1" dirty="0">
                <a:solidFill>
                  <a:schemeClr val="tx2"/>
                </a:solidFill>
                <a:ea typeface="Roboto" pitchFamily="2" charset="0"/>
                <a:cs typeface="Roboto" pitchFamily="2" charset="0"/>
              </a:rPr>
              <a:t>Design Component</a:t>
            </a:r>
            <a:endParaRPr lang="en-US" sz="2800" b="1" dirty="0">
              <a:solidFill>
                <a:schemeClr val="tx2"/>
              </a:solidFill>
              <a:ea typeface="Roboto" pitchFamily="2" charset="0"/>
              <a:cs typeface="Roboto" pitchFamily="2" charset="0"/>
            </a:endParaRPr>
          </a:p>
          <a:p>
            <a:pPr eaLnBrk="1" hangingPunct="1"/>
            <a:endParaRPr lang="en-US" sz="1700" dirty="0">
              <a:solidFill>
                <a:schemeClr val="tx2"/>
              </a:solidFill>
              <a:ea typeface="Roboto" pitchFamily="2" charset="0"/>
              <a:cs typeface="Roboto" pitchFamily="2" charset="0"/>
            </a:endParaRPr>
          </a:p>
          <a:p>
            <a:pPr defTabSz="452872">
              <a:spcBef>
                <a:spcPts val="1189"/>
              </a:spcBef>
              <a:defRPr sz="1800"/>
            </a:pPr>
            <a:r>
              <a:rPr lang="zh-CN" altLang="en-US"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输入您的内容输入您的内容输入您的输入您的内容输入您的内容输入您的内容输入输入您的内容输入您的内容输入您的输入您的内容输入您的内容输入您的内容输入</a:t>
            </a:r>
          </a:p>
          <a:p>
            <a:pPr defTabSz="452872">
              <a:spcBef>
                <a:spcPts val="1189"/>
              </a:spcBef>
              <a:defRPr sz="1800"/>
            </a:pPr>
            <a:r>
              <a:rPr lang="zh-CN" altLang="en-US"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a:t>
            </a:r>
          </a:p>
          <a:p>
            <a:pPr defTabSz="452872">
              <a:spcBef>
                <a:spcPts val="1189"/>
              </a:spcBef>
              <a:defRPr sz="1800"/>
            </a:pPr>
            <a:endParaRPr lang="zh-CN" altLang="en-US" dirty="0">
              <a:solidFill>
                <a:schemeClr val="tx2"/>
              </a:solidFill>
              <a:latin typeface="微软雅黑" pitchFamily="34" charset="-122"/>
              <a:ea typeface="微软雅黑" pitchFamily="34" charset="-122"/>
              <a:cs typeface="Lato"/>
              <a:sym typeface="Lato"/>
            </a:endParaRPr>
          </a:p>
        </p:txBody>
      </p:sp>
      <p:sp>
        <p:nvSpPr>
          <p:cNvPr id="173" name="TextBox 172"/>
          <p:cNvSpPr txBox="1"/>
          <p:nvPr/>
        </p:nvSpPr>
        <p:spPr>
          <a:xfrm>
            <a:off x="5076825" y="1904804"/>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1">
                    <a:lumMod val="75000"/>
                    <a:lumOff val="25000"/>
                  </a:schemeClr>
                </a:solidFill>
                <a:latin typeface="微软雅黑" pitchFamily="34" charset="-122"/>
                <a:ea typeface="微软雅黑" pitchFamily="34" charset="-122"/>
              </a:rPr>
              <a:t>备用图表</a:t>
            </a:r>
            <a:endParaRPr lang="id-ID" sz="6000" dirty="0">
              <a:solidFill>
                <a:schemeClr val="tx1">
                  <a:lumMod val="75000"/>
                  <a:lumOff val="25000"/>
                </a:schemeClr>
              </a:solidFill>
              <a:latin typeface="微软雅黑" pitchFamily="34" charset="-122"/>
              <a:ea typeface="微软雅黑" pitchFamily="34" charset="-122"/>
            </a:endParaRPr>
          </a:p>
        </p:txBody>
      </p:sp>
      <p:sp>
        <p:nvSpPr>
          <p:cNvPr id="174" name="Title 1"/>
          <p:cNvSpPr txBox="1">
            <a:spLocks/>
          </p:cNvSpPr>
          <p:nvPr/>
        </p:nvSpPr>
        <p:spPr>
          <a:xfrm>
            <a:off x="5667799" y="2910677"/>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2"/>
                </a:solidFill>
                <a:latin typeface="+mn-lt"/>
                <a:ea typeface="Roboto" panose="02000000000000000000" pitchFamily="2" charset="0"/>
              </a:rPr>
              <a:t>Put a relevant subtitle in this line</a:t>
            </a:r>
          </a:p>
        </p:txBody>
      </p:sp>
    </p:spTree>
    <p:extLst>
      <p:ext uri="{BB962C8B-B14F-4D97-AF65-F5344CB8AC3E}">
        <p14:creationId xmlns:p14="http://schemas.microsoft.com/office/powerpoint/2010/main" val="40372533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1500"/>
                                  </p:stCondLst>
                                  <p:childTnLst>
                                    <p:set>
                                      <p:cBhvr>
                                        <p:cTn id="6" dur="1" fill="hold">
                                          <p:stCondLst>
                                            <p:cond delay="0"/>
                                          </p:stCondLst>
                                        </p:cTn>
                                        <p:tgtEl>
                                          <p:spTgt spid="89"/>
                                        </p:tgtEl>
                                        <p:attrNameLst>
                                          <p:attrName>style.visibility</p:attrName>
                                        </p:attrNameLst>
                                      </p:cBhvr>
                                      <p:to>
                                        <p:strVal val="visible"/>
                                      </p:to>
                                    </p:set>
                                    <p:animEffect transition="in" filter="wipe(down)">
                                      <p:cBhvr>
                                        <p:cTn id="7" dur="1000"/>
                                        <p:tgtEl>
                                          <p:spTgt spid="89"/>
                                        </p:tgtEl>
                                      </p:cBhvr>
                                    </p:animEffect>
                                  </p:childTnLst>
                                </p:cTn>
                              </p:par>
                              <p:par>
                                <p:cTn id="8" presetID="22" presetClass="entr" presetSubtype="4" fill="hold" nodeType="withEffect">
                                  <p:stCondLst>
                                    <p:cond delay="2500"/>
                                  </p:stCondLst>
                                  <p:childTnLst>
                                    <p:set>
                                      <p:cBhvr>
                                        <p:cTn id="9" dur="1" fill="hold">
                                          <p:stCondLst>
                                            <p:cond delay="0"/>
                                          </p:stCondLst>
                                        </p:cTn>
                                        <p:tgtEl>
                                          <p:spTgt spid="161"/>
                                        </p:tgtEl>
                                        <p:attrNameLst>
                                          <p:attrName>style.visibility</p:attrName>
                                        </p:attrNameLst>
                                      </p:cBhvr>
                                      <p:to>
                                        <p:strVal val="visible"/>
                                      </p:to>
                                    </p:set>
                                    <p:animEffect transition="in" filter="wipe(down)">
                                      <p:cBhvr>
                                        <p:cTn id="10" dur="500"/>
                                        <p:tgtEl>
                                          <p:spTgt spid="161"/>
                                        </p:tgtEl>
                                      </p:cBhvr>
                                    </p:animEffect>
                                  </p:childTnLst>
                                </p:cTn>
                              </p:par>
                              <p:par>
                                <p:cTn id="11" presetID="22" presetClass="entr" presetSubtype="1" fill="hold" nodeType="withEffect">
                                  <p:stCondLst>
                                    <p:cond delay="2500"/>
                                  </p:stCondLst>
                                  <p:childTnLst>
                                    <p:set>
                                      <p:cBhvr>
                                        <p:cTn id="12" dur="1" fill="hold">
                                          <p:stCondLst>
                                            <p:cond delay="0"/>
                                          </p:stCondLst>
                                        </p:cTn>
                                        <p:tgtEl>
                                          <p:spTgt spid="129"/>
                                        </p:tgtEl>
                                        <p:attrNameLst>
                                          <p:attrName>style.visibility</p:attrName>
                                        </p:attrNameLst>
                                      </p:cBhvr>
                                      <p:to>
                                        <p:strVal val="visible"/>
                                      </p:to>
                                    </p:set>
                                    <p:animEffect transition="in" filter="wipe(up)">
                                      <p:cBhvr>
                                        <p:cTn id="13" dur="1000"/>
                                        <p:tgtEl>
                                          <p:spTgt spid="129"/>
                                        </p:tgtEl>
                                      </p:cBhvr>
                                    </p:animEffect>
                                  </p:childTnLst>
                                </p:cTn>
                              </p:par>
                              <p:par>
                                <p:cTn id="14" presetID="53" presetClass="entr" presetSubtype="16" fill="hold" nodeType="withEffect">
                                  <p:stCondLst>
                                    <p:cond delay="3500"/>
                                  </p:stCondLst>
                                  <p:childTnLst>
                                    <p:set>
                                      <p:cBhvr>
                                        <p:cTn id="15" dur="1" fill="hold">
                                          <p:stCondLst>
                                            <p:cond delay="0"/>
                                          </p:stCondLst>
                                        </p:cTn>
                                        <p:tgtEl>
                                          <p:spTgt spid="150"/>
                                        </p:tgtEl>
                                        <p:attrNameLst>
                                          <p:attrName>style.visibility</p:attrName>
                                        </p:attrNameLst>
                                      </p:cBhvr>
                                      <p:to>
                                        <p:strVal val="visible"/>
                                      </p:to>
                                    </p:set>
                                    <p:anim calcmode="lin" valueType="num">
                                      <p:cBhvr>
                                        <p:cTn id="16" dur="1000" fill="hold"/>
                                        <p:tgtEl>
                                          <p:spTgt spid="150"/>
                                        </p:tgtEl>
                                        <p:attrNameLst>
                                          <p:attrName>ppt_w</p:attrName>
                                        </p:attrNameLst>
                                      </p:cBhvr>
                                      <p:tavLst>
                                        <p:tav tm="0">
                                          <p:val>
                                            <p:fltVal val="0"/>
                                          </p:val>
                                        </p:tav>
                                        <p:tav tm="100000">
                                          <p:val>
                                            <p:strVal val="#ppt_w"/>
                                          </p:val>
                                        </p:tav>
                                      </p:tavLst>
                                    </p:anim>
                                    <p:anim calcmode="lin" valueType="num">
                                      <p:cBhvr>
                                        <p:cTn id="17" dur="1000" fill="hold"/>
                                        <p:tgtEl>
                                          <p:spTgt spid="150"/>
                                        </p:tgtEl>
                                        <p:attrNameLst>
                                          <p:attrName>ppt_h</p:attrName>
                                        </p:attrNameLst>
                                      </p:cBhvr>
                                      <p:tavLst>
                                        <p:tav tm="0">
                                          <p:val>
                                            <p:fltVal val="0"/>
                                          </p:val>
                                        </p:tav>
                                        <p:tav tm="100000">
                                          <p:val>
                                            <p:strVal val="#ppt_h"/>
                                          </p:val>
                                        </p:tav>
                                      </p:tavLst>
                                    </p:anim>
                                    <p:animEffect transition="in" filter="fade">
                                      <p:cBhvr>
                                        <p:cTn id="18" dur="1000"/>
                                        <p:tgtEl>
                                          <p:spTgt spid="150"/>
                                        </p:tgtEl>
                                      </p:cBhvr>
                                    </p:animEffect>
                                  </p:childTnLst>
                                </p:cTn>
                              </p:par>
                              <p:par>
                                <p:cTn id="19" presetID="2" presetClass="entr" presetSubtype="2" fill="hold" grpId="0" nodeType="withEffect">
                                  <p:stCondLst>
                                    <p:cond delay="4500"/>
                                  </p:stCondLst>
                                  <p:childTnLst>
                                    <p:set>
                                      <p:cBhvr>
                                        <p:cTn id="20" dur="1" fill="hold">
                                          <p:stCondLst>
                                            <p:cond delay="0"/>
                                          </p:stCondLst>
                                        </p:cTn>
                                        <p:tgtEl>
                                          <p:spTgt spid="172"/>
                                        </p:tgtEl>
                                        <p:attrNameLst>
                                          <p:attrName>style.visibility</p:attrName>
                                        </p:attrNameLst>
                                      </p:cBhvr>
                                      <p:to>
                                        <p:strVal val="visible"/>
                                      </p:to>
                                    </p:set>
                                    <p:anim calcmode="lin" valueType="num">
                                      <p:cBhvr additive="base">
                                        <p:cTn id="21" dur="500" fill="hold"/>
                                        <p:tgtEl>
                                          <p:spTgt spid="172"/>
                                        </p:tgtEl>
                                        <p:attrNameLst>
                                          <p:attrName>ppt_x</p:attrName>
                                        </p:attrNameLst>
                                      </p:cBhvr>
                                      <p:tavLst>
                                        <p:tav tm="0">
                                          <p:val>
                                            <p:strVal val="1+#ppt_w/2"/>
                                          </p:val>
                                        </p:tav>
                                        <p:tav tm="100000">
                                          <p:val>
                                            <p:strVal val="#ppt_x"/>
                                          </p:val>
                                        </p:tav>
                                      </p:tavLst>
                                    </p:anim>
                                    <p:anim calcmode="lin" valueType="num">
                                      <p:cBhvr additive="base">
                                        <p:cTn id="22" dur="500" fill="hold"/>
                                        <p:tgtEl>
                                          <p:spTgt spid="172"/>
                                        </p:tgtEl>
                                        <p:attrNameLst>
                                          <p:attrName>ppt_y</p:attrName>
                                        </p:attrNameLst>
                                      </p:cBhvr>
                                      <p:tavLst>
                                        <p:tav tm="0">
                                          <p:val>
                                            <p:strVal val="#ppt_y"/>
                                          </p:val>
                                        </p:tav>
                                        <p:tav tm="100000">
                                          <p:val>
                                            <p:strVal val="#ppt_y"/>
                                          </p:val>
                                        </p:tav>
                                      </p:tavLst>
                                    </p:anim>
                                  </p:childTnLst>
                                </p:cTn>
                              </p:par>
                              <p:par>
                                <p:cTn id="23" presetID="22" presetClass="entr" presetSubtype="8" fill="hold" grpId="0" nodeType="withEffect">
                                  <p:stCondLst>
                                    <p:cond delay="500"/>
                                  </p:stCondLst>
                                  <p:childTnLst>
                                    <p:set>
                                      <p:cBhvr>
                                        <p:cTn id="24" dur="1" fill="hold">
                                          <p:stCondLst>
                                            <p:cond delay="0"/>
                                          </p:stCondLst>
                                        </p:cTn>
                                        <p:tgtEl>
                                          <p:spTgt spid="173"/>
                                        </p:tgtEl>
                                        <p:attrNameLst>
                                          <p:attrName>style.visibility</p:attrName>
                                        </p:attrNameLst>
                                      </p:cBhvr>
                                      <p:to>
                                        <p:strVal val="visible"/>
                                      </p:to>
                                    </p:set>
                                    <p:animEffect transition="in" filter="wipe(left)">
                                      <p:cBhvr>
                                        <p:cTn id="25" dur="500"/>
                                        <p:tgtEl>
                                          <p:spTgt spid="173"/>
                                        </p:tgtEl>
                                      </p:cBhvr>
                                    </p:animEffect>
                                  </p:childTnLst>
                                </p:cTn>
                              </p:par>
                              <p:par>
                                <p:cTn id="26" presetID="22" presetClass="entr" presetSubtype="8" fill="hold" grpId="0" nodeType="withEffect">
                                  <p:stCondLst>
                                    <p:cond delay="1000"/>
                                  </p:stCondLst>
                                  <p:childTnLst>
                                    <p:set>
                                      <p:cBhvr>
                                        <p:cTn id="27" dur="1" fill="hold">
                                          <p:stCondLst>
                                            <p:cond delay="0"/>
                                          </p:stCondLst>
                                        </p:cTn>
                                        <p:tgtEl>
                                          <p:spTgt spid="174"/>
                                        </p:tgtEl>
                                        <p:attrNameLst>
                                          <p:attrName>style.visibility</p:attrName>
                                        </p:attrNameLst>
                                      </p:cBhvr>
                                      <p:to>
                                        <p:strVal val="visible"/>
                                      </p:to>
                                    </p:set>
                                    <p:animEffect transition="in" filter="wipe(left)">
                                      <p:cBhvr>
                                        <p:cTn id="28"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p:bldP spid="173" grpId="0"/>
      <p:bldP spid="17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185" name="Rounded Rectangle 114"/>
          <p:cNvSpPr/>
          <p:nvPr/>
        </p:nvSpPr>
        <p:spPr>
          <a:xfrm>
            <a:off x="6527669" y="3014482"/>
            <a:ext cx="3828080" cy="6418790"/>
          </a:xfrm>
          <a:prstGeom prst="roundRect">
            <a:avLst>
              <a:gd name="adj" fmla="val 8813"/>
            </a:avLst>
          </a:pr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l"/>
            <a:endParaRPr lang="en-US" sz="1700">
              <a:solidFill>
                <a:srgbClr val="FFFFFF"/>
              </a:solidFill>
              <a:latin typeface="微软雅黑" pitchFamily="34" charset="-122"/>
              <a:ea typeface="微软雅黑" pitchFamily="34" charset="-122"/>
            </a:endParaRPr>
          </a:p>
        </p:txBody>
      </p:sp>
      <p:grpSp>
        <p:nvGrpSpPr>
          <p:cNvPr id="186" name="Group 69"/>
          <p:cNvGrpSpPr>
            <a:grpSpLocks/>
          </p:cNvGrpSpPr>
          <p:nvPr/>
        </p:nvGrpSpPr>
        <p:grpSpPr bwMode="auto">
          <a:xfrm>
            <a:off x="1515406" y="3335862"/>
            <a:ext cx="3860322" cy="1259533"/>
            <a:chOff x="424603" y="672020"/>
            <a:chExt cx="2089999" cy="679619"/>
          </a:xfrm>
        </p:grpSpPr>
        <p:sp>
          <p:nvSpPr>
            <p:cNvPr id="187" name="TextBox 186"/>
            <p:cNvSpPr txBox="1"/>
            <p:nvPr/>
          </p:nvSpPr>
          <p:spPr>
            <a:xfrm>
              <a:off x="972097" y="672020"/>
              <a:ext cx="1542505" cy="141160"/>
            </a:xfrm>
            <a:prstGeom prst="rect">
              <a:avLst/>
            </a:prstGeom>
            <a:noFill/>
          </p:spPr>
          <p:txBody>
            <a:bodyPr lIns="0" tIns="0" rIns="0" bIns="0">
              <a:spAutoFit/>
            </a:bodyPr>
            <a:lstStyle/>
            <a:p>
              <a:pPr algn="l" defTabSz="1908594">
                <a:defRPr/>
              </a:pPr>
              <a:r>
                <a:rPr lang="en-US" sz="1700" b="1" dirty="0">
                  <a:solidFill>
                    <a:schemeClr val="tx2"/>
                  </a:solidFill>
                  <a:latin typeface="微软雅黑" pitchFamily="34" charset="-122"/>
                  <a:ea typeface="微软雅黑" pitchFamily="34" charset="-122"/>
                </a:rPr>
                <a:t>PHONE SETTINH</a:t>
              </a:r>
            </a:p>
          </p:txBody>
        </p:sp>
        <p:sp>
          <p:nvSpPr>
            <p:cNvPr id="188" name="TextBox 187"/>
            <p:cNvSpPr txBox="1"/>
            <p:nvPr/>
          </p:nvSpPr>
          <p:spPr>
            <a:xfrm>
              <a:off x="972097" y="928160"/>
              <a:ext cx="1542505" cy="423479"/>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p>
          </p:txBody>
        </p:sp>
        <p:sp>
          <p:nvSpPr>
            <p:cNvPr id="189" name="Oval 66"/>
            <p:cNvSpPr>
              <a:spLocks noChangeAspect="1"/>
            </p:cNvSpPr>
            <p:nvPr/>
          </p:nvSpPr>
          <p:spPr>
            <a:xfrm>
              <a:off x="424603" y="729293"/>
              <a:ext cx="469734" cy="4550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dirty="0">
                  <a:solidFill>
                    <a:schemeClr val="bg1"/>
                  </a:solidFill>
                  <a:latin typeface="微软雅黑" pitchFamily="34" charset="-122"/>
                  <a:ea typeface="微软雅黑" pitchFamily="34" charset="-122"/>
                </a:rPr>
                <a:t>A</a:t>
              </a:r>
            </a:p>
          </p:txBody>
        </p:sp>
      </p:grpSp>
      <p:grpSp>
        <p:nvGrpSpPr>
          <p:cNvPr id="190" name="Group 70"/>
          <p:cNvGrpSpPr>
            <a:grpSpLocks/>
          </p:cNvGrpSpPr>
          <p:nvPr/>
        </p:nvGrpSpPr>
        <p:grpSpPr bwMode="auto">
          <a:xfrm>
            <a:off x="1515406" y="4762915"/>
            <a:ext cx="3860322" cy="1259533"/>
            <a:chOff x="424603" y="672020"/>
            <a:chExt cx="2089999" cy="679619"/>
          </a:xfrm>
        </p:grpSpPr>
        <p:sp>
          <p:nvSpPr>
            <p:cNvPr id="191" name="TextBox 190"/>
            <p:cNvSpPr txBox="1"/>
            <p:nvPr/>
          </p:nvSpPr>
          <p:spPr>
            <a:xfrm>
              <a:off x="972097" y="672020"/>
              <a:ext cx="1542505" cy="141160"/>
            </a:xfrm>
            <a:prstGeom prst="rect">
              <a:avLst/>
            </a:prstGeom>
            <a:noFill/>
          </p:spPr>
          <p:txBody>
            <a:bodyPr lIns="0" tIns="0" rIns="0" bIns="0">
              <a:spAutoFit/>
            </a:bodyPr>
            <a:lstStyle/>
            <a:p>
              <a:pPr algn="l" defTabSz="1908594">
                <a:defRPr/>
              </a:pPr>
              <a:r>
                <a:rPr lang="en-US" sz="1700" b="1" dirty="0">
                  <a:solidFill>
                    <a:schemeClr val="tx2"/>
                  </a:solidFill>
                  <a:latin typeface="微软雅黑" pitchFamily="34" charset="-122"/>
                  <a:ea typeface="微软雅黑" pitchFamily="34" charset="-122"/>
                </a:rPr>
                <a:t>GLOBAL ACCESS</a:t>
              </a:r>
            </a:p>
          </p:txBody>
        </p:sp>
        <p:sp>
          <p:nvSpPr>
            <p:cNvPr id="192" name="TextBox 191"/>
            <p:cNvSpPr txBox="1"/>
            <p:nvPr/>
          </p:nvSpPr>
          <p:spPr>
            <a:xfrm>
              <a:off x="972097" y="928160"/>
              <a:ext cx="1542505" cy="423479"/>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r>
                <a:rPr lang="zh-CN" altLang="en-US" sz="1700" dirty="0">
                  <a:solidFill>
                    <a:schemeClr val="tx2"/>
                  </a:solidFill>
                  <a:latin typeface="微软雅黑" pitchFamily="34" charset="-122"/>
                  <a:ea typeface="微软雅黑" pitchFamily="34" charset="-122"/>
                </a:rPr>
                <a:t>输入</a:t>
              </a:r>
              <a:endParaRPr lang="en-US" altLang="zh-CN" sz="1700" dirty="0">
                <a:solidFill>
                  <a:schemeClr val="tx2"/>
                </a:solidFill>
                <a:latin typeface="微软雅黑" pitchFamily="34" charset="-122"/>
                <a:ea typeface="微软雅黑" pitchFamily="34" charset="-122"/>
              </a:endParaRPr>
            </a:p>
          </p:txBody>
        </p:sp>
        <p:sp>
          <p:nvSpPr>
            <p:cNvPr id="193" name="Oval 74"/>
            <p:cNvSpPr>
              <a:spLocks noChangeAspect="1"/>
            </p:cNvSpPr>
            <p:nvPr/>
          </p:nvSpPr>
          <p:spPr>
            <a:xfrm>
              <a:off x="424603" y="729293"/>
              <a:ext cx="469734" cy="455006"/>
            </a:xfrm>
            <a:prstGeom prst="ellipse">
              <a:avLst/>
            </a:prstGeom>
            <a:solidFill>
              <a:schemeClr val="accent4"/>
            </a:solidFill>
            <a:ln w="12700">
              <a:miter lim="400000"/>
            </a:ln>
          </p:spPr>
          <p:txBody>
            <a:bodyPr lIns="0" tIns="0" rIns="0" bIns="0" anchor="ctr"/>
            <a:lstStyle/>
            <a:p>
              <a:pPr algn="ctr"/>
              <a:r>
                <a:rPr lang="en-US" altLang="zh-CN" sz="3600" dirty="0">
                  <a:solidFill>
                    <a:schemeClr val="bg1"/>
                  </a:solidFill>
                  <a:latin typeface="微软雅黑" pitchFamily="34" charset="-122"/>
                  <a:ea typeface="微软雅黑" pitchFamily="34" charset="-122"/>
                </a:rPr>
                <a:t>B</a:t>
              </a:r>
            </a:p>
          </p:txBody>
        </p:sp>
      </p:grpSp>
      <p:grpSp>
        <p:nvGrpSpPr>
          <p:cNvPr id="194" name="Group 76"/>
          <p:cNvGrpSpPr>
            <a:grpSpLocks/>
          </p:cNvGrpSpPr>
          <p:nvPr/>
        </p:nvGrpSpPr>
        <p:grpSpPr bwMode="auto">
          <a:xfrm>
            <a:off x="1515403" y="6187021"/>
            <a:ext cx="3860323" cy="1259530"/>
            <a:chOff x="424762" y="672020"/>
            <a:chExt cx="2089840" cy="677704"/>
          </a:xfrm>
        </p:grpSpPr>
        <p:sp>
          <p:nvSpPr>
            <p:cNvPr id="195" name="TextBox 194"/>
            <p:cNvSpPr txBox="1"/>
            <p:nvPr/>
          </p:nvSpPr>
          <p:spPr>
            <a:xfrm>
              <a:off x="972214" y="672020"/>
              <a:ext cx="1542388" cy="140762"/>
            </a:xfrm>
            <a:prstGeom prst="rect">
              <a:avLst/>
            </a:prstGeom>
            <a:noFill/>
          </p:spPr>
          <p:txBody>
            <a:bodyPr lIns="0" tIns="0" rIns="0" bIns="0">
              <a:spAutoFit/>
            </a:bodyPr>
            <a:lstStyle/>
            <a:p>
              <a:pPr algn="l" defTabSz="1908594">
                <a:defRPr/>
              </a:pPr>
              <a:r>
                <a:rPr lang="en-US" sz="1700" b="1" dirty="0">
                  <a:solidFill>
                    <a:schemeClr val="tx2"/>
                  </a:solidFill>
                  <a:latin typeface="微软雅黑" pitchFamily="34" charset="-122"/>
                  <a:ea typeface="微软雅黑" pitchFamily="34" charset="-122"/>
                </a:rPr>
                <a:t>CALENDER</a:t>
              </a:r>
            </a:p>
          </p:txBody>
        </p:sp>
        <p:sp>
          <p:nvSpPr>
            <p:cNvPr id="196" name="TextBox 195"/>
            <p:cNvSpPr txBox="1"/>
            <p:nvPr/>
          </p:nvSpPr>
          <p:spPr>
            <a:xfrm>
              <a:off x="972214" y="927438"/>
              <a:ext cx="1542388"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endParaRPr lang="en-US" altLang="zh-CN" sz="1700" dirty="0">
                <a:solidFill>
                  <a:schemeClr val="tx2"/>
                </a:solidFill>
                <a:latin typeface="微软雅黑" pitchFamily="34" charset="-122"/>
                <a:ea typeface="微软雅黑" pitchFamily="34" charset="-122"/>
              </a:endParaRPr>
            </a:p>
          </p:txBody>
        </p:sp>
        <p:sp>
          <p:nvSpPr>
            <p:cNvPr id="198" name="Oval 80"/>
            <p:cNvSpPr>
              <a:spLocks noChangeAspect="1"/>
            </p:cNvSpPr>
            <p:nvPr/>
          </p:nvSpPr>
          <p:spPr bwMode="auto">
            <a:xfrm>
              <a:off x="424762" y="729132"/>
              <a:ext cx="469698" cy="4553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dirty="0">
                  <a:solidFill>
                    <a:schemeClr val="bg1"/>
                  </a:solidFill>
                  <a:latin typeface="微软雅黑" pitchFamily="34" charset="-122"/>
                  <a:ea typeface="微软雅黑" pitchFamily="34" charset="-122"/>
                </a:rPr>
                <a:t>C</a:t>
              </a:r>
            </a:p>
          </p:txBody>
        </p:sp>
      </p:grpSp>
      <p:grpSp>
        <p:nvGrpSpPr>
          <p:cNvPr id="200" name="Group 82"/>
          <p:cNvGrpSpPr>
            <a:grpSpLocks/>
          </p:cNvGrpSpPr>
          <p:nvPr/>
        </p:nvGrpSpPr>
        <p:grpSpPr bwMode="auto">
          <a:xfrm>
            <a:off x="1515406" y="7614074"/>
            <a:ext cx="3860322" cy="1259530"/>
            <a:chOff x="424603" y="672020"/>
            <a:chExt cx="2089999" cy="677704"/>
          </a:xfrm>
        </p:grpSpPr>
        <p:sp>
          <p:nvSpPr>
            <p:cNvPr id="201" name="TextBox 200"/>
            <p:cNvSpPr txBox="1"/>
            <p:nvPr/>
          </p:nvSpPr>
          <p:spPr>
            <a:xfrm>
              <a:off x="972097" y="672020"/>
              <a:ext cx="1542505" cy="140762"/>
            </a:xfrm>
            <a:prstGeom prst="rect">
              <a:avLst/>
            </a:prstGeom>
            <a:noFill/>
          </p:spPr>
          <p:txBody>
            <a:bodyPr lIns="0" tIns="0" rIns="0" bIns="0">
              <a:spAutoFit/>
            </a:bodyPr>
            <a:lstStyle/>
            <a:p>
              <a:pPr algn="l" defTabSz="1908594">
                <a:defRPr/>
              </a:pPr>
              <a:r>
                <a:rPr lang="en-US" sz="1700" b="1" dirty="0">
                  <a:solidFill>
                    <a:schemeClr val="tx2"/>
                  </a:solidFill>
                  <a:latin typeface="微软雅黑" pitchFamily="34" charset="-122"/>
                  <a:ea typeface="微软雅黑" pitchFamily="34" charset="-122"/>
                </a:rPr>
                <a:t>SMART TOUCH</a:t>
              </a:r>
            </a:p>
          </p:txBody>
        </p:sp>
        <p:sp>
          <p:nvSpPr>
            <p:cNvPr id="202" name="TextBox 201"/>
            <p:cNvSpPr txBox="1"/>
            <p:nvPr/>
          </p:nvSpPr>
          <p:spPr>
            <a:xfrm>
              <a:off x="972097" y="927438"/>
              <a:ext cx="1542505"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p>
          </p:txBody>
        </p:sp>
        <p:sp>
          <p:nvSpPr>
            <p:cNvPr id="203" name="Oval 86"/>
            <p:cNvSpPr>
              <a:spLocks noChangeAspect="1"/>
            </p:cNvSpPr>
            <p:nvPr/>
          </p:nvSpPr>
          <p:spPr>
            <a:xfrm>
              <a:off x="424603" y="729132"/>
              <a:ext cx="469734" cy="455310"/>
            </a:xfrm>
            <a:prstGeom prst="ellipse">
              <a:avLst/>
            </a:prstGeom>
            <a:solidFill>
              <a:schemeClr val="accent6"/>
            </a:solidFill>
            <a:ln w="12700">
              <a:miter lim="400000"/>
            </a:ln>
          </p:spPr>
          <p:txBody>
            <a:bodyPr lIns="0" tIns="0" rIns="0" bIns="0" anchor="ctr"/>
            <a:lstStyle/>
            <a:p>
              <a:pPr algn="ctr"/>
              <a:r>
                <a:rPr lang="en-US" altLang="zh-CN" sz="3600" dirty="0">
                  <a:solidFill>
                    <a:schemeClr val="bg1"/>
                  </a:solidFill>
                  <a:latin typeface="微软雅黑" pitchFamily="34" charset="-122"/>
                  <a:ea typeface="微软雅黑" pitchFamily="34" charset="-122"/>
                </a:rPr>
                <a:t>D</a:t>
              </a:r>
            </a:p>
          </p:txBody>
        </p:sp>
      </p:grpSp>
      <p:grpSp>
        <p:nvGrpSpPr>
          <p:cNvPr id="204" name="Group 88"/>
          <p:cNvGrpSpPr>
            <a:grpSpLocks/>
          </p:cNvGrpSpPr>
          <p:nvPr/>
        </p:nvGrpSpPr>
        <p:grpSpPr bwMode="auto">
          <a:xfrm>
            <a:off x="11490102" y="3394831"/>
            <a:ext cx="3892565" cy="1259533"/>
            <a:chOff x="805796" y="672020"/>
            <a:chExt cx="2107652" cy="677704"/>
          </a:xfrm>
        </p:grpSpPr>
        <p:sp>
          <p:nvSpPr>
            <p:cNvPr id="205" name="TextBox 204"/>
            <p:cNvSpPr txBox="1"/>
            <p:nvPr/>
          </p:nvSpPr>
          <p:spPr>
            <a:xfrm>
              <a:off x="805796" y="672020"/>
              <a:ext cx="1542649" cy="140762"/>
            </a:xfrm>
            <a:prstGeom prst="rect">
              <a:avLst/>
            </a:prstGeom>
            <a:noFill/>
          </p:spPr>
          <p:txBody>
            <a:bodyPr lIns="0" tIns="0" rIns="0" bIns="0">
              <a:spAutoFit/>
            </a:bodyPr>
            <a:lstStyle/>
            <a:p>
              <a:pPr algn="l" defTabSz="1908594">
                <a:defRPr/>
              </a:pPr>
              <a:r>
                <a:rPr lang="en-US" sz="1700" b="1" dirty="0">
                  <a:solidFill>
                    <a:schemeClr val="tx2"/>
                  </a:solidFill>
                  <a:latin typeface="微软雅黑" pitchFamily="34" charset="-122"/>
                  <a:ea typeface="微软雅黑" pitchFamily="34" charset="-122"/>
                </a:rPr>
                <a:t>STATISTICS</a:t>
              </a:r>
            </a:p>
          </p:txBody>
        </p:sp>
        <p:sp>
          <p:nvSpPr>
            <p:cNvPr id="206" name="TextBox 205"/>
            <p:cNvSpPr txBox="1"/>
            <p:nvPr/>
          </p:nvSpPr>
          <p:spPr>
            <a:xfrm>
              <a:off x="805796" y="927438"/>
              <a:ext cx="1542649"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p>
          </p:txBody>
        </p:sp>
        <p:sp>
          <p:nvSpPr>
            <p:cNvPr id="208" name="Oval 92"/>
            <p:cNvSpPr>
              <a:spLocks noChangeAspect="1"/>
            </p:cNvSpPr>
            <p:nvPr/>
          </p:nvSpPr>
          <p:spPr bwMode="auto">
            <a:xfrm>
              <a:off x="2443670" y="729132"/>
              <a:ext cx="469778" cy="4553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dirty="0">
                  <a:solidFill>
                    <a:schemeClr val="bg1"/>
                  </a:solidFill>
                  <a:latin typeface="微软雅黑" pitchFamily="34" charset="-122"/>
                  <a:ea typeface="微软雅黑" pitchFamily="34" charset="-122"/>
                </a:rPr>
                <a:t>E</a:t>
              </a:r>
            </a:p>
          </p:txBody>
        </p:sp>
      </p:grpSp>
      <p:grpSp>
        <p:nvGrpSpPr>
          <p:cNvPr id="210" name="Group 94"/>
          <p:cNvGrpSpPr>
            <a:grpSpLocks/>
          </p:cNvGrpSpPr>
          <p:nvPr/>
        </p:nvGrpSpPr>
        <p:grpSpPr bwMode="auto">
          <a:xfrm>
            <a:off x="11534069" y="4774709"/>
            <a:ext cx="3892565" cy="1259533"/>
            <a:chOff x="805796" y="672020"/>
            <a:chExt cx="2107418" cy="679619"/>
          </a:xfrm>
        </p:grpSpPr>
        <p:sp>
          <p:nvSpPr>
            <p:cNvPr id="211" name="TextBox 210"/>
            <p:cNvSpPr txBox="1"/>
            <p:nvPr/>
          </p:nvSpPr>
          <p:spPr>
            <a:xfrm>
              <a:off x="805796" y="672020"/>
              <a:ext cx="1542478" cy="141160"/>
            </a:xfrm>
            <a:prstGeom prst="rect">
              <a:avLst/>
            </a:prstGeom>
            <a:noFill/>
          </p:spPr>
          <p:txBody>
            <a:bodyPr lIns="0" tIns="0" rIns="0" bIns="0">
              <a:spAutoFit/>
            </a:bodyPr>
            <a:lstStyle/>
            <a:p>
              <a:pPr algn="l" defTabSz="1908594">
                <a:defRPr/>
              </a:pPr>
              <a:r>
                <a:rPr lang="en-US" sz="1700" b="1" dirty="0">
                  <a:solidFill>
                    <a:schemeClr val="tx2"/>
                  </a:solidFill>
                  <a:latin typeface="微软雅黑" pitchFamily="34" charset="-122"/>
                  <a:ea typeface="微软雅黑" pitchFamily="34" charset="-122"/>
                </a:rPr>
                <a:t>CAMERA</a:t>
              </a:r>
            </a:p>
          </p:txBody>
        </p:sp>
        <p:sp>
          <p:nvSpPr>
            <p:cNvPr id="212" name="TextBox 211"/>
            <p:cNvSpPr txBox="1"/>
            <p:nvPr/>
          </p:nvSpPr>
          <p:spPr>
            <a:xfrm>
              <a:off x="805796" y="928160"/>
              <a:ext cx="1542478" cy="423479"/>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p>
          </p:txBody>
        </p:sp>
        <p:sp>
          <p:nvSpPr>
            <p:cNvPr id="213" name="Oval 98"/>
            <p:cNvSpPr>
              <a:spLocks noChangeAspect="1"/>
            </p:cNvSpPr>
            <p:nvPr/>
          </p:nvSpPr>
          <p:spPr>
            <a:xfrm>
              <a:off x="2443488" y="729293"/>
              <a:ext cx="469726" cy="4550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dirty="0">
                  <a:solidFill>
                    <a:schemeClr val="bg1"/>
                  </a:solidFill>
                  <a:latin typeface="微软雅黑" pitchFamily="34" charset="-122"/>
                  <a:ea typeface="微软雅黑" pitchFamily="34" charset="-122"/>
                </a:rPr>
                <a:t>F</a:t>
              </a:r>
            </a:p>
          </p:txBody>
        </p:sp>
      </p:grpSp>
      <p:grpSp>
        <p:nvGrpSpPr>
          <p:cNvPr id="214" name="Group 100"/>
          <p:cNvGrpSpPr>
            <a:grpSpLocks/>
          </p:cNvGrpSpPr>
          <p:nvPr/>
        </p:nvGrpSpPr>
        <p:grpSpPr bwMode="auto">
          <a:xfrm>
            <a:off x="11534069" y="6151639"/>
            <a:ext cx="3892565" cy="1259530"/>
            <a:chOff x="805796" y="672020"/>
            <a:chExt cx="2107418" cy="677704"/>
          </a:xfrm>
        </p:grpSpPr>
        <p:sp>
          <p:nvSpPr>
            <p:cNvPr id="215" name="TextBox 214"/>
            <p:cNvSpPr txBox="1"/>
            <p:nvPr/>
          </p:nvSpPr>
          <p:spPr>
            <a:xfrm>
              <a:off x="805796" y="672020"/>
              <a:ext cx="1542478" cy="140762"/>
            </a:xfrm>
            <a:prstGeom prst="rect">
              <a:avLst/>
            </a:prstGeom>
            <a:noFill/>
          </p:spPr>
          <p:txBody>
            <a:bodyPr lIns="0" tIns="0" rIns="0" bIns="0">
              <a:spAutoFit/>
            </a:bodyPr>
            <a:lstStyle/>
            <a:p>
              <a:pPr algn="l" defTabSz="1908594">
                <a:defRPr/>
              </a:pPr>
              <a:r>
                <a:rPr lang="en-US" sz="1700" b="1" dirty="0">
                  <a:solidFill>
                    <a:schemeClr val="tx2"/>
                  </a:solidFill>
                  <a:latin typeface="微软雅黑" pitchFamily="34" charset="-122"/>
                  <a:ea typeface="微软雅黑" pitchFamily="34" charset="-122"/>
                </a:rPr>
                <a:t>WEATHER</a:t>
              </a:r>
            </a:p>
          </p:txBody>
        </p:sp>
        <p:sp>
          <p:nvSpPr>
            <p:cNvPr id="216" name="TextBox 215"/>
            <p:cNvSpPr txBox="1"/>
            <p:nvPr/>
          </p:nvSpPr>
          <p:spPr>
            <a:xfrm>
              <a:off x="805796" y="927438"/>
              <a:ext cx="1542478"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p>
          </p:txBody>
        </p:sp>
        <p:sp>
          <p:nvSpPr>
            <p:cNvPr id="217" name="Oval 104"/>
            <p:cNvSpPr>
              <a:spLocks noChangeAspect="1"/>
            </p:cNvSpPr>
            <p:nvPr/>
          </p:nvSpPr>
          <p:spPr>
            <a:xfrm>
              <a:off x="2443488" y="729132"/>
              <a:ext cx="469726" cy="45531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dirty="0">
                  <a:solidFill>
                    <a:schemeClr val="bg1"/>
                  </a:solidFill>
                  <a:latin typeface="微软雅黑" pitchFamily="34" charset="-122"/>
                  <a:ea typeface="微软雅黑" pitchFamily="34" charset="-122"/>
                </a:rPr>
                <a:t>G</a:t>
              </a:r>
            </a:p>
          </p:txBody>
        </p:sp>
      </p:grpSp>
      <p:grpSp>
        <p:nvGrpSpPr>
          <p:cNvPr id="218" name="Group 106"/>
          <p:cNvGrpSpPr>
            <a:grpSpLocks/>
          </p:cNvGrpSpPr>
          <p:nvPr/>
        </p:nvGrpSpPr>
        <p:grpSpPr bwMode="auto">
          <a:xfrm>
            <a:off x="11534069" y="7531517"/>
            <a:ext cx="3892565" cy="1259530"/>
            <a:chOff x="805796" y="672020"/>
            <a:chExt cx="2107418" cy="677704"/>
          </a:xfrm>
        </p:grpSpPr>
        <p:sp>
          <p:nvSpPr>
            <p:cNvPr id="219" name="TextBox 218"/>
            <p:cNvSpPr txBox="1"/>
            <p:nvPr/>
          </p:nvSpPr>
          <p:spPr>
            <a:xfrm>
              <a:off x="805796" y="672020"/>
              <a:ext cx="1542478" cy="140762"/>
            </a:xfrm>
            <a:prstGeom prst="rect">
              <a:avLst/>
            </a:prstGeom>
            <a:noFill/>
          </p:spPr>
          <p:txBody>
            <a:bodyPr lIns="0" tIns="0" rIns="0" bIns="0">
              <a:spAutoFit/>
            </a:bodyPr>
            <a:lstStyle/>
            <a:p>
              <a:pPr algn="l" defTabSz="1908594">
                <a:defRPr/>
              </a:pPr>
              <a:r>
                <a:rPr lang="en-US" sz="1700" b="1" dirty="0">
                  <a:solidFill>
                    <a:schemeClr val="tx2"/>
                  </a:solidFill>
                  <a:latin typeface="微软雅黑" pitchFamily="34" charset="-122"/>
                  <a:ea typeface="微软雅黑" pitchFamily="34" charset="-122"/>
                </a:rPr>
                <a:t>CONTACTS</a:t>
              </a:r>
            </a:p>
          </p:txBody>
        </p:sp>
        <p:sp>
          <p:nvSpPr>
            <p:cNvPr id="220" name="TextBox 219"/>
            <p:cNvSpPr txBox="1"/>
            <p:nvPr/>
          </p:nvSpPr>
          <p:spPr>
            <a:xfrm>
              <a:off x="805796" y="927438"/>
              <a:ext cx="1542478" cy="422286"/>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p>
          </p:txBody>
        </p:sp>
        <p:sp>
          <p:nvSpPr>
            <p:cNvPr id="221" name="Oval 110"/>
            <p:cNvSpPr>
              <a:spLocks noChangeAspect="1"/>
            </p:cNvSpPr>
            <p:nvPr/>
          </p:nvSpPr>
          <p:spPr>
            <a:xfrm>
              <a:off x="2443488" y="729132"/>
              <a:ext cx="469726" cy="455310"/>
            </a:xfrm>
            <a:prstGeom prst="ellipse">
              <a:avLst/>
            </a:prstGeom>
            <a:solidFill>
              <a:schemeClr val="accent6"/>
            </a:solidFill>
            <a:ln w="12700">
              <a:miter lim="400000"/>
            </a:ln>
          </p:spPr>
          <p:txBody>
            <a:bodyPr lIns="0" tIns="0" rIns="0" bIns="0" anchor="ctr"/>
            <a:lstStyle/>
            <a:p>
              <a:pPr algn="ctr"/>
              <a:r>
                <a:rPr lang="en-US" altLang="zh-CN" sz="3600" dirty="0">
                  <a:solidFill>
                    <a:schemeClr val="bg1"/>
                  </a:solidFill>
                  <a:latin typeface="微软雅黑" pitchFamily="34" charset="-122"/>
                  <a:ea typeface="微软雅黑" pitchFamily="34" charset="-122"/>
                </a:rPr>
                <a:t>H</a:t>
              </a:r>
            </a:p>
          </p:txBody>
        </p:sp>
      </p:grpSp>
      <p:grpSp>
        <p:nvGrpSpPr>
          <p:cNvPr id="222" name="Group 149"/>
          <p:cNvGrpSpPr>
            <a:grpSpLocks/>
          </p:cNvGrpSpPr>
          <p:nvPr/>
        </p:nvGrpSpPr>
        <p:grpSpPr bwMode="auto">
          <a:xfrm>
            <a:off x="7078725" y="3324068"/>
            <a:ext cx="2725968" cy="5787822"/>
            <a:chOff x="3834542" y="1171729"/>
            <a:chExt cx="1474916" cy="3116663"/>
          </a:xfrm>
        </p:grpSpPr>
        <p:grpSp>
          <p:nvGrpSpPr>
            <p:cNvPr id="223" name="Group 29"/>
            <p:cNvGrpSpPr>
              <a:grpSpLocks/>
            </p:cNvGrpSpPr>
            <p:nvPr/>
          </p:nvGrpSpPr>
          <p:grpSpPr bwMode="auto">
            <a:xfrm>
              <a:off x="3834542" y="1171729"/>
              <a:ext cx="1474916" cy="3116663"/>
              <a:chOff x="3189614" y="1562392"/>
              <a:chExt cx="1474916" cy="3116662"/>
            </a:xfrm>
          </p:grpSpPr>
          <p:sp>
            <p:nvSpPr>
              <p:cNvPr id="226" name="Freeform 153"/>
              <p:cNvSpPr/>
              <p:nvPr/>
            </p:nvSpPr>
            <p:spPr>
              <a:xfrm>
                <a:off x="3205473" y="1579857"/>
                <a:ext cx="1459057" cy="3099197"/>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grpSp>
            <p:nvGrpSpPr>
              <p:cNvPr id="227" name="Group 20"/>
              <p:cNvGrpSpPr>
                <a:grpSpLocks/>
              </p:cNvGrpSpPr>
              <p:nvPr/>
            </p:nvGrpSpPr>
            <p:grpSpPr bwMode="auto">
              <a:xfrm>
                <a:off x="3189614" y="1991493"/>
                <a:ext cx="23662" cy="645898"/>
                <a:chOff x="3392428" y="1951545"/>
                <a:chExt cx="27432" cy="735419"/>
              </a:xfrm>
            </p:grpSpPr>
            <p:sp>
              <p:nvSpPr>
                <p:cNvPr id="233" name="Rectangle 160"/>
                <p:cNvSpPr/>
                <p:nvPr/>
              </p:nvSpPr>
              <p:spPr>
                <a:xfrm>
                  <a:off x="3392428" y="1951066"/>
                  <a:ext cx="18386" cy="173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sp>
              <p:nvSpPr>
                <p:cNvPr id="234" name="Rectangle 161"/>
                <p:cNvSpPr/>
                <p:nvPr/>
              </p:nvSpPr>
              <p:spPr>
                <a:xfrm>
                  <a:off x="3401621" y="2289117"/>
                  <a:ext cx="18386" cy="11931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sp>
              <p:nvSpPr>
                <p:cNvPr id="235" name="Rectangle 162"/>
                <p:cNvSpPr/>
                <p:nvPr/>
              </p:nvSpPr>
              <p:spPr>
                <a:xfrm>
                  <a:off x="3401621" y="2567512"/>
                  <a:ext cx="18386" cy="11931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sp>
            <p:nvSpPr>
              <p:cNvPr id="228" name="Freeform 155"/>
              <p:cNvSpPr/>
              <p:nvPr/>
            </p:nvSpPr>
            <p:spPr>
              <a:xfrm>
                <a:off x="3806541" y="4332935"/>
                <a:ext cx="256921" cy="260383"/>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sp>
            <p:nvSpPr>
              <p:cNvPr id="229" name="Freeform 156"/>
              <p:cNvSpPr/>
              <p:nvPr/>
            </p:nvSpPr>
            <p:spPr>
              <a:xfrm>
                <a:off x="3306973" y="1997423"/>
                <a:ext cx="1256057" cy="2276766"/>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accent5"/>
              </a:solidFill>
              <a:ln w="12700">
                <a:miter lim="400000"/>
              </a:ln>
            </p:spPr>
            <p:txBody>
              <a:bodyPr lIns="0" tIns="0" rIns="0" bIns="0" anchor="ctr"/>
              <a:lstStyle/>
              <a:p>
                <a:pPr algn="l"/>
                <a:endParaRPr lang="en-US" sz="1700" dirty="0">
                  <a:solidFill>
                    <a:srgbClr val="FFFFFF"/>
                  </a:solidFill>
                  <a:latin typeface="微软雅黑" pitchFamily="34" charset="-122"/>
                  <a:ea typeface="微软雅黑" pitchFamily="34" charset="-122"/>
                </a:endParaRPr>
              </a:p>
            </p:txBody>
          </p:sp>
          <p:sp>
            <p:nvSpPr>
              <p:cNvPr id="230" name="Freeform 157"/>
              <p:cNvSpPr/>
              <p:nvPr/>
            </p:nvSpPr>
            <p:spPr>
              <a:xfrm>
                <a:off x="3797025" y="1824364"/>
                <a:ext cx="275952" cy="3175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sp>
            <p:nvSpPr>
              <p:cNvPr id="231" name="Freeform 158"/>
              <p:cNvSpPr/>
              <p:nvPr/>
            </p:nvSpPr>
            <p:spPr>
              <a:xfrm>
                <a:off x="3911212" y="1703698"/>
                <a:ext cx="47578" cy="47631"/>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sp>
            <p:nvSpPr>
              <p:cNvPr id="232" name="Freeform 159"/>
              <p:cNvSpPr/>
              <p:nvPr/>
            </p:nvSpPr>
            <p:spPr>
              <a:xfrm>
                <a:off x="4293422" y="1562392"/>
                <a:ext cx="198241" cy="39693"/>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defTabSz="1908594">
                  <a:defRPr/>
                </a:pPr>
                <a:endParaRPr lang="en-US" sz="1700" dirty="0">
                  <a:latin typeface="微软雅黑" pitchFamily="34" charset="-122"/>
                  <a:ea typeface="微软雅黑" pitchFamily="34" charset="-122"/>
                </a:endParaRPr>
              </a:p>
            </p:txBody>
          </p:sp>
        </p:grpSp>
        <p:sp>
          <p:nvSpPr>
            <p:cNvPr id="224" name="Rectangle 151"/>
            <p:cNvSpPr/>
            <p:nvPr/>
          </p:nvSpPr>
          <p:spPr>
            <a:xfrm>
              <a:off x="3951901" y="2141817"/>
              <a:ext cx="1256057" cy="1449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691716">
                <a:spcBef>
                  <a:spcPct val="20000"/>
                </a:spcBef>
              </a:pPr>
              <a:r>
                <a:rPr lang="en-US" altLang="zh-CN" sz="2200" b="1" dirty="0">
                  <a:solidFill>
                    <a:srgbClr val="F2F2F2"/>
                  </a:solidFill>
                  <a:latin typeface="微软雅黑" pitchFamily="34" charset="-122"/>
                  <a:ea typeface="微软雅黑" pitchFamily="34" charset="-122"/>
                </a:rPr>
                <a:t>APP DESIGN</a:t>
              </a:r>
            </a:p>
            <a:p>
              <a:pPr defTabSz="1691716">
                <a:spcBef>
                  <a:spcPct val="20000"/>
                </a:spcBef>
              </a:pPr>
              <a:endParaRPr lang="en-US" altLang="zh-CN" sz="1700" b="1" dirty="0">
                <a:solidFill>
                  <a:srgbClr val="F2F2F2"/>
                </a:solidFill>
                <a:latin typeface="微软雅黑" pitchFamily="34" charset="-122"/>
                <a:ea typeface="微软雅黑" pitchFamily="34" charset="-122"/>
              </a:endParaRPr>
            </a:p>
            <a:p>
              <a:pPr defTabSz="1691716">
                <a:spcBef>
                  <a:spcPct val="20000"/>
                </a:spcBef>
              </a:pPr>
              <a:r>
                <a:rPr lang="zh-CN" altLang="en-US" sz="1700" dirty="0">
                  <a:solidFill>
                    <a:srgbClr val="F2F2F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rgbClr val="F2F2F2"/>
                  </a:solidFill>
                  <a:latin typeface="微软雅黑" pitchFamily="34" charset="-122"/>
                  <a:ea typeface="微软雅黑" pitchFamily="34" charset="-122"/>
                </a:rPr>
                <a:t>.</a:t>
              </a:r>
              <a:r>
                <a:rPr lang="zh-CN" altLang="en-US" sz="1700" dirty="0">
                  <a:solidFill>
                    <a:srgbClr val="F2F2F2"/>
                  </a:solidFill>
                  <a:latin typeface="微软雅黑" pitchFamily="34" charset="-122"/>
                  <a:ea typeface="微软雅黑" pitchFamily="34" charset="-122"/>
                </a:rPr>
                <a:t>输入的内容输入您的内容输入您的输入</a:t>
              </a:r>
              <a:endParaRPr lang="en-US" altLang="zh-CN" sz="1700" dirty="0">
                <a:solidFill>
                  <a:srgbClr val="F2F2F2"/>
                </a:solidFill>
                <a:latin typeface="微软雅黑" pitchFamily="34" charset="-122"/>
                <a:ea typeface="微软雅黑" pitchFamily="34" charset="-122"/>
              </a:endParaRPr>
            </a:p>
          </p:txBody>
        </p:sp>
        <p:sp>
          <p:nvSpPr>
            <p:cNvPr id="225" name="Rectangle 152"/>
            <p:cNvSpPr/>
            <p:nvPr/>
          </p:nvSpPr>
          <p:spPr>
            <a:xfrm>
              <a:off x="4734850" y="2178548"/>
              <a:ext cx="117956" cy="140873"/>
            </a:xfrm>
            <a:prstGeom prst="rect">
              <a:avLst/>
            </a:prstGeom>
          </p:spPr>
          <p:txBody>
            <a:bodyPr wrap="none" lIns="0" tIns="0" rIns="0" bIns="0" anchor="ctr">
              <a:spAutoFit/>
            </a:bodyPr>
            <a:lstStyle/>
            <a:p>
              <a:pPr algn="l"/>
              <a:r>
                <a:rPr lang="en-US" altLang="zh-CN" sz="1700">
                  <a:solidFill>
                    <a:srgbClr val="F2F2F2"/>
                  </a:solidFill>
                  <a:latin typeface="微软雅黑" pitchFamily="34" charset="-122"/>
                  <a:ea typeface="微软雅黑" pitchFamily="34" charset="-122"/>
                </a:rPr>
                <a:t></a:t>
              </a:r>
            </a:p>
          </p:txBody>
        </p:sp>
      </p:grpSp>
      <p:grpSp>
        <p:nvGrpSpPr>
          <p:cNvPr id="236" name="Group 120"/>
          <p:cNvGrpSpPr>
            <a:grpSpLocks/>
          </p:cNvGrpSpPr>
          <p:nvPr/>
        </p:nvGrpSpPr>
        <p:grpSpPr bwMode="auto">
          <a:xfrm>
            <a:off x="5642461" y="3816460"/>
            <a:ext cx="1028832" cy="268309"/>
            <a:chOff x="3074218" y="1415265"/>
            <a:chExt cx="557455" cy="144542"/>
          </a:xfrm>
        </p:grpSpPr>
        <p:cxnSp>
          <p:nvCxnSpPr>
            <p:cNvPr id="237" name="Straight Connector 115"/>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38" name="Oval 116"/>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239" name="Group 121"/>
          <p:cNvGrpSpPr>
            <a:grpSpLocks/>
          </p:cNvGrpSpPr>
          <p:nvPr/>
        </p:nvGrpSpPr>
        <p:grpSpPr bwMode="auto">
          <a:xfrm>
            <a:off x="5642461" y="5249410"/>
            <a:ext cx="1028832" cy="268309"/>
            <a:chOff x="3074218" y="1415265"/>
            <a:chExt cx="557455" cy="144542"/>
          </a:xfrm>
        </p:grpSpPr>
        <p:cxnSp>
          <p:nvCxnSpPr>
            <p:cNvPr id="240" name="Straight Connector 122"/>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41" name="Oval 123"/>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242" name="Group 124"/>
          <p:cNvGrpSpPr>
            <a:grpSpLocks/>
          </p:cNvGrpSpPr>
          <p:nvPr/>
        </p:nvGrpSpPr>
        <p:grpSpPr bwMode="auto">
          <a:xfrm>
            <a:off x="5642461" y="6697102"/>
            <a:ext cx="1028832" cy="268311"/>
            <a:chOff x="3074218" y="1415265"/>
            <a:chExt cx="557455" cy="144542"/>
          </a:xfrm>
        </p:grpSpPr>
        <p:cxnSp>
          <p:nvCxnSpPr>
            <p:cNvPr id="243" name="Straight Connector 125"/>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44" name="Oval 126"/>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245" name="Group 127"/>
          <p:cNvGrpSpPr>
            <a:grpSpLocks/>
          </p:cNvGrpSpPr>
          <p:nvPr/>
        </p:nvGrpSpPr>
        <p:grpSpPr bwMode="auto">
          <a:xfrm>
            <a:off x="5642461" y="8071083"/>
            <a:ext cx="1028832" cy="268311"/>
            <a:chOff x="3074218" y="1415265"/>
            <a:chExt cx="557455" cy="144542"/>
          </a:xfrm>
        </p:grpSpPr>
        <p:cxnSp>
          <p:nvCxnSpPr>
            <p:cNvPr id="246" name="Straight Connector 128"/>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47" name="Oval 129"/>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248" name="Group 132"/>
          <p:cNvGrpSpPr>
            <a:grpSpLocks/>
          </p:cNvGrpSpPr>
          <p:nvPr/>
        </p:nvGrpSpPr>
        <p:grpSpPr bwMode="auto">
          <a:xfrm flipH="1">
            <a:off x="10215053" y="3816460"/>
            <a:ext cx="1028832" cy="268309"/>
            <a:chOff x="3074218" y="1415265"/>
            <a:chExt cx="557455" cy="144542"/>
          </a:xfrm>
        </p:grpSpPr>
        <p:cxnSp>
          <p:nvCxnSpPr>
            <p:cNvPr id="249" name="Straight Connector 142"/>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50" name="Oval 143"/>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251" name="Group 133"/>
          <p:cNvGrpSpPr>
            <a:grpSpLocks/>
          </p:cNvGrpSpPr>
          <p:nvPr/>
        </p:nvGrpSpPr>
        <p:grpSpPr bwMode="auto">
          <a:xfrm flipH="1">
            <a:off x="10215053" y="5249410"/>
            <a:ext cx="1028832" cy="268309"/>
            <a:chOff x="3074218" y="1415265"/>
            <a:chExt cx="557455" cy="144542"/>
          </a:xfrm>
        </p:grpSpPr>
        <p:cxnSp>
          <p:nvCxnSpPr>
            <p:cNvPr id="252" name="Straight Connector 140"/>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53" name="Oval 141"/>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254" name="Group 134"/>
          <p:cNvGrpSpPr>
            <a:grpSpLocks/>
          </p:cNvGrpSpPr>
          <p:nvPr/>
        </p:nvGrpSpPr>
        <p:grpSpPr bwMode="auto">
          <a:xfrm flipH="1">
            <a:off x="10215053" y="6697102"/>
            <a:ext cx="1028832" cy="268311"/>
            <a:chOff x="3074218" y="1415265"/>
            <a:chExt cx="557455" cy="144542"/>
          </a:xfrm>
        </p:grpSpPr>
        <p:cxnSp>
          <p:nvCxnSpPr>
            <p:cNvPr id="255" name="Straight Connector 138"/>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56" name="Oval 139"/>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grpSp>
        <p:nvGrpSpPr>
          <p:cNvPr id="257" name="Group 135"/>
          <p:cNvGrpSpPr>
            <a:grpSpLocks/>
          </p:cNvGrpSpPr>
          <p:nvPr/>
        </p:nvGrpSpPr>
        <p:grpSpPr bwMode="auto">
          <a:xfrm flipH="1">
            <a:off x="10215053" y="8071083"/>
            <a:ext cx="1028832" cy="268311"/>
            <a:chOff x="3074218" y="1415265"/>
            <a:chExt cx="557455" cy="144542"/>
          </a:xfrm>
        </p:grpSpPr>
        <p:cxnSp>
          <p:nvCxnSpPr>
            <p:cNvPr id="258" name="Straight Connector 136"/>
            <p:cNvCxnSpPr/>
            <p:nvPr/>
          </p:nvCxnSpPr>
          <p:spPr>
            <a:xfrm flipH="1">
              <a:off x="3074218" y="1488330"/>
              <a:ext cx="460576"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59" name="Oval 137"/>
            <p:cNvSpPr/>
            <p:nvPr/>
          </p:nvSpPr>
          <p:spPr>
            <a:xfrm>
              <a:off x="3487148" y="1415265"/>
              <a:ext cx="144525" cy="144542"/>
            </a:xfrm>
            <a:prstGeom prst="ellipse">
              <a:avLst/>
            </a:prstGeom>
            <a:solidFill>
              <a:schemeClr val="bg1"/>
            </a:solid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sz="1700">
                <a:solidFill>
                  <a:srgbClr val="FFFFFF"/>
                </a:solidFill>
                <a:latin typeface="微软雅黑" pitchFamily="34" charset="-122"/>
                <a:ea typeface="微软雅黑" pitchFamily="34" charset="-122"/>
              </a:endParaRPr>
            </a:p>
          </p:txBody>
        </p:sp>
      </p:grpSp>
      <p:sp>
        <p:nvSpPr>
          <p:cNvPr id="260" name="TextBox 259"/>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1">
                    <a:lumMod val="75000"/>
                    <a:lumOff val="25000"/>
                  </a:schemeClr>
                </a:solidFill>
                <a:latin typeface="微软雅黑" pitchFamily="34" charset="-122"/>
                <a:ea typeface="微软雅黑" pitchFamily="34" charset="-122"/>
              </a:rPr>
              <a:t>备用图表</a:t>
            </a:r>
            <a:endParaRPr lang="id-ID" sz="6000" dirty="0">
              <a:solidFill>
                <a:schemeClr val="tx1">
                  <a:lumMod val="75000"/>
                  <a:lumOff val="25000"/>
                </a:schemeClr>
              </a:solidFill>
              <a:latin typeface="微软雅黑" pitchFamily="34" charset="-122"/>
              <a:ea typeface="微软雅黑" pitchFamily="34" charset="-122"/>
            </a:endParaRPr>
          </a:p>
        </p:txBody>
      </p:sp>
      <p:sp>
        <p:nvSpPr>
          <p:cNvPr id="261"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1">
                    <a:lumMod val="50000"/>
                    <a:lumOff val="50000"/>
                  </a:schemeClr>
                </a:solidFill>
                <a:latin typeface="+mn-lt"/>
                <a:ea typeface="Roboto" panose="02000000000000000000" pitchFamily="2" charset="0"/>
              </a:rPr>
              <a:t>Put a relevant subtitle in this line</a:t>
            </a:r>
          </a:p>
        </p:txBody>
      </p:sp>
    </p:spTree>
    <p:extLst>
      <p:ext uri="{BB962C8B-B14F-4D97-AF65-F5344CB8AC3E}">
        <p14:creationId xmlns:p14="http://schemas.microsoft.com/office/powerpoint/2010/main" val="318238223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22"/>
                                        </p:tgtEl>
                                        <p:attrNameLst>
                                          <p:attrName>style.visibility</p:attrName>
                                        </p:attrNameLst>
                                      </p:cBhvr>
                                      <p:to>
                                        <p:strVal val="visible"/>
                                      </p:to>
                                    </p:set>
                                    <p:anim calcmode="lin" valueType="num">
                                      <p:cBhvr additive="base">
                                        <p:cTn id="7" dur="500" fill="hold"/>
                                        <p:tgtEl>
                                          <p:spTgt spid="222"/>
                                        </p:tgtEl>
                                        <p:attrNameLst>
                                          <p:attrName>ppt_x</p:attrName>
                                        </p:attrNameLst>
                                      </p:cBhvr>
                                      <p:tavLst>
                                        <p:tav tm="0">
                                          <p:val>
                                            <p:strVal val="#ppt_x"/>
                                          </p:val>
                                        </p:tav>
                                        <p:tav tm="100000">
                                          <p:val>
                                            <p:strVal val="#ppt_x"/>
                                          </p:val>
                                        </p:tav>
                                      </p:tavLst>
                                    </p:anim>
                                    <p:anim calcmode="lin" valueType="num">
                                      <p:cBhvr additive="base">
                                        <p:cTn id="8" dur="500" fill="hold"/>
                                        <p:tgtEl>
                                          <p:spTgt spid="2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85"/>
                                        </p:tgtEl>
                                        <p:attrNameLst>
                                          <p:attrName>style.visibility</p:attrName>
                                        </p:attrNameLst>
                                      </p:cBhvr>
                                      <p:to>
                                        <p:strVal val="visible"/>
                                      </p:to>
                                    </p:set>
                                    <p:animEffect transition="in" filter="fade">
                                      <p:cBhvr>
                                        <p:cTn id="12" dur="500"/>
                                        <p:tgtEl>
                                          <p:spTgt spid="185"/>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236"/>
                                        </p:tgtEl>
                                        <p:attrNameLst>
                                          <p:attrName>style.visibility</p:attrName>
                                        </p:attrNameLst>
                                      </p:cBhvr>
                                      <p:to>
                                        <p:strVal val="visible"/>
                                      </p:to>
                                    </p:set>
                                    <p:animEffect transition="in" filter="slide(fromRight)">
                                      <p:cBhvr>
                                        <p:cTn id="16" dur="500"/>
                                        <p:tgtEl>
                                          <p:spTgt spid="236"/>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186"/>
                                        </p:tgtEl>
                                        <p:attrNameLst>
                                          <p:attrName>style.visibility</p:attrName>
                                        </p:attrNameLst>
                                      </p:cBhvr>
                                      <p:to>
                                        <p:strVal val="visible"/>
                                      </p:to>
                                    </p:set>
                                    <p:animEffect transition="in" filter="slide(fromLeft)">
                                      <p:cBhvr>
                                        <p:cTn id="20" dur="500"/>
                                        <p:tgtEl>
                                          <p:spTgt spid="186"/>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248"/>
                                        </p:tgtEl>
                                        <p:attrNameLst>
                                          <p:attrName>style.visibility</p:attrName>
                                        </p:attrNameLst>
                                      </p:cBhvr>
                                      <p:to>
                                        <p:strVal val="visible"/>
                                      </p:to>
                                    </p:set>
                                    <p:animEffect transition="in" filter="slide(fromLeft)">
                                      <p:cBhvr>
                                        <p:cTn id="24" dur="500"/>
                                        <p:tgtEl>
                                          <p:spTgt spid="248"/>
                                        </p:tgtEl>
                                      </p:cBhvr>
                                    </p:animEffect>
                                  </p:childTnLst>
                                </p:cTn>
                              </p:par>
                            </p:childTnLst>
                          </p:cTn>
                        </p:par>
                        <p:par>
                          <p:cTn id="25" fill="hold">
                            <p:stCondLst>
                              <p:cond delay="2500"/>
                            </p:stCondLst>
                            <p:childTnLst>
                              <p:par>
                                <p:cTn id="26" presetID="12" presetClass="entr" presetSubtype="2" fill="hold" nodeType="afterEffect">
                                  <p:stCondLst>
                                    <p:cond delay="0"/>
                                  </p:stCondLst>
                                  <p:childTnLst>
                                    <p:set>
                                      <p:cBhvr>
                                        <p:cTn id="27" dur="1" fill="hold">
                                          <p:stCondLst>
                                            <p:cond delay="0"/>
                                          </p:stCondLst>
                                        </p:cTn>
                                        <p:tgtEl>
                                          <p:spTgt spid="204"/>
                                        </p:tgtEl>
                                        <p:attrNameLst>
                                          <p:attrName>style.visibility</p:attrName>
                                        </p:attrNameLst>
                                      </p:cBhvr>
                                      <p:to>
                                        <p:strVal val="visible"/>
                                      </p:to>
                                    </p:set>
                                    <p:animEffect transition="in" filter="slide(fromRight)">
                                      <p:cBhvr>
                                        <p:cTn id="28" dur="500"/>
                                        <p:tgtEl>
                                          <p:spTgt spid="204"/>
                                        </p:tgtEl>
                                      </p:cBhvr>
                                    </p:animEffect>
                                  </p:childTnLst>
                                </p:cTn>
                              </p:par>
                            </p:childTnLst>
                          </p:cTn>
                        </p:par>
                        <p:par>
                          <p:cTn id="29" fill="hold">
                            <p:stCondLst>
                              <p:cond delay="3000"/>
                            </p:stCondLst>
                            <p:childTnLst>
                              <p:par>
                                <p:cTn id="30" presetID="12" presetClass="entr" presetSubtype="2" fill="hold" nodeType="afterEffect">
                                  <p:stCondLst>
                                    <p:cond delay="0"/>
                                  </p:stCondLst>
                                  <p:childTnLst>
                                    <p:set>
                                      <p:cBhvr>
                                        <p:cTn id="31" dur="1" fill="hold">
                                          <p:stCondLst>
                                            <p:cond delay="0"/>
                                          </p:stCondLst>
                                        </p:cTn>
                                        <p:tgtEl>
                                          <p:spTgt spid="239"/>
                                        </p:tgtEl>
                                        <p:attrNameLst>
                                          <p:attrName>style.visibility</p:attrName>
                                        </p:attrNameLst>
                                      </p:cBhvr>
                                      <p:to>
                                        <p:strVal val="visible"/>
                                      </p:to>
                                    </p:set>
                                    <p:animEffect transition="in" filter="slide(fromRight)">
                                      <p:cBhvr>
                                        <p:cTn id="32" dur="500"/>
                                        <p:tgtEl>
                                          <p:spTgt spid="239"/>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90"/>
                                        </p:tgtEl>
                                        <p:attrNameLst>
                                          <p:attrName>style.visibility</p:attrName>
                                        </p:attrNameLst>
                                      </p:cBhvr>
                                      <p:to>
                                        <p:strVal val="visible"/>
                                      </p:to>
                                    </p:set>
                                    <p:animEffect transition="in" filter="slide(fromLeft)">
                                      <p:cBhvr>
                                        <p:cTn id="36" dur="500"/>
                                        <p:tgtEl>
                                          <p:spTgt spid="190"/>
                                        </p:tgtEl>
                                      </p:cBhvr>
                                    </p:animEffect>
                                  </p:childTnLst>
                                </p:cTn>
                              </p:par>
                            </p:childTnLst>
                          </p:cTn>
                        </p:par>
                        <p:par>
                          <p:cTn id="37" fill="hold">
                            <p:stCondLst>
                              <p:cond delay="4000"/>
                            </p:stCondLst>
                            <p:childTnLst>
                              <p:par>
                                <p:cTn id="38" presetID="12" presetClass="entr" presetSubtype="8" fill="hold" nodeType="afterEffect">
                                  <p:stCondLst>
                                    <p:cond delay="0"/>
                                  </p:stCondLst>
                                  <p:childTnLst>
                                    <p:set>
                                      <p:cBhvr>
                                        <p:cTn id="39" dur="1" fill="hold">
                                          <p:stCondLst>
                                            <p:cond delay="0"/>
                                          </p:stCondLst>
                                        </p:cTn>
                                        <p:tgtEl>
                                          <p:spTgt spid="251"/>
                                        </p:tgtEl>
                                        <p:attrNameLst>
                                          <p:attrName>style.visibility</p:attrName>
                                        </p:attrNameLst>
                                      </p:cBhvr>
                                      <p:to>
                                        <p:strVal val="visible"/>
                                      </p:to>
                                    </p:set>
                                    <p:animEffect transition="in" filter="slide(fromLeft)">
                                      <p:cBhvr>
                                        <p:cTn id="40" dur="500"/>
                                        <p:tgtEl>
                                          <p:spTgt spid="251"/>
                                        </p:tgtEl>
                                      </p:cBhvr>
                                    </p:animEffect>
                                  </p:childTnLst>
                                </p:cTn>
                              </p:par>
                            </p:childTnLst>
                          </p:cTn>
                        </p:par>
                        <p:par>
                          <p:cTn id="41" fill="hold">
                            <p:stCondLst>
                              <p:cond delay="4500"/>
                            </p:stCondLst>
                            <p:childTnLst>
                              <p:par>
                                <p:cTn id="42" presetID="12" presetClass="entr" presetSubtype="2" fill="hold" nodeType="afterEffect">
                                  <p:stCondLst>
                                    <p:cond delay="0"/>
                                  </p:stCondLst>
                                  <p:childTnLst>
                                    <p:set>
                                      <p:cBhvr>
                                        <p:cTn id="43" dur="1" fill="hold">
                                          <p:stCondLst>
                                            <p:cond delay="0"/>
                                          </p:stCondLst>
                                        </p:cTn>
                                        <p:tgtEl>
                                          <p:spTgt spid="210"/>
                                        </p:tgtEl>
                                        <p:attrNameLst>
                                          <p:attrName>style.visibility</p:attrName>
                                        </p:attrNameLst>
                                      </p:cBhvr>
                                      <p:to>
                                        <p:strVal val="visible"/>
                                      </p:to>
                                    </p:set>
                                    <p:animEffect transition="in" filter="slide(fromRight)">
                                      <p:cBhvr>
                                        <p:cTn id="44" dur="500"/>
                                        <p:tgtEl>
                                          <p:spTgt spid="210"/>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242"/>
                                        </p:tgtEl>
                                        <p:attrNameLst>
                                          <p:attrName>style.visibility</p:attrName>
                                        </p:attrNameLst>
                                      </p:cBhvr>
                                      <p:to>
                                        <p:strVal val="visible"/>
                                      </p:to>
                                    </p:set>
                                    <p:animEffect transition="in" filter="slide(fromRight)">
                                      <p:cBhvr>
                                        <p:cTn id="48" dur="500"/>
                                        <p:tgtEl>
                                          <p:spTgt spid="242"/>
                                        </p:tgtEl>
                                      </p:cBhvr>
                                    </p:animEffect>
                                  </p:childTnLst>
                                </p:cTn>
                              </p:par>
                            </p:childTnLst>
                          </p:cTn>
                        </p:par>
                        <p:par>
                          <p:cTn id="49" fill="hold">
                            <p:stCondLst>
                              <p:cond delay="5500"/>
                            </p:stCondLst>
                            <p:childTnLst>
                              <p:par>
                                <p:cTn id="50" presetID="12" presetClass="entr" presetSubtype="8" fill="hold" nodeType="afterEffect">
                                  <p:stCondLst>
                                    <p:cond delay="0"/>
                                  </p:stCondLst>
                                  <p:childTnLst>
                                    <p:set>
                                      <p:cBhvr>
                                        <p:cTn id="51" dur="1" fill="hold">
                                          <p:stCondLst>
                                            <p:cond delay="0"/>
                                          </p:stCondLst>
                                        </p:cTn>
                                        <p:tgtEl>
                                          <p:spTgt spid="194"/>
                                        </p:tgtEl>
                                        <p:attrNameLst>
                                          <p:attrName>style.visibility</p:attrName>
                                        </p:attrNameLst>
                                      </p:cBhvr>
                                      <p:to>
                                        <p:strVal val="visible"/>
                                      </p:to>
                                    </p:set>
                                    <p:animEffect transition="in" filter="slide(fromLeft)">
                                      <p:cBhvr>
                                        <p:cTn id="52" dur="500"/>
                                        <p:tgtEl>
                                          <p:spTgt spid="194"/>
                                        </p:tgtEl>
                                      </p:cBhvr>
                                    </p:animEffect>
                                  </p:childTnLst>
                                </p:cTn>
                              </p:par>
                            </p:childTnLst>
                          </p:cTn>
                        </p:par>
                        <p:par>
                          <p:cTn id="53" fill="hold">
                            <p:stCondLst>
                              <p:cond delay="6000"/>
                            </p:stCondLst>
                            <p:childTnLst>
                              <p:par>
                                <p:cTn id="54" presetID="12" presetClass="entr" presetSubtype="8" fill="hold" nodeType="afterEffect">
                                  <p:stCondLst>
                                    <p:cond delay="0"/>
                                  </p:stCondLst>
                                  <p:childTnLst>
                                    <p:set>
                                      <p:cBhvr>
                                        <p:cTn id="55" dur="1" fill="hold">
                                          <p:stCondLst>
                                            <p:cond delay="0"/>
                                          </p:stCondLst>
                                        </p:cTn>
                                        <p:tgtEl>
                                          <p:spTgt spid="254"/>
                                        </p:tgtEl>
                                        <p:attrNameLst>
                                          <p:attrName>style.visibility</p:attrName>
                                        </p:attrNameLst>
                                      </p:cBhvr>
                                      <p:to>
                                        <p:strVal val="visible"/>
                                      </p:to>
                                    </p:set>
                                    <p:animEffect transition="in" filter="slide(fromLeft)">
                                      <p:cBhvr>
                                        <p:cTn id="56" dur="500"/>
                                        <p:tgtEl>
                                          <p:spTgt spid="254"/>
                                        </p:tgtEl>
                                      </p:cBhvr>
                                    </p:animEffect>
                                  </p:childTnLst>
                                </p:cTn>
                              </p:par>
                            </p:childTnLst>
                          </p:cTn>
                        </p:par>
                        <p:par>
                          <p:cTn id="57" fill="hold">
                            <p:stCondLst>
                              <p:cond delay="6500"/>
                            </p:stCondLst>
                            <p:childTnLst>
                              <p:par>
                                <p:cTn id="58" presetID="12" presetClass="entr" presetSubtype="2" fill="hold" nodeType="afterEffect">
                                  <p:stCondLst>
                                    <p:cond delay="0"/>
                                  </p:stCondLst>
                                  <p:childTnLst>
                                    <p:set>
                                      <p:cBhvr>
                                        <p:cTn id="59" dur="1" fill="hold">
                                          <p:stCondLst>
                                            <p:cond delay="0"/>
                                          </p:stCondLst>
                                        </p:cTn>
                                        <p:tgtEl>
                                          <p:spTgt spid="214"/>
                                        </p:tgtEl>
                                        <p:attrNameLst>
                                          <p:attrName>style.visibility</p:attrName>
                                        </p:attrNameLst>
                                      </p:cBhvr>
                                      <p:to>
                                        <p:strVal val="visible"/>
                                      </p:to>
                                    </p:set>
                                    <p:animEffect transition="in" filter="slide(fromRight)">
                                      <p:cBhvr>
                                        <p:cTn id="60" dur="500"/>
                                        <p:tgtEl>
                                          <p:spTgt spid="214"/>
                                        </p:tgtEl>
                                      </p:cBhvr>
                                    </p:animEffect>
                                  </p:childTnLst>
                                </p:cTn>
                              </p:par>
                            </p:childTnLst>
                          </p:cTn>
                        </p:par>
                        <p:par>
                          <p:cTn id="61" fill="hold">
                            <p:stCondLst>
                              <p:cond delay="7000"/>
                            </p:stCondLst>
                            <p:childTnLst>
                              <p:par>
                                <p:cTn id="62" presetID="12" presetClass="entr" presetSubtype="2" fill="hold" nodeType="afterEffect">
                                  <p:stCondLst>
                                    <p:cond delay="0"/>
                                  </p:stCondLst>
                                  <p:childTnLst>
                                    <p:set>
                                      <p:cBhvr>
                                        <p:cTn id="63" dur="1" fill="hold">
                                          <p:stCondLst>
                                            <p:cond delay="0"/>
                                          </p:stCondLst>
                                        </p:cTn>
                                        <p:tgtEl>
                                          <p:spTgt spid="245"/>
                                        </p:tgtEl>
                                        <p:attrNameLst>
                                          <p:attrName>style.visibility</p:attrName>
                                        </p:attrNameLst>
                                      </p:cBhvr>
                                      <p:to>
                                        <p:strVal val="visible"/>
                                      </p:to>
                                    </p:set>
                                    <p:animEffect transition="in" filter="slide(fromRight)">
                                      <p:cBhvr>
                                        <p:cTn id="64" dur="500"/>
                                        <p:tgtEl>
                                          <p:spTgt spid="245"/>
                                        </p:tgtEl>
                                      </p:cBhvr>
                                    </p:animEffect>
                                  </p:childTnLst>
                                </p:cTn>
                              </p:par>
                            </p:childTnLst>
                          </p:cTn>
                        </p:par>
                        <p:par>
                          <p:cTn id="65" fill="hold">
                            <p:stCondLst>
                              <p:cond delay="7500"/>
                            </p:stCondLst>
                            <p:childTnLst>
                              <p:par>
                                <p:cTn id="66" presetID="12" presetClass="entr" presetSubtype="8" fill="hold" nodeType="afterEffect">
                                  <p:stCondLst>
                                    <p:cond delay="0"/>
                                  </p:stCondLst>
                                  <p:childTnLst>
                                    <p:set>
                                      <p:cBhvr>
                                        <p:cTn id="67" dur="1" fill="hold">
                                          <p:stCondLst>
                                            <p:cond delay="0"/>
                                          </p:stCondLst>
                                        </p:cTn>
                                        <p:tgtEl>
                                          <p:spTgt spid="200"/>
                                        </p:tgtEl>
                                        <p:attrNameLst>
                                          <p:attrName>style.visibility</p:attrName>
                                        </p:attrNameLst>
                                      </p:cBhvr>
                                      <p:to>
                                        <p:strVal val="visible"/>
                                      </p:to>
                                    </p:set>
                                    <p:animEffect transition="in" filter="slide(fromLeft)">
                                      <p:cBhvr>
                                        <p:cTn id="68" dur="500"/>
                                        <p:tgtEl>
                                          <p:spTgt spid="200"/>
                                        </p:tgtEl>
                                      </p:cBhvr>
                                    </p:animEffect>
                                  </p:childTnLst>
                                </p:cTn>
                              </p:par>
                            </p:childTnLst>
                          </p:cTn>
                        </p:par>
                        <p:par>
                          <p:cTn id="69" fill="hold">
                            <p:stCondLst>
                              <p:cond delay="8000"/>
                            </p:stCondLst>
                            <p:childTnLst>
                              <p:par>
                                <p:cTn id="70" presetID="12" presetClass="entr" presetSubtype="8" fill="hold" nodeType="afterEffect">
                                  <p:stCondLst>
                                    <p:cond delay="0"/>
                                  </p:stCondLst>
                                  <p:childTnLst>
                                    <p:set>
                                      <p:cBhvr>
                                        <p:cTn id="71" dur="1" fill="hold">
                                          <p:stCondLst>
                                            <p:cond delay="0"/>
                                          </p:stCondLst>
                                        </p:cTn>
                                        <p:tgtEl>
                                          <p:spTgt spid="257"/>
                                        </p:tgtEl>
                                        <p:attrNameLst>
                                          <p:attrName>style.visibility</p:attrName>
                                        </p:attrNameLst>
                                      </p:cBhvr>
                                      <p:to>
                                        <p:strVal val="visible"/>
                                      </p:to>
                                    </p:set>
                                    <p:animEffect transition="in" filter="slide(fromLeft)">
                                      <p:cBhvr>
                                        <p:cTn id="72" dur="500"/>
                                        <p:tgtEl>
                                          <p:spTgt spid="257"/>
                                        </p:tgtEl>
                                      </p:cBhvr>
                                    </p:animEffect>
                                  </p:childTnLst>
                                </p:cTn>
                              </p:par>
                            </p:childTnLst>
                          </p:cTn>
                        </p:par>
                        <p:par>
                          <p:cTn id="73" fill="hold">
                            <p:stCondLst>
                              <p:cond delay="8500"/>
                            </p:stCondLst>
                            <p:childTnLst>
                              <p:par>
                                <p:cTn id="74" presetID="12" presetClass="entr" presetSubtype="2" fill="hold" nodeType="afterEffect">
                                  <p:stCondLst>
                                    <p:cond delay="0"/>
                                  </p:stCondLst>
                                  <p:childTnLst>
                                    <p:set>
                                      <p:cBhvr>
                                        <p:cTn id="75" dur="1" fill="hold">
                                          <p:stCondLst>
                                            <p:cond delay="0"/>
                                          </p:stCondLst>
                                        </p:cTn>
                                        <p:tgtEl>
                                          <p:spTgt spid="218"/>
                                        </p:tgtEl>
                                        <p:attrNameLst>
                                          <p:attrName>style.visibility</p:attrName>
                                        </p:attrNameLst>
                                      </p:cBhvr>
                                      <p:to>
                                        <p:strVal val="visible"/>
                                      </p:to>
                                    </p:set>
                                    <p:animEffect transition="in" filter="slide(fromRight)">
                                      <p:cBhvr>
                                        <p:cTn id="76" dur="500"/>
                                        <p:tgtEl>
                                          <p:spTgt spid="218"/>
                                        </p:tgtEl>
                                      </p:cBhvr>
                                    </p:animEffect>
                                  </p:childTnLst>
                                </p:cTn>
                              </p:par>
                              <p:par>
                                <p:cTn id="77" presetID="22" presetClass="entr" presetSubtype="8" fill="hold" grpId="0" nodeType="withEffect">
                                  <p:stCondLst>
                                    <p:cond delay="500"/>
                                  </p:stCondLst>
                                  <p:childTnLst>
                                    <p:set>
                                      <p:cBhvr>
                                        <p:cTn id="78" dur="1" fill="hold">
                                          <p:stCondLst>
                                            <p:cond delay="0"/>
                                          </p:stCondLst>
                                        </p:cTn>
                                        <p:tgtEl>
                                          <p:spTgt spid="260"/>
                                        </p:tgtEl>
                                        <p:attrNameLst>
                                          <p:attrName>style.visibility</p:attrName>
                                        </p:attrNameLst>
                                      </p:cBhvr>
                                      <p:to>
                                        <p:strVal val="visible"/>
                                      </p:to>
                                    </p:set>
                                    <p:animEffect transition="in" filter="wipe(left)">
                                      <p:cBhvr>
                                        <p:cTn id="79" dur="500"/>
                                        <p:tgtEl>
                                          <p:spTgt spid="260"/>
                                        </p:tgtEl>
                                      </p:cBhvr>
                                    </p:animEffect>
                                  </p:childTnLst>
                                </p:cTn>
                              </p:par>
                              <p:par>
                                <p:cTn id="80" presetID="22" presetClass="entr" presetSubtype="8" fill="hold" grpId="0" nodeType="withEffect">
                                  <p:stCondLst>
                                    <p:cond delay="1000"/>
                                  </p:stCondLst>
                                  <p:childTnLst>
                                    <p:set>
                                      <p:cBhvr>
                                        <p:cTn id="81" dur="1" fill="hold">
                                          <p:stCondLst>
                                            <p:cond delay="0"/>
                                          </p:stCondLst>
                                        </p:cTn>
                                        <p:tgtEl>
                                          <p:spTgt spid="261"/>
                                        </p:tgtEl>
                                        <p:attrNameLst>
                                          <p:attrName>style.visibility</p:attrName>
                                        </p:attrNameLst>
                                      </p:cBhvr>
                                      <p:to>
                                        <p:strVal val="visible"/>
                                      </p:to>
                                    </p:set>
                                    <p:animEffect transition="in" filter="wipe(left)">
                                      <p:cBhvr>
                                        <p:cTn id="82" dur="500"/>
                                        <p:tgtEl>
                                          <p:spTgt spid="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260" grpId="0"/>
      <p:bldP spid="26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pic>
        <p:nvPicPr>
          <p:cNvPr id="4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302789" y="2684534"/>
            <a:ext cx="3351173" cy="5031169"/>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864695" y="2684535"/>
            <a:ext cx="3447712" cy="503116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 descr="E:\综合ppt\咖啡\11284670_084213809001_2.jpe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8452420" y="2684534"/>
            <a:ext cx="3535089" cy="50311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5"/>
          <p:cNvPicPr>
            <a:picLocks noChangeAspect="1" noChangeArrowheads="1"/>
          </p:cNvPicPr>
          <p:nvPr/>
        </p:nvPicPr>
        <p:blipFill>
          <a:blip r:embed="rId6" cstate="print">
            <a:extLst>
              <a:ext uri="{28A0092B-C50C-407E-A947-70E740481C1C}">
                <a14:useLocalDpi xmlns:a14="http://schemas.microsoft.com/office/drawing/2010/main"/>
              </a:ext>
            </a:extLst>
          </a:blip>
          <a:stretch>
            <a:fillRect/>
          </a:stretch>
        </p:blipFill>
        <p:spPr bwMode="auto">
          <a:xfrm>
            <a:off x="12127523" y="2684533"/>
            <a:ext cx="3547620" cy="5031168"/>
          </a:xfrm>
          <a:prstGeom prst="rect">
            <a:avLst/>
          </a:prstGeom>
          <a:noFill/>
          <a:extLst>
            <a:ext uri="{909E8E84-426E-40DD-AFC4-6F175D3DCCD1}">
              <a14:hiddenFill xmlns:a14="http://schemas.microsoft.com/office/drawing/2010/main">
                <a:solidFill>
                  <a:srgbClr val="FFFFFF"/>
                </a:solidFill>
              </a14:hiddenFill>
            </a:ext>
          </a:extLst>
        </p:spPr>
      </p:pic>
      <p:sp>
        <p:nvSpPr>
          <p:cNvPr id="50" name="矩形 49"/>
          <p:cNvSpPr/>
          <p:nvPr/>
        </p:nvSpPr>
        <p:spPr bwMode="auto">
          <a:xfrm>
            <a:off x="1302790" y="7729776"/>
            <a:ext cx="3409118" cy="1775504"/>
          </a:xfrm>
          <a:prstGeom prst="rect">
            <a:avLst/>
          </a:prstGeom>
          <a:solidFill>
            <a:schemeClr val="accent4"/>
          </a:solidFill>
          <a:ln w="12700">
            <a:miter lim="400000"/>
          </a:ln>
          <a:extLst/>
        </p:spPr>
        <p:txBody>
          <a:bodyPr lIns="35519" tIns="35519" rIns="35519" bIns="35519" anchor="ctr"/>
          <a:lstStyle/>
          <a:p>
            <a:pPr algn="ctr" defTabSz="577190"/>
            <a:r>
              <a:rPr lang="zh-CN" altLang="en-US" sz="3200" dirty="0">
                <a:solidFill>
                  <a:srgbClr val="FFFFFF"/>
                </a:solidFill>
                <a:latin typeface="微软雅黑" pitchFamily="34" charset="-122"/>
                <a:ea typeface="微软雅黑" pitchFamily="34" charset="-122"/>
              </a:rPr>
              <a:t>输入文字内容</a:t>
            </a:r>
          </a:p>
        </p:txBody>
      </p:sp>
      <p:sp>
        <p:nvSpPr>
          <p:cNvPr id="51" name="矩形 50"/>
          <p:cNvSpPr/>
          <p:nvPr/>
        </p:nvSpPr>
        <p:spPr bwMode="auto">
          <a:xfrm>
            <a:off x="4851922" y="7729776"/>
            <a:ext cx="3460485" cy="1775504"/>
          </a:xfrm>
          <a:prstGeom prst="rect">
            <a:avLst/>
          </a:prstGeom>
          <a:solidFill>
            <a:schemeClr val="accent2"/>
          </a:solidFill>
          <a:ln w="12700">
            <a:miter lim="400000"/>
          </a:ln>
          <a:extLst/>
        </p:spPr>
        <p:txBody>
          <a:bodyPr lIns="0" tIns="0" rIns="0" bIns="0" anchor="ctr"/>
          <a:lstStyle/>
          <a:p>
            <a:pPr algn="ctr"/>
            <a:r>
              <a:rPr lang="zh-CN" altLang="en-US" sz="3200" dirty="0">
                <a:solidFill>
                  <a:srgbClr val="FFFFFF"/>
                </a:solidFill>
                <a:latin typeface="微软雅黑" pitchFamily="34" charset="-122"/>
                <a:ea typeface="微软雅黑" pitchFamily="34" charset="-122"/>
              </a:rPr>
              <a:t>输入文字内容</a:t>
            </a:r>
          </a:p>
        </p:txBody>
      </p:sp>
      <p:sp>
        <p:nvSpPr>
          <p:cNvPr id="52" name="矩形 51"/>
          <p:cNvSpPr/>
          <p:nvPr/>
        </p:nvSpPr>
        <p:spPr bwMode="auto">
          <a:xfrm>
            <a:off x="8452420" y="7729776"/>
            <a:ext cx="3535089" cy="1775504"/>
          </a:xfrm>
          <a:prstGeom prst="rect">
            <a:avLst/>
          </a:prstGeom>
          <a:solidFill>
            <a:schemeClr val="accent1"/>
          </a:solidFill>
          <a:ln w="12700">
            <a:miter lim="400000"/>
          </a:ln>
          <a:extLst/>
        </p:spPr>
        <p:txBody>
          <a:bodyPr lIns="0" tIns="0" rIns="0" bIns="0" anchor="ctr"/>
          <a:lstStyle/>
          <a:p>
            <a:pPr algn="ctr"/>
            <a:r>
              <a:rPr lang="zh-CN" altLang="en-US" sz="3200" dirty="0">
                <a:solidFill>
                  <a:srgbClr val="FFFFFF"/>
                </a:solidFill>
                <a:latin typeface="微软雅黑" pitchFamily="34" charset="-122"/>
                <a:ea typeface="微软雅黑" pitchFamily="34" charset="-122"/>
              </a:rPr>
              <a:t>输入文字内容</a:t>
            </a:r>
          </a:p>
        </p:txBody>
      </p:sp>
      <p:sp>
        <p:nvSpPr>
          <p:cNvPr id="53" name="矩形 52"/>
          <p:cNvSpPr/>
          <p:nvPr/>
        </p:nvSpPr>
        <p:spPr bwMode="auto">
          <a:xfrm>
            <a:off x="12127523" y="7729776"/>
            <a:ext cx="3547620" cy="1775504"/>
          </a:xfrm>
          <a:prstGeom prst="rect">
            <a:avLst/>
          </a:prstGeom>
          <a:solidFill>
            <a:schemeClr val="accent6"/>
          </a:solidFill>
          <a:ln w="12700">
            <a:miter lim="400000"/>
          </a:ln>
          <a:extLst/>
        </p:spPr>
        <p:txBody>
          <a:bodyPr lIns="35519" tIns="35519" rIns="35519" bIns="35519" anchor="ctr"/>
          <a:lstStyle/>
          <a:p>
            <a:pPr algn="ctr" defTabSz="577190"/>
            <a:r>
              <a:rPr lang="zh-CN" altLang="en-US" sz="3200" dirty="0">
                <a:solidFill>
                  <a:srgbClr val="FFFFFF"/>
                </a:solidFill>
                <a:latin typeface="微软雅黑" pitchFamily="34" charset="-122"/>
                <a:ea typeface="微软雅黑" pitchFamily="34" charset="-122"/>
              </a:rPr>
              <a:t>输入文字内容</a:t>
            </a:r>
          </a:p>
        </p:txBody>
      </p:sp>
      <p:sp>
        <p:nvSpPr>
          <p:cNvPr id="54" name="TextBox 53"/>
          <p:cNvSpPr txBox="1"/>
          <p:nvPr/>
        </p:nvSpPr>
        <p:spPr>
          <a:xfrm>
            <a:off x="5076825" y="1008336"/>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1">
                    <a:lumMod val="75000"/>
                    <a:lumOff val="25000"/>
                  </a:schemeClr>
                </a:solidFill>
                <a:latin typeface="微软雅黑" pitchFamily="34" charset="-122"/>
                <a:ea typeface="微软雅黑" pitchFamily="34" charset="-122"/>
              </a:rPr>
              <a:t>备用图表</a:t>
            </a:r>
            <a:endParaRPr lang="id-ID" sz="6000" dirty="0">
              <a:solidFill>
                <a:schemeClr val="tx1">
                  <a:lumMod val="75000"/>
                  <a:lumOff val="25000"/>
                </a:schemeClr>
              </a:solidFill>
              <a:latin typeface="微软雅黑" pitchFamily="34" charset="-122"/>
              <a:ea typeface="微软雅黑" pitchFamily="34" charset="-122"/>
            </a:endParaRPr>
          </a:p>
        </p:txBody>
      </p:sp>
      <p:sp>
        <p:nvSpPr>
          <p:cNvPr id="55" name="Title 1"/>
          <p:cNvSpPr txBox="1">
            <a:spLocks/>
          </p:cNvSpPr>
          <p:nvPr/>
        </p:nvSpPr>
        <p:spPr>
          <a:xfrm>
            <a:off x="5667799" y="2014209"/>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1">
                    <a:lumMod val="50000"/>
                    <a:lumOff val="50000"/>
                  </a:schemeClr>
                </a:solidFill>
                <a:latin typeface="+mn-lt"/>
                <a:ea typeface="Roboto" panose="02000000000000000000" pitchFamily="2" charset="0"/>
              </a:rPr>
              <a:t>Put a relevant subtitle in this line</a:t>
            </a:r>
          </a:p>
        </p:txBody>
      </p:sp>
    </p:spTree>
    <p:extLst>
      <p:ext uri="{BB962C8B-B14F-4D97-AF65-F5344CB8AC3E}">
        <p14:creationId xmlns:p14="http://schemas.microsoft.com/office/powerpoint/2010/main" val="11260844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1000"/>
                                        <p:tgtEl>
                                          <p:spTgt spid="47"/>
                                        </p:tgtEl>
                                      </p:cBhvr>
                                    </p:animEffect>
                                    <p:anim calcmode="lin" valueType="num">
                                      <p:cBhvr>
                                        <p:cTn id="13" dur="1000" fill="hold"/>
                                        <p:tgtEl>
                                          <p:spTgt spid="47"/>
                                        </p:tgtEl>
                                        <p:attrNameLst>
                                          <p:attrName>ppt_x</p:attrName>
                                        </p:attrNameLst>
                                      </p:cBhvr>
                                      <p:tavLst>
                                        <p:tav tm="0">
                                          <p:val>
                                            <p:strVal val="#ppt_x"/>
                                          </p:val>
                                        </p:tav>
                                        <p:tav tm="100000">
                                          <p:val>
                                            <p:strVal val="#ppt_x"/>
                                          </p:val>
                                        </p:tav>
                                      </p:tavLst>
                                    </p:anim>
                                    <p:anim calcmode="lin" valueType="num">
                                      <p:cBhvr>
                                        <p:cTn id="14" dur="1000" fill="hold"/>
                                        <p:tgtEl>
                                          <p:spTgt spid="47"/>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00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1000"/>
                                        <p:tgtEl>
                                          <p:spTgt spid="48"/>
                                        </p:tgtEl>
                                      </p:cBhvr>
                                    </p:animEffect>
                                    <p:anim calcmode="lin" valueType="num">
                                      <p:cBhvr>
                                        <p:cTn id="18" dur="1000" fill="hold"/>
                                        <p:tgtEl>
                                          <p:spTgt spid="48"/>
                                        </p:tgtEl>
                                        <p:attrNameLst>
                                          <p:attrName>ppt_x</p:attrName>
                                        </p:attrNameLst>
                                      </p:cBhvr>
                                      <p:tavLst>
                                        <p:tav tm="0">
                                          <p:val>
                                            <p:strVal val="#ppt_x"/>
                                          </p:val>
                                        </p:tav>
                                        <p:tav tm="100000">
                                          <p:val>
                                            <p:strVal val="#ppt_x"/>
                                          </p:val>
                                        </p:tav>
                                      </p:tavLst>
                                    </p:anim>
                                    <p:anim calcmode="lin" valueType="num">
                                      <p:cBhvr>
                                        <p:cTn id="19" dur="1000" fill="hold"/>
                                        <p:tgtEl>
                                          <p:spTgt spid="4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50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1000"/>
                                        <p:tgtEl>
                                          <p:spTgt spid="49"/>
                                        </p:tgtEl>
                                      </p:cBhvr>
                                    </p:animEffect>
                                    <p:anim calcmode="lin" valueType="num">
                                      <p:cBhvr>
                                        <p:cTn id="23" dur="1000" fill="hold"/>
                                        <p:tgtEl>
                                          <p:spTgt spid="49"/>
                                        </p:tgtEl>
                                        <p:attrNameLst>
                                          <p:attrName>ppt_x</p:attrName>
                                        </p:attrNameLst>
                                      </p:cBhvr>
                                      <p:tavLst>
                                        <p:tav tm="0">
                                          <p:val>
                                            <p:strVal val="#ppt_x"/>
                                          </p:val>
                                        </p:tav>
                                        <p:tav tm="100000">
                                          <p:val>
                                            <p:strVal val="#ppt_x"/>
                                          </p:val>
                                        </p:tav>
                                      </p:tavLst>
                                    </p:anim>
                                    <p:anim calcmode="lin" valueType="num">
                                      <p:cBhvr>
                                        <p:cTn id="24" dur="1000" fill="hold"/>
                                        <p:tgtEl>
                                          <p:spTgt spid="49"/>
                                        </p:tgtEl>
                                        <p:attrNameLst>
                                          <p:attrName>ppt_y</p:attrName>
                                        </p:attrNameLst>
                                      </p:cBhvr>
                                      <p:tavLst>
                                        <p:tav tm="0">
                                          <p:val>
                                            <p:strVal val="#ppt_y-.1"/>
                                          </p:val>
                                        </p:tav>
                                        <p:tav tm="100000">
                                          <p:val>
                                            <p:strVal val="#ppt_y"/>
                                          </p:val>
                                        </p:tav>
                                      </p:tavLst>
                                    </p:anim>
                                  </p:childTnLst>
                                </p:cTn>
                              </p:par>
                              <p:par>
                                <p:cTn id="25" presetID="2" presetClass="entr" presetSubtype="4" fill="hold" grpId="0" nodeType="withEffect">
                                  <p:stCondLst>
                                    <p:cond delay="20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25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ppt_x"/>
                                          </p:val>
                                        </p:tav>
                                        <p:tav tm="100000">
                                          <p:val>
                                            <p:strVal val="#ppt_x"/>
                                          </p:val>
                                        </p:tav>
                                      </p:tavLst>
                                    </p:anim>
                                    <p:anim calcmode="lin" valueType="num">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fill="hold"/>
                                        <p:tgtEl>
                                          <p:spTgt spid="52"/>
                                        </p:tgtEl>
                                        <p:attrNameLst>
                                          <p:attrName>ppt_x</p:attrName>
                                        </p:attrNameLst>
                                      </p:cBhvr>
                                      <p:tavLst>
                                        <p:tav tm="0">
                                          <p:val>
                                            <p:strVal val="#ppt_x"/>
                                          </p:val>
                                        </p:tav>
                                        <p:tav tm="100000">
                                          <p:val>
                                            <p:strVal val="#ppt_x"/>
                                          </p:val>
                                        </p:tav>
                                      </p:tavLst>
                                    </p:anim>
                                    <p:anim calcmode="lin" valueType="num">
                                      <p:cBhvr additive="base">
                                        <p:cTn id="36" dur="500" fill="hold"/>
                                        <p:tgtEl>
                                          <p:spTgt spid="5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275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ppt_x"/>
                                          </p:val>
                                        </p:tav>
                                        <p:tav tm="100000">
                                          <p:val>
                                            <p:strVal val="#ppt_x"/>
                                          </p:val>
                                        </p:tav>
                                      </p:tavLst>
                                    </p:anim>
                                    <p:anim calcmode="lin" valueType="num">
                                      <p:cBhvr additive="base">
                                        <p:cTn id="40" dur="500" fill="hold"/>
                                        <p:tgtEl>
                                          <p:spTgt spid="53"/>
                                        </p:tgtEl>
                                        <p:attrNameLst>
                                          <p:attrName>ppt_y</p:attrName>
                                        </p:attrNameLst>
                                      </p:cBhvr>
                                      <p:tavLst>
                                        <p:tav tm="0">
                                          <p:val>
                                            <p:strVal val="1+#ppt_h/2"/>
                                          </p:val>
                                        </p:tav>
                                        <p:tav tm="100000">
                                          <p:val>
                                            <p:strVal val="#ppt_y"/>
                                          </p:val>
                                        </p:tav>
                                      </p:tavLst>
                                    </p:anim>
                                  </p:childTnLst>
                                </p:cTn>
                              </p:par>
                              <p:par>
                                <p:cTn id="41" presetID="22" presetClass="entr" presetSubtype="8" fill="hold" grpId="0" nodeType="withEffect">
                                  <p:stCondLst>
                                    <p:cond delay="500"/>
                                  </p:stCondLst>
                                  <p:childTnLst>
                                    <p:set>
                                      <p:cBhvr>
                                        <p:cTn id="42" dur="1" fill="hold">
                                          <p:stCondLst>
                                            <p:cond delay="0"/>
                                          </p:stCondLst>
                                        </p:cTn>
                                        <p:tgtEl>
                                          <p:spTgt spid="54"/>
                                        </p:tgtEl>
                                        <p:attrNameLst>
                                          <p:attrName>style.visibility</p:attrName>
                                        </p:attrNameLst>
                                      </p:cBhvr>
                                      <p:to>
                                        <p:strVal val="visible"/>
                                      </p:to>
                                    </p:set>
                                    <p:animEffect transition="in" filter="wipe(left)">
                                      <p:cBhvr>
                                        <p:cTn id="43" dur="500"/>
                                        <p:tgtEl>
                                          <p:spTgt spid="54"/>
                                        </p:tgtEl>
                                      </p:cBhvr>
                                    </p:animEffect>
                                  </p:childTnLst>
                                </p:cTn>
                              </p:par>
                              <p:par>
                                <p:cTn id="44" presetID="22" presetClass="entr" presetSubtype="8" fill="hold" grpId="0" nodeType="withEffect">
                                  <p:stCondLst>
                                    <p:cond delay="100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 y="936328"/>
            <a:ext cx="16996662" cy="5256584"/>
          </a:xfrm>
          <a:prstGeom prst="rect">
            <a:avLst/>
          </a:prstGeom>
        </p:spPr>
      </p:pic>
      <p:sp>
        <p:nvSpPr>
          <p:cNvPr id="21" name="标题 20"/>
          <p:cNvSpPr>
            <a:spLocks noGrp="1"/>
          </p:cNvSpPr>
          <p:nvPr>
            <p:ph type="title"/>
          </p:nvPr>
        </p:nvSpPr>
        <p:spPr>
          <a:prstGeom prst="rect">
            <a:avLst/>
          </a:prstGeom>
        </p:spPr>
        <p:txBody>
          <a:bodyPr>
            <a:normAutofit fontScale="90000"/>
          </a:bodyPr>
          <a:lstStyle/>
          <a:p>
            <a:r>
              <a:rPr lang="zh-CN" altLang="en-US" dirty="0"/>
              <a:t>公司简介</a:t>
            </a:r>
          </a:p>
        </p:txBody>
      </p:sp>
      <p:sp>
        <p:nvSpPr>
          <p:cNvPr id="6" name="KSO_Shape"/>
          <p:cNvSpPr>
            <a:spLocks/>
          </p:cNvSpPr>
          <p:nvPr/>
        </p:nvSpPr>
        <p:spPr bwMode="auto">
          <a:xfrm>
            <a:off x="489174" y="363053"/>
            <a:ext cx="517784" cy="349656"/>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lumMod val="40000"/>
              <a:lumOff val="60000"/>
            </a:schemeClr>
          </a:solidFill>
          <a:ln>
            <a:noFill/>
          </a:ln>
          <a:extLst/>
        </p:spPr>
        <p:txBody>
          <a:bodyPr lIns="168213" tIns="84107" rIns="168213" bIns="84107"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9" name="Group 9"/>
          <p:cNvGrpSpPr>
            <a:grpSpLocks/>
          </p:cNvGrpSpPr>
          <p:nvPr/>
        </p:nvGrpSpPr>
        <p:grpSpPr bwMode="auto">
          <a:xfrm>
            <a:off x="3" y="899255"/>
            <a:ext cx="4371308" cy="5293658"/>
            <a:chOff x="-165139" y="857056"/>
            <a:chExt cx="2367382" cy="2851580"/>
          </a:xfrm>
        </p:grpSpPr>
        <p:grpSp>
          <p:nvGrpSpPr>
            <p:cNvPr id="10" name="Group 41"/>
            <p:cNvGrpSpPr/>
            <p:nvPr/>
          </p:nvGrpSpPr>
          <p:grpSpPr>
            <a:xfrm>
              <a:off x="-165139" y="857056"/>
              <a:ext cx="2169802" cy="2851580"/>
              <a:chOff x="2973520" y="1375518"/>
              <a:chExt cx="2981049" cy="2851580"/>
            </a:xfrm>
            <a:solidFill>
              <a:schemeClr val="tx2">
                <a:lumMod val="60000"/>
                <a:lumOff val="40000"/>
              </a:schemeClr>
            </a:solidFill>
          </p:grpSpPr>
          <p:sp>
            <p:nvSpPr>
              <p:cNvPr id="12" name="Rectangle 12"/>
              <p:cNvSpPr/>
              <p:nvPr/>
            </p:nvSpPr>
            <p:spPr>
              <a:xfrm>
                <a:off x="2973520" y="1375518"/>
                <a:ext cx="2981049" cy="2851580"/>
              </a:xfrm>
              <a:prstGeom prst="rect">
                <a:avLst/>
              </a:prstGeom>
              <a:solidFill>
                <a:schemeClr val="accent2">
                  <a:alpha val="84000"/>
                </a:schemeClr>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908594">
                  <a:defRPr/>
                </a:pPr>
                <a:endParaRPr lang="en-US" dirty="0">
                  <a:latin typeface="微软雅黑" pitchFamily="34" charset="-122"/>
                  <a:ea typeface="微软雅黑" pitchFamily="34" charset="-122"/>
                </a:endParaRPr>
              </a:p>
            </p:txBody>
          </p:sp>
          <p:sp>
            <p:nvSpPr>
              <p:cNvPr id="13" name="TextBox 12"/>
              <p:cNvSpPr txBox="1"/>
              <p:nvPr/>
            </p:nvSpPr>
            <p:spPr>
              <a:xfrm>
                <a:off x="3429255" y="1984403"/>
                <a:ext cx="2189067" cy="1653781"/>
              </a:xfrm>
              <a:prstGeom prst="rect">
                <a:avLst/>
              </a:prstGeom>
              <a:noFill/>
            </p:spPr>
            <p:txBody>
              <a:bodyPr>
                <a:spAutoFit/>
              </a:bodyPr>
              <a:lstStyle/>
              <a:p>
                <a:pPr defTabSz="1908594">
                  <a:lnSpc>
                    <a:spcPct val="150000"/>
                  </a:lnSpc>
                  <a:defRPr/>
                </a:pPr>
                <a:r>
                  <a:rPr lang="zh-CN" altLang="en-US" sz="3100" b="1" dirty="0">
                    <a:solidFill>
                      <a:schemeClr val="bg1"/>
                    </a:solidFill>
                    <a:latin typeface="微软雅黑" pitchFamily="34" charset="-122"/>
                    <a:ea typeface="微软雅黑" pitchFamily="34" charset="-122"/>
                  </a:rPr>
                  <a:t>公司介绍</a:t>
                </a:r>
                <a:endParaRPr lang="en-US" altLang="zh-CN" sz="3100" b="1" dirty="0">
                  <a:solidFill>
                    <a:schemeClr val="bg1"/>
                  </a:solidFill>
                  <a:latin typeface="微软雅黑" pitchFamily="34" charset="-122"/>
                  <a:ea typeface="微软雅黑" pitchFamily="34" charset="-122"/>
                </a:endParaRPr>
              </a:p>
              <a:p>
                <a:pPr defTabSz="1908594">
                  <a:lnSpc>
                    <a:spcPct val="150000"/>
                  </a:lnSpc>
                  <a:defRPr/>
                </a:pPr>
                <a:endParaRPr lang="en-US" sz="2600" b="1" dirty="0">
                  <a:solidFill>
                    <a:schemeClr val="bg1"/>
                  </a:solidFill>
                  <a:latin typeface="微软雅黑" pitchFamily="34" charset="-122"/>
                  <a:ea typeface="微软雅黑" pitchFamily="34" charset="-122"/>
                </a:endParaRPr>
              </a:p>
              <a:p>
                <a:pPr defTabSz="1908594">
                  <a:lnSpc>
                    <a:spcPct val="150000"/>
                  </a:lnSpc>
                  <a:defRPr/>
                </a:pPr>
                <a:r>
                  <a:rPr lang="zh-CN" altLang="en-US" dirty="0">
                    <a:solidFill>
                      <a:schemeClr val="bg1"/>
                    </a:solidFill>
                    <a:latin typeface="微软雅黑" pitchFamily="34" charset="-122"/>
                    <a:ea typeface="微软雅黑" pitchFamily="34" charset="-122"/>
                  </a:rPr>
                  <a:t>输入您的内容输入您的内容输入您的输入您的内容输入您的内容输入您的内容输入您的内容内容输入您的内容</a:t>
                </a:r>
                <a:endParaRPr lang="en-US" dirty="0">
                  <a:solidFill>
                    <a:schemeClr val="bg1"/>
                  </a:solidFill>
                  <a:latin typeface="微软雅黑" pitchFamily="34" charset="-122"/>
                  <a:ea typeface="微软雅黑" pitchFamily="34" charset="-122"/>
                </a:endParaRPr>
              </a:p>
            </p:txBody>
          </p:sp>
          <p:sp>
            <p:nvSpPr>
              <p:cNvPr id="14" name="TextBox 13"/>
              <p:cNvSpPr txBox="1"/>
              <p:nvPr/>
            </p:nvSpPr>
            <p:spPr>
              <a:xfrm>
                <a:off x="4255162" y="1498957"/>
                <a:ext cx="633676" cy="787515"/>
              </a:xfrm>
              <a:prstGeom prst="rect">
                <a:avLst/>
              </a:prstGeom>
              <a:noFill/>
            </p:spPr>
            <p:txBody>
              <a:bodyPr anchor="ctr">
                <a:spAutoFit/>
              </a:bodyPr>
              <a:lstStyle/>
              <a:p>
                <a:pPr defTabSz="1908594">
                  <a:defRPr/>
                </a:pPr>
                <a:endParaRPr lang="en-US" sz="8900" dirty="0">
                  <a:solidFill>
                    <a:schemeClr val="bg1"/>
                  </a:solidFill>
                  <a:latin typeface="微软雅黑" pitchFamily="34" charset="-122"/>
                  <a:ea typeface="微软雅黑" pitchFamily="34" charset="-122"/>
                </a:endParaRPr>
              </a:p>
            </p:txBody>
          </p:sp>
        </p:grpSp>
        <p:sp>
          <p:nvSpPr>
            <p:cNvPr id="11" name="Isosceles Triangle 11"/>
            <p:cNvSpPr/>
            <p:nvPr/>
          </p:nvSpPr>
          <p:spPr>
            <a:xfrm rot="5400000">
              <a:off x="1874318" y="2248890"/>
              <a:ext cx="460598" cy="195253"/>
            </a:xfrm>
            <a:prstGeom prst="triangle">
              <a:avLst/>
            </a:prstGeom>
            <a:solidFill>
              <a:schemeClr val="accent2">
                <a:alpha val="84000"/>
              </a:schemeClr>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908594"/>
              <a:endParaRPr lang="en-US">
                <a:latin typeface="微软雅黑" pitchFamily="34" charset="-122"/>
                <a:ea typeface="微软雅黑" pitchFamily="34" charset="-122"/>
              </a:endParaRPr>
            </a:p>
          </p:txBody>
        </p:sp>
      </p:grpSp>
      <p:sp>
        <p:nvSpPr>
          <p:cNvPr id="16" name="Oval 16"/>
          <p:cNvSpPr/>
          <p:nvPr/>
        </p:nvSpPr>
        <p:spPr>
          <a:xfrm>
            <a:off x="5177161" y="5612481"/>
            <a:ext cx="1163568" cy="1170440"/>
          </a:xfrm>
          <a:prstGeom prst="ellipse">
            <a:avLst/>
          </a:prstGeom>
          <a:solidFill>
            <a:schemeClr val="accent1"/>
          </a:solidFill>
          <a:ln w="57150">
            <a:solidFill>
              <a:schemeClr val="bg1"/>
            </a:solidFill>
            <a:miter lim="400000"/>
          </a:ln>
        </p:spPr>
        <p:txBody>
          <a:bodyPr lIns="0" tIns="0" rIns="0" bIns="0" anchor="ctr"/>
          <a:lstStyle/>
          <a:p>
            <a:pPr algn="ctr"/>
            <a:r>
              <a:rPr lang="zh-CN" altLang="en-US" sz="3200" dirty="0">
                <a:solidFill>
                  <a:srgbClr val="FFFFFF"/>
                </a:solidFill>
                <a:latin typeface="微软雅黑" pitchFamily="34" charset="-122"/>
                <a:ea typeface="微软雅黑" pitchFamily="34" charset="-122"/>
              </a:rPr>
              <a:t>诚信</a:t>
            </a:r>
            <a:endParaRPr lang="en-US" altLang="zh-CN" sz="3200" dirty="0">
              <a:solidFill>
                <a:srgbClr val="FFFFFF"/>
              </a:solidFill>
              <a:latin typeface="微软雅黑" pitchFamily="34" charset="-122"/>
              <a:ea typeface="微软雅黑" pitchFamily="34" charset="-122"/>
            </a:endParaRPr>
          </a:p>
        </p:txBody>
      </p:sp>
      <p:sp>
        <p:nvSpPr>
          <p:cNvPr id="18" name="Oval 17"/>
          <p:cNvSpPr/>
          <p:nvPr/>
        </p:nvSpPr>
        <p:spPr>
          <a:xfrm>
            <a:off x="6713083" y="5612481"/>
            <a:ext cx="1163568" cy="1170440"/>
          </a:xfrm>
          <a:prstGeom prst="ellipse">
            <a:avLst/>
          </a:prstGeom>
          <a:solidFill>
            <a:schemeClr val="accent3"/>
          </a:solidFill>
          <a:ln w="57150">
            <a:solidFill>
              <a:schemeClr val="bg1"/>
            </a:solidFill>
            <a:miter lim="400000"/>
          </a:ln>
        </p:spPr>
        <p:txBody>
          <a:bodyPr lIns="0" tIns="0" rIns="0" bIns="0" anchor="ctr"/>
          <a:lstStyle/>
          <a:p>
            <a:pPr algn="ctr"/>
            <a:r>
              <a:rPr lang="zh-CN" altLang="en-US" sz="3200" dirty="0">
                <a:solidFill>
                  <a:srgbClr val="FFFFFF"/>
                </a:solidFill>
                <a:latin typeface="微软雅黑" pitchFamily="34" charset="-122"/>
                <a:ea typeface="微软雅黑" pitchFamily="34" charset="-122"/>
              </a:rPr>
              <a:t>开放</a:t>
            </a:r>
            <a:endParaRPr lang="en-US" altLang="zh-CN" sz="3200" dirty="0">
              <a:solidFill>
                <a:srgbClr val="FFFFFF"/>
              </a:solidFill>
              <a:latin typeface="微软雅黑" pitchFamily="34" charset="-122"/>
              <a:ea typeface="微软雅黑" pitchFamily="34" charset="-122"/>
            </a:endParaRPr>
          </a:p>
        </p:txBody>
      </p:sp>
      <p:sp>
        <p:nvSpPr>
          <p:cNvPr id="22" name="Oval 18"/>
          <p:cNvSpPr/>
          <p:nvPr/>
        </p:nvSpPr>
        <p:spPr>
          <a:xfrm>
            <a:off x="8249004" y="5612481"/>
            <a:ext cx="1163568" cy="1170440"/>
          </a:xfrm>
          <a:prstGeom prst="ellipse">
            <a:avLst/>
          </a:prstGeom>
          <a:solidFill>
            <a:schemeClr val="accent4"/>
          </a:solidFill>
          <a:ln w="57150">
            <a:solidFill>
              <a:schemeClr val="bg1"/>
            </a:solidFill>
            <a:miter lim="400000"/>
          </a:ln>
        </p:spPr>
        <p:txBody>
          <a:bodyPr lIns="0" tIns="0" rIns="0" bIns="0" anchor="ctr"/>
          <a:lstStyle/>
          <a:p>
            <a:pPr algn="ctr"/>
            <a:r>
              <a:rPr lang="zh-CN" altLang="en-US" sz="3200" dirty="0">
                <a:solidFill>
                  <a:srgbClr val="FFFFFF"/>
                </a:solidFill>
                <a:latin typeface="微软雅黑" pitchFamily="34" charset="-122"/>
                <a:ea typeface="微软雅黑" pitchFamily="34" charset="-122"/>
              </a:rPr>
              <a:t>友善</a:t>
            </a:r>
            <a:endParaRPr lang="en-US" altLang="zh-CN" sz="3200" dirty="0">
              <a:solidFill>
                <a:srgbClr val="FFFFFF"/>
              </a:solidFill>
              <a:latin typeface="微软雅黑" pitchFamily="34" charset="-122"/>
              <a:ea typeface="微软雅黑" pitchFamily="34" charset="-122"/>
            </a:endParaRPr>
          </a:p>
        </p:txBody>
      </p:sp>
      <p:sp>
        <p:nvSpPr>
          <p:cNvPr id="23" name="Oval 19"/>
          <p:cNvSpPr/>
          <p:nvPr/>
        </p:nvSpPr>
        <p:spPr>
          <a:xfrm>
            <a:off x="9784926" y="5612481"/>
            <a:ext cx="1163568" cy="1170440"/>
          </a:xfrm>
          <a:prstGeom prst="ellipse">
            <a:avLst/>
          </a:prstGeom>
          <a:solidFill>
            <a:schemeClr val="accent6"/>
          </a:solidFill>
          <a:ln w="57150">
            <a:solidFill>
              <a:schemeClr val="bg1"/>
            </a:solidFill>
            <a:miter lim="400000"/>
          </a:ln>
        </p:spPr>
        <p:txBody>
          <a:bodyPr lIns="0" tIns="0" rIns="0" bIns="0" anchor="ctr"/>
          <a:lstStyle/>
          <a:p>
            <a:pPr algn="ctr"/>
            <a:r>
              <a:rPr lang="zh-CN" altLang="en-US" sz="3200" dirty="0">
                <a:solidFill>
                  <a:srgbClr val="FFFFFF"/>
                </a:solidFill>
                <a:latin typeface="微软雅黑" pitchFamily="34" charset="-122"/>
                <a:ea typeface="微软雅黑" pitchFamily="34" charset="-122"/>
              </a:rPr>
              <a:t>互利</a:t>
            </a:r>
            <a:endParaRPr lang="en-US" altLang="zh-CN" sz="3200" dirty="0">
              <a:solidFill>
                <a:srgbClr val="FFFFFF"/>
              </a:solidFill>
              <a:latin typeface="微软雅黑" pitchFamily="34" charset="-122"/>
              <a:ea typeface="微软雅黑" pitchFamily="34" charset="-122"/>
            </a:endParaRPr>
          </a:p>
        </p:txBody>
      </p:sp>
      <p:grpSp>
        <p:nvGrpSpPr>
          <p:cNvPr id="2" name="组合 1"/>
          <p:cNvGrpSpPr/>
          <p:nvPr/>
        </p:nvGrpSpPr>
        <p:grpSpPr>
          <a:xfrm>
            <a:off x="677177" y="6764154"/>
            <a:ext cx="15654778" cy="2112641"/>
            <a:chOff x="677177" y="6733064"/>
            <a:chExt cx="15654778" cy="1483558"/>
          </a:xfrm>
        </p:grpSpPr>
        <p:sp>
          <p:nvSpPr>
            <p:cNvPr id="15" name="TextBox 14"/>
            <p:cNvSpPr txBox="1"/>
            <p:nvPr/>
          </p:nvSpPr>
          <p:spPr>
            <a:xfrm>
              <a:off x="677177" y="7633072"/>
              <a:ext cx="15654778" cy="583550"/>
            </a:xfrm>
            <a:prstGeom prst="rect">
              <a:avLst/>
            </a:prstGeom>
            <a:noFill/>
          </p:spPr>
          <p:txBody>
            <a:bodyPr wrap="square" lIns="0" tIns="0" rIns="0" bIns="0">
              <a:spAutoFit/>
            </a:bodyPr>
            <a:lstStyle/>
            <a:p>
              <a:pPr algn="just" defTabSz="1908594">
                <a:defRPr/>
              </a:pPr>
              <a:r>
                <a:rPr lang="zh-CN" altLang="en-US" dirty="0">
                  <a:solidFill>
                    <a:schemeClr val="accent3"/>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dirty="0">
                  <a:solidFill>
                    <a:schemeClr val="accent3"/>
                  </a:solidFill>
                  <a:latin typeface="微软雅黑" pitchFamily="34" charset="-122"/>
                  <a:ea typeface="微软雅黑" pitchFamily="34" charset="-122"/>
                </a:rPr>
                <a:t>.</a:t>
              </a:r>
              <a:r>
                <a:rPr lang="zh-CN" altLang="en-US" dirty="0">
                  <a:solidFill>
                    <a:schemeClr val="accent3"/>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dirty="0">
                  <a:solidFill>
                    <a:schemeClr val="accent3"/>
                  </a:solidFill>
                  <a:latin typeface="微软雅黑" pitchFamily="34" charset="-122"/>
                  <a:ea typeface="微软雅黑" pitchFamily="34" charset="-122"/>
                </a:rPr>
                <a:t> </a:t>
              </a:r>
              <a:r>
                <a:rPr lang="zh-CN" altLang="en-US" dirty="0">
                  <a:solidFill>
                    <a:schemeClr val="accent3"/>
                  </a:solidFill>
                  <a:latin typeface="微软雅黑" pitchFamily="34" charset="-122"/>
                  <a:ea typeface="微软雅黑" pitchFamily="34" charset="-122"/>
                </a:rPr>
                <a:t>入您的内容输入您的内容输入您的内容内容输入您的内容</a:t>
              </a:r>
              <a:r>
                <a:rPr lang="en-US" altLang="zh-CN" dirty="0">
                  <a:solidFill>
                    <a:schemeClr val="accent3"/>
                  </a:solidFill>
                  <a:latin typeface="微软雅黑" pitchFamily="34" charset="-122"/>
                  <a:ea typeface="微软雅黑" pitchFamily="34" charset="-122"/>
                </a:rPr>
                <a:t>.</a:t>
              </a:r>
              <a:r>
                <a:rPr lang="zh-CN" altLang="en-US" dirty="0">
                  <a:solidFill>
                    <a:schemeClr val="accent3"/>
                  </a:solidFill>
                  <a:latin typeface="微软雅黑" pitchFamily="34" charset="-122"/>
                  <a:ea typeface="微软雅黑" pitchFamily="34" charset="-122"/>
                </a:rPr>
                <a:t>输入您的内容输入您的内容输入您的输入您的内容输入您的内容输入您的内容输入您的内容内容输入您的内容 </a:t>
              </a:r>
              <a:endParaRPr lang="en-US" dirty="0">
                <a:solidFill>
                  <a:schemeClr val="accent3"/>
                </a:solidFill>
                <a:latin typeface="微软雅黑" pitchFamily="34" charset="-122"/>
                <a:ea typeface="微软雅黑" pitchFamily="34" charset="-122"/>
              </a:endParaRPr>
            </a:p>
          </p:txBody>
        </p:sp>
        <p:cxnSp>
          <p:nvCxnSpPr>
            <p:cNvPr id="24" name="Straight Connector 20"/>
            <p:cNvCxnSpPr/>
            <p:nvPr/>
          </p:nvCxnSpPr>
          <p:spPr>
            <a:xfrm>
              <a:off x="688902" y="7214080"/>
              <a:ext cx="15643053" cy="0"/>
            </a:xfrm>
            <a:prstGeom prst="line">
              <a:avLst/>
            </a:prstGeom>
            <a:ln w="25400">
              <a:solidFill>
                <a:schemeClr val="accent3"/>
              </a:solidFill>
              <a:prstDash val="dashDot"/>
              <a:headEnd type="none"/>
              <a:tailEnd type="none"/>
            </a:ln>
          </p:spPr>
          <p:style>
            <a:lnRef idx="1">
              <a:schemeClr val="accent1"/>
            </a:lnRef>
            <a:fillRef idx="0">
              <a:schemeClr val="accent1"/>
            </a:fillRef>
            <a:effectRef idx="0">
              <a:schemeClr val="accent1"/>
            </a:effectRef>
            <a:fontRef idx="minor">
              <a:schemeClr val="tx1"/>
            </a:fontRef>
          </p:style>
        </p:cxnSp>
        <p:sp>
          <p:nvSpPr>
            <p:cNvPr id="25" name="Rectangle 21"/>
            <p:cNvSpPr/>
            <p:nvPr/>
          </p:nvSpPr>
          <p:spPr>
            <a:xfrm>
              <a:off x="793037" y="6733064"/>
              <a:ext cx="1641475" cy="345808"/>
            </a:xfrm>
            <a:prstGeom prst="rect">
              <a:avLst/>
            </a:prstGeom>
          </p:spPr>
          <p:txBody>
            <a:bodyPr wrap="none" lIns="0" tIns="0" rIns="0" bIns="0" anchor="ctr">
              <a:spAutoFit/>
            </a:bodyPr>
            <a:lstStyle/>
            <a:p>
              <a:pPr defTabSz="1908594">
                <a:defRPr/>
              </a:pPr>
              <a:r>
                <a:rPr lang="zh-CN" altLang="en-US" sz="3200" b="1" dirty="0">
                  <a:solidFill>
                    <a:schemeClr val="accent3"/>
                  </a:solidFill>
                  <a:latin typeface="微软雅黑" pitchFamily="34" charset="-122"/>
                  <a:ea typeface="微软雅黑" pitchFamily="34" charset="-122"/>
                </a:rPr>
                <a:t>关于我们</a:t>
              </a:r>
              <a:endParaRPr lang="en-US" sz="3200" b="1" dirty="0">
                <a:solidFill>
                  <a:schemeClr val="accent3"/>
                </a:solidFill>
                <a:latin typeface="微软雅黑" pitchFamily="34" charset="-122"/>
                <a:ea typeface="微软雅黑" pitchFamily="34" charset="-122"/>
              </a:endParaRPr>
            </a:p>
          </p:txBody>
        </p:sp>
      </p:grpSp>
      <p:sp>
        <p:nvSpPr>
          <p:cNvPr id="26" name="Shape 1435"/>
          <p:cNvSpPr txBox="1">
            <a:spLocks/>
          </p:cNvSpPr>
          <p:nvPr/>
        </p:nvSpPr>
        <p:spPr>
          <a:xfrm>
            <a:off x="16006046" y="8963674"/>
            <a:ext cx="546633" cy="533902"/>
          </a:xfrm>
          <a:prstGeom prst="rect">
            <a:avLst/>
          </a:prstGeom>
          <a:extLst>
            <a:ext uri="{C572A759-6A51-4108-AA02-DFA0A04FC94B}">
              <ma14:wrappingTextBoxFlag xmlns=""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accent3"/>
                </a:solidFill>
                <a:latin typeface="微软雅黑" pitchFamily="34" charset="-122"/>
                <a:ea typeface="微软雅黑" pitchFamily="34" charset="-122"/>
              </a:rPr>
              <a:pPr>
                <a:defRPr sz="1800">
                  <a:solidFill>
                    <a:srgbClr val="000000"/>
                  </a:solidFill>
                </a:defRPr>
              </a:pPr>
              <a:t>4</a:t>
            </a:fld>
            <a:endParaRPr lang="en-US" altLang="zh-CN" sz="2000">
              <a:solidFill>
                <a:schemeClr val="accent3"/>
              </a:solidFill>
              <a:latin typeface="微软雅黑" pitchFamily="34" charset="-122"/>
              <a:ea typeface="微软雅黑" pitchFamily="34" charset="-122"/>
            </a:endParaRPr>
          </a:p>
        </p:txBody>
      </p:sp>
    </p:spTree>
    <p:extLst>
      <p:ext uri="{BB962C8B-B14F-4D97-AF65-F5344CB8AC3E}">
        <p14:creationId xmlns:p14="http://schemas.microsoft.com/office/powerpoint/2010/main" val="212064888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53" presetClass="entr" presetSubtype="528" fill="hold" nodeType="withEffect">
                                  <p:stCondLst>
                                    <p:cond delay="1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fltVal val="0.5"/>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350" fill="hold"/>
                                        <p:tgtEl>
                                          <p:spTgt spid="16"/>
                                        </p:tgtEl>
                                        <p:attrNameLst>
                                          <p:attrName>ppt_w</p:attrName>
                                        </p:attrNameLst>
                                      </p:cBhvr>
                                      <p:tavLst>
                                        <p:tav tm="0">
                                          <p:val>
                                            <p:fltVal val="0"/>
                                          </p:val>
                                        </p:tav>
                                        <p:tav tm="100000">
                                          <p:val>
                                            <p:strVal val="#ppt_w"/>
                                          </p:val>
                                        </p:tav>
                                      </p:tavLst>
                                    </p:anim>
                                    <p:anim calcmode="lin" valueType="num">
                                      <p:cBhvr>
                                        <p:cTn id="20" dur="350" fill="hold"/>
                                        <p:tgtEl>
                                          <p:spTgt spid="16"/>
                                        </p:tgtEl>
                                        <p:attrNameLst>
                                          <p:attrName>ppt_h</p:attrName>
                                        </p:attrNameLst>
                                      </p:cBhvr>
                                      <p:tavLst>
                                        <p:tav tm="0">
                                          <p:val>
                                            <p:fltVal val="0"/>
                                          </p:val>
                                        </p:tav>
                                        <p:tav tm="100000">
                                          <p:val>
                                            <p:strVal val="#ppt_h"/>
                                          </p:val>
                                        </p:tav>
                                      </p:tavLst>
                                    </p:anim>
                                    <p:animEffect transition="in" filter="fade">
                                      <p:cBhvr>
                                        <p:cTn id="21" dur="350"/>
                                        <p:tgtEl>
                                          <p:spTgt spid="16"/>
                                        </p:tgtEl>
                                      </p:cBhvr>
                                    </p:animEffect>
                                  </p:childTnLst>
                                </p:cTn>
                              </p:par>
                            </p:childTnLst>
                          </p:cTn>
                        </p:par>
                        <p:par>
                          <p:cTn id="22" fill="hold">
                            <p:stCondLst>
                              <p:cond delay="235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350" fill="hold"/>
                                        <p:tgtEl>
                                          <p:spTgt spid="18"/>
                                        </p:tgtEl>
                                        <p:attrNameLst>
                                          <p:attrName>ppt_w</p:attrName>
                                        </p:attrNameLst>
                                      </p:cBhvr>
                                      <p:tavLst>
                                        <p:tav tm="0">
                                          <p:val>
                                            <p:fltVal val="0"/>
                                          </p:val>
                                        </p:tav>
                                        <p:tav tm="100000">
                                          <p:val>
                                            <p:strVal val="#ppt_w"/>
                                          </p:val>
                                        </p:tav>
                                      </p:tavLst>
                                    </p:anim>
                                    <p:anim calcmode="lin" valueType="num">
                                      <p:cBhvr>
                                        <p:cTn id="26" dur="350" fill="hold"/>
                                        <p:tgtEl>
                                          <p:spTgt spid="18"/>
                                        </p:tgtEl>
                                        <p:attrNameLst>
                                          <p:attrName>ppt_h</p:attrName>
                                        </p:attrNameLst>
                                      </p:cBhvr>
                                      <p:tavLst>
                                        <p:tav tm="0">
                                          <p:val>
                                            <p:fltVal val="0"/>
                                          </p:val>
                                        </p:tav>
                                        <p:tav tm="100000">
                                          <p:val>
                                            <p:strVal val="#ppt_h"/>
                                          </p:val>
                                        </p:tav>
                                      </p:tavLst>
                                    </p:anim>
                                    <p:animEffect transition="in" filter="fade">
                                      <p:cBhvr>
                                        <p:cTn id="27" dur="350"/>
                                        <p:tgtEl>
                                          <p:spTgt spid="18"/>
                                        </p:tgtEl>
                                      </p:cBhvr>
                                    </p:animEffect>
                                  </p:childTnLst>
                                </p:cTn>
                              </p:par>
                            </p:childTnLst>
                          </p:cTn>
                        </p:par>
                        <p:par>
                          <p:cTn id="28" fill="hold">
                            <p:stCondLst>
                              <p:cond delay="27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350" fill="hold"/>
                                        <p:tgtEl>
                                          <p:spTgt spid="22"/>
                                        </p:tgtEl>
                                        <p:attrNameLst>
                                          <p:attrName>ppt_w</p:attrName>
                                        </p:attrNameLst>
                                      </p:cBhvr>
                                      <p:tavLst>
                                        <p:tav tm="0">
                                          <p:val>
                                            <p:fltVal val="0"/>
                                          </p:val>
                                        </p:tav>
                                        <p:tav tm="100000">
                                          <p:val>
                                            <p:strVal val="#ppt_w"/>
                                          </p:val>
                                        </p:tav>
                                      </p:tavLst>
                                    </p:anim>
                                    <p:anim calcmode="lin" valueType="num">
                                      <p:cBhvr>
                                        <p:cTn id="32" dur="350" fill="hold"/>
                                        <p:tgtEl>
                                          <p:spTgt spid="22"/>
                                        </p:tgtEl>
                                        <p:attrNameLst>
                                          <p:attrName>ppt_h</p:attrName>
                                        </p:attrNameLst>
                                      </p:cBhvr>
                                      <p:tavLst>
                                        <p:tav tm="0">
                                          <p:val>
                                            <p:fltVal val="0"/>
                                          </p:val>
                                        </p:tav>
                                        <p:tav tm="100000">
                                          <p:val>
                                            <p:strVal val="#ppt_h"/>
                                          </p:val>
                                        </p:tav>
                                      </p:tavLst>
                                    </p:anim>
                                    <p:animEffect transition="in" filter="fade">
                                      <p:cBhvr>
                                        <p:cTn id="33" dur="350"/>
                                        <p:tgtEl>
                                          <p:spTgt spid="22"/>
                                        </p:tgtEl>
                                      </p:cBhvr>
                                    </p:animEffect>
                                  </p:childTnLst>
                                </p:cTn>
                              </p:par>
                            </p:childTnLst>
                          </p:cTn>
                        </p:par>
                        <p:par>
                          <p:cTn id="34" fill="hold">
                            <p:stCondLst>
                              <p:cond delay="305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350" fill="hold"/>
                                        <p:tgtEl>
                                          <p:spTgt spid="23"/>
                                        </p:tgtEl>
                                        <p:attrNameLst>
                                          <p:attrName>ppt_w</p:attrName>
                                        </p:attrNameLst>
                                      </p:cBhvr>
                                      <p:tavLst>
                                        <p:tav tm="0">
                                          <p:val>
                                            <p:fltVal val="0"/>
                                          </p:val>
                                        </p:tav>
                                        <p:tav tm="100000">
                                          <p:val>
                                            <p:strVal val="#ppt_w"/>
                                          </p:val>
                                        </p:tav>
                                      </p:tavLst>
                                    </p:anim>
                                    <p:anim calcmode="lin" valueType="num">
                                      <p:cBhvr>
                                        <p:cTn id="38" dur="350" fill="hold"/>
                                        <p:tgtEl>
                                          <p:spTgt spid="23"/>
                                        </p:tgtEl>
                                        <p:attrNameLst>
                                          <p:attrName>ppt_h</p:attrName>
                                        </p:attrNameLst>
                                      </p:cBhvr>
                                      <p:tavLst>
                                        <p:tav tm="0">
                                          <p:val>
                                            <p:fltVal val="0"/>
                                          </p:val>
                                        </p:tav>
                                        <p:tav tm="100000">
                                          <p:val>
                                            <p:strVal val="#ppt_h"/>
                                          </p:val>
                                        </p:tav>
                                      </p:tavLst>
                                    </p:anim>
                                    <p:animEffect transition="in" filter="fade">
                                      <p:cBhvr>
                                        <p:cTn id="39" dur="3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2" grpId="0" animBg="1"/>
      <p:bldP spid="2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Oval 98"/>
          <p:cNvSpPr/>
          <p:nvPr/>
        </p:nvSpPr>
        <p:spPr>
          <a:xfrm>
            <a:off x="4977091" y="4402605"/>
            <a:ext cx="911588" cy="8874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sz="3600" dirty="0">
                <a:solidFill>
                  <a:schemeClr val="bg1"/>
                </a:solidFill>
                <a:latin typeface="微软雅黑" pitchFamily="34" charset="-122"/>
                <a:ea typeface="微软雅黑" pitchFamily="34" charset="-122"/>
              </a:rPr>
              <a:t>B</a:t>
            </a:r>
          </a:p>
        </p:txBody>
      </p:sp>
      <p:sp>
        <p:nvSpPr>
          <p:cNvPr id="4" name="Freeform 29"/>
          <p:cNvSpPr>
            <a:spLocks/>
          </p:cNvSpPr>
          <p:nvPr/>
        </p:nvSpPr>
        <p:spPr bwMode="auto">
          <a:xfrm>
            <a:off x="12647906" y="6823291"/>
            <a:ext cx="199318" cy="2947"/>
          </a:xfrm>
          <a:custGeom>
            <a:avLst/>
            <a:gdLst>
              <a:gd name="T0" fmla="*/ 0 w 68"/>
              <a:gd name="T1" fmla="*/ 0 h 1588"/>
              <a:gd name="T2" fmla="*/ 68 w 68"/>
              <a:gd name="T3" fmla="*/ 0 h 1588"/>
              <a:gd name="T4" fmla="*/ 0 w 68"/>
              <a:gd name="T5" fmla="*/ 0 h 1588"/>
              <a:gd name="T6" fmla="*/ 0 w 68"/>
              <a:gd name="T7" fmla="*/ 0 h 1588"/>
              <a:gd name="T8" fmla="*/ 0 60000 65536"/>
              <a:gd name="T9" fmla="*/ 0 60000 65536"/>
              <a:gd name="T10" fmla="*/ 0 60000 65536"/>
              <a:gd name="T11" fmla="*/ 0 60000 65536"/>
              <a:gd name="T12" fmla="*/ 0 w 68"/>
              <a:gd name="T13" fmla="*/ 0 h 1588"/>
              <a:gd name="T14" fmla="*/ 68 w 68"/>
              <a:gd name="T15" fmla="*/ 1588 h 1588"/>
            </a:gdLst>
            <a:ahLst/>
            <a:cxnLst>
              <a:cxn ang="T8">
                <a:pos x="T0" y="T1"/>
              </a:cxn>
              <a:cxn ang="T9">
                <a:pos x="T2" y="T3"/>
              </a:cxn>
              <a:cxn ang="T10">
                <a:pos x="T4" y="T5"/>
              </a:cxn>
              <a:cxn ang="T11">
                <a:pos x="T6" y="T7"/>
              </a:cxn>
            </a:cxnLst>
            <a:rect l="T12" t="T13" r="T14" b="T15"/>
            <a:pathLst>
              <a:path w="68" h="1588">
                <a:moveTo>
                  <a:pt x="0" y="0"/>
                </a:moveTo>
                <a:lnTo>
                  <a:pt x="6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69171" tIns="84586" rIns="169171" bIns="84586"/>
          <a:lstStyle/>
          <a:p>
            <a:endParaRPr lang="zh-CN" altLang="en-US">
              <a:solidFill>
                <a:schemeClr val="tx2"/>
              </a:solidFill>
            </a:endParaRPr>
          </a:p>
        </p:txBody>
      </p:sp>
      <p:sp>
        <p:nvSpPr>
          <p:cNvPr id="5" name="Oval 108"/>
          <p:cNvSpPr/>
          <p:nvPr/>
        </p:nvSpPr>
        <p:spPr>
          <a:xfrm>
            <a:off x="4977091" y="5558401"/>
            <a:ext cx="911588" cy="890434"/>
          </a:xfrm>
          <a:prstGeom prst="ellipse">
            <a:avLst/>
          </a:prstGeom>
          <a:solidFill>
            <a:schemeClr val="accent4"/>
          </a:solidFill>
          <a:ln w="12700">
            <a:miter lim="400000"/>
          </a:ln>
        </p:spPr>
        <p:txBody>
          <a:bodyPr lIns="0" tIns="0" rIns="0" bIns="0" anchor="ctr"/>
          <a:lstStyle/>
          <a:p>
            <a:pPr algn="ctr"/>
            <a:r>
              <a:rPr lang="en-US" altLang="zh-CN" sz="3600" dirty="0">
                <a:solidFill>
                  <a:schemeClr val="bg1"/>
                </a:solidFill>
                <a:latin typeface="微软雅黑" pitchFamily="34" charset="-122"/>
                <a:ea typeface="微软雅黑" pitchFamily="34" charset="-122"/>
              </a:rPr>
              <a:t>C</a:t>
            </a:r>
          </a:p>
        </p:txBody>
      </p:sp>
      <p:sp>
        <p:nvSpPr>
          <p:cNvPr id="6" name="Oval 113"/>
          <p:cNvSpPr/>
          <p:nvPr/>
        </p:nvSpPr>
        <p:spPr>
          <a:xfrm>
            <a:off x="5830056" y="6717146"/>
            <a:ext cx="908656" cy="89043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sz="3600" dirty="0">
                <a:solidFill>
                  <a:schemeClr val="bg1"/>
                </a:solidFill>
                <a:latin typeface="微软雅黑" pitchFamily="34" charset="-122"/>
                <a:ea typeface="微软雅黑" pitchFamily="34" charset="-122"/>
              </a:rPr>
              <a:t>D</a:t>
            </a:r>
          </a:p>
        </p:txBody>
      </p:sp>
      <p:sp>
        <p:nvSpPr>
          <p:cNvPr id="7" name="Oval 117"/>
          <p:cNvSpPr/>
          <p:nvPr/>
        </p:nvSpPr>
        <p:spPr>
          <a:xfrm>
            <a:off x="11100260" y="4458627"/>
            <a:ext cx="911586" cy="8904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sz="3600" dirty="0">
                <a:solidFill>
                  <a:schemeClr val="bg1"/>
                </a:solidFill>
                <a:latin typeface="微软雅黑" pitchFamily="34" charset="-122"/>
                <a:ea typeface="微软雅黑" pitchFamily="34" charset="-122"/>
              </a:rPr>
              <a:t>F</a:t>
            </a:r>
          </a:p>
        </p:txBody>
      </p:sp>
      <p:sp>
        <p:nvSpPr>
          <p:cNvPr id="8" name="Oval 121"/>
          <p:cNvSpPr/>
          <p:nvPr/>
        </p:nvSpPr>
        <p:spPr>
          <a:xfrm>
            <a:off x="11100260" y="5587885"/>
            <a:ext cx="911586" cy="89043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sz="3600" dirty="0">
                <a:solidFill>
                  <a:schemeClr val="bg1"/>
                </a:solidFill>
                <a:latin typeface="微软雅黑" pitchFamily="34" charset="-122"/>
                <a:ea typeface="微软雅黑" pitchFamily="34" charset="-122"/>
              </a:rPr>
              <a:t>G</a:t>
            </a:r>
          </a:p>
        </p:txBody>
      </p:sp>
      <p:sp>
        <p:nvSpPr>
          <p:cNvPr id="9" name="Oval 131"/>
          <p:cNvSpPr/>
          <p:nvPr/>
        </p:nvSpPr>
        <p:spPr>
          <a:xfrm>
            <a:off x="10355748" y="6717146"/>
            <a:ext cx="911586" cy="890434"/>
          </a:xfrm>
          <a:prstGeom prst="ellipse">
            <a:avLst/>
          </a:prstGeom>
          <a:solidFill>
            <a:schemeClr val="accent6"/>
          </a:solidFill>
          <a:ln w="12700">
            <a:miter lim="400000"/>
          </a:ln>
        </p:spPr>
        <p:txBody>
          <a:bodyPr lIns="0" tIns="0" rIns="0" bIns="0" anchor="ctr"/>
          <a:lstStyle/>
          <a:p>
            <a:pPr algn="ctr"/>
            <a:r>
              <a:rPr lang="en-US" altLang="zh-CN" sz="3600" dirty="0">
                <a:solidFill>
                  <a:schemeClr val="bg1"/>
                </a:solidFill>
                <a:latin typeface="微软雅黑" pitchFamily="34" charset="-122"/>
                <a:ea typeface="微软雅黑" pitchFamily="34" charset="-122"/>
              </a:rPr>
              <a:t>H</a:t>
            </a:r>
          </a:p>
        </p:txBody>
      </p:sp>
      <p:sp>
        <p:nvSpPr>
          <p:cNvPr id="10" name="Oval 48"/>
          <p:cNvSpPr/>
          <p:nvPr/>
        </p:nvSpPr>
        <p:spPr>
          <a:xfrm>
            <a:off x="5830056" y="3243863"/>
            <a:ext cx="908656" cy="890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169171" anchor="ctr"/>
          <a:lstStyle/>
          <a:p>
            <a:pPr algn="ctr"/>
            <a:r>
              <a:rPr lang="en-US" altLang="zh-CN" sz="3600" dirty="0">
                <a:solidFill>
                  <a:schemeClr val="bg1"/>
                </a:solidFill>
                <a:latin typeface="微软雅黑" pitchFamily="34" charset="-122"/>
                <a:ea typeface="微软雅黑" pitchFamily="34" charset="-122"/>
              </a:rPr>
              <a:t>A</a:t>
            </a:r>
          </a:p>
        </p:txBody>
      </p:sp>
      <p:sp>
        <p:nvSpPr>
          <p:cNvPr id="11" name="Oval 50"/>
          <p:cNvSpPr/>
          <p:nvPr/>
        </p:nvSpPr>
        <p:spPr>
          <a:xfrm>
            <a:off x="10355748" y="3326420"/>
            <a:ext cx="911586" cy="890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69171" tIns="84586" rIns="169171" bIns="84586" anchor="ctr"/>
          <a:lstStyle/>
          <a:p>
            <a:pPr algn="ctr"/>
            <a:r>
              <a:rPr lang="en-US" altLang="zh-CN" sz="3600" dirty="0">
                <a:solidFill>
                  <a:schemeClr val="bg1"/>
                </a:solidFill>
                <a:latin typeface="微软雅黑" pitchFamily="34" charset="-122"/>
                <a:ea typeface="微软雅黑" pitchFamily="34" charset="-122"/>
              </a:rPr>
              <a:t>E</a:t>
            </a:r>
          </a:p>
        </p:txBody>
      </p:sp>
      <p:grpSp>
        <p:nvGrpSpPr>
          <p:cNvPr id="12" name="Group 62"/>
          <p:cNvGrpSpPr>
            <a:grpSpLocks/>
          </p:cNvGrpSpPr>
          <p:nvPr/>
        </p:nvGrpSpPr>
        <p:grpSpPr bwMode="auto">
          <a:xfrm>
            <a:off x="6079202" y="3750997"/>
            <a:ext cx="4725011" cy="3891963"/>
            <a:chOff x="4719638" y="-687388"/>
            <a:chExt cx="3173413" cy="2597151"/>
          </a:xfrm>
        </p:grpSpPr>
        <p:sp>
          <p:nvSpPr>
            <p:cNvPr id="13" name="Freeform 6"/>
            <p:cNvSpPr>
              <a:spLocks/>
            </p:cNvSpPr>
            <p:nvPr/>
          </p:nvSpPr>
          <p:spPr bwMode="auto">
            <a:xfrm>
              <a:off x="5682293" y="-687388"/>
              <a:ext cx="1631984" cy="812593"/>
            </a:xfrm>
            <a:custGeom>
              <a:avLst/>
              <a:gdLst/>
              <a:ahLst/>
              <a:cxnLst>
                <a:cxn ang="0">
                  <a:pos x="718" y="90"/>
                </a:cxn>
                <a:cxn ang="0">
                  <a:pos x="1531" y="333"/>
                </a:cxn>
                <a:cxn ang="0">
                  <a:pos x="1529" y="421"/>
                </a:cxn>
                <a:cxn ang="0">
                  <a:pos x="1228" y="762"/>
                </a:cxn>
                <a:cxn ang="0">
                  <a:pos x="941" y="750"/>
                </a:cxn>
                <a:cxn ang="0">
                  <a:pos x="715" y="532"/>
                </a:cxn>
                <a:cxn ang="0">
                  <a:pos x="439" y="533"/>
                </a:cxn>
                <a:cxn ang="0">
                  <a:pos x="0" y="164"/>
                </a:cxn>
                <a:cxn ang="0">
                  <a:pos x="166" y="66"/>
                </a:cxn>
                <a:cxn ang="0">
                  <a:pos x="660" y="66"/>
                </a:cxn>
                <a:cxn ang="0">
                  <a:pos x="715" y="89"/>
                </a:cxn>
                <a:cxn ang="0">
                  <a:pos x="718" y="90"/>
                </a:cxn>
              </a:cxnLst>
              <a:rect l="0" t="0" r="r" b="b"/>
              <a:pathLst>
                <a:path w="1531" h="762">
                  <a:moveTo>
                    <a:pt x="718" y="90"/>
                  </a:moveTo>
                  <a:cubicBezTo>
                    <a:pt x="1081" y="5"/>
                    <a:pt x="1352" y="86"/>
                    <a:pt x="1531" y="333"/>
                  </a:cubicBezTo>
                  <a:cubicBezTo>
                    <a:pt x="1531" y="383"/>
                    <a:pt x="1530" y="412"/>
                    <a:pt x="1529" y="421"/>
                  </a:cubicBezTo>
                  <a:cubicBezTo>
                    <a:pt x="1506" y="570"/>
                    <a:pt x="1406" y="684"/>
                    <a:pt x="1228" y="762"/>
                  </a:cubicBezTo>
                  <a:cubicBezTo>
                    <a:pt x="1130" y="733"/>
                    <a:pt x="1035" y="729"/>
                    <a:pt x="941" y="750"/>
                  </a:cubicBezTo>
                  <a:cubicBezTo>
                    <a:pt x="905" y="633"/>
                    <a:pt x="830" y="560"/>
                    <a:pt x="715" y="532"/>
                  </a:cubicBezTo>
                  <a:cubicBezTo>
                    <a:pt x="640" y="513"/>
                    <a:pt x="548" y="514"/>
                    <a:pt x="439" y="533"/>
                  </a:cubicBezTo>
                  <a:cubicBezTo>
                    <a:pt x="368" y="379"/>
                    <a:pt x="222" y="256"/>
                    <a:pt x="0" y="164"/>
                  </a:cubicBezTo>
                  <a:cubicBezTo>
                    <a:pt x="54" y="123"/>
                    <a:pt x="110" y="90"/>
                    <a:pt x="166" y="66"/>
                  </a:cubicBezTo>
                  <a:cubicBezTo>
                    <a:pt x="321" y="0"/>
                    <a:pt x="485" y="0"/>
                    <a:pt x="660" y="66"/>
                  </a:cubicBezTo>
                  <a:cubicBezTo>
                    <a:pt x="678" y="73"/>
                    <a:pt x="697" y="80"/>
                    <a:pt x="715" y="89"/>
                  </a:cubicBezTo>
                  <a:cubicBezTo>
                    <a:pt x="716" y="89"/>
                    <a:pt x="717" y="89"/>
                    <a:pt x="718" y="90"/>
                  </a:cubicBezTo>
                  <a:close/>
                </a:path>
              </a:pathLst>
            </a:custGeom>
            <a:solidFill>
              <a:schemeClr val="accent3"/>
            </a:solidFill>
            <a:ln w="9525">
              <a:noFill/>
              <a:round/>
              <a:headEnd/>
              <a:tailEnd/>
            </a:ln>
          </p:spPr>
          <p:txBody>
            <a:bodyPr/>
            <a:lstStyle/>
            <a:p>
              <a:pPr defTabSz="1908594">
                <a:defRPr/>
              </a:pPr>
              <a:endParaRPr lang="en-US">
                <a:solidFill>
                  <a:schemeClr val="tx2"/>
                </a:solidFill>
                <a:latin typeface="+mn-lt"/>
                <a:cs typeface="+mn-cs"/>
              </a:endParaRPr>
            </a:p>
          </p:txBody>
        </p:sp>
        <p:sp>
          <p:nvSpPr>
            <p:cNvPr id="14" name="Freeform 7"/>
            <p:cNvSpPr>
              <a:spLocks/>
            </p:cNvSpPr>
            <p:nvPr/>
          </p:nvSpPr>
          <p:spPr bwMode="auto">
            <a:xfrm>
              <a:off x="4746625" y="-455613"/>
              <a:ext cx="1841500" cy="1084263"/>
            </a:xfrm>
            <a:custGeom>
              <a:avLst/>
              <a:gdLst>
                <a:gd name="T0" fmla="*/ 1690 w 1727"/>
                <a:gd name="T1" fmla="*/ 555 h 1016"/>
                <a:gd name="T2" fmla="*/ 1690 w 1727"/>
                <a:gd name="T3" fmla="*/ 825 h 1016"/>
                <a:gd name="T4" fmla="*/ 1627 w 1727"/>
                <a:gd name="T5" fmla="*/ 894 h 1016"/>
                <a:gd name="T6" fmla="*/ 1593 w 1727"/>
                <a:gd name="T7" fmla="*/ 918 h 1016"/>
                <a:gd name="T8" fmla="*/ 1400 w 1727"/>
                <a:gd name="T9" fmla="*/ 981 h 1016"/>
                <a:gd name="T10" fmla="*/ 1252 w 1727"/>
                <a:gd name="T11" fmla="*/ 974 h 1016"/>
                <a:gd name="T12" fmla="*/ 1245 w 1727"/>
                <a:gd name="T13" fmla="*/ 973 h 1016"/>
                <a:gd name="T14" fmla="*/ 968 w 1727"/>
                <a:gd name="T15" fmla="*/ 1016 h 1016"/>
                <a:gd name="T16" fmla="*/ 769 w 1727"/>
                <a:gd name="T17" fmla="*/ 874 h 1016"/>
                <a:gd name="T18" fmla="*/ 0 w 1727"/>
                <a:gd name="T19" fmla="*/ 784 h 1016"/>
                <a:gd name="T20" fmla="*/ 223 w 1727"/>
                <a:gd name="T21" fmla="*/ 471 h 1016"/>
                <a:gd name="T22" fmla="*/ 684 w 1727"/>
                <a:gd name="T23" fmla="*/ 6 h 1016"/>
                <a:gd name="T24" fmla="*/ 667 w 1727"/>
                <a:gd name="T25" fmla="*/ 0 h 1016"/>
                <a:gd name="T26" fmla="*/ 684 w 1727"/>
                <a:gd name="T27" fmla="*/ 6 h 1016"/>
                <a:gd name="T28" fmla="*/ 684 w 1727"/>
                <a:gd name="T29" fmla="*/ 6 h 1016"/>
                <a:gd name="T30" fmla="*/ 1218 w 1727"/>
                <a:gd name="T31" fmla="*/ 409 h 1016"/>
                <a:gd name="T32" fmla="*/ 1247 w 1727"/>
                <a:gd name="T33" fmla="*/ 443 h 1016"/>
                <a:gd name="T34" fmla="*/ 1291 w 1727"/>
                <a:gd name="T35" fmla="*/ 449 h 1016"/>
                <a:gd name="T36" fmla="*/ 1593 w 1727"/>
                <a:gd name="T37" fmla="*/ 457 h 1016"/>
                <a:gd name="T38" fmla="*/ 1690 w 1727"/>
                <a:gd name="T39" fmla="*/ 555 h 10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7"/>
                <a:gd name="T61" fmla="*/ 0 h 1016"/>
                <a:gd name="T62" fmla="*/ 1727 w 1727"/>
                <a:gd name="T63" fmla="*/ 1016 h 10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7" h="1016">
                  <a:moveTo>
                    <a:pt x="1690" y="555"/>
                  </a:moveTo>
                  <a:cubicBezTo>
                    <a:pt x="1727" y="647"/>
                    <a:pt x="1727" y="737"/>
                    <a:pt x="1690" y="825"/>
                  </a:cubicBezTo>
                  <a:cubicBezTo>
                    <a:pt x="1674" y="850"/>
                    <a:pt x="1653" y="873"/>
                    <a:pt x="1627" y="894"/>
                  </a:cubicBezTo>
                  <a:cubicBezTo>
                    <a:pt x="1616" y="903"/>
                    <a:pt x="1605" y="911"/>
                    <a:pt x="1593" y="918"/>
                  </a:cubicBezTo>
                  <a:cubicBezTo>
                    <a:pt x="1537" y="954"/>
                    <a:pt x="1473" y="975"/>
                    <a:pt x="1400" y="981"/>
                  </a:cubicBezTo>
                  <a:cubicBezTo>
                    <a:pt x="1354" y="985"/>
                    <a:pt x="1305" y="982"/>
                    <a:pt x="1252" y="974"/>
                  </a:cubicBezTo>
                  <a:cubicBezTo>
                    <a:pt x="1249" y="974"/>
                    <a:pt x="1247" y="974"/>
                    <a:pt x="1245" y="973"/>
                  </a:cubicBezTo>
                  <a:cubicBezTo>
                    <a:pt x="1145" y="970"/>
                    <a:pt x="1053" y="984"/>
                    <a:pt x="968" y="1016"/>
                  </a:cubicBezTo>
                  <a:cubicBezTo>
                    <a:pt x="901" y="960"/>
                    <a:pt x="835" y="913"/>
                    <a:pt x="769" y="874"/>
                  </a:cubicBezTo>
                  <a:cubicBezTo>
                    <a:pt x="507" y="717"/>
                    <a:pt x="250" y="687"/>
                    <a:pt x="0" y="784"/>
                  </a:cubicBezTo>
                  <a:cubicBezTo>
                    <a:pt x="35" y="673"/>
                    <a:pt x="109" y="569"/>
                    <a:pt x="223" y="471"/>
                  </a:cubicBezTo>
                  <a:cubicBezTo>
                    <a:pt x="293" y="238"/>
                    <a:pt x="446" y="83"/>
                    <a:pt x="684" y="6"/>
                  </a:cubicBezTo>
                  <a:cubicBezTo>
                    <a:pt x="679" y="4"/>
                    <a:pt x="673" y="2"/>
                    <a:pt x="667" y="0"/>
                  </a:cubicBezTo>
                  <a:cubicBezTo>
                    <a:pt x="673" y="2"/>
                    <a:pt x="678" y="4"/>
                    <a:pt x="684" y="6"/>
                  </a:cubicBezTo>
                  <a:cubicBezTo>
                    <a:pt x="684" y="6"/>
                    <a:pt x="684" y="6"/>
                    <a:pt x="684" y="6"/>
                  </a:cubicBezTo>
                  <a:cubicBezTo>
                    <a:pt x="983" y="121"/>
                    <a:pt x="1161" y="255"/>
                    <a:pt x="1218" y="409"/>
                  </a:cubicBezTo>
                  <a:cubicBezTo>
                    <a:pt x="1223" y="424"/>
                    <a:pt x="1233" y="435"/>
                    <a:pt x="1247" y="443"/>
                  </a:cubicBezTo>
                  <a:cubicBezTo>
                    <a:pt x="1261" y="450"/>
                    <a:pt x="1276" y="453"/>
                    <a:pt x="1291" y="449"/>
                  </a:cubicBezTo>
                  <a:cubicBezTo>
                    <a:pt x="1422" y="420"/>
                    <a:pt x="1522" y="423"/>
                    <a:pt x="1593" y="457"/>
                  </a:cubicBezTo>
                  <a:cubicBezTo>
                    <a:pt x="1636" y="478"/>
                    <a:pt x="1668" y="511"/>
                    <a:pt x="1690" y="555"/>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2"/>
                </a:solidFill>
              </a:endParaRPr>
            </a:p>
          </p:txBody>
        </p:sp>
        <p:sp>
          <p:nvSpPr>
            <p:cNvPr id="15" name="Freeform 8"/>
            <p:cNvSpPr>
              <a:spLocks/>
            </p:cNvSpPr>
            <p:nvPr/>
          </p:nvSpPr>
          <p:spPr bwMode="auto">
            <a:xfrm>
              <a:off x="7138988" y="-185738"/>
              <a:ext cx="754063" cy="960438"/>
            </a:xfrm>
            <a:custGeom>
              <a:avLst/>
              <a:gdLst>
                <a:gd name="T0" fmla="*/ 284 w 707"/>
                <a:gd name="T1" fmla="*/ 0 h 900"/>
                <a:gd name="T2" fmla="*/ 593 w 707"/>
                <a:gd name="T3" fmla="*/ 900 h 900"/>
                <a:gd name="T4" fmla="*/ 292 w 707"/>
                <a:gd name="T5" fmla="*/ 797 h 900"/>
                <a:gd name="T6" fmla="*/ 0 w 707"/>
                <a:gd name="T7" fmla="*/ 364 h 900"/>
                <a:gd name="T8" fmla="*/ 284 w 707"/>
                <a:gd name="T9" fmla="*/ 0 h 900"/>
                <a:gd name="T10" fmla="*/ 0 60000 65536"/>
                <a:gd name="T11" fmla="*/ 0 60000 65536"/>
                <a:gd name="T12" fmla="*/ 0 60000 65536"/>
                <a:gd name="T13" fmla="*/ 0 60000 65536"/>
                <a:gd name="T14" fmla="*/ 0 60000 65536"/>
                <a:gd name="T15" fmla="*/ 0 w 707"/>
                <a:gd name="T16" fmla="*/ 0 h 900"/>
                <a:gd name="T17" fmla="*/ 707 w 707"/>
                <a:gd name="T18" fmla="*/ 900 h 900"/>
              </a:gdLst>
              <a:ahLst/>
              <a:cxnLst>
                <a:cxn ang="T10">
                  <a:pos x="T0" y="T1"/>
                </a:cxn>
                <a:cxn ang="T11">
                  <a:pos x="T2" y="T3"/>
                </a:cxn>
                <a:cxn ang="T12">
                  <a:pos x="T4" y="T5"/>
                </a:cxn>
                <a:cxn ang="T13">
                  <a:pos x="T6" y="T7"/>
                </a:cxn>
                <a:cxn ang="T14">
                  <a:pos x="T8" y="T9"/>
                </a:cxn>
              </a:cxnLst>
              <a:rect l="T15" t="T16" r="T17" b="T18"/>
              <a:pathLst>
                <a:path w="707" h="900">
                  <a:moveTo>
                    <a:pt x="284" y="0"/>
                  </a:moveTo>
                  <a:cubicBezTo>
                    <a:pt x="604" y="216"/>
                    <a:pt x="707" y="517"/>
                    <a:pt x="593" y="900"/>
                  </a:cubicBezTo>
                  <a:cubicBezTo>
                    <a:pt x="496" y="834"/>
                    <a:pt x="396" y="800"/>
                    <a:pt x="292" y="797"/>
                  </a:cubicBezTo>
                  <a:cubicBezTo>
                    <a:pt x="279" y="629"/>
                    <a:pt x="181" y="485"/>
                    <a:pt x="0" y="364"/>
                  </a:cubicBezTo>
                  <a:cubicBezTo>
                    <a:pt x="161" y="274"/>
                    <a:pt x="255" y="153"/>
                    <a:pt x="28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2"/>
                </a:solidFill>
              </a:endParaRPr>
            </a:p>
          </p:txBody>
        </p:sp>
        <p:sp>
          <p:nvSpPr>
            <p:cNvPr id="16" name="Freeform 9"/>
            <p:cNvSpPr>
              <a:spLocks/>
            </p:cNvSpPr>
            <p:nvPr/>
          </p:nvSpPr>
          <p:spPr bwMode="auto">
            <a:xfrm>
              <a:off x="5600700" y="225425"/>
              <a:ext cx="2147888" cy="1684338"/>
            </a:xfrm>
            <a:custGeom>
              <a:avLst/>
              <a:gdLst>
                <a:gd name="T0" fmla="*/ 1678 w 2013"/>
                <a:gd name="T1" fmla="*/ 541 h 1578"/>
                <a:gd name="T2" fmla="*/ 2005 w 2013"/>
                <a:gd name="T3" fmla="*/ 648 h 1578"/>
                <a:gd name="T4" fmla="*/ 2006 w 2013"/>
                <a:gd name="T5" fmla="*/ 648 h 1578"/>
                <a:gd name="T6" fmla="*/ 2009 w 2013"/>
                <a:gd name="T7" fmla="*/ 651 h 1578"/>
                <a:gd name="T8" fmla="*/ 1428 w 2013"/>
                <a:gd name="T9" fmla="*/ 1227 h 1578"/>
                <a:gd name="T10" fmla="*/ 1520 w 2013"/>
                <a:gd name="T11" fmla="*/ 1543 h 1578"/>
                <a:gd name="T12" fmla="*/ 1520 w 2013"/>
                <a:gd name="T13" fmla="*/ 1578 h 1578"/>
                <a:gd name="T14" fmla="*/ 963 w 2013"/>
                <a:gd name="T15" fmla="*/ 1056 h 1578"/>
                <a:gd name="T16" fmla="*/ 634 w 2013"/>
                <a:gd name="T17" fmla="*/ 1030 h 1578"/>
                <a:gd name="T18" fmla="*/ 599 w 2013"/>
                <a:gd name="T19" fmla="*/ 1055 h 1578"/>
                <a:gd name="T20" fmla="*/ 0 w 2013"/>
                <a:gd name="T21" fmla="*/ 898 h 1578"/>
                <a:gd name="T22" fmla="*/ 2 w 2013"/>
                <a:gd name="T23" fmla="*/ 877 h 1578"/>
                <a:gd name="T24" fmla="*/ 5 w 2013"/>
                <a:gd name="T25" fmla="*/ 834 h 1578"/>
                <a:gd name="T26" fmla="*/ 108 w 2013"/>
                <a:gd name="T27" fmla="*/ 548 h 1578"/>
                <a:gd name="T28" fmla="*/ 179 w 2013"/>
                <a:gd name="T29" fmla="*/ 510 h 1578"/>
                <a:gd name="T30" fmla="*/ 181 w 2013"/>
                <a:gd name="T31" fmla="*/ 509 h 1578"/>
                <a:gd name="T32" fmla="*/ 181 w 2013"/>
                <a:gd name="T33" fmla="*/ 509 h 1578"/>
                <a:gd name="T34" fmla="*/ 183 w 2013"/>
                <a:gd name="T35" fmla="*/ 508 h 1578"/>
                <a:gd name="T36" fmla="*/ 435 w 2013"/>
                <a:gd name="T37" fmla="*/ 462 h 1578"/>
                <a:gd name="T38" fmla="*/ 599 w 2013"/>
                <a:gd name="T39" fmla="*/ 471 h 1578"/>
                <a:gd name="T40" fmla="*/ 792 w 2013"/>
                <a:gd name="T41" fmla="*/ 425 h 1578"/>
                <a:gd name="T42" fmla="*/ 906 w 2013"/>
                <a:gd name="T43" fmla="*/ 355 h 1578"/>
                <a:gd name="T44" fmla="*/ 1047 w 2013"/>
                <a:gd name="T45" fmla="*/ 17 h 1578"/>
                <a:gd name="T46" fmla="*/ 1283 w 2013"/>
                <a:gd name="T47" fmla="*/ 32 h 1578"/>
                <a:gd name="T48" fmla="*/ 1609 w 2013"/>
                <a:gd name="T49" fmla="*/ 475 h 1578"/>
                <a:gd name="T50" fmla="*/ 1617 w 2013"/>
                <a:gd name="T51" fmla="*/ 510 h 1578"/>
                <a:gd name="T52" fmla="*/ 1643 w 2013"/>
                <a:gd name="T53" fmla="*/ 534 h 1578"/>
                <a:gd name="T54" fmla="*/ 1678 w 2013"/>
                <a:gd name="T55" fmla="*/ 541 h 15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13"/>
                <a:gd name="T85" fmla="*/ 0 h 1578"/>
                <a:gd name="T86" fmla="*/ 2013 w 2013"/>
                <a:gd name="T87" fmla="*/ 1578 h 15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13" h="1578">
                  <a:moveTo>
                    <a:pt x="1678" y="541"/>
                  </a:moveTo>
                  <a:cubicBezTo>
                    <a:pt x="1772" y="532"/>
                    <a:pt x="1881" y="568"/>
                    <a:pt x="2005" y="648"/>
                  </a:cubicBezTo>
                  <a:cubicBezTo>
                    <a:pt x="2000" y="645"/>
                    <a:pt x="2000" y="645"/>
                    <a:pt x="2006" y="648"/>
                  </a:cubicBezTo>
                  <a:cubicBezTo>
                    <a:pt x="2012" y="651"/>
                    <a:pt x="2013" y="652"/>
                    <a:pt x="2009" y="651"/>
                  </a:cubicBezTo>
                  <a:cubicBezTo>
                    <a:pt x="1987" y="975"/>
                    <a:pt x="1793" y="1167"/>
                    <a:pt x="1428" y="1227"/>
                  </a:cubicBezTo>
                  <a:cubicBezTo>
                    <a:pt x="1389" y="1326"/>
                    <a:pt x="1420" y="1432"/>
                    <a:pt x="1520" y="1543"/>
                  </a:cubicBezTo>
                  <a:cubicBezTo>
                    <a:pt x="1520" y="1578"/>
                    <a:pt x="1520" y="1578"/>
                    <a:pt x="1520" y="1578"/>
                  </a:cubicBezTo>
                  <a:cubicBezTo>
                    <a:pt x="1203" y="1534"/>
                    <a:pt x="1017" y="1360"/>
                    <a:pt x="963" y="1056"/>
                  </a:cubicBezTo>
                  <a:cubicBezTo>
                    <a:pt x="844" y="1099"/>
                    <a:pt x="734" y="1090"/>
                    <a:pt x="634" y="1030"/>
                  </a:cubicBezTo>
                  <a:cubicBezTo>
                    <a:pt x="623" y="1039"/>
                    <a:pt x="611" y="1047"/>
                    <a:pt x="599" y="1055"/>
                  </a:cubicBezTo>
                  <a:cubicBezTo>
                    <a:pt x="415" y="1175"/>
                    <a:pt x="215" y="1123"/>
                    <a:pt x="0" y="898"/>
                  </a:cubicBezTo>
                  <a:cubicBezTo>
                    <a:pt x="1" y="890"/>
                    <a:pt x="1" y="883"/>
                    <a:pt x="2" y="877"/>
                  </a:cubicBezTo>
                  <a:cubicBezTo>
                    <a:pt x="4" y="850"/>
                    <a:pt x="5" y="835"/>
                    <a:pt x="5" y="834"/>
                  </a:cubicBezTo>
                  <a:cubicBezTo>
                    <a:pt x="8" y="704"/>
                    <a:pt x="42" y="608"/>
                    <a:pt x="108" y="548"/>
                  </a:cubicBezTo>
                  <a:cubicBezTo>
                    <a:pt x="131" y="533"/>
                    <a:pt x="155" y="520"/>
                    <a:pt x="179" y="510"/>
                  </a:cubicBezTo>
                  <a:cubicBezTo>
                    <a:pt x="181" y="509"/>
                    <a:pt x="181" y="509"/>
                    <a:pt x="181" y="509"/>
                  </a:cubicBezTo>
                  <a:cubicBezTo>
                    <a:pt x="181" y="509"/>
                    <a:pt x="181" y="509"/>
                    <a:pt x="181" y="509"/>
                  </a:cubicBezTo>
                  <a:cubicBezTo>
                    <a:pt x="183" y="508"/>
                    <a:pt x="183" y="508"/>
                    <a:pt x="183" y="508"/>
                  </a:cubicBezTo>
                  <a:cubicBezTo>
                    <a:pt x="259" y="474"/>
                    <a:pt x="343" y="459"/>
                    <a:pt x="435" y="462"/>
                  </a:cubicBezTo>
                  <a:cubicBezTo>
                    <a:pt x="493" y="471"/>
                    <a:pt x="548" y="474"/>
                    <a:pt x="599" y="471"/>
                  </a:cubicBezTo>
                  <a:cubicBezTo>
                    <a:pt x="670" y="467"/>
                    <a:pt x="734" y="452"/>
                    <a:pt x="792" y="425"/>
                  </a:cubicBezTo>
                  <a:cubicBezTo>
                    <a:pt x="833" y="407"/>
                    <a:pt x="871" y="384"/>
                    <a:pt x="906" y="355"/>
                  </a:cubicBezTo>
                  <a:cubicBezTo>
                    <a:pt x="1020" y="262"/>
                    <a:pt x="1067" y="149"/>
                    <a:pt x="1047" y="17"/>
                  </a:cubicBezTo>
                  <a:cubicBezTo>
                    <a:pt x="1124" y="0"/>
                    <a:pt x="1203" y="5"/>
                    <a:pt x="1283" y="32"/>
                  </a:cubicBezTo>
                  <a:cubicBezTo>
                    <a:pt x="1503" y="150"/>
                    <a:pt x="1611" y="298"/>
                    <a:pt x="1609" y="475"/>
                  </a:cubicBezTo>
                  <a:cubicBezTo>
                    <a:pt x="1608" y="488"/>
                    <a:pt x="1611" y="499"/>
                    <a:pt x="1617" y="510"/>
                  </a:cubicBezTo>
                  <a:cubicBezTo>
                    <a:pt x="1624" y="520"/>
                    <a:pt x="1632" y="528"/>
                    <a:pt x="1643" y="534"/>
                  </a:cubicBezTo>
                  <a:cubicBezTo>
                    <a:pt x="1654" y="540"/>
                    <a:pt x="1666" y="542"/>
                    <a:pt x="1678" y="541"/>
                  </a:cubicBezTo>
                  <a:close/>
                </a:path>
              </a:pathLst>
            </a:custGeom>
            <a:solidFill>
              <a:schemeClr val="accent6"/>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sz="2200">
                <a:solidFill>
                  <a:schemeClr val="tx2"/>
                </a:solidFill>
              </a:endParaRPr>
            </a:p>
          </p:txBody>
        </p:sp>
        <p:sp>
          <p:nvSpPr>
            <p:cNvPr id="17" name="Freeform 10"/>
            <p:cNvSpPr>
              <a:spLocks/>
            </p:cNvSpPr>
            <p:nvPr/>
          </p:nvSpPr>
          <p:spPr bwMode="auto">
            <a:xfrm>
              <a:off x="4719638" y="446088"/>
              <a:ext cx="925513" cy="677863"/>
            </a:xfrm>
            <a:custGeom>
              <a:avLst/>
              <a:gdLst>
                <a:gd name="T0" fmla="*/ 861 w 867"/>
                <a:gd name="T1" fmla="*/ 238 h 635"/>
                <a:gd name="T2" fmla="*/ 855 w 867"/>
                <a:gd name="T3" fmla="*/ 242 h 635"/>
                <a:gd name="T4" fmla="*/ 703 w 867"/>
                <a:gd name="T5" fmla="*/ 625 h 635"/>
                <a:gd name="T6" fmla="*/ 703 w 867"/>
                <a:gd name="T7" fmla="*/ 631 h 635"/>
                <a:gd name="T8" fmla="*/ 424 w 867"/>
                <a:gd name="T9" fmla="*/ 604 h 635"/>
                <a:gd name="T10" fmla="*/ 21 w 867"/>
                <a:gd name="T11" fmla="*/ 245 h 635"/>
                <a:gd name="T12" fmla="*/ 0 w 867"/>
                <a:gd name="T13" fmla="*/ 89 h 635"/>
                <a:gd name="T14" fmla="*/ 32 w 867"/>
                <a:gd name="T15" fmla="*/ 74 h 635"/>
                <a:gd name="T16" fmla="*/ 453 w 867"/>
                <a:gd name="T17" fmla="*/ 30 h 635"/>
                <a:gd name="T18" fmla="*/ 867 w 867"/>
                <a:gd name="T19" fmla="*/ 234 h 635"/>
                <a:gd name="T20" fmla="*/ 861 w 867"/>
                <a:gd name="T21" fmla="*/ 238 h 6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67"/>
                <a:gd name="T34" fmla="*/ 0 h 635"/>
                <a:gd name="T35" fmla="*/ 867 w 867"/>
                <a:gd name="T36" fmla="*/ 635 h 6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67" h="635">
                  <a:moveTo>
                    <a:pt x="861" y="238"/>
                  </a:moveTo>
                  <a:cubicBezTo>
                    <a:pt x="859" y="239"/>
                    <a:pt x="857" y="241"/>
                    <a:pt x="855" y="242"/>
                  </a:cubicBezTo>
                  <a:cubicBezTo>
                    <a:pt x="758" y="321"/>
                    <a:pt x="707" y="448"/>
                    <a:pt x="703" y="625"/>
                  </a:cubicBezTo>
                  <a:cubicBezTo>
                    <a:pt x="703" y="627"/>
                    <a:pt x="703" y="629"/>
                    <a:pt x="703" y="631"/>
                  </a:cubicBezTo>
                  <a:cubicBezTo>
                    <a:pt x="600" y="635"/>
                    <a:pt x="507" y="626"/>
                    <a:pt x="424" y="604"/>
                  </a:cubicBezTo>
                  <a:cubicBezTo>
                    <a:pt x="234" y="554"/>
                    <a:pt x="100" y="434"/>
                    <a:pt x="21" y="245"/>
                  </a:cubicBezTo>
                  <a:cubicBezTo>
                    <a:pt x="7" y="192"/>
                    <a:pt x="0" y="139"/>
                    <a:pt x="0" y="89"/>
                  </a:cubicBezTo>
                  <a:cubicBezTo>
                    <a:pt x="17" y="81"/>
                    <a:pt x="28" y="76"/>
                    <a:pt x="32" y="74"/>
                  </a:cubicBezTo>
                  <a:cubicBezTo>
                    <a:pt x="170" y="15"/>
                    <a:pt x="310" y="0"/>
                    <a:pt x="453" y="30"/>
                  </a:cubicBezTo>
                  <a:cubicBezTo>
                    <a:pt x="589" y="58"/>
                    <a:pt x="727" y="126"/>
                    <a:pt x="867" y="234"/>
                  </a:cubicBezTo>
                  <a:cubicBezTo>
                    <a:pt x="865" y="235"/>
                    <a:pt x="863" y="237"/>
                    <a:pt x="861" y="238"/>
                  </a:cubicBezTo>
                  <a:close/>
                </a:path>
              </a:pathLst>
            </a:custGeom>
            <a:solidFill>
              <a:schemeClr val="accent4"/>
            </a:solidFill>
            <a:ln w="12700">
              <a:miter lim="400000"/>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sz="2200">
                <a:solidFill>
                  <a:schemeClr val="tx2"/>
                </a:solidFill>
              </a:endParaRPr>
            </a:p>
          </p:txBody>
        </p:sp>
      </p:grpSp>
      <p:grpSp>
        <p:nvGrpSpPr>
          <p:cNvPr id="18" name="Group 57"/>
          <p:cNvGrpSpPr>
            <a:grpSpLocks/>
          </p:cNvGrpSpPr>
          <p:nvPr/>
        </p:nvGrpSpPr>
        <p:grpSpPr bwMode="auto">
          <a:xfrm>
            <a:off x="319982" y="4254070"/>
            <a:ext cx="4348951" cy="958383"/>
            <a:chOff x="519336" y="1329747"/>
            <a:chExt cx="2355633" cy="517148"/>
          </a:xfrm>
        </p:grpSpPr>
        <p:sp>
          <p:nvSpPr>
            <p:cNvPr id="19" name="TextBox 18"/>
            <p:cNvSpPr txBox="1"/>
            <p:nvPr/>
          </p:nvSpPr>
          <p:spPr>
            <a:xfrm>
              <a:off x="2052171" y="1329747"/>
              <a:ext cx="822798" cy="185546"/>
            </a:xfrm>
            <a:prstGeom prst="rect">
              <a:avLst/>
            </a:prstGeom>
            <a:noFill/>
          </p:spPr>
          <p:txBody>
            <a:bodyPr wrap="none" lIns="0" tIns="0" rIns="0" bIns="0">
              <a:spAutoFit/>
            </a:bodyPr>
            <a:lstStyle/>
            <a:p>
              <a:pPr algn="r" defTabSz="1908594">
                <a:defRPr/>
              </a:pPr>
              <a:r>
                <a:rPr lang="en-US" sz="2200" b="1" dirty="0">
                  <a:solidFill>
                    <a:schemeClr val="tx2"/>
                  </a:solidFill>
                  <a:latin typeface="微软雅黑" pitchFamily="34" charset="-122"/>
                  <a:ea typeface="微软雅黑" pitchFamily="34" charset="-122"/>
                </a:rPr>
                <a:t>BE SIMPLE</a:t>
              </a:r>
            </a:p>
          </p:txBody>
        </p:sp>
        <p:sp>
          <p:nvSpPr>
            <p:cNvPr id="20" name="TextBox 19"/>
            <p:cNvSpPr txBox="1"/>
            <p:nvPr/>
          </p:nvSpPr>
          <p:spPr>
            <a:xfrm>
              <a:off x="519336" y="1545383"/>
              <a:ext cx="2355633" cy="301512"/>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grpSp>
      <p:grpSp>
        <p:nvGrpSpPr>
          <p:cNvPr id="21" name="Group 56"/>
          <p:cNvGrpSpPr>
            <a:grpSpLocks/>
          </p:cNvGrpSpPr>
          <p:nvPr/>
        </p:nvGrpSpPr>
        <p:grpSpPr bwMode="auto">
          <a:xfrm>
            <a:off x="539968" y="5406917"/>
            <a:ext cx="4128964" cy="958383"/>
            <a:chOff x="523279" y="2043891"/>
            <a:chExt cx="2236476" cy="517147"/>
          </a:xfrm>
        </p:grpSpPr>
        <p:sp>
          <p:nvSpPr>
            <p:cNvPr id="22" name="TextBox 21"/>
            <p:cNvSpPr txBox="1"/>
            <p:nvPr/>
          </p:nvSpPr>
          <p:spPr>
            <a:xfrm>
              <a:off x="1936957" y="2043891"/>
              <a:ext cx="822798" cy="185546"/>
            </a:xfrm>
            <a:prstGeom prst="rect">
              <a:avLst/>
            </a:prstGeom>
            <a:noFill/>
          </p:spPr>
          <p:txBody>
            <a:bodyPr wrap="none" lIns="0" tIns="0" rIns="0" bIns="0">
              <a:spAutoFit/>
            </a:bodyPr>
            <a:lstStyle/>
            <a:p>
              <a:pPr algn="r" defTabSz="1908594">
                <a:defRPr/>
              </a:pPr>
              <a:r>
                <a:rPr lang="en-US" sz="2200" b="1" dirty="0">
                  <a:solidFill>
                    <a:schemeClr val="tx2"/>
                  </a:solidFill>
                  <a:latin typeface="微软雅黑" pitchFamily="34" charset="-122"/>
                  <a:ea typeface="微软雅黑" pitchFamily="34" charset="-122"/>
                </a:rPr>
                <a:t>BE SIMPLE</a:t>
              </a:r>
            </a:p>
          </p:txBody>
        </p:sp>
        <p:sp>
          <p:nvSpPr>
            <p:cNvPr id="23" name="TextBox 22"/>
            <p:cNvSpPr txBox="1"/>
            <p:nvPr/>
          </p:nvSpPr>
          <p:spPr>
            <a:xfrm>
              <a:off x="523279" y="2259527"/>
              <a:ext cx="2236476" cy="301511"/>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grpSp>
      <p:grpSp>
        <p:nvGrpSpPr>
          <p:cNvPr id="24" name="Group 53"/>
          <p:cNvGrpSpPr>
            <a:grpSpLocks/>
          </p:cNvGrpSpPr>
          <p:nvPr/>
        </p:nvGrpSpPr>
        <p:grpSpPr bwMode="auto">
          <a:xfrm>
            <a:off x="539966" y="6689494"/>
            <a:ext cx="4553983" cy="921423"/>
            <a:chOff x="461784" y="2777368"/>
            <a:chExt cx="2466688" cy="495724"/>
          </a:xfrm>
        </p:grpSpPr>
        <p:sp>
          <p:nvSpPr>
            <p:cNvPr id="25" name="TextBox 24"/>
            <p:cNvSpPr txBox="1"/>
            <p:nvPr/>
          </p:nvSpPr>
          <p:spPr>
            <a:xfrm>
              <a:off x="2105674" y="2777368"/>
              <a:ext cx="822798" cy="184993"/>
            </a:xfrm>
            <a:prstGeom prst="rect">
              <a:avLst/>
            </a:prstGeom>
            <a:noFill/>
          </p:spPr>
          <p:txBody>
            <a:bodyPr wrap="none" lIns="0" tIns="0" rIns="0" bIns="0">
              <a:spAutoFit/>
            </a:bodyPr>
            <a:lstStyle/>
            <a:p>
              <a:pPr algn="r" defTabSz="1908594">
                <a:defRPr/>
              </a:pPr>
              <a:r>
                <a:rPr lang="en-US" sz="2200" b="1" dirty="0">
                  <a:solidFill>
                    <a:schemeClr val="tx2"/>
                  </a:solidFill>
                  <a:latin typeface="微软雅黑" pitchFamily="34" charset="-122"/>
                  <a:ea typeface="微软雅黑" pitchFamily="34" charset="-122"/>
                </a:rPr>
                <a:t>BE SIMPLE</a:t>
              </a:r>
            </a:p>
          </p:txBody>
        </p:sp>
        <p:sp>
          <p:nvSpPr>
            <p:cNvPr id="26" name="TextBox 25"/>
            <p:cNvSpPr txBox="1"/>
            <p:nvPr/>
          </p:nvSpPr>
          <p:spPr>
            <a:xfrm>
              <a:off x="461784" y="2972478"/>
              <a:ext cx="2466687" cy="300614"/>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grpSp>
      <p:grpSp>
        <p:nvGrpSpPr>
          <p:cNvPr id="27" name="Group 58"/>
          <p:cNvGrpSpPr>
            <a:grpSpLocks/>
          </p:cNvGrpSpPr>
          <p:nvPr/>
        </p:nvGrpSpPr>
        <p:grpSpPr bwMode="auto">
          <a:xfrm>
            <a:off x="12289487" y="4249413"/>
            <a:ext cx="4249506" cy="918476"/>
            <a:chOff x="5396563" y="1329747"/>
            <a:chExt cx="2299323" cy="495614"/>
          </a:xfrm>
        </p:grpSpPr>
        <p:sp>
          <p:nvSpPr>
            <p:cNvPr id="28" name="TextBox 27"/>
            <p:cNvSpPr txBox="1"/>
            <p:nvPr/>
          </p:nvSpPr>
          <p:spPr>
            <a:xfrm>
              <a:off x="5396563" y="1329747"/>
              <a:ext cx="821925" cy="185546"/>
            </a:xfrm>
            <a:prstGeom prst="rect">
              <a:avLst/>
            </a:prstGeom>
            <a:noFill/>
          </p:spPr>
          <p:txBody>
            <a:bodyPr wrap="none" lIns="0" tIns="0" rIns="0" bIns="0">
              <a:spAutoFit/>
            </a:bodyPr>
            <a:lstStyle/>
            <a:p>
              <a:pPr algn="l" defTabSz="1908594">
                <a:defRPr/>
              </a:pPr>
              <a:r>
                <a:rPr lang="en-US" sz="2200" b="1" dirty="0">
                  <a:solidFill>
                    <a:schemeClr val="tx2"/>
                  </a:solidFill>
                  <a:latin typeface="微软雅黑" pitchFamily="34" charset="-122"/>
                  <a:ea typeface="微软雅黑" pitchFamily="34" charset="-122"/>
                </a:rPr>
                <a:t>BE SIMPLE</a:t>
              </a:r>
            </a:p>
          </p:txBody>
        </p:sp>
        <p:sp>
          <p:nvSpPr>
            <p:cNvPr id="29" name="TextBox 28"/>
            <p:cNvSpPr txBox="1"/>
            <p:nvPr/>
          </p:nvSpPr>
          <p:spPr>
            <a:xfrm>
              <a:off x="5426456" y="1523849"/>
              <a:ext cx="2269430" cy="301512"/>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grpSp>
      <p:grpSp>
        <p:nvGrpSpPr>
          <p:cNvPr id="30" name="Group 55"/>
          <p:cNvGrpSpPr>
            <a:grpSpLocks/>
          </p:cNvGrpSpPr>
          <p:nvPr/>
        </p:nvGrpSpPr>
        <p:grpSpPr bwMode="auto">
          <a:xfrm>
            <a:off x="12289487" y="5402260"/>
            <a:ext cx="4249506" cy="918476"/>
            <a:chOff x="5551195" y="2039246"/>
            <a:chExt cx="2546835" cy="495613"/>
          </a:xfrm>
        </p:grpSpPr>
        <p:sp>
          <p:nvSpPr>
            <p:cNvPr id="31" name="TextBox 30"/>
            <p:cNvSpPr txBox="1"/>
            <p:nvPr/>
          </p:nvSpPr>
          <p:spPr>
            <a:xfrm>
              <a:off x="5551195" y="2039246"/>
              <a:ext cx="895391" cy="182685"/>
            </a:xfrm>
            <a:prstGeom prst="rect">
              <a:avLst/>
            </a:prstGeom>
            <a:noFill/>
          </p:spPr>
          <p:txBody>
            <a:bodyPr wrap="none" lIns="0" tIns="0" rIns="0" bIns="0">
              <a:spAutoFit/>
            </a:bodyPr>
            <a:lstStyle/>
            <a:p>
              <a:pPr algn="l" defTabSz="1908594">
                <a:defRPr/>
              </a:pPr>
              <a:r>
                <a:rPr lang="en-US" sz="2200" b="1" dirty="0">
                  <a:solidFill>
                    <a:schemeClr val="tx2"/>
                  </a:solidFill>
                  <a:latin typeface="微软雅黑" pitchFamily="34" charset="-122"/>
                  <a:ea typeface="微软雅黑" pitchFamily="34" charset="-122"/>
                </a:rPr>
                <a:t>BE SIMPLE</a:t>
              </a:r>
            </a:p>
          </p:txBody>
        </p:sp>
        <p:sp>
          <p:nvSpPr>
            <p:cNvPr id="32" name="TextBox 31"/>
            <p:cNvSpPr txBox="1"/>
            <p:nvPr/>
          </p:nvSpPr>
          <p:spPr>
            <a:xfrm>
              <a:off x="5551195" y="2233348"/>
              <a:ext cx="2546835" cy="301511"/>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grpSp>
      <p:grpSp>
        <p:nvGrpSpPr>
          <p:cNvPr id="33" name="Group 54"/>
          <p:cNvGrpSpPr>
            <a:grpSpLocks/>
          </p:cNvGrpSpPr>
          <p:nvPr/>
        </p:nvGrpSpPr>
        <p:grpSpPr bwMode="auto">
          <a:xfrm>
            <a:off x="11764029" y="6684842"/>
            <a:ext cx="4249504" cy="885879"/>
            <a:chOff x="5448623" y="2772723"/>
            <a:chExt cx="2301767" cy="476601"/>
          </a:xfrm>
        </p:grpSpPr>
        <p:sp>
          <p:nvSpPr>
            <p:cNvPr id="34" name="TextBox 33"/>
            <p:cNvSpPr txBox="1"/>
            <p:nvPr/>
          </p:nvSpPr>
          <p:spPr>
            <a:xfrm>
              <a:off x="5448623" y="2772723"/>
              <a:ext cx="822799" cy="184993"/>
            </a:xfrm>
            <a:prstGeom prst="rect">
              <a:avLst/>
            </a:prstGeom>
            <a:noFill/>
          </p:spPr>
          <p:txBody>
            <a:bodyPr wrap="none" lIns="0" tIns="0" rIns="0" bIns="0">
              <a:spAutoFit/>
            </a:bodyPr>
            <a:lstStyle/>
            <a:p>
              <a:pPr defTabSz="1908594">
                <a:defRPr/>
              </a:pPr>
              <a:r>
                <a:rPr lang="en-US" sz="2200" b="1" dirty="0">
                  <a:solidFill>
                    <a:schemeClr val="tx2"/>
                  </a:solidFill>
                  <a:latin typeface="微软雅黑" pitchFamily="34" charset="-122"/>
                  <a:ea typeface="微软雅黑" pitchFamily="34" charset="-122"/>
                </a:rPr>
                <a:t>BE SIMPLE</a:t>
              </a:r>
            </a:p>
          </p:txBody>
        </p:sp>
        <p:sp>
          <p:nvSpPr>
            <p:cNvPr id="35" name="TextBox 34"/>
            <p:cNvSpPr txBox="1"/>
            <p:nvPr/>
          </p:nvSpPr>
          <p:spPr>
            <a:xfrm>
              <a:off x="5448623" y="2967833"/>
              <a:ext cx="2301767" cy="281491"/>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700" dirty="0">
                  <a:solidFill>
                    <a:schemeClr val="tx2"/>
                  </a:solidFill>
                  <a:latin typeface="微软雅黑" pitchFamily="34" charset="-122"/>
                  <a:ea typeface="微软雅黑" pitchFamily="34" charset="-122"/>
                </a:rPr>
                <a:t>输入您的内容输入您的内容输入您的内容输入您的内容</a:t>
              </a:r>
              <a:endParaRPr lang="en-US" altLang="zh-CN" sz="1700" dirty="0">
                <a:solidFill>
                  <a:schemeClr val="tx2"/>
                </a:solidFill>
                <a:latin typeface="微软雅黑" pitchFamily="34" charset="-122"/>
                <a:ea typeface="微软雅黑" pitchFamily="34" charset="-122"/>
              </a:endParaRPr>
            </a:p>
          </p:txBody>
        </p:sp>
      </p:grpSp>
      <p:sp>
        <p:nvSpPr>
          <p:cNvPr id="36" name="TextBox 35"/>
          <p:cNvSpPr txBox="1"/>
          <p:nvPr/>
        </p:nvSpPr>
        <p:spPr>
          <a:xfrm>
            <a:off x="1433334" y="8671972"/>
            <a:ext cx="14016751" cy="838146"/>
          </a:xfrm>
          <a:prstGeom prst="rect">
            <a:avLst/>
          </a:prstGeom>
          <a:noFill/>
        </p:spPr>
        <p:txBody>
          <a:bodyPr lIns="0" tIns="0" rIns="0" bIns="0">
            <a:spAutoFit/>
          </a:bodyPr>
          <a:lstStyle/>
          <a:p>
            <a:pPr defTabSz="1908594">
              <a:defRPr/>
            </a:pPr>
            <a:r>
              <a:rPr lang="zh-CN" altLang="en-US" sz="1800" dirty="0">
                <a:solidFill>
                  <a:schemeClr val="tx2"/>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800" dirty="0">
                <a:solidFill>
                  <a:schemeClr val="tx2"/>
                </a:solidFill>
                <a:latin typeface="微软雅黑" pitchFamily="34" charset="-122"/>
                <a:ea typeface="微软雅黑" pitchFamily="34" charset="-122"/>
              </a:rPr>
              <a:t>.</a:t>
            </a:r>
            <a:r>
              <a:rPr lang="zh-CN" altLang="en-US" sz="1800" dirty="0">
                <a:solidFill>
                  <a:schemeClr val="tx2"/>
                </a:solidFill>
                <a:latin typeface="微软雅黑" pitchFamily="34" charset="-122"/>
                <a:ea typeface="微软雅黑" pitchFamily="34" charset="-122"/>
              </a:rPr>
              <a:t>输入您的内容输入您的内容输入您的输入您的内容输入您的内容输入您的内容输入您的内容内容输入您的内容</a:t>
            </a:r>
            <a:r>
              <a:rPr lang="en-US" sz="1800" dirty="0">
                <a:solidFill>
                  <a:schemeClr val="tx2"/>
                </a:solidFill>
                <a:latin typeface="微软雅黑" pitchFamily="34" charset="-122"/>
                <a:ea typeface="微软雅黑" pitchFamily="34" charset="-122"/>
              </a:rPr>
              <a:t> embarrassing hidden in the middle of text. All the lorem ipsum generators</a:t>
            </a:r>
          </a:p>
        </p:txBody>
      </p:sp>
      <p:cxnSp>
        <p:nvCxnSpPr>
          <p:cNvPr id="37" name="Straight Connector 52"/>
          <p:cNvCxnSpPr/>
          <p:nvPr/>
        </p:nvCxnSpPr>
        <p:spPr>
          <a:xfrm>
            <a:off x="1445058" y="8459681"/>
            <a:ext cx="13993302"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8" name="Group 59"/>
          <p:cNvGrpSpPr>
            <a:grpSpLocks/>
          </p:cNvGrpSpPr>
          <p:nvPr/>
        </p:nvGrpSpPr>
        <p:grpSpPr bwMode="auto">
          <a:xfrm>
            <a:off x="11716024" y="3129000"/>
            <a:ext cx="4249504" cy="918476"/>
            <a:chOff x="5424838" y="1329747"/>
            <a:chExt cx="2301767" cy="495614"/>
          </a:xfrm>
        </p:grpSpPr>
        <p:sp>
          <p:nvSpPr>
            <p:cNvPr id="39" name="TextBox 38"/>
            <p:cNvSpPr txBox="1"/>
            <p:nvPr/>
          </p:nvSpPr>
          <p:spPr>
            <a:xfrm>
              <a:off x="5442303" y="1329747"/>
              <a:ext cx="822799" cy="185546"/>
            </a:xfrm>
            <a:prstGeom prst="rect">
              <a:avLst/>
            </a:prstGeom>
            <a:noFill/>
          </p:spPr>
          <p:txBody>
            <a:bodyPr wrap="none" lIns="0" tIns="0" rIns="0" bIns="0">
              <a:spAutoFit/>
            </a:bodyPr>
            <a:lstStyle/>
            <a:p>
              <a:pPr algn="l" defTabSz="1908594">
                <a:defRPr/>
              </a:pPr>
              <a:r>
                <a:rPr lang="en-US" sz="2200" b="1" dirty="0">
                  <a:solidFill>
                    <a:schemeClr val="tx2"/>
                  </a:solidFill>
                  <a:latin typeface="微软雅黑" pitchFamily="34" charset="-122"/>
                  <a:ea typeface="微软雅黑" pitchFamily="34" charset="-122"/>
                </a:rPr>
                <a:t>BE SIMPLE</a:t>
              </a:r>
            </a:p>
          </p:txBody>
        </p:sp>
        <p:sp>
          <p:nvSpPr>
            <p:cNvPr id="40" name="TextBox 39"/>
            <p:cNvSpPr txBox="1"/>
            <p:nvPr/>
          </p:nvSpPr>
          <p:spPr>
            <a:xfrm>
              <a:off x="5424838" y="1523849"/>
              <a:ext cx="2301767" cy="301512"/>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solidFill>
                    <a:schemeClr val="tx2"/>
                  </a:solidFill>
                  <a:latin typeface="微软雅黑" pitchFamily="34" charset="-122"/>
                  <a:ea typeface="微软雅黑" pitchFamily="34" charset="-122"/>
                </a:rPr>
                <a:t>输入您的内容输入您的内容输入您的内容输入您的内容</a:t>
              </a:r>
              <a:endParaRPr lang="en-US" altLang="zh-CN" sz="1800" dirty="0">
                <a:solidFill>
                  <a:schemeClr val="tx2"/>
                </a:solidFill>
                <a:latin typeface="微软雅黑" pitchFamily="34" charset="-122"/>
                <a:ea typeface="微软雅黑" pitchFamily="34" charset="-122"/>
              </a:endParaRPr>
            </a:p>
          </p:txBody>
        </p:sp>
      </p:grpSp>
      <p:grpSp>
        <p:nvGrpSpPr>
          <p:cNvPr id="41" name="Group 62"/>
          <p:cNvGrpSpPr>
            <a:grpSpLocks/>
          </p:cNvGrpSpPr>
          <p:nvPr/>
        </p:nvGrpSpPr>
        <p:grpSpPr bwMode="auto">
          <a:xfrm>
            <a:off x="539967" y="3024560"/>
            <a:ext cx="5087451" cy="642043"/>
            <a:chOff x="119326" y="1329747"/>
            <a:chExt cx="2755643" cy="345418"/>
          </a:xfrm>
        </p:grpSpPr>
        <p:sp>
          <p:nvSpPr>
            <p:cNvPr id="42" name="TextBox 41"/>
            <p:cNvSpPr txBox="1"/>
            <p:nvPr/>
          </p:nvSpPr>
          <p:spPr>
            <a:xfrm>
              <a:off x="2052171" y="1329747"/>
              <a:ext cx="822798" cy="184994"/>
            </a:xfrm>
            <a:prstGeom prst="rect">
              <a:avLst/>
            </a:prstGeom>
            <a:noFill/>
          </p:spPr>
          <p:txBody>
            <a:bodyPr wrap="none" lIns="0" tIns="0" rIns="0" bIns="0">
              <a:spAutoFit/>
            </a:bodyPr>
            <a:lstStyle/>
            <a:p>
              <a:pPr algn="r" defTabSz="1908594">
                <a:defRPr/>
              </a:pPr>
              <a:r>
                <a:rPr lang="en-US" sz="2200" b="1" dirty="0">
                  <a:solidFill>
                    <a:schemeClr val="tx2"/>
                  </a:solidFill>
                  <a:latin typeface="微软雅黑" pitchFamily="34" charset="-122"/>
                  <a:ea typeface="微软雅黑" pitchFamily="34" charset="-122"/>
                </a:rPr>
                <a:t>BE SIMPLE</a:t>
              </a:r>
            </a:p>
          </p:txBody>
        </p:sp>
        <p:sp>
          <p:nvSpPr>
            <p:cNvPr id="43" name="TextBox 42"/>
            <p:cNvSpPr txBox="1"/>
            <p:nvPr/>
          </p:nvSpPr>
          <p:spPr>
            <a:xfrm>
              <a:off x="119326" y="1524858"/>
              <a:ext cx="2755643" cy="150307"/>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r" defTabSz="1691716">
                <a:spcBef>
                  <a:spcPct val="20000"/>
                </a:spcBef>
              </a:pPr>
              <a:r>
                <a:rPr lang="zh-CN" altLang="en-US" sz="1800" dirty="0">
                  <a:solidFill>
                    <a:schemeClr val="tx2"/>
                  </a:solidFill>
                  <a:latin typeface="微软雅黑" pitchFamily="34" charset="-122"/>
                  <a:ea typeface="微软雅黑" pitchFamily="34" charset="-122"/>
                </a:rPr>
                <a:t>输入您的内容输入您的内容输入您的内容输入您的</a:t>
              </a:r>
              <a:endParaRPr lang="en-US" altLang="zh-CN" sz="1800" dirty="0">
                <a:solidFill>
                  <a:schemeClr val="tx2"/>
                </a:solidFill>
                <a:latin typeface="微软雅黑" pitchFamily="34" charset="-122"/>
                <a:ea typeface="微软雅黑" pitchFamily="34" charset="-122"/>
              </a:endParaRPr>
            </a:p>
          </p:txBody>
        </p:sp>
      </p:grpSp>
      <p:sp>
        <p:nvSpPr>
          <p:cNvPr id="44" name="TextBox 43"/>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2"/>
                </a:solidFill>
                <a:latin typeface="微软雅黑" pitchFamily="34" charset="-122"/>
                <a:ea typeface="微软雅黑" pitchFamily="34" charset="-122"/>
              </a:rPr>
              <a:t>备用图表</a:t>
            </a:r>
            <a:endParaRPr lang="id-ID" sz="6000" dirty="0">
              <a:solidFill>
                <a:schemeClr val="tx2"/>
              </a:solidFill>
              <a:latin typeface="微软雅黑" pitchFamily="34" charset="-122"/>
              <a:ea typeface="微软雅黑" pitchFamily="34" charset="-122"/>
            </a:endParaRPr>
          </a:p>
        </p:txBody>
      </p:sp>
      <p:sp>
        <p:nvSpPr>
          <p:cNvPr id="45"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2"/>
                </a:solidFill>
                <a:latin typeface="+mn-lt"/>
                <a:ea typeface="Roboto" panose="02000000000000000000" pitchFamily="2" charset="0"/>
              </a:rPr>
              <a:t>Put a relevant subtitle in this line</a:t>
            </a:r>
          </a:p>
        </p:txBody>
      </p:sp>
    </p:spTree>
    <p:extLst>
      <p:ext uri="{BB962C8B-B14F-4D97-AF65-F5344CB8AC3E}">
        <p14:creationId xmlns:p14="http://schemas.microsoft.com/office/powerpoint/2010/main" val="37008351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slide(fromBottom)">
                                      <p:cBhvr>
                                        <p:cTn id="12" dur="500"/>
                                        <p:tgtEl>
                                          <p:spTgt spid="1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lide(fromBottom)">
                                      <p:cBhvr>
                                        <p:cTn id="16" dur="500"/>
                                        <p:tgtEl>
                                          <p:spTgt spid="10"/>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lide(fromBottom)">
                                      <p:cBhvr>
                                        <p:cTn id="20" dur="500"/>
                                        <p:tgtEl>
                                          <p:spTgt spid="7"/>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slide(fromBottom)">
                                      <p:cBhvr>
                                        <p:cTn id="24" dur="500"/>
                                        <p:tgtEl>
                                          <p:spTgt spid="3"/>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slide(fromBottom)">
                                      <p:cBhvr>
                                        <p:cTn id="28" dur="500"/>
                                        <p:tgtEl>
                                          <p:spTgt spid="8"/>
                                        </p:tgtEl>
                                      </p:cBhvr>
                                    </p:animEffect>
                                  </p:childTnLst>
                                </p:cTn>
                              </p:par>
                            </p:childTnLst>
                          </p:cTn>
                        </p:par>
                        <p:par>
                          <p:cTn id="29" fill="hold">
                            <p:stCondLst>
                              <p:cond delay="3000"/>
                            </p:stCondLst>
                            <p:childTnLst>
                              <p:par>
                                <p:cTn id="30" presetID="12" presetClass="entr" presetSubtype="4"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slide(fromBottom)">
                                      <p:cBhvr>
                                        <p:cTn id="32" dur="500"/>
                                        <p:tgtEl>
                                          <p:spTgt spid="5"/>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slide(fromBottom)">
                                      <p:cBhvr>
                                        <p:cTn id="36" dur="500"/>
                                        <p:tgtEl>
                                          <p:spTgt spid="9"/>
                                        </p:tgtEl>
                                      </p:cBhvr>
                                    </p:animEffect>
                                  </p:childTnLst>
                                </p:cTn>
                              </p:par>
                            </p:childTnLst>
                          </p:cTn>
                        </p:par>
                        <p:par>
                          <p:cTn id="37" fill="hold">
                            <p:stCondLst>
                              <p:cond delay="4000"/>
                            </p:stCondLst>
                            <p:childTnLst>
                              <p:par>
                                <p:cTn id="38" presetID="1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slide(fromBottom)">
                                      <p:cBhvr>
                                        <p:cTn id="40" dur="500"/>
                                        <p:tgtEl>
                                          <p:spTgt spid="6"/>
                                        </p:tgtEl>
                                      </p:cBhvr>
                                    </p:animEffect>
                                  </p:childTnLst>
                                </p:cTn>
                              </p:par>
                            </p:childTnLst>
                          </p:cTn>
                        </p:par>
                        <p:par>
                          <p:cTn id="41" fill="hold">
                            <p:stCondLst>
                              <p:cond delay="4500"/>
                            </p:stCondLst>
                            <p:childTnLst>
                              <p:par>
                                <p:cTn id="42" presetID="12" presetClass="entr" presetSubtype="8"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slide(fromLeft)">
                                      <p:cBhvr>
                                        <p:cTn id="44" dur="500"/>
                                        <p:tgtEl>
                                          <p:spTgt spid="38"/>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slide(fromRight)">
                                      <p:cBhvr>
                                        <p:cTn id="48" dur="500"/>
                                        <p:tgtEl>
                                          <p:spTgt spid="41"/>
                                        </p:tgtEl>
                                      </p:cBhvr>
                                    </p:animEffect>
                                  </p:childTnLst>
                                </p:cTn>
                              </p:par>
                            </p:childTnLst>
                          </p:cTn>
                        </p:par>
                        <p:par>
                          <p:cTn id="49" fill="hold">
                            <p:stCondLst>
                              <p:cond delay="5500"/>
                            </p:stCondLst>
                            <p:childTnLst>
                              <p:par>
                                <p:cTn id="50" presetID="12" presetClass="entr" presetSubtype="8"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slide(fromLeft)">
                                      <p:cBhvr>
                                        <p:cTn id="52" dur="500"/>
                                        <p:tgtEl>
                                          <p:spTgt spid="27"/>
                                        </p:tgtEl>
                                      </p:cBhvr>
                                    </p:animEffect>
                                  </p:childTnLst>
                                </p:cTn>
                              </p:par>
                            </p:childTnLst>
                          </p:cTn>
                        </p:par>
                        <p:par>
                          <p:cTn id="53" fill="hold">
                            <p:stCondLst>
                              <p:cond delay="6000"/>
                            </p:stCondLst>
                            <p:childTnLst>
                              <p:par>
                                <p:cTn id="54" presetID="12" presetClass="entr" presetSubtype="2"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lide(fromRight)">
                                      <p:cBhvr>
                                        <p:cTn id="56" dur="500"/>
                                        <p:tgtEl>
                                          <p:spTgt spid="18"/>
                                        </p:tgtEl>
                                      </p:cBhvr>
                                    </p:animEffect>
                                  </p:childTnLst>
                                </p:cTn>
                              </p:par>
                            </p:childTnLst>
                          </p:cTn>
                        </p:par>
                        <p:par>
                          <p:cTn id="57" fill="hold">
                            <p:stCondLst>
                              <p:cond delay="6500"/>
                            </p:stCondLst>
                            <p:childTnLst>
                              <p:par>
                                <p:cTn id="58" presetID="12" presetClass="entr" presetSubtype="8"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slide(fromLeft)">
                                      <p:cBhvr>
                                        <p:cTn id="60" dur="500"/>
                                        <p:tgtEl>
                                          <p:spTgt spid="30"/>
                                        </p:tgtEl>
                                      </p:cBhvr>
                                    </p:animEffect>
                                  </p:childTnLst>
                                </p:cTn>
                              </p:par>
                            </p:childTnLst>
                          </p:cTn>
                        </p:par>
                        <p:par>
                          <p:cTn id="61" fill="hold">
                            <p:stCondLst>
                              <p:cond delay="7000"/>
                            </p:stCondLst>
                            <p:childTnLst>
                              <p:par>
                                <p:cTn id="62" presetID="12" presetClass="entr" presetSubtype="2"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slide(fromRight)">
                                      <p:cBhvr>
                                        <p:cTn id="64" dur="500"/>
                                        <p:tgtEl>
                                          <p:spTgt spid="21"/>
                                        </p:tgtEl>
                                      </p:cBhvr>
                                    </p:animEffect>
                                  </p:childTnLst>
                                </p:cTn>
                              </p:par>
                            </p:childTnLst>
                          </p:cTn>
                        </p:par>
                        <p:par>
                          <p:cTn id="65" fill="hold">
                            <p:stCondLst>
                              <p:cond delay="7500"/>
                            </p:stCondLst>
                            <p:childTnLst>
                              <p:par>
                                <p:cTn id="66" presetID="12" presetClass="entr" presetSubtype="8" fill="hold"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slide(fromLeft)">
                                      <p:cBhvr>
                                        <p:cTn id="68" dur="500"/>
                                        <p:tgtEl>
                                          <p:spTgt spid="33"/>
                                        </p:tgtEl>
                                      </p:cBhvr>
                                    </p:animEffect>
                                  </p:childTnLst>
                                </p:cTn>
                              </p:par>
                            </p:childTnLst>
                          </p:cTn>
                        </p:par>
                        <p:par>
                          <p:cTn id="69" fill="hold">
                            <p:stCondLst>
                              <p:cond delay="8000"/>
                            </p:stCondLst>
                            <p:childTnLst>
                              <p:par>
                                <p:cTn id="70" presetID="12" presetClass="entr" presetSubtype="2"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slide(fromRight)">
                                      <p:cBhvr>
                                        <p:cTn id="72" dur="500"/>
                                        <p:tgtEl>
                                          <p:spTgt spid="24"/>
                                        </p:tgtEl>
                                      </p:cBhvr>
                                    </p:animEffect>
                                  </p:childTnLst>
                                </p:cTn>
                              </p:par>
                            </p:childTnLst>
                          </p:cTn>
                        </p:par>
                        <p:par>
                          <p:cTn id="73" fill="hold">
                            <p:stCondLst>
                              <p:cond delay="8500"/>
                            </p:stCondLst>
                            <p:childTnLst>
                              <p:par>
                                <p:cTn id="74" presetID="18" presetClass="entr" presetSubtype="3"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strips(upRight)">
                                      <p:cBhvr>
                                        <p:cTn id="76" dur="500"/>
                                        <p:tgtEl>
                                          <p:spTgt spid="37"/>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500"/>
                                        <p:tgtEl>
                                          <p:spTgt spid="36"/>
                                        </p:tgtEl>
                                      </p:cBhvr>
                                    </p:animEffect>
                                  </p:childTnLst>
                                </p:cTn>
                              </p:par>
                              <p:par>
                                <p:cTn id="81" presetID="22" presetClass="entr" presetSubtype="8" fill="hold" grpId="0" nodeType="withEffect">
                                  <p:stCondLst>
                                    <p:cond delay="500"/>
                                  </p:stCondLst>
                                  <p:childTnLst>
                                    <p:set>
                                      <p:cBhvr>
                                        <p:cTn id="82" dur="1" fill="hold">
                                          <p:stCondLst>
                                            <p:cond delay="0"/>
                                          </p:stCondLst>
                                        </p:cTn>
                                        <p:tgtEl>
                                          <p:spTgt spid="44"/>
                                        </p:tgtEl>
                                        <p:attrNameLst>
                                          <p:attrName>style.visibility</p:attrName>
                                        </p:attrNameLst>
                                      </p:cBhvr>
                                      <p:to>
                                        <p:strVal val="visible"/>
                                      </p:to>
                                    </p:set>
                                    <p:animEffect transition="in" filter="wipe(left)">
                                      <p:cBhvr>
                                        <p:cTn id="83" dur="500"/>
                                        <p:tgtEl>
                                          <p:spTgt spid="44"/>
                                        </p:tgtEl>
                                      </p:cBhvr>
                                    </p:animEffect>
                                  </p:childTnLst>
                                </p:cTn>
                              </p:par>
                              <p:par>
                                <p:cTn id="84" presetID="22" presetClass="entr" presetSubtype="8" fill="hold" grpId="0" nodeType="withEffect">
                                  <p:stCondLst>
                                    <p:cond delay="1000"/>
                                  </p:stCondLst>
                                  <p:childTnLst>
                                    <p:set>
                                      <p:cBhvr>
                                        <p:cTn id="85" dur="1" fill="hold">
                                          <p:stCondLst>
                                            <p:cond delay="0"/>
                                          </p:stCondLst>
                                        </p:cTn>
                                        <p:tgtEl>
                                          <p:spTgt spid="45"/>
                                        </p:tgtEl>
                                        <p:attrNameLst>
                                          <p:attrName>style.visibility</p:attrName>
                                        </p:attrNameLst>
                                      </p:cBhvr>
                                      <p:to>
                                        <p:strVal val="visible"/>
                                      </p:to>
                                    </p:set>
                                    <p:animEffect transition="in" filter="wipe(left)">
                                      <p:cBhvr>
                                        <p:cTn id="8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36" grpId="0"/>
      <p:bldP spid="44" grpId="0"/>
      <p:bldP spid="4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AutoShape 1"/>
          <p:cNvSpPr>
            <a:spLocks/>
          </p:cNvSpPr>
          <p:nvPr/>
        </p:nvSpPr>
        <p:spPr bwMode="auto">
          <a:xfrm>
            <a:off x="1573237" y="1921020"/>
            <a:ext cx="13936927" cy="1127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452872">
              <a:lnSpc>
                <a:spcPct val="120000"/>
              </a:lnSpc>
              <a:spcBef>
                <a:spcPts val="1189"/>
              </a:spcBef>
              <a:defRPr/>
            </a:pPr>
            <a:r>
              <a:rPr lang="zh-CN" altLang="en-US" sz="1700" dirty="0">
                <a:solidFill>
                  <a:schemeClr val="tx2"/>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charset="0"/>
                <a:sym typeface="Lato" charset="0"/>
              </a:rPr>
              <a:t>.</a:t>
            </a:r>
            <a:r>
              <a:rPr lang="zh-CN" altLang="en-US" sz="1700" dirty="0">
                <a:solidFill>
                  <a:schemeClr val="tx2"/>
                </a:solidFill>
                <a:latin typeface="微软雅黑" pitchFamily="34" charset="-122"/>
                <a:ea typeface="微软雅黑" pitchFamily="34" charset="-122"/>
                <a:cs typeface="Lato" charset="0"/>
                <a:sym typeface="Lato" charset="0"/>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charset="0"/>
                <a:sym typeface="Lato" charset="0"/>
              </a:rPr>
              <a:t>.</a:t>
            </a:r>
            <a:r>
              <a:rPr lang="zh-CN" altLang="en-US" sz="1700" dirty="0">
                <a:solidFill>
                  <a:schemeClr val="tx2"/>
                </a:solidFill>
                <a:latin typeface="微软雅黑" pitchFamily="34" charset="-122"/>
                <a:ea typeface="微软雅黑" pitchFamily="34" charset="-122"/>
                <a:cs typeface="Lato" charset="0"/>
                <a:sym typeface="Lato" charset="0"/>
              </a:rPr>
              <a:t>输入您</a:t>
            </a:r>
            <a:endParaRPr lang="es-ES" sz="1700" dirty="0">
              <a:solidFill>
                <a:schemeClr val="tx2"/>
              </a:solidFill>
              <a:latin typeface="微软雅黑" pitchFamily="34" charset="-122"/>
              <a:ea typeface="微软雅黑" pitchFamily="34" charset="-122"/>
              <a:cs typeface="Gill Sans" charset="0"/>
            </a:endParaRPr>
          </a:p>
        </p:txBody>
      </p:sp>
      <p:grpSp>
        <p:nvGrpSpPr>
          <p:cNvPr id="4" name="Group 4"/>
          <p:cNvGrpSpPr>
            <a:grpSpLocks/>
          </p:cNvGrpSpPr>
          <p:nvPr/>
        </p:nvGrpSpPr>
        <p:grpSpPr bwMode="auto">
          <a:xfrm>
            <a:off x="4881924" y="2832203"/>
            <a:ext cx="7452878" cy="6241929"/>
            <a:chOff x="-92" y="0"/>
            <a:chExt cx="10648308" cy="8939379"/>
          </a:xfrm>
        </p:grpSpPr>
        <p:sp>
          <p:nvSpPr>
            <p:cNvPr id="5" name="AutoShape 5"/>
            <p:cNvSpPr>
              <a:spLocks/>
            </p:cNvSpPr>
            <p:nvPr/>
          </p:nvSpPr>
          <p:spPr bwMode="auto">
            <a:xfrm>
              <a:off x="7146402" y="4400632"/>
              <a:ext cx="3501814" cy="1312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51" y="0"/>
                  </a:moveTo>
                  <a:cubicBezTo>
                    <a:pt x="15720" y="0"/>
                    <a:pt x="14174" y="3248"/>
                    <a:pt x="13674" y="7700"/>
                  </a:cubicBezTo>
                  <a:lnTo>
                    <a:pt x="0" y="6335"/>
                  </a:lnTo>
                  <a:lnTo>
                    <a:pt x="13525" y="11887"/>
                  </a:lnTo>
                  <a:cubicBezTo>
                    <a:pt x="13729" y="17342"/>
                    <a:pt x="15453" y="21599"/>
                    <a:pt x="17551" y="21599"/>
                  </a:cubicBezTo>
                  <a:cubicBezTo>
                    <a:pt x="19787" y="21599"/>
                    <a:pt x="21599" y="16761"/>
                    <a:pt x="21599" y="10796"/>
                  </a:cubicBezTo>
                  <a:cubicBezTo>
                    <a:pt x="21599" y="4832"/>
                    <a:pt x="19787" y="0"/>
                    <a:pt x="17551" y="0"/>
                  </a:cubicBezTo>
                  <a:close/>
                </a:path>
              </a:pathLst>
            </a:custGeom>
            <a:solidFill>
              <a:schemeClr val="accent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 name="AutoShape 6"/>
            <p:cNvSpPr>
              <a:spLocks/>
            </p:cNvSpPr>
            <p:nvPr/>
          </p:nvSpPr>
          <p:spPr bwMode="auto">
            <a:xfrm>
              <a:off x="6805111" y="5815121"/>
              <a:ext cx="2271575" cy="1595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448" y="9841"/>
                  </a:lnTo>
                  <a:cubicBezTo>
                    <a:pt x="9230" y="10744"/>
                    <a:pt x="9108" y="11706"/>
                    <a:pt x="9108" y="12715"/>
                  </a:cubicBezTo>
                  <a:cubicBezTo>
                    <a:pt x="9108" y="17620"/>
                    <a:pt x="11904" y="21599"/>
                    <a:pt x="15354" y="21599"/>
                  </a:cubicBezTo>
                  <a:cubicBezTo>
                    <a:pt x="18803" y="21600"/>
                    <a:pt x="21599" y="17620"/>
                    <a:pt x="21599" y="12715"/>
                  </a:cubicBezTo>
                  <a:cubicBezTo>
                    <a:pt x="21599" y="7809"/>
                    <a:pt x="18803" y="3835"/>
                    <a:pt x="15354" y="3835"/>
                  </a:cubicBezTo>
                  <a:cubicBezTo>
                    <a:pt x="13494" y="3835"/>
                    <a:pt x="11842" y="5014"/>
                    <a:pt x="10698" y="6849"/>
                  </a:cubicBezTo>
                  <a:lnTo>
                    <a:pt x="0" y="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7" name="AutoShape 7"/>
            <p:cNvSpPr>
              <a:spLocks/>
            </p:cNvSpPr>
            <p:nvPr/>
          </p:nvSpPr>
          <p:spPr bwMode="auto">
            <a:xfrm>
              <a:off x="6732090" y="755664"/>
              <a:ext cx="2381106" cy="20876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46" y="0"/>
                  </a:moveTo>
                  <a:cubicBezTo>
                    <a:pt x="12358" y="0"/>
                    <a:pt x="9693" y="3039"/>
                    <a:pt x="9693" y="6790"/>
                  </a:cubicBezTo>
                  <a:cubicBezTo>
                    <a:pt x="9693" y="7958"/>
                    <a:pt x="9975" y="9042"/>
                    <a:pt x="10431" y="10003"/>
                  </a:cubicBezTo>
                  <a:lnTo>
                    <a:pt x="0" y="21600"/>
                  </a:lnTo>
                  <a:lnTo>
                    <a:pt x="11914" y="12044"/>
                  </a:lnTo>
                  <a:cubicBezTo>
                    <a:pt x="12937" y="12993"/>
                    <a:pt x="14225" y="13585"/>
                    <a:pt x="15646" y="13585"/>
                  </a:cubicBezTo>
                  <a:cubicBezTo>
                    <a:pt x="18934" y="13585"/>
                    <a:pt x="21599" y="10541"/>
                    <a:pt x="21599" y="6790"/>
                  </a:cubicBezTo>
                  <a:cubicBezTo>
                    <a:pt x="21599" y="3039"/>
                    <a:pt x="18934" y="0"/>
                    <a:pt x="15646" y="0"/>
                  </a:cubicBezTo>
                  <a:close/>
                </a:path>
              </a:pathLst>
            </a:custGeom>
            <a:solidFill>
              <a:schemeClr val="accent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8" name="AutoShape 8"/>
            <p:cNvSpPr>
              <a:spLocks/>
            </p:cNvSpPr>
            <p:nvPr/>
          </p:nvSpPr>
          <p:spPr bwMode="auto">
            <a:xfrm>
              <a:off x="7167039" y="2476546"/>
              <a:ext cx="3479590" cy="1363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25" y="0"/>
                  </a:moveTo>
                  <a:cubicBezTo>
                    <a:pt x="15275" y="0"/>
                    <a:pt x="13450" y="4649"/>
                    <a:pt x="13450" y="10388"/>
                  </a:cubicBezTo>
                  <a:cubicBezTo>
                    <a:pt x="13450" y="10561"/>
                    <a:pt x="13457" y="10732"/>
                    <a:pt x="13460" y="10903"/>
                  </a:cubicBezTo>
                  <a:lnTo>
                    <a:pt x="0" y="21600"/>
                  </a:lnTo>
                  <a:lnTo>
                    <a:pt x="13854" y="14825"/>
                  </a:lnTo>
                  <a:cubicBezTo>
                    <a:pt x="14508" y="18336"/>
                    <a:pt x="15899" y="20783"/>
                    <a:pt x="17525" y="20783"/>
                  </a:cubicBezTo>
                  <a:cubicBezTo>
                    <a:pt x="19775" y="20783"/>
                    <a:pt x="21599" y="16127"/>
                    <a:pt x="21599" y="10388"/>
                  </a:cubicBezTo>
                  <a:cubicBezTo>
                    <a:pt x="21599" y="4649"/>
                    <a:pt x="19775" y="0"/>
                    <a:pt x="17525" y="0"/>
                  </a:cubicBezTo>
                  <a:close/>
                </a:path>
              </a:pathLst>
            </a:custGeom>
            <a:solidFill>
              <a:schemeClr val="accent5"/>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9" name="AutoShape 9"/>
            <p:cNvSpPr>
              <a:spLocks/>
            </p:cNvSpPr>
            <p:nvPr/>
          </p:nvSpPr>
          <p:spPr bwMode="auto">
            <a:xfrm>
              <a:off x="8206788" y="1198584"/>
              <a:ext cx="525431" cy="5254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600" y="5659"/>
                    <a:pt x="21600" y="6675"/>
                  </a:cubicBezTo>
                  <a:cubicBezTo>
                    <a:pt x="21600"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600"/>
                    <a:pt x="10798" y="21600"/>
                  </a:cubicBezTo>
                  <a:cubicBezTo>
                    <a:pt x="10553" y="21600"/>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0" name="AutoShape 10"/>
            <p:cNvSpPr>
              <a:spLocks/>
            </p:cNvSpPr>
            <p:nvPr/>
          </p:nvSpPr>
          <p:spPr bwMode="auto">
            <a:xfrm>
              <a:off x="8157579" y="6546972"/>
              <a:ext cx="523843" cy="4318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600" y="760"/>
                    <a:pt x="21600" y="1048"/>
                  </a:cubicBezTo>
                  <a:lnTo>
                    <a:pt x="21600" y="16238"/>
                  </a:lnTo>
                  <a:cubicBezTo>
                    <a:pt x="21600"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600"/>
                    <a:pt x="16197" y="21600"/>
                  </a:cubicBezTo>
                  <a:cubicBezTo>
                    <a:pt x="15705" y="21600"/>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8999" y="17274"/>
                  </a:lnTo>
                  <a:lnTo>
                    <a:pt x="8999" y="17369"/>
                  </a:lnTo>
                  <a:cubicBezTo>
                    <a:pt x="8999" y="17948"/>
                    <a:pt x="8904" y="18498"/>
                    <a:pt x="8713" y="19017"/>
                  </a:cubicBezTo>
                  <a:cubicBezTo>
                    <a:pt x="8522" y="19535"/>
                    <a:pt x="8265" y="19984"/>
                    <a:pt x="7946" y="20361"/>
                  </a:cubicBezTo>
                  <a:cubicBezTo>
                    <a:pt x="7628" y="20738"/>
                    <a:pt x="7244" y="21038"/>
                    <a:pt x="6803" y="21263"/>
                  </a:cubicBezTo>
                  <a:cubicBezTo>
                    <a:pt x="6360" y="21487"/>
                    <a:pt x="5894" y="21600"/>
                    <a:pt x="5402" y="21600"/>
                  </a:cubicBezTo>
                  <a:cubicBezTo>
                    <a:pt x="4910" y="21600"/>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1"/>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59"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1" name="AutoShape 11"/>
            <p:cNvSpPr>
              <a:spLocks/>
            </p:cNvSpPr>
            <p:nvPr/>
          </p:nvSpPr>
          <p:spPr bwMode="auto">
            <a:xfrm>
              <a:off x="9735459" y="2849615"/>
              <a:ext cx="525430" cy="525473"/>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2" name="AutoShape 12"/>
            <p:cNvSpPr>
              <a:spLocks/>
            </p:cNvSpPr>
            <p:nvPr/>
          </p:nvSpPr>
          <p:spPr bwMode="auto">
            <a:xfrm>
              <a:off x="9759270" y="4773701"/>
              <a:ext cx="525431" cy="525473"/>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4"/>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3"/>
                    <a:pt x="6410" y="9875"/>
                  </a:cubicBezTo>
                  <a:cubicBezTo>
                    <a:pt x="5862" y="8926"/>
                    <a:pt x="5319" y="8127"/>
                    <a:pt x="4776" y="7473"/>
                  </a:cubicBezTo>
                  <a:cubicBezTo>
                    <a:pt x="4232" y="6822"/>
                    <a:pt x="3650" y="6495"/>
                    <a:pt x="3024" y="6495"/>
                  </a:cubicBezTo>
                  <a:lnTo>
                    <a:pt x="462" y="6495"/>
                  </a:lnTo>
                  <a:close/>
                  <a:moveTo>
                    <a:pt x="21333" y="15997"/>
                  </a:moveTo>
                  <a:cubicBezTo>
                    <a:pt x="21514" y="16166"/>
                    <a:pt x="21600"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3" name="AutoShape 13"/>
            <p:cNvSpPr>
              <a:spLocks/>
            </p:cNvSpPr>
            <p:nvPr/>
          </p:nvSpPr>
          <p:spPr bwMode="auto">
            <a:xfrm>
              <a:off x="5828857" y="0"/>
              <a:ext cx="1312784" cy="2381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9" y="0"/>
                  </a:moveTo>
                  <a:cubicBezTo>
                    <a:pt x="4835" y="0"/>
                    <a:pt x="0" y="2663"/>
                    <a:pt x="0" y="5951"/>
                  </a:cubicBezTo>
                  <a:cubicBezTo>
                    <a:pt x="0" y="8122"/>
                    <a:pt x="2127" y="10006"/>
                    <a:pt x="5275" y="11046"/>
                  </a:cubicBezTo>
                  <a:lnTo>
                    <a:pt x="737" y="21599"/>
                  </a:lnTo>
                  <a:lnTo>
                    <a:pt x="9252" y="11838"/>
                  </a:lnTo>
                  <a:cubicBezTo>
                    <a:pt x="9759" y="11879"/>
                    <a:pt x="10272" y="11907"/>
                    <a:pt x="10799" y="11907"/>
                  </a:cubicBezTo>
                  <a:cubicBezTo>
                    <a:pt x="16764" y="11907"/>
                    <a:pt x="21599" y="9239"/>
                    <a:pt x="21599" y="5951"/>
                  </a:cubicBezTo>
                  <a:cubicBezTo>
                    <a:pt x="21599" y="2663"/>
                    <a:pt x="16764" y="0"/>
                    <a:pt x="10799" y="0"/>
                  </a:cubicBezTo>
                  <a:close/>
                </a:path>
              </a:pathLst>
            </a:custGeom>
            <a:solidFill>
              <a:schemeClr val="accent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4" name="AutoShape 14"/>
            <p:cNvSpPr>
              <a:spLocks/>
            </p:cNvSpPr>
            <p:nvPr/>
          </p:nvSpPr>
          <p:spPr bwMode="auto">
            <a:xfrm>
              <a:off x="5782822" y="6456483"/>
              <a:ext cx="1715984" cy="24828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7886" y="11625"/>
                  </a:lnTo>
                  <a:cubicBezTo>
                    <a:pt x="6170" y="12671"/>
                    <a:pt x="5067" y="14184"/>
                    <a:pt x="5067" y="15889"/>
                  </a:cubicBezTo>
                  <a:cubicBezTo>
                    <a:pt x="5067" y="19042"/>
                    <a:pt x="8768" y="21599"/>
                    <a:pt x="13333" y="21599"/>
                  </a:cubicBezTo>
                  <a:cubicBezTo>
                    <a:pt x="17898" y="21599"/>
                    <a:pt x="21600" y="19042"/>
                    <a:pt x="21600" y="15889"/>
                  </a:cubicBezTo>
                  <a:cubicBezTo>
                    <a:pt x="21600" y="12736"/>
                    <a:pt x="17898" y="10181"/>
                    <a:pt x="13333" y="10181"/>
                  </a:cubicBezTo>
                  <a:cubicBezTo>
                    <a:pt x="12401" y="10181"/>
                    <a:pt x="11506" y="10292"/>
                    <a:pt x="10670" y="10489"/>
                  </a:cubicBezTo>
                  <a:lnTo>
                    <a:pt x="0" y="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5" name="AutoShape 15"/>
            <p:cNvSpPr>
              <a:spLocks/>
            </p:cNvSpPr>
            <p:nvPr/>
          </p:nvSpPr>
          <p:spPr bwMode="auto">
            <a:xfrm flipH="1">
              <a:off x="-92" y="4400632"/>
              <a:ext cx="3501814" cy="1312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51" y="0"/>
                  </a:moveTo>
                  <a:cubicBezTo>
                    <a:pt x="15720" y="0"/>
                    <a:pt x="14174" y="3248"/>
                    <a:pt x="13674" y="7700"/>
                  </a:cubicBezTo>
                  <a:lnTo>
                    <a:pt x="0" y="6335"/>
                  </a:lnTo>
                  <a:lnTo>
                    <a:pt x="13525" y="11887"/>
                  </a:lnTo>
                  <a:cubicBezTo>
                    <a:pt x="13729" y="17342"/>
                    <a:pt x="15453" y="21599"/>
                    <a:pt x="17551" y="21599"/>
                  </a:cubicBezTo>
                  <a:cubicBezTo>
                    <a:pt x="19787" y="21599"/>
                    <a:pt x="21599" y="16761"/>
                    <a:pt x="21599" y="10796"/>
                  </a:cubicBezTo>
                  <a:cubicBezTo>
                    <a:pt x="21599" y="4832"/>
                    <a:pt x="19787" y="0"/>
                    <a:pt x="17551" y="0"/>
                  </a:cubicBezTo>
                  <a:close/>
                </a:path>
              </a:pathLst>
            </a:custGeom>
            <a:solidFill>
              <a:schemeClr val="accent5"/>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6" name="AutoShape 16"/>
            <p:cNvSpPr>
              <a:spLocks/>
            </p:cNvSpPr>
            <p:nvPr/>
          </p:nvSpPr>
          <p:spPr bwMode="auto">
            <a:xfrm flipH="1">
              <a:off x="1622235" y="5840521"/>
              <a:ext cx="2271576" cy="1595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448" y="9841"/>
                  </a:lnTo>
                  <a:cubicBezTo>
                    <a:pt x="9230" y="10744"/>
                    <a:pt x="9108" y="11706"/>
                    <a:pt x="9108" y="12715"/>
                  </a:cubicBezTo>
                  <a:cubicBezTo>
                    <a:pt x="9108" y="17620"/>
                    <a:pt x="11904" y="21599"/>
                    <a:pt x="15354" y="21599"/>
                  </a:cubicBezTo>
                  <a:cubicBezTo>
                    <a:pt x="18803" y="21600"/>
                    <a:pt x="21599" y="17620"/>
                    <a:pt x="21599" y="12715"/>
                  </a:cubicBezTo>
                  <a:cubicBezTo>
                    <a:pt x="21599" y="7809"/>
                    <a:pt x="18803" y="3835"/>
                    <a:pt x="15354" y="3835"/>
                  </a:cubicBezTo>
                  <a:cubicBezTo>
                    <a:pt x="13494" y="3835"/>
                    <a:pt x="11842" y="5014"/>
                    <a:pt x="10698" y="6849"/>
                  </a:cubicBezTo>
                  <a:lnTo>
                    <a:pt x="0" y="0"/>
                  </a:lnTo>
                  <a:close/>
                </a:path>
              </a:pathLst>
            </a:custGeom>
            <a:solidFill>
              <a:schemeClr val="accent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7" name="AutoShape 17"/>
            <p:cNvSpPr>
              <a:spLocks/>
            </p:cNvSpPr>
            <p:nvPr/>
          </p:nvSpPr>
          <p:spPr bwMode="auto">
            <a:xfrm flipH="1">
              <a:off x="1534928" y="755664"/>
              <a:ext cx="2381106" cy="20876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46" y="0"/>
                  </a:moveTo>
                  <a:cubicBezTo>
                    <a:pt x="12358" y="0"/>
                    <a:pt x="9693" y="3039"/>
                    <a:pt x="9693" y="6790"/>
                  </a:cubicBezTo>
                  <a:cubicBezTo>
                    <a:pt x="9693" y="7958"/>
                    <a:pt x="9975" y="9042"/>
                    <a:pt x="10431" y="10003"/>
                  </a:cubicBezTo>
                  <a:lnTo>
                    <a:pt x="0" y="21600"/>
                  </a:lnTo>
                  <a:lnTo>
                    <a:pt x="11914" y="12044"/>
                  </a:lnTo>
                  <a:cubicBezTo>
                    <a:pt x="12937" y="12993"/>
                    <a:pt x="14225" y="13585"/>
                    <a:pt x="15646" y="13585"/>
                  </a:cubicBezTo>
                  <a:cubicBezTo>
                    <a:pt x="18934" y="13585"/>
                    <a:pt x="21599" y="10541"/>
                    <a:pt x="21599" y="6790"/>
                  </a:cubicBezTo>
                  <a:cubicBezTo>
                    <a:pt x="21599" y="3039"/>
                    <a:pt x="18934" y="0"/>
                    <a:pt x="15646" y="0"/>
                  </a:cubicBez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8" name="AutoShape 18"/>
            <p:cNvSpPr>
              <a:spLocks/>
            </p:cNvSpPr>
            <p:nvPr/>
          </p:nvSpPr>
          <p:spPr bwMode="auto">
            <a:xfrm flipH="1">
              <a:off x="1496" y="2476546"/>
              <a:ext cx="3479590" cy="1363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25" y="0"/>
                  </a:moveTo>
                  <a:cubicBezTo>
                    <a:pt x="15275" y="0"/>
                    <a:pt x="13450" y="4649"/>
                    <a:pt x="13450" y="10388"/>
                  </a:cubicBezTo>
                  <a:cubicBezTo>
                    <a:pt x="13450" y="10561"/>
                    <a:pt x="13457" y="10732"/>
                    <a:pt x="13460" y="10903"/>
                  </a:cubicBezTo>
                  <a:lnTo>
                    <a:pt x="0" y="21600"/>
                  </a:lnTo>
                  <a:lnTo>
                    <a:pt x="13854" y="14825"/>
                  </a:lnTo>
                  <a:cubicBezTo>
                    <a:pt x="14508" y="18336"/>
                    <a:pt x="15899" y="20783"/>
                    <a:pt x="17525" y="20783"/>
                  </a:cubicBezTo>
                  <a:cubicBezTo>
                    <a:pt x="19775" y="20783"/>
                    <a:pt x="21599" y="16127"/>
                    <a:pt x="21599" y="10388"/>
                  </a:cubicBezTo>
                  <a:cubicBezTo>
                    <a:pt x="21599" y="4649"/>
                    <a:pt x="19775" y="0"/>
                    <a:pt x="17525" y="0"/>
                  </a:cubicBezTo>
                  <a:close/>
                </a:path>
              </a:pathLst>
            </a:custGeom>
            <a:solidFill>
              <a:schemeClr val="accent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19" name="AutoShape 19"/>
            <p:cNvSpPr>
              <a:spLocks/>
            </p:cNvSpPr>
            <p:nvPr/>
          </p:nvSpPr>
          <p:spPr bwMode="auto">
            <a:xfrm flipH="1">
              <a:off x="1915905" y="1198584"/>
              <a:ext cx="525430" cy="5254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600" y="5659"/>
                    <a:pt x="21600" y="6675"/>
                  </a:cubicBezTo>
                  <a:cubicBezTo>
                    <a:pt x="21600"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600"/>
                    <a:pt x="10798" y="21600"/>
                  </a:cubicBezTo>
                  <a:cubicBezTo>
                    <a:pt x="10553" y="21600"/>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0" name="AutoShape 20"/>
            <p:cNvSpPr>
              <a:spLocks/>
            </p:cNvSpPr>
            <p:nvPr/>
          </p:nvSpPr>
          <p:spPr bwMode="auto">
            <a:xfrm flipH="1">
              <a:off x="2017499" y="6572373"/>
              <a:ext cx="523843" cy="4318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600" y="760"/>
                    <a:pt x="21600" y="1048"/>
                  </a:cubicBezTo>
                  <a:lnTo>
                    <a:pt x="21600" y="16238"/>
                  </a:lnTo>
                  <a:cubicBezTo>
                    <a:pt x="21600"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600"/>
                    <a:pt x="16197" y="21600"/>
                  </a:cubicBezTo>
                  <a:cubicBezTo>
                    <a:pt x="15705" y="21600"/>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8999" y="17274"/>
                  </a:lnTo>
                  <a:lnTo>
                    <a:pt x="8999" y="17369"/>
                  </a:lnTo>
                  <a:cubicBezTo>
                    <a:pt x="8999" y="17948"/>
                    <a:pt x="8904" y="18498"/>
                    <a:pt x="8713" y="19017"/>
                  </a:cubicBezTo>
                  <a:cubicBezTo>
                    <a:pt x="8522" y="19535"/>
                    <a:pt x="8265" y="19984"/>
                    <a:pt x="7946" y="20361"/>
                  </a:cubicBezTo>
                  <a:cubicBezTo>
                    <a:pt x="7628" y="20738"/>
                    <a:pt x="7244" y="21038"/>
                    <a:pt x="6803" y="21263"/>
                  </a:cubicBezTo>
                  <a:cubicBezTo>
                    <a:pt x="6360" y="21487"/>
                    <a:pt x="5894" y="21600"/>
                    <a:pt x="5402" y="21600"/>
                  </a:cubicBezTo>
                  <a:cubicBezTo>
                    <a:pt x="4910" y="21600"/>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1"/>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59"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1" name="AutoShape 21"/>
            <p:cNvSpPr>
              <a:spLocks/>
            </p:cNvSpPr>
            <p:nvPr/>
          </p:nvSpPr>
          <p:spPr bwMode="auto">
            <a:xfrm flipH="1">
              <a:off x="387235" y="2849615"/>
              <a:ext cx="525431" cy="525473"/>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2" name="AutoShape 22"/>
            <p:cNvSpPr>
              <a:spLocks/>
            </p:cNvSpPr>
            <p:nvPr/>
          </p:nvSpPr>
          <p:spPr bwMode="auto">
            <a:xfrm flipH="1">
              <a:off x="363424" y="4773701"/>
              <a:ext cx="525430" cy="525473"/>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4"/>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3"/>
                    <a:pt x="6410" y="9875"/>
                  </a:cubicBezTo>
                  <a:cubicBezTo>
                    <a:pt x="5862" y="8926"/>
                    <a:pt x="5319" y="8127"/>
                    <a:pt x="4776" y="7473"/>
                  </a:cubicBezTo>
                  <a:cubicBezTo>
                    <a:pt x="4232" y="6822"/>
                    <a:pt x="3650" y="6495"/>
                    <a:pt x="3024" y="6495"/>
                  </a:cubicBezTo>
                  <a:lnTo>
                    <a:pt x="462" y="6495"/>
                  </a:lnTo>
                  <a:close/>
                  <a:moveTo>
                    <a:pt x="21333" y="15997"/>
                  </a:moveTo>
                  <a:cubicBezTo>
                    <a:pt x="21514" y="16166"/>
                    <a:pt x="21600"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3" name="AutoShape 23"/>
            <p:cNvSpPr>
              <a:spLocks/>
            </p:cNvSpPr>
            <p:nvPr/>
          </p:nvSpPr>
          <p:spPr bwMode="auto">
            <a:xfrm flipH="1">
              <a:off x="3531883" y="0"/>
              <a:ext cx="1317546" cy="22765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42" y="0"/>
                  </a:moveTo>
                  <a:cubicBezTo>
                    <a:pt x="4901" y="0"/>
                    <a:pt x="84" y="2784"/>
                    <a:pt x="84" y="6222"/>
                  </a:cubicBezTo>
                  <a:cubicBezTo>
                    <a:pt x="84" y="8390"/>
                    <a:pt x="2004" y="10299"/>
                    <a:pt x="4910" y="11413"/>
                  </a:cubicBezTo>
                  <a:lnTo>
                    <a:pt x="0" y="21600"/>
                  </a:lnTo>
                  <a:lnTo>
                    <a:pt x="8806" y="12332"/>
                  </a:lnTo>
                  <a:cubicBezTo>
                    <a:pt x="9466" y="12405"/>
                    <a:pt x="10144" y="12448"/>
                    <a:pt x="10842" y="12448"/>
                  </a:cubicBezTo>
                  <a:cubicBezTo>
                    <a:pt x="16783" y="12448"/>
                    <a:pt x="21599" y="9660"/>
                    <a:pt x="21599" y="6222"/>
                  </a:cubicBezTo>
                  <a:cubicBezTo>
                    <a:pt x="21600" y="2784"/>
                    <a:pt x="16783" y="0"/>
                    <a:pt x="10842" y="0"/>
                  </a:cubicBez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4" name="AutoShape 24"/>
            <p:cNvSpPr>
              <a:spLocks/>
            </p:cNvSpPr>
            <p:nvPr/>
          </p:nvSpPr>
          <p:spPr bwMode="auto">
            <a:xfrm flipH="1">
              <a:off x="3314408" y="6402507"/>
              <a:ext cx="1519146" cy="2460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6690" y="11247"/>
                  </a:lnTo>
                  <a:cubicBezTo>
                    <a:pt x="4424" y="12298"/>
                    <a:pt x="2939" y="13954"/>
                    <a:pt x="2939" y="15838"/>
                  </a:cubicBezTo>
                  <a:cubicBezTo>
                    <a:pt x="2939" y="19019"/>
                    <a:pt x="7116" y="21599"/>
                    <a:pt x="12269" y="21599"/>
                  </a:cubicBezTo>
                  <a:cubicBezTo>
                    <a:pt x="17422" y="21599"/>
                    <a:pt x="21599" y="19019"/>
                    <a:pt x="21599" y="15838"/>
                  </a:cubicBezTo>
                  <a:cubicBezTo>
                    <a:pt x="21600" y="12657"/>
                    <a:pt x="17422" y="10080"/>
                    <a:pt x="12269" y="10080"/>
                  </a:cubicBezTo>
                  <a:cubicBezTo>
                    <a:pt x="11475" y="10080"/>
                    <a:pt x="10709" y="10150"/>
                    <a:pt x="9973" y="10265"/>
                  </a:cubicBezTo>
                  <a:lnTo>
                    <a:pt x="0" y="0"/>
                  </a:lnTo>
                  <a:close/>
                </a:path>
              </a:pathLst>
            </a:custGeom>
            <a:solidFill>
              <a:schemeClr val="accent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39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5" name="AutoShape 25"/>
            <p:cNvSpPr>
              <a:spLocks/>
            </p:cNvSpPr>
            <p:nvPr/>
          </p:nvSpPr>
          <p:spPr bwMode="auto">
            <a:xfrm>
              <a:off x="3698560" y="7978924"/>
              <a:ext cx="520669" cy="520710"/>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600"/>
                    <a:pt x="16047" y="21600"/>
                  </a:cubicBezTo>
                  <a:lnTo>
                    <a:pt x="5350" y="21600"/>
                  </a:lnTo>
                  <a:cubicBezTo>
                    <a:pt x="5062" y="21600"/>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1" y="1101"/>
                    <a:pt x="21433" y="1497"/>
                    <a:pt x="21090" y="1841"/>
                  </a:cubicBezTo>
                  <a:lnTo>
                    <a:pt x="12593" y="10421"/>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6" name="AutoShape 26"/>
            <p:cNvSpPr>
              <a:spLocks/>
            </p:cNvSpPr>
            <p:nvPr/>
          </p:nvSpPr>
          <p:spPr bwMode="auto">
            <a:xfrm>
              <a:off x="6601923" y="8005912"/>
              <a:ext cx="495270" cy="495309"/>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7" name="AutoShape 27"/>
            <p:cNvSpPr>
              <a:spLocks/>
            </p:cNvSpPr>
            <p:nvPr/>
          </p:nvSpPr>
          <p:spPr bwMode="auto">
            <a:xfrm>
              <a:off x="3912860" y="333381"/>
              <a:ext cx="584165" cy="5842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28" name="AutoShape 28"/>
            <p:cNvSpPr>
              <a:spLocks/>
            </p:cNvSpPr>
            <p:nvPr/>
          </p:nvSpPr>
          <p:spPr bwMode="auto">
            <a:xfrm>
              <a:off x="6265393" y="309568"/>
              <a:ext cx="457172" cy="584211"/>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600" y="14075"/>
                    <a:pt x="21600" y="15179"/>
                  </a:cubicBezTo>
                  <a:cubicBezTo>
                    <a:pt x="21600"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4"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grpSp>
      <p:sp>
        <p:nvSpPr>
          <p:cNvPr id="29" name="AutoShape 29"/>
          <p:cNvSpPr>
            <a:spLocks/>
          </p:cNvSpPr>
          <p:nvPr/>
        </p:nvSpPr>
        <p:spPr bwMode="auto">
          <a:xfrm>
            <a:off x="7370661" y="4654566"/>
            <a:ext cx="2444295" cy="243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600" y="9341"/>
                  <a:pt x="21600" y="10801"/>
                </a:cubicBezTo>
                <a:cubicBezTo>
                  <a:pt x="21600" y="12280"/>
                  <a:pt x="21311" y="13669"/>
                  <a:pt x="20738" y="14971"/>
                </a:cubicBezTo>
                <a:cubicBezTo>
                  <a:pt x="20167" y="16272"/>
                  <a:pt x="19387" y="17413"/>
                  <a:pt x="18398" y="18401"/>
                </a:cubicBezTo>
                <a:cubicBezTo>
                  <a:pt x="17412" y="19386"/>
                  <a:pt x="16265" y="20171"/>
                  <a:pt x="14957" y="20738"/>
                </a:cubicBezTo>
                <a:cubicBezTo>
                  <a:pt x="13649" y="21312"/>
                  <a:pt x="12264" y="21600"/>
                  <a:pt x="10804" y="21600"/>
                </a:cubicBezTo>
                <a:cubicBezTo>
                  <a:pt x="9326" y="21600"/>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3"/>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0"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1"/>
                  <a:pt x="12454" y="20127"/>
                </a:cubicBezTo>
                <a:cubicBezTo>
                  <a:pt x="12482" y="20185"/>
                  <a:pt x="12496" y="20225"/>
                  <a:pt x="12496" y="20256"/>
                </a:cubicBezTo>
              </a:path>
            </a:pathLst>
          </a:custGeom>
          <a:solidFill>
            <a:schemeClr val="accent2"/>
          </a:solidFill>
          <a:ln>
            <a:noFill/>
          </a:ln>
          <a:effectLst/>
          <a:extLst/>
        </p:spPr>
        <p:txBody>
          <a:bodyPr lIns="26640" tIns="26640" rIns="26640" bIns="26640" anchor="ctr"/>
          <a:lstStyle/>
          <a:p>
            <a:pPr defTabSz="319674">
              <a:defRPr/>
            </a:pPr>
            <a:endParaRPr lang="es-ES" sz="2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30" name="AutoShape 30"/>
          <p:cNvSpPr>
            <a:spLocks/>
          </p:cNvSpPr>
          <p:nvPr/>
        </p:nvSpPr>
        <p:spPr bwMode="auto">
          <a:xfrm>
            <a:off x="1582126" y="392185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31" name="AutoShape 31"/>
          <p:cNvSpPr>
            <a:spLocks/>
          </p:cNvSpPr>
          <p:nvPr/>
        </p:nvSpPr>
        <p:spPr bwMode="auto">
          <a:xfrm>
            <a:off x="1591014" y="360925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32" name="AutoShape 30"/>
          <p:cNvSpPr>
            <a:spLocks/>
          </p:cNvSpPr>
          <p:nvPr/>
        </p:nvSpPr>
        <p:spPr bwMode="auto">
          <a:xfrm>
            <a:off x="1582126" y="557794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33" name="AutoShape 31"/>
          <p:cNvSpPr>
            <a:spLocks/>
          </p:cNvSpPr>
          <p:nvPr/>
        </p:nvSpPr>
        <p:spPr bwMode="auto">
          <a:xfrm>
            <a:off x="1591014" y="526534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34" name="AutoShape 30"/>
          <p:cNvSpPr>
            <a:spLocks/>
          </p:cNvSpPr>
          <p:nvPr/>
        </p:nvSpPr>
        <p:spPr bwMode="auto">
          <a:xfrm>
            <a:off x="1582126" y="723403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35" name="AutoShape 31"/>
          <p:cNvSpPr>
            <a:spLocks/>
          </p:cNvSpPr>
          <p:nvPr/>
        </p:nvSpPr>
        <p:spPr bwMode="auto">
          <a:xfrm>
            <a:off x="1591014" y="692143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36" name="AutoShape 30"/>
          <p:cNvSpPr>
            <a:spLocks/>
          </p:cNvSpPr>
          <p:nvPr/>
        </p:nvSpPr>
        <p:spPr bwMode="auto">
          <a:xfrm>
            <a:off x="12808107" y="392185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37" name="AutoShape 31"/>
          <p:cNvSpPr>
            <a:spLocks/>
          </p:cNvSpPr>
          <p:nvPr/>
        </p:nvSpPr>
        <p:spPr bwMode="auto">
          <a:xfrm>
            <a:off x="12808107" y="360925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38" name="AutoShape 30"/>
          <p:cNvSpPr>
            <a:spLocks/>
          </p:cNvSpPr>
          <p:nvPr/>
        </p:nvSpPr>
        <p:spPr bwMode="auto">
          <a:xfrm>
            <a:off x="12808107" y="557794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39" name="AutoShape 31"/>
          <p:cNvSpPr>
            <a:spLocks/>
          </p:cNvSpPr>
          <p:nvPr/>
        </p:nvSpPr>
        <p:spPr bwMode="auto">
          <a:xfrm>
            <a:off x="12808107" y="526534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
        <p:nvSpPr>
          <p:cNvPr id="40" name="AutoShape 30"/>
          <p:cNvSpPr>
            <a:spLocks/>
          </p:cNvSpPr>
          <p:nvPr/>
        </p:nvSpPr>
        <p:spPr bwMode="auto">
          <a:xfrm>
            <a:off x="12808107" y="7234032"/>
            <a:ext cx="2693169" cy="6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lnSpc>
                <a:spcPct val="120000"/>
              </a:lnSpc>
              <a:spcBef>
                <a:spcPts val="1189"/>
              </a:spcBef>
              <a:defRPr/>
            </a:pPr>
            <a:r>
              <a:rPr lang="zh-CN" altLang="en-US" sz="1700" dirty="0">
                <a:solidFill>
                  <a:srgbClr val="838383"/>
                </a:solidFill>
                <a:latin typeface="微软雅黑" pitchFamily="34" charset="-122"/>
                <a:ea typeface="微软雅黑" pitchFamily="34" charset="-122"/>
                <a:cs typeface="Lato" charset="0"/>
                <a:sym typeface="Lato" charset="0"/>
              </a:rPr>
              <a:t>输入您的内容输入您的内容输入您的内容输入您的内容</a:t>
            </a:r>
            <a:endParaRPr lang="es-ES" sz="4200" dirty="0">
              <a:latin typeface="微软雅黑" pitchFamily="34" charset="-122"/>
              <a:ea typeface="微软雅黑" pitchFamily="34" charset="-122"/>
              <a:cs typeface="Gill Sans" charset="0"/>
            </a:endParaRPr>
          </a:p>
        </p:txBody>
      </p:sp>
      <p:sp>
        <p:nvSpPr>
          <p:cNvPr id="41" name="AutoShape 31"/>
          <p:cNvSpPr>
            <a:spLocks/>
          </p:cNvSpPr>
          <p:nvPr/>
        </p:nvSpPr>
        <p:spPr bwMode="auto">
          <a:xfrm>
            <a:off x="12808107" y="6921436"/>
            <a:ext cx="2693169" cy="248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a:solidFill>
                  <a:srgbClr val="595959"/>
                </a:solidFill>
                <a:latin typeface="微软雅黑" pitchFamily="34" charset="-122"/>
                <a:ea typeface="微软雅黑" pitchFamily="34" charset="-122"/>
                <a:cs typeface="Lato" charset="0"/>
                <a:sym typeface="Lato" charset="0"/>
              </a:rPr>
              <a:t>Subtitle in this area</a:t>
            </a:r>
            <a:endParaRPr lang="es-ES" sz="4200">
              <a:latin typeface="微软雅黑" pitchFamily="34" charset="-122"/>
              <a:ea typeface="微软雅黑" pitchFamily="34" charset="-122"/>
              <a:cs typeface="Gill Sans" charset="0"/>
            </a:endParaRPr>
          </a:p>
        </p:txBody>
      </p:sp>
    </p:spTree>
    <p:extLst>
      <p:ext uri="{BB962C8B-B14F-4D97-AF65-F5344CB8AC3E}">
        <p14:creationId xmlns:p14="http://schemas.microsoft.com/office/powerpoint/2010/main" val="27123919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dissolve">
                                      <p:cBhvr>
                                        <p:cTn id="12" dur="500"/>
                                        <p:tgtEl>
                                          <p:spTgt spid="29"/>
                                        </p:tgtEl>
                                      </p:cBhvr>
                                    </p:animEffect>
                                  </p:childTnLst>
                                </p:cTn>
                              </p:par>
                            </p:childTnLst>
                          </p:cTn>
                        </p:par>
                        <p:par>
                          <p:cTn id="13" fill="hold">
                            <p:stCondLst>
                              <p:cond delay="1000"/>
                            </p:stCondLst>
                            <p:childTnLst>
                              <p:par>
                                <p:cTn id="14" presetID="4" presetClass="entr" presetSubtype="3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ox(out)">
                                      <p:cBhvr>
                                        <p:cTn id="16" dur="500"/>
                                        <p:tgtEl>
                                          <p:spTgt spid="4"/>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right)">
                                      <p:cBhvr>
                                        <p:cTn id="20" dur="500"/>
                                        <p:tgtEl>
                                          <p:spTgt spid="30"/>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right)">
                                      <p:cBhvr>
                                        <p:cTn id="24" dur="500"/>
                                        <p:tgtEl>
                                          <p:spTgt spid="31"/>
                                        </p:tgtEl>
                                      </p:cBhvr>
                                    </p:animEffect>
                                  </p:childTnLst>
                                </p:cTn>
                              </p:par>
                            </p:childTnLst>
                          </p:cTn>
                        </p:par>
                        <p:par>
                          <p:cTn id="25" fill="hold">
                            <p:stCondLst>
                              <p:cond delay="2500"/>
                            </p:stCondLst>
                            <p:childTnLst>
                              <p:par>
                                <p:cTn id="26" presetID="22" presetClass="entr" presetSubtype="2"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right)">
                                      <p:cBhvr>
                                        <p:cTn id="28" dur="500"/>
                                        <p:tgtEl>
                                          <p:spTgt spid="32"/>
                                        </p:tgtEl>
                                      </p:cBhvr>
                                    </p:animEffect>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right)">
                                      <p:cBhvr>
                                        <p:cTn id="32" dur="500"/>
                                        <p:tgtEl>
                                          <p:spTgt spid="33"/>
                                        </p:tgtEl>
                                      </p:cBhvr>
                                    </p:animEffect>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wipe(right)">
                                      <p:cBhvr>
                                        <p:cTn id="36" dur="500"/>
                                        <p:tgtEl>
                                          <p:spTgt spid="34"/>
                                        </p:tgtEl>
                                      </p:cBhvr>
                                    </p:animEffect>
                                  </p:childTnLst>
                                </p:cTn>
                              </p:par>
                            </p:childTnLst>
                          </p:cTn>
                        </p:par>
                        <p:par>
                          <p:cTn id="37" fill="hold">
                            <p:stCondLst>
                              <p:cond delay="4000"/>
                            </p:stCondLst>
                            <p:childTnLst>
                              <p:par>
                                <p:cTn id="38" presetID="22" presetClass="entr" presetSubtype="2"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right)">
                                      <p:cBhvr>
                                        <p:cTn id="40" dur="500"/>
                                        <p:tgtEl>
                                          <p:spTgt spid="35"/>
                                        </p:tgtEl>
                                      </p:cBhvr>
                                    </p:animEffect>
                                  </p:childTnLst>
                                </p:cTn>
                              </p:par>
                            </p:childTnLst>
                          </p:cTn>
                        </p:par>
                        <p:par>
                          <p:cTn id="41" fill="hold">
                            <p:stCondLst>
                              <p:cond delay="4500"/>
                            </p:stCondLst>
                            <p:childTnLst>
                              <p:par>
                                <p:cTn id="42" presetID="22" presetClass="entr" presetSubtype="2"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right)">
                                      <p:cBhvr>
                                        <p:cTn id="44" dur="500"/>
                                        <p:tgtEl>
                                          <p:spTgt spid="36"/>
                                        </p:tgtEl>
                                      </p:cBhvr>
                                    </p:animEffect>
                                  </p:childTnLst>
                                </p:cTn>
                              </p:par>
                            </p:childTnLst>
                          </p:cTn>
                        </p:par>
                        <p:par>
                          <p:cTn id="45" fill="hold">
                            <p:stCondLst>
                              <p:cond delay="5000"/>
                            </p:stCondLst>
                            <p:childTnLst>
                              <p:par>
                                <p:cTn id="46" presetID="22" presetClass="entr" presetSubtype="2"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right)">
                                      <p:cBhvr>
                                        <p:cTn id="48" dur="500"/>
                                        <p:tgtEl>
                                          <p:spTgt spid="37"/>
                                        </p:tgtEl>
                                      </p:cBhvr>
                                    </p:animEffect>
                                  </p:childTnLst>
                                </p:cTn>
                              </p:par>
                            </p:childTnLst>
                          </p:cTn>
                        </p:par>
                        <p:par>
                          <p:cTn id="49" fill="hold">
                            <p:stCondLst>
                              <p:cond delay="5500"/>
                            </p:stCondLst>
                            <p:childTnLst>
                              <p:par>
                                <p:cTn id="50" presetID="22" presetClass="entr" presetSubtype="2"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wipe(right)">
                                      <p:cBhvr>
                                        <p:cTn id="52" dur="500"/>
                                        <p:tgtEl>
                                          <p:spTgt spid="38"/>
                                        </p:tgtEl>
                                      </p:cBhvr>
                                    </p:animEffect>
                                  </p:childTnLst>
                                </p:cTn>
                              </p:par>
                            </p:childTnLst>
                          </p:cTn>
                        </p:par>
                        <p:par>
                          <p:cTn id="53" fill="hold">
                            <p:stCondLst>
                              <p:cond delay="6000"/>
                            </p:stCondLst>
                            <p:childTnLst>
                              <p:par>
                                <p:cTn id="54" presetID="22" presetClass="entr" presetSubtype="2"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right)">
                                      <p:cBhvr>
                                        <p:cTn id="56" dur="500"/>
                                        <p:tgtEl>
                                          <p:spTgt spid="39"/>
                                        </p:tgtEl>
                                      </p:cBhvr>
                                    </p:animEffect>
                                  </p:childTnLst>
                                </p:cTn>
                              </p:par>
                            </p:childTnLst>
                          </p:cTn>
                        </p:par>
                        <p:par>
                          <p:cTn id="57" fill="hold">
                            <p:stCondLst>
                              <p:cond delay="6500"/>
                            </p:stCondLst>
                            <p:childTnLst>
                              <p:par>
                                <p:cTn id="58" presetID="22" presetClass="entr" presetSubtype="2"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right)">
                                      <p:cBhvr>
                                        <p:cTn id="60" dur="500"/>
                                        <p:tgtEl>
                                          <p:spTgt spid="40"/>
                                        </p:tgtEl>
                                      </p:cBhvr>
                                    </p:animEffect>
                                  </p:childTnLst>
                                </p:cTn>
                              </p:par>
                            </p:childTnLst>
                          </p:cTn>
                        </p:par>
                        <p:par>
                          <p:cTn id="61" fill="hold">
                            <p:stCondLst>
                              <p:cond delay="7000"/>
                            </p:stCondLst>
                            <p:childTnLst>
                              <p:par>
                                <p:cTn id="62" presetID="22" presetClass="entr" presetSubtype="2"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right)">
                                      <p:cBhvr>
                                        <p:cTn id="6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P spid="38" grpId="0" autoUpdateAnimBg="0"/>
      <p:bldP spid="39" grpId="0" autoUpdateAnimBg="0"/>
      <p:bldP spid="40" grpId="0" autoUpdateAnimBg="0"/>
      <p:bldP spid="41"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grpSp>
        <p:nvGrpSpPr>
          <p:cNvPr id="3" name="组合 2"/>
          <p:cNvGrpSpPr/>
          <p:nvPr/>
        </p:nvGrpSpPr>
        <p:grpSpPr>
          <a:xfrm>
            <a:off x="1559215" y="4770075"/>
            <a:ext cx="3148245" cy="3140897"/>
            <a:chOff x="2227864" y="4750946"/>
            <a:chExt cx="4498329" cy="4498151"/>
          </a:xfrm>
        </p:grpSpPr>
        <p:sp>
          <p:nvSpPr>
            <p:cNvPr id="4" name="Shape 953"/>
            <p:cNvSpPr/>
            <p:nvPr/>
          </p:nvSpPr>
          <p:spPr>
            <a:xfrm>
              <a:off x="2227864" y="4750946"/>
              <a:ext cx="4498329" cy="4498151"/>
            </a:xfrm>
            <a:custGeom>
              <a:avLst/>
              <a:gdLst/>
              <a:ahLst/>
              <a:cxnLst>
                <a:cxn ang="0">
                  <a:pos x="wd2" y="hd2"/>
                </a:cxn>
                <a:cxn ang="5400000">
                  <a:pos x="wd2" y="hd2"/>
                </a:cxn>
                <a:cxn ang="10800000">
                  <a:pos x="wd2" y="hd2"/>
                </a:cxn>
                <a:cxn ang="16200000">
                  <a:pos x="wd2" y="hd2"/>
                </a:cxn>
              </a:cxnLst>
              <a:rect l="0" t="0" r="r" b="b"/>
              <a:pathLst>
                <a:path w="20889" h="20890" extrusionOk="0">
                  <a:moveTo>
                    <a:pt x="14677" y="1066"/>
                  </a:moveTo>
                  <a:cubicBezTo>
                    <a:pt x="13966" y="1777"/>
                    <a:pt x="13611" y="2708"/>
                    <a:pt x="13611" y="3640"/>
                  </a:cubicBezTo>
                  <a:cubicBezTo>
                    <a:pt x="13611" y="7279"/>
                    <a:pt x="7279" y="13611"/>
                    <a:pt x="3640" y="13611"/>
                  </a:cubicBezTo>
                  <a:cubicBezTo>
                    <a:pt x="2708" y="13611"/>
                    <a:pt x="1777" y="13966"/>
                    <a:pt x="1066" y="14677"/>
                  </a:cubicBezTo>
                  <a:cubicBezTo>
                    <a:pt x="-355" y="16098"/>
                    <a:pt x="-355" y="18403"/>
                    <a:pt x="1066" y="19824"/>
                  </a:cubicBezTo>
                  <a:cubicBezTo>
                    <a:pt x="2488" y="21245"/>
                    <a:pt x="4792" y="21245"/>
                    <a:pt x="6213" y="19824"/>
                  </a:cubicBezTo>
                  <a:cubicBezTo>
                    <a:pt x="6924" y="19113"/>
                    <a:pt x="7279" y="18182"/>
                    <a:pt x="7279" y="17250"/>
                  </a:cubicBezTo>
                  <a:lnTo>
                    <a:pt x="7279" y="17250"/>
                  </a:lnTo>
                  <a:cubicBezTo>
                    <a:pt x="7279" y="13611"/>
                    <a:pt x="13611" y="7279"/>
                    <a:pt x="17250" y="7279"/>
                  </a:cubicBezTo>
                  <a:lnTo>
                    <a:pt x="17250" y="7279"/>
                  </a:lnTo>
                  <a:cubicBezTo>
                    <a:pt x="18182" y="7279"/>
                    <a:pt x="19113" y="6924"/>
                    <a:pt x="19824" y="6213"/>
                  </a:cubicBezTo>
                  <a:cubicBezTo>
                    <a:pt x="21245" y="4791"/>
                    <a:pt x="21245" y="2487"/>
                    <a:pt x="19824" y="1066"/>
                  </a:cubicBezTo>
                  <a:cubicBezTo>
                    <a:pt x="18402" y="-355"/>
                    <a:pt x="16098" y="-355"/>
                    <a:pt x="14677" y="1066"/>
                  </a:cubicBezTo>
                  <a:close/>
                </a:path>
              </a:pathLst>
            </a:custGeom>
            <a:solidFill>
              <a:schemeClr val="accent1"/>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5" name="Shape 963"/>
            <p:cNvSpPr/>
            <p:nvPr/>
          </p:nvSpPr>
          <p:spPr>
            <a:xfrm>
              <a:off x="2726455" y="8015995"/>
              <a:ext cx="590931"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A</a:t>
              </a:r>
              <a:endParaRPr sz="2800" b="1" dirty="0">
                <a:solidFill>
                  <a:schemeClr val="bg1"/>
                </a:solidFill>
                <a:latin typeface="微软雅黑" pitchFamily="34" charset="-122"/>
                <a:ea typeface="微软雅黑" pitchFamily="34" charset="-122"/>
              </a:endParaRPr>
            </a:p>
          </p:txBody>
        </p:sp>
      </p:grpSp>
      <p:grpSp>
        <p:nvGrpSpPr>
          <p:cNvPr id="6" name="组合 5"/>
          <p:cNvGrpSpPr/>
          <p:nvPr/>
        </p:nvGrpSpPr>
        <p:grpSpPr>
          <a:xfrm>
            <a:off x="2813851" y="3729650"/>
            <a:ext cx="2693532" cy="961875"/>
            <a:chOff x="4020534" y="3260928"/>
            <a:chExt cx="3848619" cy="1377524"/>
          </a:xfrm>
        </p:grpSpPr>
        <p:sp>
          <p:nvSpPr>
            <p:cNvPr id="7" name="Shape 966"/>
            <p:cNvSpPr/>
            <p:nvPr/>
          </p:nvSpPr>
          <p:spPr>
            <a:xfrm>
              <a:off x="4020534" y="3260928"/>
              <a:ext cx="3848619" cy="4407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dirty="0">
                  <a:solidFill>
                    <a:schemeClr val="tx2"/>
                  </a:solidFill>
                  <a:latin typeface="微软雅黑" pitchFamily="34" charset="-122"/>
                  <a:ea typeface="微软雅黑" pitchFamily="34" charset="-122"/>
                </a:rPr>
                <a:t>Title Example</a:t>
              </a:r>
            </a:p>
          </p:txBody>
        </p:sp>
        <p:sp>
          <p:nvSpPr>
            <p:cNvPr id="8" name="Shape 967"/>
            <p:cNvSpPr/>
            <p:nvPr/>
          </p:nvSpPr>
          <p:spPr>
            <a:xfrm>
              <a:off x="4035175" y="3715122"/>
              <a:ext cx="3819337"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452872">
                <a:spcBef>
                  <a:spcPts val="1189"/>
                </a:spcBef>
                <a:defRPr sz="1800"/>
              </a:pPr>
              <a:r>
                <a:rPr lang="zh-CN" altLang="en-US" sz="1400" dirty="0">
                  <a:solidFill>
                    <a:schemeClr val="tx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a:t>
              </a:r>
              <a:endParaRPr sz="1400" dirty="0">
                <a:solidFill>
                  <a:schemeClr val="tx2"/>
                </a:solidFill>
                <a:latin typeface="微软雅黑" pitchFamily="34" charset="-122"/>
                <a:ea typeface="微软雅黑" pitchFamily="34" charset="-122"/>
                <a:cs typeface="Lato"/>
                <a:sym typeface="Lato"/>
              </a:endParaRPr>
            </a:p>
          </p:txBody>
        </p:sp>
      </p:grpSp>
      <p:grpSp>
        <p:nvGrpSpPr>
          <p:cNvPr id="9" name="组合 8"/>
          <p:cNvGrpSpPr/>
          <p:nvPr/>
        </p:nvGrpSpPr>
        <p:grpSpPr>
          <a:xfrm>
            <a:off x="6919809" y="3729650"/>
            <a:ext cx="2693532" cy="961875"/>
            <a:chOff x="9887280" y="3260928"/>
            <a:chExt cx="3848619" cy="1377524"/>
          </a:xfrm>
        </p:grpSpPr>
        <p:sp>
          <p:nvSpPr>
            <p:cNvPr id="10" name="Shape 968"/>
            <p:cNvSpPr/>
            <p:nvPr/>
          </p:nvSpPr>
          <p:spPr>
            <a:xfrm>
              <a:off x="9887280" y="3260928"/>
              <a:ext cx="3848619" cy="4407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solidFill>
                    <a:schemeClr val="tx2"/>
                  </a:solidFill>
                  <a:latin typeface="微软雅黑" pitchFamily="34" charset="-122"/>
                  <a:ea typeface="微软雅黑" pitchFamily="34" charset="-122"/>
                </a:rPr>
                <a:t>Title Example</a:t>
              </a:r>
            </a:p>
          </p:txBody>
        </p:sp>
        <p:sp>
          <p:nvSpPr>
            <p:cNvPr id="11" name="Shape 969"/>
            <p:cNvSpPr/>
            <p:nvPr/>
          </p:nvSpPr>
          <p:spPr>
            <a:xfrm>
              <a:off x="9901921" y="3715122"/>
              <a:ext cx="3819337"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452872">
                <a:spcBef>
                  <a:spcPts val="1189"/>
                </a:spcBef>
                <a:defRPr sz="1800"/>
              </a:pPr>
              <a:r>
                <a:rPr lang="zh-CN" altLang="en-US" sz="1400" dirty="0">
                  <a:solidFill>
                    <a:schemeClr val="tx2"/>
                  </a:solidFill>
                  <a:latin typeface="微软雅黑" pitchFamily="34" charset="-122"/>
                  <a:ea typeface="微软雅黑" pitchFamily="34" charset="-122"/>
                  <a:cs typeface="Lato"/>
                  <a:sym typeface="Lato"/>
                </a:rPr>
                <a:t>输入您的内容输入您的内容输入您的内容输入您的内容输入您的内容输入您的内容输入您的</a:t>
              </a:r>
              <a:endParaRPr sz="1400" dirty="0">
                <a:solidFill>
                  <a:schemeClr val="tx2"/>
                </a:solidFill>
                <a:latin typeface="微软雅黑" pitchFamily="34" charset="-122"/>
                <a:ea typeface="微软雅黑" pitchFamily="34" charset="-122"/>
                <a:cs typeface="Lato"/>
                <a:sym typeface="Lato"/>
              </a:endParaRPr>
            </a:p>
          </p:txBody>
        </p:sp>
      </p:grpSp>
      <p:grpSp>
        <p:nvGrpSpPr>
          <p:cNvPr id="12" name="组合 11"/>
          <p:cNvGrpSpPr/>
          <p:nvPr/>
        </p:nvGrpSpPr>
        <p:grpSpPr>
          <a:xfrm>
            <a:off x="11115109" y="3729650"/>
            <a:ext cx="2693532" cy="961875"/>
            <a:chOff x="15881680" y="3260928"/>
            <a:chExt cx="3848619" cy="1377524"/>
          </a:xfrm>
        </p:grpSpPr>
        <p:sp>
          <p:nvSpPr>
            <p:cNvPr id="13" name="Shape 970"/>
            <p:cNvSpPr/>
            <p:nvPr/>
          </p:nvSpPr>
          <p:spPr>
            <a:xfrm>
              <a:off x="15881680" y="3260928"/>
              <a:ext cx="3848619" cy="4407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solidFill>
                    <a:schemeClr val="tx2"/>
                  </a:solidFill>
                  <a:latin typeface="微软雅黑" pitchFamily="34" charset="-122"/>
                  <a:ea typeface="微软雅黑" pitchFamily="34" charset="-122"/>
                </a:rPr>
                <a:t>Title Example</a:t>
              </a:r>
            </a:p>
          </p:txBody>
        </p:sp>
        <p:sp>
          <p:nvSpPr>
            <p:cNvPr id="14" name="Shape 971"/>
            <p:cNvSpPr/>
            <p:nvPr/>
          </p:nvSpPr>
          <p:spPr>
            <a:xfrm>
              <a:off x="15896321" y="3715122"/>
              <a:ext cx="3819337"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452872">
                <a:spcBef>
                  <a:spcPts val="1189"/>
                </a:spcBef>
                <a:defRPr sz="1800"/>
              </a:pPr>
              <a:r>
                <a:rPr lang="zh-CN" altLang="en-US" sz="1400" dirty="0">
                  <a:solidFill>
                    <a:schemeClr val="tx2"/>
                  </a:solidFill>
                  <a:latin typeface="微软雅黑" pitchFamily="34" charset="-122"/>
                  <a:ea typeface="微软雅黑" pitchFamily="34" charset="-122"/>
                  <a:cs typeface="Lato"/>
                  <a:sym typeface="Lato"/>
                </a:rPr>
                <a:t>输入您的内容输入您的内容输入您的内容输入您的内容输入您的内容输入您的内容输入您的</a:t>
              </a:r>
              <a:endParaRPr sz="1400" dirty="0">
                <a:solidFill>
                  <a:schemeClr val="tx2"/>
                </a:solidFill>
                <a:latin typeface="微软雅黑" pitchFamily="34" charset="-122"/>
                <a:ea typeface="微软雅黑" pitchFamily="34" charset="-122"/>
                <a:cs typeface="Lato"/>
                <a:sym typeface="Lato"/>
              </a:endParaRPr>
            </a:p>
          </p:txBody>
        </p:sp>
      </p:grpSp>
      <p:grpSp>
        <p:nvGrpSpPr>
          <p:cNvPr id="15" name="组合 14"/>
          <p:cNvGrpSpPr/>
          <p:nvPr/>
        </p:nvGrpSpPr>
        <p:grpSpPr>
          <a:xfrm>
            <a:off x="939730" y="8030415"/>
            <a:ext cx="2693532" cy="961875"/>
            <a:chOff x="1342721" y="9420154"/>
            <a:chExt cx="3848619" cy="1377524"/>
          </a:xfrm>
        </p:grpSpPr>
        <p:sp>
          <p:nvSpPr>
            <p:cNvPr id="16" name="Shape 972"/>
            <p:cNvSpPr/>
            <p:nvPr/>
          </p:nvSpPr>
          <p:spPr>
            <a:xfrm>
              <a:off x="1342721" y="9420154"/>
              <a:ext cx="3848619" cy="4407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dirty="0">
                  <a:solidFill>
                    <a:schemeClr val="tx2"/>
                  </a:solidFill>
                  <a:latin typeface="微软雅黑" pitchFamily="34" charset="-122"/>
                  <a:ea typeface="微软雅黑" pitchFamily="34" charset="-122"/>
                </a:rPr>
                <a:t>Title Example</a:t>
              </a:r>
            </a:p>
          </p:txBody>
        </p:sp>
        <p:sp>
          <p:nvSpPr>
            <p:cNvPr id="17" name="Shape 973"/>
            <p:cNvSpPr/>
            <p:nvPr/>
          </p:nvSpPr>
          <p:spPr>
            <a:xfrm>
              <a:off x="1357362" y="9874348"/>
              <a:ext cx="3819337"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452872">
                <a:spcBef>
                  <a:spcPts val="1189"/>
                </a:spcBef>
                <a:defRPr sz="1800"/>
              </a:pPr>
              <a:r>
                <a:rPr lang="zh-CN" altLang="en-US" sz="1400" dirty="0">
                  <a:solidFill>
                    <a:schemeClr val="tx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a:t>
              </a:r>
              <a:endParaRPr sz="1400" dirty="0">
                <a:solidFill>
                  <a:schemeClr val="tx2"/>
                </a:solidFill>
                <a:latin typeface="微软雅黑" pitchFamily="34" charset="-122"/>
                <a:ea typeface="微软雅黑" pitchFamily="34" charset="-122"/>
                <a:cs typeface="Lato"/>
                <a:sym typeface="Lato"/>
              </a:endParaRPr>
            </a:p>
          </p:txBody>
        </p:sp>
      </p:grpSp>
      <p:grpSp>
        <p:nvGrpSpPr>
          <p:cNvPr id="18" name="组合 17"/>
          <p:cNvGrpSpPr/>
          <p:nvPr/>
        </p:nvGrpSpPr>
        <p:grpSpPr>
          <a:xfrm>
            <a:off x="4875947" y="8030415"/>
            <a:ext cx="2693532" cy="961875"/>
            <a:chOff x="6966934" y="9420154"/>
            <a:chExt cx="3848619" cy="1377524"/>
          </a:xfrm>
        </p:grpSpPr>
        <p:sp>
          <p:nvSpPr>
            <p:cNvPr id="19" name="Shape 974"/>
            <p:cNvSpPr/>
            <p:nvPr/>
          </p:nvSpPr>
          <p:spPr>
            <a:xfrm>
              <a:off x="6966934" y="9420154"/>
              <a:ext cx="3848619" cy="4407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solidFill>
                    <a:schemeClr val="tx2"/>
                  </a:solidFill>
                  <a:latin typeface="微软雅黑" pitchFamily="34" charset="-122"/>
                  <a:ea typeface="微软雅黑" pitchFamily="34" charset="-122"/>
                </a:rPr>
                <a:t>Title Example</a:t>
              </a:r>
            </a:p>
          </p:txBody>
        </p:sp>
        <p:sp>
          <p:nvSpPr>
            <p:cNvPr id="20" name="Shape 975"/>
            <p:cNvSpPr/>
            <p:nvPr/>
          </p:nvSpPr>
          <p:spPr>
            <a:xfrm>
              <a:off x="6981575" y="9874348"/>
              <a:ext cx="3819337"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452872">
                <a:spcBef>
                  <a:spcPts val="1189"/>
                </a:spcBef>
                <a:defRPr sz="1800"/>
              </a:pPr>
              <a:r>
                <a:rPr lang="zh-CN" altLang="en-US" sz="1400" dirty="0">
                  <a:solidFill>
                    <a:schemeClr val="tx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a:t>
              </a:r>
              <a:endParaRPr sz="1400" dirty="0">
                <a:solidFill>
                  <a:schemeClr val="tx2"/>
                </a:solidFill>
                <a:latin typeface="微软雅黑" pitchFamily="34" charset="-122"/>
                <a:ea typeface="微软雅黑" pitchFamily="34" charset="-122"/>
                <a:cs typeface="Lato"/>
                <a:sym typeface="Lato"/>
              </a:endParaRPr>
            </a:p>
          </p:txBody>
        </p:sp>
      </p:grpSp>
      <p:grpSp>
        <p:nvGrpSpPr>
          <p:cNvPr id="21" name="组合 20"/>
          <p:cNvGrpSpPr/>
          <p:nvPr/>
        </p:nvGrpSpPr>
        <p:grpSpPr>
          <a:xfrm>
            <a:off x="8981905" y="8030415"/>
            <a:ext cx="2693532" cy="961875"/>
            <a:chOff x="12833680" y="9420154"/>
            <a:chExt cx="3848619" cy="1377524"/>
          </a:xfrm>
        </p:grpSpPr>
        <p:sp>
          <p:nvSpPr>
            <p:cNvPr id="22" name="Shape 976"/>
            <p:cNvSpPr/>
            <p:nvPr/>
          </p:nvSpPr>
          <p:spPr>
            <a:xfrm>
              <a:off x="12833680" y="9420154"/>
              <a:ext cx="3848619" cy="4407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solidFill>
                    <a:schemeClr val="tx2"/>
                  </a:solidFill>
                  <a:latin typeface="微软雅黑" pitchFamily="34" charset="-122"/>
                  <a:ea typeface="微软雅黑" pitchFamily="34" charset="-122"/>
                </a:rPr>
                <a:t>Title Example</a:t>
              </a:r>
            </a:p>
          </p:txBody>
        </p:sp>
        <p:sp>
          <p:nvSpPr>
            <p:cNvPr id="23" name="Shape 977"/>
            <p:cNvSpPr/>
            <p:nvPr/>
          </p:nvSpPr>
          <p:spPr>
            <a:xfrm>
              <a:off x="12848321" y="9874348"/>
              <a:ext cx="3819337"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452872">
                <a:spcBef>
                  <a:spcPts val="1189"/>
                </a:spcBef>
                <a:defRPr sz="1800"/>
              </a:pPr>
              <a:r>
                <a:rPr lang="zh-CN" altLang="en-US" sz="1400" dirty="0">
                  <a:solidFill>
                    <a:schemeClr val="tx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a:t>
              </a:r>
              <a:endParaRPr sz="1400" dirty="0">
                <a:solidFill>
                  <a:schemeClr val="tx2"/>
                </a:solidFill>
                <a:latin typeface="微软雅黑" pitchFamily="34" charset="-122"/>
                <a:ea typeface="微软雅黑" pitchFamily="34" charset="-122"/>
                <a:cs typeface="Lato"/>
                <a:sym typeface="Lato"/>
              </a:endParaRPr>
            </a:p>
          </p:txBody>
        </p:sp>
      </p:grpSp>
      <p:grpSp>
        <p:nvGrpSpPr>
          <p:cNvPr id="24" name="组合 23"/>
          <p:cNvGrpSpPr/>
          <p:nvPr/>
        </p:nvGrpSpPr>
        <p:grpSpPr>
          <a:xfrm>
            <a:off x="12910554" y="8030415"/>
            <a:ext cx="2693532" cy="1176784"/>
            <a:chOff x="18447080" y="9420154"/>
            <a:chExt cx="3848619" cy="1685300"/>
          </a:xfrm>
        </p:grpSpPr>
        <p:sp>
          <p:nvSpPr>
            <p:cNvPr id="25" name="Shape 978"/>
            <p:cNvSpPr/>
            <p:nvPr/>
          </p:nvSpPr>
          <p:spPr>
            <a:xfrm>
              <a:off x="18447080" y="9420154"/>
              <a:ext cx="3848619" cy="4407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2000">
                  <a:solidFill>
                    <a:schemeClr val="tx2"/>
                  </a:solidFill>
                  <a:latin typeface="微软雅黑" pitchFamily="34" charset="-122"/>
                  <a:ea typeface="微软雅黑" pitchFamily="34" charset="-122"/>
                </a:rPr>
                <a:t>Title Example</a:t>
              </a:r>
            </a:p>
          </p:txBody>
        </p:sp>
        <p:sp>
          <p:nvSpPr>
            <p:cNvPr id="26" name="Shape 979"/>
            <p:cNvSpPr/>
            <p:nvPr/>
          </p:nvSpPr>
          <p:spPr>
            <a:xfrm>
              <a:off x="18461721" y="9874348"/>
              <a:ext cx="3819337" cy="123110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452872">
                <a:spcBef>
                  <a:spcPts val="1189"/>
                </a:spcBef>
                <a:defRPr sz="1800"/>
              </a:pPr>
              <a:r>
                <a:rPr lang="zh-CN" altLang="en-US" sz="1400" dirty="0">
                  <a:solidFill>
                    <a:schemeClr val="tx2"/>
                  </a:solidFill>
                  <a:latin typeface="微软雅黑" pitchFamily="34" charset="-122"/>
                  <a:ea typeface="微软雅黑" pitchFamily="34" charset="-122"/>
                  <a:cs typeface="Lato"/>
                  <a:sym typeface="Lato"/>
                </a:rPr>
                <a:t>输入您的内容输入您的内容输入您的内容输入您的内容输入您的内容输入您的内容输入您的内容输入您的内容</a:t>
              </a:r>
              <a:r>
                <a:rPr sz="1400" dirty="0">
                  <a:solidFill>
                    <a:schemeClr val="tx2"/>
                  </a:solidFill>
                  <a:latin typeface="微软雅黑" pitchFamily="34" charset="-122"/>
                  <a:ea typeface="微软雅黑" pitchFamily="34" charset="-122"/>
                  <a:cs typeface="Lato"/>
                  <a:sym typeface="Lato"/>
                </a:rPr>
                <a:t>Integer </a:t>
              </a:r>
              <a:r>
                <a:rPr sz="1400" dirty="0" err="1">
                  <a:solidFill>
                    <a:schemeClr val="tx2"/>
                  </a:solidFill>
                  <a:latin typeface="微软雅黑" pitchFamily="34" charset="-122"/>
                  <a:ea typeface="微软雅黑" pitchFamily="34" charset="-122"/>
                  <a:cs typeface="Lato"/>
                  <a:sym typeface="Lato"/>
                </a:rPr>
                <a:t>mollis</a:t>
              </a:r>
              <a:endParaRPr sz="1400" dirty="0">
                <a:solidFill>
                  <a:schemeClr val="tx2"/>
                </a:solidFill>
                <a:latin typeface="微软雅黑" pitchFamily="34" charset="-122"/>
                <a:ea typeface="微软雅黑" pitchFamily="34" charset="-122"/>
                <a:cs typeface="Lato"/>
                <a:sym typeface="Lato"/>
              </a:endParaRPr>
            </a:p>
          </p:txBody>
        </p:sp>
      </p:grpSp>
      <p:grpSp>
        <p:nvGrpSpPr>
          <p:cNvPr id="27" name="组合 26"/>
          <p:cNvGrpSpPr/>
          <p:nvPr/>
        </p:nvGrpSpPr>
        <p:grpSpPr>
          <a:xfrm>
            <a:off x="3605643" y="4761207"/>
            <a:ext cx="3148224" cy="3140897"/>
            <a:chOff x="5151877" y="4738246"/>
            <a:chExt cx="4498299" cy="4498151"/>
          </a:xfrm>
        </p:grpSpPr>
        <p:sp>
          <p:nvSpPr>
            <p:cNvPr id="28" name="Shape 954"/>
            <p:cNvSpPr/>
            <p:nvPr/>
          </p:nvSpPr>
          <p:spPr>
            <a:xfrm>
              <a:off x="5151877" y="4738246"/>
              <a:ext cx="4498299" cy="4498151"/>
            </a:xfrm>
            <a:custGeom>
              <a:avLst/>
              <a:gdLst/>
              <a:ahLst/>
              <a:cxnLst>
                <a:cxn ang="0">
                  <a:pos x="wd2" y="hd2"/>
                </a:cxn>
                <a:cxn ang="5400000">
                  <a:pos x="wd2" y="hd2"/>
                </a:cxn>
                <a:cxn ang="10800000">
                  <a:pos x="wd2" y="hd2"/>
                </a:cxn>
                <a:cxn ang="16200000">
                  <a:pos x="wd2" y="hd2"/>
                </a:cxn>
              </a:cxnLst>
              <a:rect l="0" t="0" r="r" b="b"/>
              <a:pathLst>
                <a:path w="20889" h="20890" extrusionOk="0">
                  <a:moveTo>
                    <a:pt x="1066" y="6213"/>
                  </a:moveTo>
                  <a:cubicBezTo>
                    <a:pt x="1777" y="6924"/>
                    <a:pt x="2708" y="7279"/>
                    <a:pt x="3640" y="7279"/>
                  </a:cubicBezTo>
                  <a:cubicBezTo>
                    <a:pt x="7279" y="7279"/>
                    <a:pt x="13611" y="13611"/>
                    <a:pt x="13611" y="17250"/>
                  </a:cubicBezTo>
                  <a:cubicBezTo>
                    <a:pt x="13611" y="18182"/>
                    <a:pt x="13966" y="19113"/>
                    <a:pt x="14677" y="19824"/>
                  </a:cubicBezTo>
                  <a:cubicBezTo>
                    <a:pt x="16098" y="21245"/>
                    <a:pt x="18403" y="21245"/>
                    <a:pt x="19824" y="19824"/>
                  </a:cubicBezTo>
                  <a:cubicBezTo>
                    <a:pt x="21245" y="18403"/>
                    <a:pt x="21245" y="16098"/>
                    <a:pt x="19824" y="14677"/>
                  </a:cubicBezTo>
                  <a:cubicBezTo>
                    <a:pt x="19113" y="13966"/>
                    <a:pt x="18182" y="13611"/>
                    <a:pt x="17250" y="13611"/>
                  </a:cubicBezTo>
                  <a:lnTo>
                    <a:pt x="17250" y="13611"/>
                  </a:lnTo>
                  <a:cubicBezTo>
                    <a:pt x="13611" y="13611"/>
                    <a:pt x="7279" y="7279"/>
                    <a:pt x="7279" y="3640"/>
                  </a:cubicBezTo>
                  <a:lnTo>
                    <a:pt x="7279" y="3640"/>
                  </a:lnTo>
                  <a:cubicBezTo>
                    <a:pt x="7279" y="2708"/>
                    <a:pt x="6924" y="1777"/>
                    <a:pt x="6213" y="1066"/>
                  </a:cubicBezTo>
                  <a:cubicBezTo>
                    <a:pt x="4792" y="-355"/>
                    <a:pt x="2488" y="-355"/>
                    <a:pt x="1066" y="1066"/>
                  </a:cubicBezTo>
                  <a:cubicBezTo>
                    <a:pt x="-355" y="2487"/>
                    <a:pt x="-355" y="4791"/>
                    <a:pt x="1066" y="6213"/>
                  </a:cubicBezTo>
                  <a:close/>
                </a:path>
              </a:pathLst>
            </a:custGeom>
            <a:solidFill>
              <a:schemeClr val="accent2"/>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29" name="Shape 962"/>
            <p:cNvSpPr/>
            <p:nvPr/>
          </p:nvSpPr>
          <p:spPr>
            <a:xfrm>
              <a:off x="5702735" y="5153072"/>
              <a:ext cx="556573"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B</a:t>
              </a:r>
              <a:endParaRPr sz="2800" b="1" dirty="0">
                <a:solidFill>
                  <a:schemeClr val="bg1"/>
                </a:solidFill>
                <a:latin typeface="微软雅黑" pitchFamily="34" charset="-122"/>
                <a:ea typeface="微软雅黑" pitchFamily="34" charset="-122"/>
              </a:endParaRPr>
            </a:p>
          </p:txBody>
        </p:sp>
      </p:grpSp>
      <p:grpSp>
        <p:nvGrpSpPr>
          <p:cNvPr id="30" name="组合 29"/>
          <p:cNvGrpSpPr/>
          <p:nvPr/>
        </p:nvGrpSpPr>
        <p:grpSpPr>
          <a:xfrm>
            <a:off x="5660961" y="4770075"/>
            <a:ext cx="3148245" cy="3140897"/>
            <a:chOff x="8088591" y="4750946"/>
            <a:chExt cx="4498329" cy="4498151"/>
          </a:xfrm>
        </p:grpSpPr>
        <p:sp>
          <p:nvSpPr>
            <p:cNvPr id="31" name="Shape 956"/>
            <p:cNvSpPr/>
            <p:nvPr/>
          </p:nvSpPr>
          <p:spPr>
            <a:xfrm>
              <a:off x="8088591" y="4750946"/>
              <a:ext cx="4498329" cy="4498151"/>
            </a:xfrm>
            <a:custGeom>
              <a:avLst/>
              <a:gdLst/>
              <a:ahLst/>
              <a:cxnLst>
                <a:cxn ang="0">
                  <a:pos x="wd2" y="hd2"/>
                </a:cxn>
                <a:cxn ang="5400000">
                  <a:pos x="wd2" y="hd2"/>
                </a:cxn>
                <a:cxn ang="10800000">
                  <a:pos x="wd2" y="hd2"/>
                </a:cxn>
                <a:cxn ang="16200000">
                  <a:pos x="wd2" y="hd2"/>
                </a:cxn>
              </a:cxnLst>
              <a:rect l="0" t="0" r="r" b="b"/>
              <a:pathLst>
                <a:path w="20889" h="20890" extrusionOk="0">
                  <a:moveTo>
                    <a:pt x="6213" y="19824"/>
                  </a:moveTo>
                  <a:cubicBezTo>
                    <a:pt x="6924" y="19113"/>
                    <a:pt x="7279" y="18182"/>
                    <a:pt x="7279" y="17250"/>
                  </a:cubicBezTo>
                  <a:cubicBezTo>
                    <a:pt x="7279" y="13611"/>
                    <a:pt x="13611" y="7279"/>
                    <a:pt x="17250" y="7279"/>
                  </a:cubicBezTo>
                  <a:cubicBezTo>
                    <a:pt x="18182" y="7279"/>
                    <a:pt x="19113" y="6924"/>
                    <a:pt x="19824" y="6213"/>
                  </a:cubicBezTo>
                  <a:cubicBezTo>
                    <a:pt x="21245" y="4791"/>
                    <a:pt x="21245" y="2487"/>
                    <a:pt x="19824" y="1066"/>
                  </a:cubicBezTo>
                  <a:cubicBezTo>
                    <a:pt x="18402" y="-355"/>
                    <a:pt x="16098" y="-355"/>
                    <a:pt x="14677" y="1066"/>
                  </a:cubicBezTo>
                  <a:cubicBezTo>
                    <a:pt x="13966" y="1777"/>
                    <a:pt x="13611" y="2708"/>
                    <a:pt x="13611" y="3640"/>
                  </a:cubicBezTo>
                  <a:lnTo>
                    <a:pt x="13611" y="3640"/>
                  </a:lnTo>
                  <a:cubicBezTo>
                    <a:pt x="13611" y="7279"/>
                    <a:pt x="7279" y="13611"/>
                    <a:pt x="3640" y="13611"/>
                  </a:cubicBezTo>
                  <a:lnTo>
                    <a:pt x="3640" y="13611"/>
                  </a:lnTo>
                  <a:cubicBezTo>
                    <a:pt x="2708" y="13611"/>
                    <a:pt x="1777" y="13966"/>
                    <a:pt x="1066" y="14677"/>
                  </a:cubicBezTo>
                  <a:cubicBezTo>
                    <a:pt x="-355" y="16098"/>
                    <a:pt x="-355" y="18403"/>
                    <a:pt x="1066" y="19824"/>
                  </a:cubicBezTo>
                  <a:cubicBezTo>
                    <a:pt x="2488" y="21245"/>
                    <a:pt x="4792" y="21245"/>
                    <a:pt x="6213" y="19824"/>
                  </a:cubicBezTo>
                  <a:close/>
                </a:path>
              </a:pathLst>
            </a:custGeom>
            <a:solidFill>
              <a:schemeClr val="accent3"/>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32" name="Shape 960"/>
            <p:cNvSpPr/>
            <p:nvPr/>
          </p:nvSpPr>
          <p:spPr>
            <a:xfrm>
              <a:off x="8609441" y="8015995"/>
              <a:ext cx="551993"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C</a:t>
              </a:r>
              <a:endParaRPr sz="2800" b="1" dirty="0">
                <a:solidFill>
                  <a:schemeClr val="bg1"/>
                </a:solidFill>
                <a:latin typeface="微软雅黑" pitchFamily="34" charset="-122"/>
                <a:ea typeface="微软雅黑" pitchFamily="34" charset="-122"/>
              </a:endParaRPr>
            </a:p>
          </p:txBody>
        </p:sp>
      </p:grpSp>
      <p:grpSp>
        <p:nvGrpSpPr>
          <p:cNvPr id="33" name="组合 32"/>
          <p:cNvGrpSpPr/>
          <p:nvPr/>
        </p:nvGrpSpPr>
        <p:grpSpPr>
          <a:xfrm>
            <a:off x="7707389" y="4770075"/>
            <a:ext cx="3148273" cy="3140897"/>
            <a:chOff x="11012604" y="4750946"/>
            <a:chExt cx="4498369" cy="4498151"/>
          </a:xfrm>
        </p:grpSpPr>
        <p:sp>
          <p:nvSpPr>
            <p:cNvPr id="34" name="Shape 957"/>
            <p:cNvSpPr/>
            <p:nvPr/>
          </p:nvSpPr>
          <p:spPr>
            <a:xfrm>
              <a:off x="11012604" y="4750946"/>
              <a:ext cx="4498369" cy="4498151"/>
            </a:xfrm>
            <a:custGeom>
              <a:avLst/>
              <a:gdLst/>
              <a:ahLst/>
              <a:cxnLst>
                <a:cxn ang="0">
                  <a:pos x="wd2" y="hd2"/>
                </a:cxn>
                <a:cxn ang="5400000">
                  <a:pos x="wd2" y="hd2"/>
                </a:cxn>
                <a:cxn ang="10800000">
                  <a:pos x="wd2" y="hd2"/>
                </a:cxn>
                <a:cxn ang="16200000">
                  <a:pos x="wd2" y="hd2"/>
                </a:cxn>
              </a:cxnLst>
              <a:rect l="0" t="0" r="r" b="b"/>
              <a:pathLst>
                <a:path w="20889" h="20890" extrusionOk="0">
                  <a:moveTo>
                    <a:pt x="1066" y="6213"/>
                  </a:moveTo>
                  <a:cubicBezTo>
                    <a:pt x="1777" y="6924"/>
                    <a:pt x="2708" y="7279"/>
                    <a:pt x="3640" y="7279"/>
                  </a:cubicBezTo>
                  <a:cubicBezTo>
                    <a:pt x="7279" y="7279"/>
                    <a:pt x="13611" y="13611"/>
                    <a:pt x="13611" y="17250"/>
                  </a:cubicBezTo>
                  <a:cubicBezTo>
                    <a:pt x="13611" y="18182"/>
                    <a:pt x="13966" y="19113"/>
                    <a:pt x="14677" y="19824"/>
                  </a:cubicBezTo>
                  <a:cubicBezTo>
                    <a:pt x="16098" y="21245"/>
                    <a:pt x="18402" y="21245"/>
                    <a:pt x="19824" y="19824"/>
                  </a:cubicBezTo>
                  <a:cubicBezTo>
                    <a:pt x="21245" y="18403"/>
                    <a:pt x="21245" y="16098"/>
                    <a:pt x="19824" y="14677"/>
                  </a:cubicBezTo>
                  <a:cubicBezTo>
                    <a:pt x="19113" y="13966"/>
                    <a:pt x="18181" y="13611"/>
                    <a:pt x="17250" y="13611"/>
                  </a:cubicBezTo>
                  <a:lnTo>
                    <a:pt x="17250" y="13611"/>
                  </a:lnTo>
                  <a:cubicBezTo>
                    <a:pt x="13611" y="13611"/>
                    <a:pt x="7279" y="7279"/>
                    <a:pt x="7279" y="3640"/>
                  </a:cubicBezTo>
                  <a:lnTo>
                    <a:pt x="7279" y="3640"/>
                  </a:lnTo>
                  <a:cubicBezTo>
                    <a:pt x="7279" y="2708"/>
                    <a:pt x="6924" y="1777"/>
                    <a:pt x="6213" y="1066"/>
                  </a:cubicBezTo>
                  <a:cubicBezTo>
                    <a:pt x="4792" y="-355"/>
                    <a:pt x="2488" y="-355"/>
                    <a:pt x="1066" y="1066"/>
                  </a:cubicBezTo>
                  <a:cubicBezTo>
                    <a:pt x="-355" y="2487"/>
                    <a:pt x="-355" y="4791"/>
                    <a:pt x="1066" y="6213"/>
                  </a:cubicBezTo>
                  <a:close/>
                </a:path>
              </a:pathLst>
            </a:custGeom>
            <a:solidFill>
              <a:schemeClr val="accent4"/>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35" name="Shape 959"/>
            <p:cNvSpPr/>
            <p:nvPr/>
          </p:nvSpPr>
          <p:spPr>
            <a:xfrm>
              <a:off x="11541051" y="5070781"/>
              <a:ext cx="611544"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D</a:t>
              </a:r>
              <a:endParaRPr sz="2800" b="1" dirty="0">
                <a:solidFill>
                  <a:schemeClr val="bg1"/>
                </a:solidFill>
                <a:latin typeface="微软雅黑" pitchFamily="34" charset="-122"/>
                <a:ea typeface="微软雅黑" pitchFamily="34" charset="-122"/>
              </a:endParaRPr>
            </a:p>
          </p:txBody>
        </p:sp>
      </p:grpSp>
      <p:grpSp>
        <p:nvGrpSpPr>
          <p:cNvPr id="36" name="组合 35"/>
          <p:cNvGrpSpPr/>
          <p:nvPr/>
        </p:nvGrpSpPr>
        <p:grpSpPr>
          <a:xfrm>
            <a:off x="9762706" y="4778943"/>
            <a:ext cx="3148245" cy="3140897"/>
            <a:chOff x="13949317" y="4763646"/>
            <a:chExt cx="4498329" cy="4498151"/>
          </a:xfrm>
        </p:grpSpPr>
        <p:sp>
          <p:nvSpPr>
            <p:cNvPr id="37" name="Shape 958"/>
            <p:cNvSpPr/>
            <p:nvPr/>
          </p:nvSpPr>
          <p:spPr>
            <a:xfrm>
              <a:off x="13949317" y="4763646"/>
              <a:ext cx="4498329" cy="4498151"/>
            </a:xfrm>
            <a:custGeom>
              <a:avLst/>
              <a:gdLst/>
              <a:ahLst/>
              <a:cxnLst>
                <a:cxn ang="0">
                  <a:pos x="wd2" y="hd2"/>
                </a:cxn>
                <a:cxn ang="5400000">
                  <a:pos x="wd2" y="hd2"/>
                </a:cxn>
                <a:cxn ang="10800000">
                  <a:pos x="wd2" y="hd2"/>
                </a:cxn>
                <a:cxn ang="16200000">
                  <a:pos x="wd2" y="hd2"/>
                </a:cxn>
              </a:cxnLst>
              <a:rect l="0" t="0" r="r" b="b"/>
              <a:pathLst>
                <a:path w="20889" h="20890" extrusionOk="0">
                  <a:moveTo>
                    <a:pt x="6213" y="19824"/>
                  </a:moveTo>
                  <a:cubicBezTo>
                    <a:pt x="6924" y="19113"/>
                    <a:pt x="7279" y="18182"/>
                    <a:pt x="7279" y="17250"/>
                  </a:cubicBezTo>
                  <a:cubicBezTo>
                    <a:pt x="7279" y="13611"/>
                    <a:pt x="13611" y="7279"/>
                    <a:pt x="17250" y="7279"/>
                  </a:cubicBezTo>
                  <a:cubicBezTo>
                    <a:pt x="18182" y="7279"/>
                    <a:pt x="19113" y="6924"/>
                    <a:pt x="19824" y="6213"/>
                  </a:cubicBezTo>
                  <a:cubicBezTo>
                    <a:pt x="21245" y="4791"/>
                    <a:pt x="21245" y="2487"/>
                    <a:pt x="19824" y="1066"/>
                  </a:cubicBezTo>
                  <a:cubicBezTo>
                    <a:pt x="18402" y="-355"/>
                    <a:pt x="16098" y="-355"/>
                    <a:pt x="14677" y="1066"/>
                  </a:cubicBezTo>
                  <a:cubicBezTo>
                    <a:pt x="13966" y="1777"/>
                    <a:pt x="13611" y="2708"/>
                    <a:pt x="13611" y="3640"/>
                  </a:cubicBezTo>
                  <a:lnTo>
                    <a:pt x="13611" y="3640"/>
                  </a:lnTo>
                  <a:cubicBezTo>
                    <a:pt x="13611" y="7279"/>
                    <a:pt x="7279" y="13611"/>
                    <a:pt x="3640" y="13611"/>
                  </a:cubicBezTo>
                  <a:lnTo>
                    <a:pt x="3640" y="13611"/>
                  </a:lnTo>
                  <a:cubicBezTo>
                    <a:pt x="2708" y="13611"/>
                    <a:pt x="1777" y="13966"/>
                    <a:pt x="1066" y="14677"/>
                  </a:cubicBezTo>
                  <a:cubicBezTo>
                    <a:pt x="-355" y="16098"/>
                    <a:pt x="-355" y="18403"/>
                    <a:pt x="1066" y="19824"/>
                  </a:cubicBezTo>
                  <a:cubicBezTo>
                    <a:pt x="2488" y="21245"/>
                    <a:pt x="4792" y="21245"/>
                    <a:pt x="6213" y="19824"/>
                  </a:cubicBezTo>
                  <a:close/>
                </a:path>
              </a:pathLst>
            </a:custGeom>
            <a:solidFill>
              <a:schemeClr val="accent5"/>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38" name="Shape 961"/>
            <p:cNvSpPr/>
            <p:nvPr/>
          </p:nvSpPr>
          <p:spPr>
            <a:xfrm>
              <a:off x="14508335" y="8015995"/>
              <a:ext cx="499313"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E</a:t>
              </a:r>
              <a:endParaRPr sz="2800" b="1" dirty="0">
                <a:solidFill>
                  <a:schemeClr val="bg1"/>
                </a:solidFill>
                <a:latin typeface="微软雅黑" pitchFamily="34" charset="-122"/>
                <a:ea typeface="微软雅黑" pitchFamily="34" charset="-122"/>
              </a:endParaRPr>
            </a:p>
          </p:txBody>
        </p:sp>
      </p:grpSp>
      <p:grpSp>
        <p:nvGrpSpPr>
          <p:cNvPr id="39" name="组合 38"/>
          <p:cNvGrpSpPr/>
          <p:nvPr/>
        </p:nvGrpSpPr>
        <p:grpSpPr>
          <a:xfrm>
            <a:off x="11812403" y="4778943"/>
            <a:ext cx="3148244" cy="3140897"/>
            <a:chOff x="16878001" y="4763646"/>
            <a:chExt cx="4498328" cy="4498151"/>
          </a:xfrm>
        </p:grpSpPr>
        <p:sp>
          <p:nvSpPr>
            <p:cNvPr id="40" name="Shape 955"/>
            <p:cNvSpPr/>
            <p:nvPr/>
          </p:nvSpPr>
          <p:spPr>
            <a:xfrm>
              <a:off x="16878001" y="4763646"/>
              <a:ext cx="4498328" cy="4498151"/>
            </a:xfrm>
            <a:custGeom>
              <a:avLst/>
              <a:gdLst/>
              <a:ahLst/>
              <a:cxnLst>
                <a:cxn ang="0">
                  <a:pos x="wd2" y="hd2"/>
                </a:cxn>
                <a:cxn ang="5400000">
                  <a:pos x="wd2" y="hd2"/>
                </a:cxn>
                <a:cxn ang="10800000">
                  <a:pos x="wd2" y="hd2"/>
                </a:cxn>
                <a:cxn ang="16200000">
                  <a:pos x="wd2" y="hd2"/>
                </a:cxn>
              </a:cxnLst>
              <a:rect l="0" t="0" r="r" b="b"/>
              <a:pathLst>
                <a:path w="20889" h="20890" extrusionOk="0">
                  <a:moveTo>
                    <a:pt x="1066" y="6213"/>
                  </a:moveTo>
                  <a:cubicBezTo>
                    <a:pt x="1777" y="6924"/>
                    <a:pt x="2708" y="7279"/>
                    <a:pt x="3640" y="7279"/>
                  </a:cubicBezTo>
                  <a:cubicBezTo>
                    <a:pt x="7279" y="7279"/>
                    <a:pt x="13611" y="13611"/>
                    <a:pt x="13611" y="17250"/>
                  </a:cubicBezTo>
                  <a:cubicBezTo>
                    <a:pt x="13611" y="18182"/>
                    <a:pt x="13966" y="19113"/>
                    <a:pt x="14677" y="19824"/>
                  </a:cubicBezTo>
                  <a:cubicBezTo>
                    <a:pt x="16098" y="21245"/>
                    <a:pt x="18402" y="21245"/>
                    <a:pt x="19824" y="19824"/>
                  </a:cubicBezTo>
                  <a:cubicBezTo>
                    <a:pt x="21245" y="18403"/>
                    <a:pt x="21245" y="16098"/>
                    <a:pt x="19824" y="14677"/>
                  </a:cubicBezTo>
                  <a:cubicBezTo>
                    <a:pt x="19113" y="13966"/>
                    <a:pt x="18181" y="13611"/>
                    <a:pt x="17250" y="13611"/>
                  </a:cubicBezTo>
                  <a:lnTo>
                    <a:pt x="17250" y="13611"/>
                  </a:lnTo>
                  <a:cubicBezTo>
                    <a:pt x="13611" y="13611"/>
                    <a:pt x="7279" y="7279"/>
                    <a:pt x="7279" y="3640"/>
                  </a:cubicBezTo>
                  <a:lnTo>
                    <a:pt x="7279" y="3640"/>
                  </a:lnTo>
                  <a:cubicBezTo>
                    <a:pt x="7279" y="2708"/>
                    <a:pt x="6924" y="1777"/>
                    <a:pt x="6213" y="1066"/>
                  </a:cubicBezTo>
                  <a:cubicBezTo>
                    <a:pt x="4792" y="-355"/>
                    <a:pt x="2488" y="-355"/>
                    <a:pt x="1066" y="1066"/>
                  </a:cubicBezTo>
                  <a:cubicBezTo>
                    <a:pt x="-355" y="2487"/>
                    <a:pt x="-355" y="4791"/>
                    <a:pt x="1066" y="6213"/>
                  </a:cubicBezTo>
                  <a:close/>
                </a:path>
              </a:pathLst>
            </a:custGeom>
            <a:solidFill>
              <a:schemeClr val="accent6"/>
            </a:solidFill>
            <a:ln w="12700">
              <a:miter lim="400000"/>
            </a:ln>
          </p:spPr>
          <p:txBody>
            <a:bodyPr lIns="38100" tIns="38100" rIns="38100" bIns="38100" anchor="ctr"/>
            <a:lstStyle/>
            <a:p>
              <a:pPr defTabSz="31967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bg1"/>
                </a:solidFill>
                <a:latin typeface="微软雅黑" pitchFamily="34" charset="-122"/>
                <a:ea typeface="微软雅黑" pitchFamily="34" charset="-122"/>
              </a:endParaRPr>
            </a:p>
          </p:txBody>
        </p:sp>
        <p:sp>
          <p:nvSpPr>
            <p:cNvPr id="41" name="Shape 964"/>
            <p:cNvSpPr/>
            <p:nvPr/>
          </p:nvSpPr>
          <p:spPr>
            <a:xfrm>
              <a:off x="17484547" y="5070781"/>
              <a:ext cx="492442"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F</a:t>
              </a:r>
              <a:endParaRPr sz="2800" b="1" dirty="0">
                <a:solidFill>
                  <a:schemeClr val="bg1"/>
                </a:solidFill>
                <a:latin typeface="微软雅黑" pitchFamily="34" charset="-122"/>
                <a:ea typeface="微软雅黑" pitchFamily="34" charset="-122"/>
              </a:endParaRPr>
            </a:p>
          </p:txBody>
        </p:sp>
        <p:sp>
          <p:nvSpPr>
            <p:cNvPr id="42" name="Shape 965"/>
            <p:cNvSpPr/>
            <p:nvPr/>
          </p:nvSpPr>
          <p:spPr>
            <a:xfrm>
              <a:off x="20313497" y="8015995"/>
              <a:ext cx="597801"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800" b="1" dirty="0">
                  <a:solidFill>
                    <a:schemeClr val="bg1"/>
                  </a:solidFill>
                  <a:latin typeface="微软雅黑" pitchFamily="34" charset="-122"/>
                  <a:ea typeface="微软雅黑" pitchFamily="34" charset="-122"/>
                </a:rPr>
                <a:t>G</a:t>
              </a:r>
              <a:endParaRPr sz="2800" b="1" dirty="0">
                <a:solidFill>
                  <a:schemeClr val="bg1"/>
                </a:solidFill>
                <a:latin typeface="微软雅黑" pitchFamily="34" charset="-122"/>
                <a:ea typeface="微软雅黑" pitchFamily="34" charset="-122"/>
              </a:endParaRPr>
            </a:p>
          </p:txBody>
        </p:sp>
      </p:grpSp>
      <p:sp>
        <p:nvSpPr>
          <p:cNvPr id="43" name="TextBox 42"/>
          <p:cNvSpPr txBox="1"/>
          <p:nvPr/>
        </p:nvSpPr>
        <p:spPr>
          <a:xfrm>
            <a:off x="5076825" y="1584400"/>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2"/>
                </a:solidFill>
                <a:latin typeface="微软雅黑" pitchFamily="34" charset="-122"/>
                <a:ea typeface="微软雅黑" pitchFamily="34" charset="-122"/>
              </a:rPr>
              <a:t>备用图表</a:t>
            </a:r>
            <a:endParaRPr lang="id-ID" sz="6000" dirty="0">
              <a:solidFill>
                <a:schemeClr val="tx2"/>
              </a:solidFill>
              <a:latin typeface="微软雅黑" pitchFamily="34" charset="-122"/>
              <a:ea typeface="微软雅黑" pitchFamily="34" charset="-122"/>
            </a:endParaRPr>
          </a:p>
        </p:txBody>
      </p:sp>
      <p:sp>
        <p:nvSpPr>
          <p:cNvPr id="44" name="Title 1"/>
          <p:cNvSpPr txBox="1">
            <a:spLocks/>
          </p:cNvSpPr>
          <p:nvPr/>
        </p:nvSpPr>
        <p:spPr>
          <a:xfrm>
            <a:off x="5667799" y="2590273"/>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2"/>
                </a:solidFill>
                <a:latin typeface="+mn-lt"/>
                <a:ea typeface="Roboto" panose="02000000000000000000" pitchFamily="2" charset="0"/>
              </a:rPr>
              <a:t>Put a relevant subtitle in this line</a:t>
            </a:r>
          </a:p>
        </p:txBody>
      </p:sp>
    </p:spTree>
    <p:extLst>
      <p:ext uri="{BB962C8B-B14F-4D97-AF65-F5344CB8AC3E}">
        <p14:creationId xmlns:p14="http://schemas.microsoft.com/office/powerpoint/2010/main" val="9968793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200"/>
                                  </p:stCondLst>
                                  <p:childTnLst>
                                    <p:set>
                                      <p:cBhvr>
                                        <p:cTn id="12" dur="1" fill="hold">
                                          <p:stCondLst>
                                            <p:cond delay="0"/>
                                          </p:stCondLst>
                                        </p:cTn>
                                        <p:tgtEl>
                                          <p:spTgt spid="27"/>
                                        </p:tgtEl>
                                        <p:attrNameLst>
                                          <p:attrName>style.visibility</p:attrName>
                                        </p:attrNameLst>
                                      </p:cBhvr>
                                      <p:to>
                                        <p:strVal val="visible"/>
                                      </p:to>
                                    </p:set>
                                    <p:anim calcmode="lin" valueType="num">
                                      <p:cBhvr>
                                        <p:cTn id="13" dur="1000" fill="hold"/>
                                        <p:tgtEl>
                                          <p:spTgt spid="27"/>
                                        </p:tgtEl>
                                        <p:attrNameLst>
                                          <p:attrName>ppt_w</p:attrName>
                                        </p:attrNameLst>
                                      </p:cBhvr>
                                      <p:tavLst>
                                        <p:tav tm="0">
                                          <p:val>
                                            <p:fltVal val="0"/>
                                          </p:val>
                                        </p:tav>
                                        <p:tav tm="100000">
                                          <p:val>
                                            <p:strVal val="#ppt_w"/>
                                          </p:val>
                                        </p:tav>
                                      </p:tavLst>
                                    </p:anim>
                                    <p:anim calcmode="lin" valueType="num">
                                      <p:cBhvr>
                                        <p:cTn id="14" dur="1000" fill="hold"/>
                                        <p:tgtEl>
                                          <p:spTgt spid="27"/>
                                        </p:tgtEl>
                                        <p:attrNameLst>
                                          <p:attrName>ppt_h</p:attrName>
                                        </p:attrNameLst>
                                      </p:cBhvr>
                                      <p:tavLst>
                                        <p:tav tm="0">
                                          <p:val>
                                            <p:fltVal val="0"/>
                                          </p:val>
                                        </p:tav>
                                        <p:tav tm="100000">
                                          <p:val>
                                            <p:strVal val="#ppt_h"/>
                                          </p:val>
                                        </p:tav>
                                      </p:tavLst>
                                    </p:anim>
                                    <p:anim calcmode="lin" valueType="num">
                                      <p:cBhvr>
                                        <p:cTn id="15"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7"/>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400"/>
                                  </p:stCondLst>
                                  <p:childTnLst>
                                    <p:set>
                                      <p:cBhvr>
                                        <p:cTn id="18" dur="1" fill="hold">
                                          <p:stCondLst>
                                            <p:cond delay="0"/>
                                          </p:stCondLst>
                                        </p:cTn>
                                        <p:tgtEl>
                                          <p:spTgt spid="30"/>
                                        </p:tgtEl>
                                        <p:attrNameLst>
                                          <p:attrName>style.visibility</p:attrName>
                                        </p:attrNameLst>
                                      </p:cBhvr>
                                      <p:to>
                                        <p:strVal val="visible"/>
                                      </p:to>
                                    </p:set>
                                    <p:anim calcmode="lin" valueType="num">
                                      <p:cBhvr>
                                        <p:cTn id="19" dur="1000" fill="hold"/>
                                        <p:tgtEl>
                                          <p:spTgt spid="30"/>
                                        </p:tgtEl>
                                        <p:attrNameLst>
                                          <p:attrName>ppt_w</p:attrName>
                                        </p:attrNameLst>
                                      </p:cBhvr>
                                      <p:tavLst>
                                        <p:tav tm="0">
                                          <p:val>
                                            <p:fltVal val="0"/>
                                          </p:val>
                                        </p:tav>
                                        <p:tav tm="100000">
                                          <p:val>
                                            <p:strVal val="#ppt_w"/>
                                          </p:val>
                                        </p:tav>
                                      </p:tavLst>
                                    </p:anim>
                                    <p:anim calcmode="lin" valueType="num">
                                      <p:cBhvr>
                                        <p:cTn id="20" dur="1000" fill="hold"/>
                                        <p:tgtEl>
                                          <p:spTgt spid="30"/>
                                        </p:tgtEl>
                                        <p:attrNameLst>
                                          <p:attrName>ppt_h</p:attrName>
                                        </p:attrNameLst>
                                      </p:cBhvr>
                                      <p:tavLst>
                                        <p:tav tm="0">
                                          <p:val>
                                            <p:fltVal val="0"/>
                                          </p:val>
                                        </p:tav>
                                        <p:tav tm="100000">
                                          <p:val>
                                            <p:strVal val="#ppt_h"/>
                                          </p:val>
                                        </p:tav>
                                      </p:tavLst>
                                    </p:anim>
                                    <p:anim calcmode="lin" valueType="num">
                                      <p:cBhvr>
                                        <p:cTn id="21"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0"/>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600"/>
                                  </p:stCondLst>
                                  <p:childTnLst>
                                    <p:set>
                                      <p:cBhvr>
                                        <p:cTn id="24" dur="1" fill="hold">
                                          <p:stCondLst>
                                            <p:cond delay="0"/>
                                          </p:stCondLst>
                                        </p:cTn>
                                        <p:tgtEl>
                                          <p:spTgt spid="33"/>
                                        </p:tgtEl>
                                        <p:attrNameLst>
                                          <p:attrName>style.visibility</p:attrName>
                                        </p:attrNameLst>
                                      </p:cBhvr>
                                      <p:to>
                                        <p:strVal val="visible"/>
                                      </p:to>
                                    </p:set>
                                    <p:anim calcmode="lin" valueType="num">
                                      <p:cBhvr>
                                        <p:cTn id="25" dur="1000" fill="hold"/>
                                        <p:tgtEl>
                                          <p:spTgt spid="33"/>
                                        </p:tgtEl>
                                        <p:attrNameLst>
                                          <p:attrName>ppt_w</p:attrName>
                                        </p:attrNameLst>
                                      </p:cBhvr>
                                      <p:tavLst>
                                        <p:tav tm="0">
                                          <p:val>
                                            <p:fltVal val="0"/>
                                          </p:val>
                                        </p:tav>
                                        <p:tav tm="100000">
                                          <p:val>
                                            <p:strVal val="#ppt_w"/>
                                          </p:val>
                                        </p:tav>
                                      </p:tavLst>
                                    </p:anim>
                                    <p:anim calcmode="lin" valueType="num">
                                      <p:cBhvr>
                                        <p:cTn id="26" dur="1000" fill="hold"/>
                                        <p:tgtEl>
                                          <p:spTgt spid="33"/>
                                        </p:tgtEl>
                                        <p:attrNameLst>
                                          <p:attrName>ppt_h</p:attrName>
                                        </p:attrNameLst>
                                      </p:cBhvr>
                                      <p:tavLst>
                                        <p:tav tm="0">
                                          <p:val>
                                            <p:fltVal val="0"/>
                                          </p:val>
                                        </p:tav>
                                        <p:tav tm="100000">
                                          <p:val>
                                            <p:strVal val="#ppt_h"/>
                                          </p:val>
                                        </p:tav>
                                      </p:tavLst>
                                    </p:anim>
                                    <p:anim calcmode="lin" valueType="num">
                                      <p:cBhvr>
                                        <p:cTn id="27"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33"/>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8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1000" fill="hold"/>
                                        <p:tgtEl>
                                          <p:spTgt spid="36"/>
                                        </p:tgtEl>
                                        <p:attrNameLst>
                                          <p:attrName>ppt_w</p:attrName>
                                        </p:attrNameLst>
                                      </p:cBhvr>
                                      <p:tavLst>
                                        <p:tav tm="0">
                                          <p:val>
                                            <p:fltVal val="0"/>
                                          </p:val>
                                        </p:tav>
                                        <p:tav tm="100000">
                                          <p:val>
                                            <p:strVal val="#ppt_w"/>
                                          </p:val>
                                        </p:tav>
                                      </p:tavLst>
                                    </p:anim>
                                    <p:anim calcmode="lin" valueType="num">
                                      <p:cBhvr>
                                        <p:cTn id="32" dur="1000" fill="hold"/>
                                        <p:tgtEl>
                                          <p:spTgt spid="36"/>
                                        </p:tgtEl>
                                        <p:attrNameLst>
                                          <p:attrName>ppt_h</p:attrName>
                                        </p:attrNameLst>
                                      </p:cBhvr>
                                      <p:tavLst>
                                        <p:tav tm="0">
                                          <p:val>
                                            <p:fltVal val="0"/>
                                          </p:val>
                                        </p:tav>
                                        <p:tav tm="100000">
                                          <p:val>
                                            <p:strVal val="#ppt_h"/>
                                          </p:val>
                                        </p:tav>
                                      </p:tavLst>
                                    </p:anim>
                                    <p:anim calcmode="lin" valueType="num">
                                      <p:cBhvr>
                                        <p:cTn id="33"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6"/>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10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fltVal val="0"/>
                                          </p:val>
                                        </p:tav>
                                        <p:tav tm="100000">
                                          <p:val>
                                            <p:strVal val="#ppt_w"/>
                                          </p:val>
                                        </p:tav>
                                      </p:tavLst>
                                    </p:anim>
                                    <p:anim calcmode="lin" valueType="num">
                                      <p:cBhvr>
                                        <p:cTn id="38" dur="1000" fill="hold"/>
                                        <p:tgtEl>
                                          <p:spTgt spid="39"/>
                                        </p:tgtEl>
                                        <p:attrNameLst>
                                          <p:attrName>ppt_h</p:attrName>
                                        </p:attrNameLst>
                                      </p:cBhvr>
                                      <p:tavLst>
                                        <p:tav tm="0">
                                          <p:val>
                                            <p:fltVal val="0"/>
                                          </p:val>
                                        </p:tav>
                                        <p:tav tm="100000">
                                          <p:val>
                                            <p:strVal val="#ppt_h"/>
                                          </p:val>
                                        </p:tav>
                                      </p:tavLst>
                                    </p:anim>
                                    <p:anim calcmode="lin" valueType="num">
                                      <p:cBhvr>
                                        <p:cTn id="39"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000"/>
                            </p:stCondLst>
                            <p:childTnLst>
                              <p:par>
                                <p:cTn id="42" presetID="2" presetClass="entr" presetSubtype="4"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ppt_x"/>
                                          </p:val>
                                        </p:tav>
                                        <p:tav tm="100000">
                                          <p:val>
                                            <p:strVal val="#ppt_x"/>
                                          </p:val>
                                        </p:tav>
                                      </p:tavLst>
                                    </p:anim>
                                    <p:anim calcmode="lin" valueType="num">
                                      <p:cBhvr additive="base">
                                        <p:cTn id="45" dur="500" fill="hold"/>
                                        <p:tgtEl>
                                          <p:spTgt spid="6"/>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additive="base">
                                        <p:cTn id="64" dur="500" fill="hold"/>
                                        <p:tgtEl>
                                          <p:spTgt spid="21"/>
                                        </p:tgtEl>
                                        <p:attrNameLst>
                                          <p:attrName>ppt_x</p:attrName>
                                        </p:attrNameLst>
                                      </p:cBhvr>
                                      <p:tavLst>
                                        <p:tav tm="0">
                                          <p:val>
                                            <p:strVal val="#ppt_x"/>
                                          </p:val>
                                        </p:tav>
                                        <p:tav tm="100000">
                                          <p:val>
                                            <p:strVal val="#ppt_x"/>
                                          </p:val>
                                        </p:tav>
                                      </p:tavLst>
                                    </p:anim>
                                    <p:anim calcmode="lin" valueType="num">
                                      <p:cBhvr additive="base">
                                        <p:cTn id="65" dur="500" fill="hold"/>
                                        <p:tgtEl>
                                          <p:spTgt spid="21"/>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fill="hold"/>
                                        <p:tgtEl>
                                          <p:spTgt spid="24"/>
                                        </p:tgtEl>
                                        <p:attrNameLst>
                                          <p:attrName>ppt_x</p:attrName>
                                        </p:attrNameLst>
                                      </p:cBhvr>
                                      <p:tavLst>
                                        <p:tav tm="0">
                                          <p:val>
                                            <p:strVal val="#ppt_x"/>
                                          </p:val>
                                        </p:tav>
                                        <p:tav tm="100000">
                                          <p:val>
                                            <p:strVal val="#ppt_x"/>
                                          </p:val>
                                        </p:tav>
                                      </p:tavLst>
                                    </p:anim>
                                    <p:anim calcmode="lin" valueType="num">
                                      <p:cBhvr additive="base">
                                        <p:cTn id="69" dur="500" fill="hold"/>
                                        <p:tgtEl>
                                          <p:spTgt spid="24"/>
                                        </p:tgtEl>
                                        <p:attrNameLst>
                                          <p:attrName>ppt_y</p:attrName>
                                        </p:attrNameLst>
                                      </p:cBhvr>
                                      <p:tavLst>
                                        <p:tav tm="0">
                                          <p:val>
                                            <p:strVal val="1+#ppt_h/2"/>
                                          </p:val>
                                        </p:tav>
                                        <p:tav tm="100000">
                                          <p:val>
                                            <p:strVal val="#ppt_y"/>
                                          </p:val>
                                        </p:tav>
                                      </p:tavLst>
                                    </p:anim>
                                  </p:childTnLst>
                                </p:cTn>
                              </p:par>
                              <p:par>
                                <p:cTn id="70" presetID="22" presetClass="entr" presetSubtype="8" fill="hold" grpId="0" nodeType="withEffect">
                                  <p:stCondLst>
                                    <p:cond delay="500"/>
                                  </p:stCondLst>
                                  <p:childTnLst>
                                    <p:set>
                                      <p:cBhvr>
                                        <p:cTn id="71" dur="1" fill="hold">
                                          <p:stCondLst>
                                            <p:cond delay="0"/>
                                          </p:stCondLst>
                                        </p:cTn>
                                        <p:tgtEl>
                                          <p:spTgt spid="43"/>
                                        </p:tgtEl>
                                        <p:attrNameLst>
                                          <p:attrName>style.visibility</p:attrName>
                                        </p:attrNameLst>
                                      </p:cBhvr>
                                      <p:to>
                                        <p:strVal val="visible"/>
                                      </p:to>
                                    </p:set>
                                    <p:animEffect transition="in" filter="wipe(left)">
                                      <p:cBhvr>
                                        <p:cTn id="72" dur="500"/>
                                        <p:tgtEl>
                                          <p:spTgt spid="43"/>
                                        </p:tgtEl>
                                      </p:cBhvr>
                                    </p:animEffect>
                                  </p:childTnLst>
                                </p:cTn>
                              </p:par>
                              <p:par>
                                <p:cTn id="73" presetID="22" presetClass="entr" presetSubtype="8" fill="hold" grpId="0" nodeType="withEffect">
                                  <p:stCondLst>
                                    <p:cond delay="1000"/>
                                  </p:stCondLst>
                                  <p:childTnLst>
                                    <p:set>
                                      <p:cBhvr>
                                        <p:cTn id="74" dur="1" fill="hold">
                                          <p:stCondLst>
                                            <p:cond delay="0"/>
                                          </p:stCondLst>
                                        </p:cTn>
                                        <p:tgtEl>
                                          <p:spTgt spid="44"/>
                                        </p:tgtEl>
                                        <p:attrNameLst>
                                          <p:attrName>style.visibility</p:attrName>
                                        </p:attrNameLst>
                                      </p:cBhvr>
                                      <p:to>
                                        <p:strVal val="visible"/>
                                      </p:to>
                                    </p:set>
                                    <p:animEffect transition="in" filter="wipe(left)">
                                      <p:cBhvr>
                                        <p:cTn id="7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grpSp>
        <p:nvGrpSpPr>
          <p:cNvPr id="3" name="组合 2"/>
          <p:cNvGrpSpPr/>
          <p:nvPr/>
        </p:nvGrpSpPr>
        <p:grpSpPr>
          <a:xfrm>
            <a:off x="11897654" y="4525377"/>
            <a:ext cx="2684283" cy="2678124"/>
            <a:chOff x="16999810" y="5112215"/>
            <a:chExt cx="3835403" cy="3835403"/>
          </a:xfrm>
        </p:grpSpPr>
        <p:graphicFrame>
          <p:nvGraphicFramePr>
            <p:cNvPr id="4" name="Chart 1388"/>
            <p:cNvGraphicFramePr/>
            <p:nvPr>
              <p:extLst>
                <p:ext uri="{D42A27DB-BD31-4B8C-83A1-F6EECF244321}">
                  <p14:modId xmlns:p14="http://schemas.microsoft.com/office/powerpoint/2010/main" val="1656719657"/>
                </p:ext>
              </p:extLst>
            </p:nvPr>
          </p:nvGraphicFramePr>
          <p:xfrm>
            <a:off x="16999810" y="5112215"/>
            <a:ext cx="3835403" cy="3835403"/>
          </p:xfrm>
          <a:graphic>
            <a:graphicData uri="http://schemas.openxmlformats.org/drawingml/2006/chart">
              <c:chart xmlns:c="http://schemas.openxmlformats.org/drawingml/2006/chart" xmlns:r="http://schemas.openxmlformats.org/officeDocument/2006/relationships" r:id="rId3"/>
            </a:graphicData>
          </a:graphic>
        </p:graphicFrame>
        <p:sp>
          <p:nvSpPr>
            <p:cNvPr id="5" name="Shape 1389"/>
            <p:cNvSpPr/>
            <p:nvPr/>
          </p:nvSpPr>
          <p:spPr>
            <a:xfrm>
              <a:off x="17333362" y="5426766"/>
              <a:ext cx="3175001" cy="3174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3F2"/>
            </a:solidFill>
            <a:ln w="25400">
              <a:solidFill>
                <a:srgbClr val="000000">
                  <a:alpha val="0"/>
                </a:srgbClr>
              </a:solidFill>
              <a:miter lim="400000"/>
            </a:ln>
          </p:spPr>
          <p:txBody>
            <a:bodyPr lIns="50800" tIns="50800" rIns="50800" bIns="50800" anchor="ctr"/>
            <a:lstStyle/>
            <a:p>
              <a:pPr lvl="0" algn="ctr">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 name="Shape 1390"/>
            <p:cNvSpPr/>
            <p:nvPr/>
          </p:nvSpPr>
          <p:spPr>
            <a:xfrm>
              <a:off x="17412098" y="6193376"/>
              <a:ext cx="3085208" cy="16561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defTabSz="825500">
                <a:defRPr sz="6000">
                  <a:solidFill>
                    <a:srgbClr val="9A9A9A"/>
                  </a:solidFill>
                  <a:latin typeface="Lato Light"/>
                  <a:ea typeface="Lato Light"/>
                  <a:cs typeface="Lato Light"/>
                  <a:sym typeface="Lato Light"/>
                </a:defRPr>
              </a:lvl1pPr>
            </a:lstStyle>
            <a:p>
              <a:pPr lvl="0" algn="ctr">
                <a:defRPr sz="1800">
                  <a:solidFill>
                    <a:srgbClr val="000000"/>
                  </a:solidFill>
                </a:defRPr>
              </a:pPr>
              <a:r>
                <a:rPr sz="4200"/>
                <a:t>30%</a:t>
              </a:r>
            </a:p>
          </p:txBody>
        </p:sp>
      </p:grpSp>
      <p:grpSp>
        <p:nvGrpSpPr>
          <p:cNvPr id="7" name="组合 6"/>
          <p:cNvGrpSpPr/>
          <p:nvPr/>
        </p:nvGrpSpPr>
        <p:grpSpPr>
          <a:xfrm>
            <a:off x="2500891" y="4525377"/>
            <a:ext cx="2684283" cy="2773781"/>
            <a:chOff x="3573366" y="5112215"/>
            <a:chExt cx="3835403" cy="3972396"/>
          </a:xfrm>
        </p:grpSpPr>
        <p:graphicFrame>
          <p:nvGraphicFramePr>
            <p:cNvPr id="8" name="Chart 1379"/>
            <p:cNvGraphicFramePr/>
            <p:nvPr>
              <p:extLst>
                <p:ext uri="{D42A27DB-BD31-4B8C-83A1-F6EECF244321}">
                  <p14:modId xmlns:p14="http://schemas.microsoft.com/office/powerpoint/2010/main" val="72732312"/>
                </p:ext>
              </p:extLst>
            </p:nvPr>
          </p:nvGraphicFramePr>
          <p:xfrm>
            <a:off x="3573366" y="5112215"/>
            <a:ext cx="3835403" cy="3835403"/>
          </p:xfrm>
          <a:graphic>
            <a:graphicData uri="http://schemas.openxmlformats.org/drawingml/2006/chart">
              <c:chart xmlns:c="http://schemas.openxmlformats.org/drawingml/2006/chart" xmlns:r="http://schemas.openxmlformats.org/officeDocument/2006/relationships" r:id="rId4"/>
            </a:graphicData>
          </a:graphic>
        </p:graphicFrame>
        <p:sp>
          <p:nvSpPr>
            <p:cNvPr id="9" name="Shape 1380"/>
            <p:cNvSpPr/>
            <p:nvPr/>
          </p:nvSpPr>
          <p:spPr>
            <a:xfrm>
              <a:off x="3875213" y="5425611"/>
              <a:ext cx="3175001" cy="3175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3F2"/>
            </a:solidFill>
            <a:ln w="25400">
              <a:solidFill>
                <a:srgbClr val="000000">
                  <a:alpha val="0"/>
                </a:srgbClr>
              </a:solidFill>
              <a:miter lim="400000"/>
            </a:ln>
          </p:spPr>
          <p:txBody>
            <a:bodyPr lIns="50800" tIns="50800" rIns="50800" bIns="50800" anchor="ctr"/>
            <a:lstStyle/>
            <a:p>
              <a:pPr lvl="0" algn="ctr">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 name="Shape 1381"/>
            <p:cNvSpPr/>
            <p:nvPr/>
          </p:nvSpPr>
          <p:spPr>
            <a:xfrm>
              <a:off x="3924370" y="6193376"/>
              <a:ext cx="3085208" cy="16561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defTabSz="825500">
                <a:defRPr sz="6000">
                  <a:solidFill>
                    <a:srgbClr val="9A9A9A"/>
                  </a:solidFill>
                  <a:latin typeface="Lato Light"/>
                  <a:ea typeface="Lato Light"/>
                  <a:cs typeface="Lato Light"/>
                  <a:sym typeface="Lato Light"/>
                </a:defRPr>
              </a:lvl1pPr>
            </a:lstStyle>
            <a:p>
              <a:pPr lvl="0" algn="ctr">
                <a:defRPr sz="1800">
                  <a:solidFill>
                    <a:srgbClr val="000000"/>
                  </a:solidFill>
                </a:defRPr>
              </a:pPr>
              <a:r>
                <a:rPr sz="4200" dirty="0"/>
                <a:t>20%</a:t>
              </a:r>
            </a:p>
          </p:txBody>
        </p:sp>
        <p:sp>
          <p:nvSpPr>
            <p:cNvPr id="11" name="Shape 1392"/>
            <p:cNvSpPr/>
            <p:nvPr/>
          </p:nvSpPr>
          <p:spPr>
            <a:xfrm>
              <a:off x="5145758" y="8260917"/>
              <a:ext cx="719195"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gn="ctr">
                <a:lnSpc>
                  <a:spcPct val="100000"/>
                </a:lnSpc>
                <a:defRPr sz="1800">
                  <a:solidFill>
                    <a:srgbClr val="000000"/>
                  </a:solidFill>
                </a:defRPr>
              </a:pPr>
              <a:r>
                <a:rPr sz="2800"/>
                <a:t></a:t>
              </a:r>
            </a:p>
          </p:txBody>
        </p:sp>
      </p:grpSp>
      <p:grpSp>
        <p:nvGrpSpPr>
          <p:cNvPr id="12" name="组合 11"/>
          <p:cNvGrpSpPr/>
          <p:nvPr/>
        </p:nvGrpSpPr>
        <p:grpSpPr>
          <a:xfrm>
            <a:off x="5626624" y="4525377"/>
            <a:ext cx="2684283" cy="2773781"/>
            <a:chOff x="8039529" y="5112215"/>
            <a:chExt cx="3835403" cy="3972396"/>
          </a:xfrm>
        </p:grpSpPr>
        <p:graphicFrame>
          <p:nvGraphicFramePr>
            <p:cNvPr id="13" name="Chart 1382"/>
            <p:cNvGraphicFramePr/>
            <p:nvPr>
              <p:extLst>
                <p:ext uri="{D42A27DB-BD31-4B8C-83A1-F6EECF244321}">
                  <p14:modId xmlns:p14="http://schemas.microsoft.com/office/powerpoint/2010/main" val="1662537837"/>
                </p:ext>
              </p:extLst>
            </p:nvPr>
          </p:nvGraphicFramePr>
          <p:xfrm>
            <a:off x="8039529" y="5112215"/>
            <a:ext cx="3835403" cy="3835403"/>
          </p:xfrm>
          <a:graphic>
            <a:graphicData uri="http://schemas.openxmlformats.org/drawingml/2006/chart">
              <c:chart xmlns:c="http://schemas.openxmlformats.org/drawingml/2006/chart" xmlns:r="http://schemas.openxmlformats.org/officeDocument/2006/relationships" r:id="rId5"/>
            </a:graphicData>
          </a:graphic>
        </p:graphicFrame>
        <p:sp>
          <p:nvSpPr>
            <p:cNvPr id="14" name="Shape 1383"/>
            <p:cNvSpPr/>
            <p:nvPr/>
          </p:nvSpPr>
          <p:spPr>
            <a:xfrm>
              <a:off x="8373085" y="5464866"/>
              <a:ext cx="3175001" cy="3174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3F2"/>
            </a:solidFill>
            <a:ln w="25400">
              <a:solidFill>
                <a:srgbClr val="000000">
                  <a:alpha val="0"/>
                </a:srgbClr>
              </a:solidFill>
              <a:miter lim="400000"/>
            </a:ln>
          </p:spPr>
          <p:txBody>
            <a:bodyPr lIns="50800" tIns="50800" rIns="50800" bIns="50800" anchor="ctr"/>
            <a:lstStyle/>
            <a:p>
              <a:pPr lvl="0" algn="ctr">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 name="Shape 1384"/>
            <p:cNvSpPr/>
            <p:nvPr/>
          </p:nvSpPr>
          <p:spPr>
            <a:xfrm>
              <a:off x="8489925" y="6193376"/>
              <a:ext cx="3085207" cy="16561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defTabSz="825500">
                <a:defRPr sz="6000">
                  <a:solidFill>
                    <a:srgbClr val="9A9A9A"/>
                  </a:solidFill>
                  <a:latin typeface="Lato Light"/>
                  <a:ea typeface="Lato Light"/>
                  <a:cs typeface="Lato Light"/>
                  <a:sym typeface="Lato Light"/>
                </a:defRPr>
              </a:lvl1pPr>
            </a:lstStyle>
            <a:p>
              <a:pPr lvl="0" algn="ctr">
                <a:defRPr sz="1800">
                  <a:solidFill>
                    <a:srgbClr val="000000"/>
                  </a:solidFill>
                </a:defRPr>
              </a:pPr>
              <a:r>
                <a:rPr sz="4200"/>
                <a:t>50%</a:t>
              </a:r>
            </a:p>
          </p:txBody>
        </p:sp>
        <p:sp>
          <p:nvSpPr>
            <p:cNvPr id="16" name="Shape 1396"/>
            <p:cNvSpPr/>
            <p:nvPr/>
          </p:nvSpPr>
          <p:spPr>
            <a:xfrm>
              <a:off x="9651047" y="8260917"/>
              <a:ext cx="719194"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gn="ctr">
                <a:lnSpc>
                  <a:spcPct val="100000"/>
                </a:lnSpc>
                <a:defRPr sz="1800">
                  <a:solidFill>
                    <a:srgbClr val="000000"/>
                  </a:solidFill>
                </a:defRPr>
              </a:pPr>
              <a:r>
                <a:rPr sz="2800"/>
                <a:t></a:t>
              </a:r>
            </a:p>
          </p:txBody>
        </p:sp>
      </p:grpSp>
      <p:grpSp>
        <p:nvGrpSpPr>
          <p:cNvPr id="17" name="组合 16"/>
          <p:cNvGrpSpPr/>
          <p:nvPr/>
        </p:nvGrpSpPr>
        <p:grpSpPr>
          <a:xfrm>
            <a:off x="8760963" y="4525377"/>
            <a:ext cx="2684283" cy="2791517"/>
            <a:chOff x="12517989" y="5112215"/>
            <a:chExt cx="3835403" cy="3997796"/>
          </a:xfrm>
        </p:grpSpPr>
        <p:graphicFrame>
          <p:nvGraphicFramePr>
            <p:cNvPr id="18" name="Chart 1385"/>
            <p:cNvGraphicFramePr/>
            <p:nvPr>
              <p:extLst>
                <p:ext uri="{D42A27DB-BD31-4B8C-83A1-F6EECF244321}">
                  <p14:modId xmlns:p14="http://schemas.microsoft.com/office/powerpoint/2010/main" val="1287902586"/>
                </p:ext>
              </p:extLst>
            </p:nvPr>
          </p:nvGraphicFramePr>
          <p:xfrm>
            <a:off x="12517989" y="5112215"/>
            <a:ext cx="3835403" cy="3835403"/>
          </p:xfrm>
          <a:graphic>
            <a:graphicData uri="http://schemas.openxmlformats.org/drawingml/2006/chart">
              <c:chart xmlns:c="http://schemas.openxmlformats.org/drawingml/2006/chart" xmlns:r="http://schemas.openxmlformats.org/officeDocument/2006/relationships" r:id="rId6"/>
            </a:graphicData>
          </a:graphic>
        </p:graphicFrame>
        <p:sp>
          <p:nvSpPr>
            <p:cNvPr id="19" name="Shape 1386"/>
            <p:cNvSpPr/>
            <p:nvPr/>
          </p:nvSpPr>
          <p:spPr>
            <a:xfrm>
              <a:off x="12864247" y="5464866"/>
              <a:ext cx="3175001" cy="3174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3F2"/>
            </a:solidFill>
            <a:ln w="25400">
              <a:solidFill>
                <a:srgbClr val="000000">
                  <a:alpha val="0"/>
                </a:srgbClr>
              </a:solidFill>
              <a:miter lim="400000"/>
            </a:ln>
          </p:spPr>
          <p:txBody>
            <a:bodyPr lIns="50800" tIns="50800" rIns="50800" bIns="50800" anchor="ctr"/>
            <a:lstStyle/>
            <a:p>
              <a:pPr lvl="0" algn="ctr">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 name="Shape 1387"/>
            <p:cNvSpPr/>
            <p:nvPr/>
          </p:nvSpPr>
          <p:spPr>
            <a:xfrm>
              <a:off x="12904883" y="6193376"/>
              <a:ext cx="3085208" cy="16561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defTabSz="825500">
                <a:defRPr sz="6000">
                  <a:solidFill>
                    <a:srgbClr val="9A9A9A"/>
                  </a:solidFill>
                  <a:latin typeface="Lato Light"/>
                  <a:ea typeface="Lato Light"/>
                  <a:cs typeface="Lato Light"/>
                  <a:sym typeface="Lato Light"/>
                </a:defRPr>
              </a:lvl1pPr>
            </a:lstStyle>
            <a:p>
              <a:pPr lvl="0" algn="ctr">
                <a:defRPr sz="1800">
                  <a:solidFill>
                    <a:srgbClr val="000000"/>
                  </a:solidFill>
                </a:defRPr>
              </a:pPr>
              <a:r>
                <a:rPr sz="4200"/>
                <a:t>70%</a:t>
              </a:r>
            </a:p>
          </p:txBody>
        </p:sp>
        <p:sp>
          <p:nvSpPr>
            <p:cNvPr id="21" name="Shape 1400"/>
            <p:cNvSpPr/>
            <p:nvPr/>
          </p:nvSpPr>
          <p:spPr>
            <a:xfrm>
              <a:off x="14097960" y="8286317"/>
              <a:ext cx="719195"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gn="ctr">
                <a:lnSpc>
                  <a:spcPct val="100000"/>
                </a:lnSpc>
                <a:defRPr sz="1800">
                  <a:solidFill>
                    <a:srgbClr val="000000"/>
                  </a:solidFill>
                </a:defRPr>
              </a:pPr>
              <a:r>
                <a:rPr sz="2800"/>
                <a:t></a:t>
              </a:r>
            </a:p>
          </p:txBody>
        </p:sp>
      </p:grpSp>
      <p:sp>
        <p:nvSpPr>
          <p:cNvPr id="22" name="Shape 1204"/>
          <p:cNvSpPr/>
          <p:nvPr/>
        </p:nvSpPr>
        <p:spPr>
          <a:xfrm>
            <a:off x="1194440" y="3050154"/>
            <a:ext cx="14672839" cy="10464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l" defTabSz="452872">
              <a:spcBef>
                <a:spcPts val="1189"/>
              </a:spcBef>
              <a:defRPr sz="1800"/>
            </a:pP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volutpat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quis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venenatis</a:t>
            </a:r>
            <a:r>
              <a:rPr sz="1700" dirty="0">
                <a:solidFill>
                  <a:schemeClr val="tx2"/>
                </a:solidFill>
                <a:latin typeface="微软雅黑" pitchFamily="34" charset="-122"/>
                <a:ea typeface="微软雅黑" pitchFamily="34" charset="-122"/>
                <a:cs typeface="Lato"/>
                <a:sym typeface="Lato"/>
              </a:rPr>
              <a:t> non, </a:t>
            </a:r>
            <a:r>
              <a:rPr sz="1700" dirty="0" err="1">
                <a:solidFill>
                  <a:schemeClr val="tx2"/>
                </a:solidFill>
                <a:latin typeface="微软雅黑" pitchFamily="34" charset="-122"/>
                <a:ea typeface="微软雅黑" pitchFamily="34" charset="-122"/>
                <a:cs typeface="Lato"/>
                <a:sym typeface="Lato"/>
              </a:rPr>
              <a:t>adipiscing</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quis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orci</a:t>
            </a:r>
            <a:r>
              <a:rPr sz="1700" dirty="0">
                <a:solidFill>
                  <a:schemeClr val="tx2"/>
                </a:solidFill>
                <a:latin typeface="微软雅黑" pitchFamily="34" charset="-122"/>
                <a:ea typeface="微软雅黑" pitchFamily="34" charset="-122"/>
                <a:cs typeface="Lato"/>
                <a:sym typeface="Lato"/>
              </a:rPr>
              <a:t>. Integer </a:t>
            </a:r>
            <a:r>
              <a:rPr sz="1700" dirty="0" err="1">
                <a:solidFill>
                  <a:schemeClr val="tx2"/>
                </a:solidFill>
                <a:latin typeface="微软雅黑" pitchFamily="34" charset="-122"/>
                <a:ea typeface="微软雅黑" pitchFamily="34" charset="-122"/>
                <a:cs typeface="Lato"/>
                <a:sym typeface="Lato"/>
              </a:rPr>
              <a:t>condimentum</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leo</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erat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ultrices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mollis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Nunc</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ut</a:t>
            </a:r>
            <a:r>
              <a:rPr sz="1700" dirty="0">
                <a:solidFill>
                  <a:schemeClr val="tx2"/>
                </a:solidFill>
                <a:latin typeface="微软雅黑" pitchFamily="34" charset="-122"/>
                <a:ea typeface="微软雅黑" pitchFamily="34" charset="-122"/>
                <a:cs typeface="Lato"/>
                <a:sym typeface="Lato"/>
              </a:rPr>
              <a:t> quam </a:t>
            </a:r>
            <a:r>
              <a:rPr sz="1700" dirty="0" err="1">
                <a:solidFill>
                  <a:schemeClr val="tx2"/>
                </a:solidFill>
                <a:latin typeface="微软雅黑" pitchFamily="34" charset="-122"/>
                <a:ea typeface="微软雅黑" pitchFamily="34" charset="-122"/>
                <a:cs typeface="Lato"/>
                <a:sym typeface="Lato"/>
              </a:rPr>
              <a:t>adipiscing</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elementum</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enim</a:t>
            </a:r>
            <a:r>
              <a:rPr sz="1700" dirty="0">
                <a:solidFill>
                  <a:schemeClr val="tx2"/>
                </a:solidFill>
                <a:latin typeface="微软雅黑" pitchFamily="34" charset="-122"/>
                <a:ea typeface="微软雅黑" pitchFamily="34" charset="-122"/>
                <a:cs typeface="Lato"/>
                <a:sym typeface="Lato"/>
              </a:rPr>
              <a:t> ac, </a:t>
            </a:r>
            <a:r>
              <a:rPr sz="1700" dirty="0" err="1">
                <a:solidFill>
                  <a:schemeClr val="tx2"/>
                </a:solidFill>
                <a:latin typeface="微软雅黑" pitchFamily="34" charset="-122"/>
                <a:ea typeface="微软雅黑" pitchFamily="34" charset="-122"/>
                <a:cs typeface="Lato"/>
                <a:sym typeface="Lato"/>
              </a:rPr>
              <a:t>ullamcorper</a:t>
            </a:r>
            <a:r>
              <a:rPr sz="1700" dirty="0">
                <a:solidFill>
                  <a:schemeClr val="tx2"/>
                </a:solidFill>
                <a:latin typeface="微软雅黑" pitchFamily="34" charset="-122"/>
                <a:ea typeface="微软雅黑" pitchFamily="34" charset="-122"/>
                <a:cs typeface="Lato"/>
                <a:sym typeface="Lato"/>
              </a:rPr>
              <a:t> magna. </a:t>
            </a:r>
            <a:r>
              <a:rPr sz="1700" dirty="0" err="1">
                <a:solidFill>
                  <a:schemeClr val="tx2"/>
                </a:solidFill>
                <a:latin typeface="微软雅黑" pitchFamily="34" charset="-122"/>
                <a:ea typeface="微软雅黑" pitchFamily="34" charset="-122"/>
                <a:cs typeface="Lato"/>
                <a:sym typeface="Lato"/>
              </a:rPr>
              <a:t>Curabitur</a:t>
            </a:r>
            <a:r>
              <a:rPr sz="1700" dirty="0">
                <a:solidFill>
                  <a:schemeClr val="tx2"/>
                </a:solidFill>
                <a:latin typeface="微软雅黑" pitchFamily="34" charset="-122"/>
                <a:ea typeface="微软雅黑" pitchFamily="34" charset="-122"/>
                <a:cs typeface="Lato"/>
                <a:sym typeface="Lato"/>
              </a:rPr>
              <a:t> a </a:t>
            </a:r>
            <a:r>
              <a:rPr sz="1700" dirty="0" err="1">
                <a:solidFill>
                  <a:schemeClr val="tx2"/>
                </a:solidFill>
                <a:latin typeface="微软雅黑" pitchFamily="34" charset="-122"/>
                <a:ea typeface="微软雅黑" pitchFamily="34" charset="-122"/>
                <a:cs typeface="Lato"/>
                <a:sym typeface="Lato"/>
              </a:rPr>
              <a:t>felis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eu</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tellus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tincidunt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rhoncus</a:t>
            </a:r>
            <a:r>
              <a:rPr sz="1700" dirty="0">
                <a:solidFill>
                  <a:schemeClr val="tx2"/>
                </a:solidFill>
                <a:latin typeface="微软雅黑" pitchFamily="34" charset="-122"/>
                <a:ea typeface="微软雅黑" pitchFamily="34" charset="-122"/>
                <a:cs typeface="Lato"/>
                <a:sym typeface="Lato"/>
              </a:rPr>
              <a:t>.</a:t>
            </a:r>
          </a:p>
        </p:txBody>
      </p:sp>
      <p:grpSp>
        <p:nvGrpSpPr>
          <p:cNvPr id="23" name="组合 22"/>
          <p:cNvGrpSpPr/>
          <p:nvPr/>
        </p:nvGrpSpPr>
        <p:grpSpPr>
          <a:xfrm>
            <a:off x="2176757" y="7719528"/>
            <a:ext cx="3288742" cy="1713744"/>
            <a:chOff x="3110231" y="9686633"/>
            <a:chExt cx="4699077" cy="2454293"/>
          </a:xfrm>
        </p:grpSpPr>
        <p:sp>
          <p:nvSpPr>
            <p:cNvPr id="24" name="Shape 1393"/>
            <p:cNvSpPr/>
            <p:nvPr/>
          </p:nvSpPr>
          <p:spPr>
            <a:xfrm>
              <a:off x="3110231" y="9686633"/>
              <a:ext cx="4699077"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a:solidFill>
                    <a:schemeClr val="tx2"/>
                  </a:solidFill>
                </a:rPr>
                <a:t>Title Example</a:t>
              </a:r>
            </a:p>
          </p:txBody>
        </p:sp>
        <p:sp>
          <p:nvSpPr>
            <p:cNvPr id="25" name="矩形 24"/>
            <p:cNvSpPr/>
            <p:nvPr/>
          </p:nvSpPr>
          <p:spPr>
            <a:xfrm>
              <a:off x="3190913" y="10510062"/>
              <a:ext cx="4515081" cy="1630864"/>
            </a:xfrm>
            <a:prstGeom prst="rect">
              <a:avLst/>
            </a:prstGeom>
          </p:spPr>
          <p:txBody>
            <a:bodyPr wrap="square">
              <a:spAutoFit/>
            </a:bodyPr>
            <a:lstStyle/>
            <a:p>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grpSp>
      <p:grpSp>
        <p:nvGrpSpPr>
          <p:cNvPr id="26" name="组合 25"/>
          <p:cNvGrpSpPr/>
          <p:nvPr/>
        </p:nvGrpSpPr>
        <p:grpSpPr>
          <a:xfrm>
            <a:off x="5454911" y="7719528"/>
            <a:ext cx="3159969" cy="1713744"/>
            <a:chOff x="7794179" y="9686633"/>
            <a:chExt cx="4515081" cy="2454293"/>
          </a:xfrm>
        </p:grpSpPr>
        <p:sp>
          <p:nvSpPr>
            <p:cNvPr id="27" name="Shape 1397"/>
            <p:cNvSpPr/>
            <p:nvPr/>
          </p:nvSpPr>
          <p:spPr>
            <a:xfrm>
              <a:off x="8233739" y="9686633"/>
              <a:ext cx="3564236"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a:solidFill>
                    <a:schemeClr val="tx2"/>
                  </a:solidFill>
                </a:rPr>
                <a:t>Title Example</a:t>
              </a:r>
            </a:p>
          </p:txBody>
        </p:sp>
        <p:sp>
          <p:nvSpPr>
            <p:cNvPr id="28" name="矩形 27"/>
            <p:cNvSpPr/>
            <p:nvPr/>
          </p:nvSpPr>
          <p:spPr>
            <a:xfrm>
              <a:off x="7794179" y="10510062"/>
              <a:ext cx="4515081" cy="1630864"/>
            </a:xfrm>
            <a:prstGeom prst="rect">
              <a:avLst/>
            </a:prstGeom>
          </p:spPr>
          <p:txBody>
            <a:bodyPr wrap="square">
              <a:spAutoFit/>
            </a:bodyPr>
            <a:lstStyle/>
            <a:p>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grpSp>
      <p:grpSp>
        <p:nvGrpSpPr>
          <p:cNvPr id="29" name="组合 28"/>
          <p:cNvGrpSpPr/>
          <p:nvPr/>
        </p:nvGrpSpPr>
        <p:grpSpPr>
          <a:xfrm>
            <a:off x="8708158" y="7719528"/>
            <a:ext cx="3159969" cy="1713744"/>
            <a:chOff x="12442540" y="9686633"/>
            <a:chExt cx="4515081" cy="2454293"/>
          </a:xfrm>
        </p:grpSpPr>
        <p:sp>
          <p:nvSpPr>
            <p:cNvPr id="30" name="Shape 1401"/>
            <p:cNvSpPr/>
            <p:nvPr/>
          </p:nvSpPr>
          <p:spPr>
            <a:xfrm>
              <a:off x="12655252" y="9686633"/>
              <a:ext cx="3564236"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a:solidFill>
                    <a:schemeClr val="tx2"/>
                  </a:solidFill>
                </a:rPr>
                <a:t>Title Example</a:t>
              </a:r>
            </a:p>
          </p:txBody>
        </p:sp>
        <p:sp>
          <p:nvSpPr>
            <p:cNvPr id="31" name="矩形 30"/>
            <p:cNvSpPr/>
            <p:nvPr/>
          </p:nvSpPr>
          <p:spPr>
            <a:xfrm>
              <a:off x="12442540" y="10510062"/>
              <a:ext cx="4515081" cy="1630864"/>
            </a:xfrm>
            <a:prstGeom prst="rect">
              <a:avLst/>
            </a:prstGeom>
          </p:spPr>
          <p:txBody>
            <a:bodyPr wrap="square">
              <a:spAutoFit/>
            </a:bodyPr>
            <a:lstStyle/>
            <a:p>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grpSp>
      <p:grpSp>
        <p:nvGrpSpPr>
          <p:cNvPr id="32" name="组合 31"/>
          <p:cNvGrpSpPr/>
          <p:nvPr/>
        </p:nvGrpSpPr>
        <p:grpSpPr>
          <a:xfrm>
            <a:off x="11886116" y="7719528"/>
            <a:ext cx="3159969" cy="1713744"/>
            <a:chOff x="16983325" y="9686633"/>
            <a:chExt cx="4515081" cy="2454293"/>
          </a:xfrm>
        </p:grpSpPr>
        <p:sp>
          <p:nvSpPr>
            <p:cNvPr id="33" name="Shape 1405"/>
            <p:cNvSpPr/>
            <p:nvPr/>
          </p:nvSpPr>
          <p:spPr>
            <a:xfrm>
              <a:off x="17172584" y="9686633"/>
              <a:ext cx="3564236" cy="3966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a:solidFill>
                    <a:schemeClr val="tx2"/>
                  </a:solidFill>
                </a:rPr>
                <a:t>Title Example</a:t>
              </a:r>
            </a:p>
          </p:txBody>
        </p:sp>
        <p:sp>
          <p:nvSpPr>
            <p:cNvPr id="34" name="矩形 33"/>
            <p:cNvSpPr/>
            <p:nvPr/>
          </p:nvSpPr>
          <p:spPr>
            <a:xfrm>
              <a:off x="16983325" y="10510062"/>
              <a:ext cx="4515081" cy="1630864"/>
            </a:xfrm>
            <a:prstGeom prst="rect">
              <a:avLst/>
            </a:prstGeom>
          </p:spPr>
          <p:txBody>
            <a:bodyPr wrap="square">
              <a:spAutoFit/>
            </a:bodyPr>
            <a:lstStyle/>
            <a:p>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grpSp>
      <p:sp>
        <p:nvSpPr>
          <p:cNvPr id="35" name="Shape 1391"/>
          <p:cNvSpPr/>
          <p:nvPr/>
        </p:nvSpPr>
        <p:spPr>
          <a:xfrm>
            <a:off x="3427364" y="6619073"/>
            <a:ext cx="831338" cy="829431"/>
          </a:xfrm>
          <a:prstGeom prst="roundRect">
            <a:avLst>
              <a:gd name="adj" fmla="val 50000"/>
            </a:avLst>
          </a:prstGeom>
          <a:solidFill>
            <a:schemeClr val="accent2"/>
          </a:solidFill>
          <a:ln w="12700">
            <a:miter lim="400000"/>
          </a:ln>
        </p:spPr>
        <p:txBody>
          <a:bodyPr lIns="0" tIns="0" rIns="0" bIns="0" anchor="ctr"/>
          <a:lstStyle/>
          <a:p>
            <a:pPr lvl="0" algn="ctr">
              <a:defRPr sz="3200">
                <a:solidFill>
                  <a:srgbClr val="FFFFFF"/>
                </a:solidFill>
              </a:defRPr>
            </a:pPr>
            <a:endParaRPr/>
          </a:p>
        </p:txBody>
      </p:sp>
      <p:sp>
        <p:nvSpPr>
          <p:cNvPr id="36" name="Shape 1395"/>
          <p:cNvSpPr/>
          <p:nvPr/>
        </p:nvSpPr>
        <p:spPr>
          <a:xfrm>
            <a:off x="6616033" y="6619073"/>
            <a:ext cx="831338" cy="829431"/>
          </a:xfrm>
          <a:prstGeom prst="roundRect">
            <a:avLst>
              <a:gd name="adj" fmla="val 50000"/>
            </a:avLst>
          </a:prstGeom>
          <a:solidFill>
            <a:schemeClr val="accent5"/>
          </a:solidFill>
          <a:ln w="12700">
            <a:miter lim="400000"/>
          </a:ln>
        </p:spPr>
        <p:txBody>
          <a:bodyPr lIns="0" tIns="0" rIns="0" bIns="0" anchor="ctr"/>
          <a:lstStyle/>
          <a:p>
            <a:pPr lvl="0" algn="ctr">
              <a:defRPr sz="3200">
                <a:solidFill>
                  <a:srgbClr val="FFFFFF"/>
                </a:solidFill>
              </a:defRPr>
            </a:pPr>
            <a:endParaRPr/>
          </a:p>
        </p:txBody>
      </p:sp>
      <p:sp>
        <p:nvSpPr>
          <p:cNvPr id="37" name="Shape 1399"/>
          <p:cNvSpPr/>
          <p:nvPr/>
        </p:nvSpPr>
        <p:spPr>
          <a:xfrm>
            <a:off x="9710515" y="6619073"/>
            <a:ext cx="831339" cy="829431"/>
          </a:xfrm>
          <a:prstGeom prst="roundRect">
            <a:avLst>
              <a:gd name="adj" fmla="val 50000"/>
            </a:avLst>
          </a:prstGeom>
          <a:solidFill>
            <a:schemeClr val="accent6"/>
          </a:solidFill>
          <a:ln w="12700">
            <a:miter lim="400000"/>
          </a:ln>
        </p:spPr>
        <p:txBody>
          <a:bodyPr lIns="0" tIns="0" rIns="0" bIns="0" anchor="ctr"/>
          <a:lstStyle/>
          <a:p>
            <a:pPr lvl="0" algn="ctr">
              <a:defRPr sz="3200">
                <a:solidFill>
                  <a:srgbClr val="FFFFFF"/>
                </a:solidFill>
              </a:defRPr>
            </a:pPr>
            <a:endParaRPr/>
          </a:p>
        </p:txBody>
      </p:sp>
      <p:sp>
        <p:nvSpPr>
          <p:cNvPr id="38" name="Shape 1403"/>
          <p:cNvSpPr/>
          <p:nvPr/>
        </p:nvSpPr>
        <p:spPr>
          <a:xfrm>
            <a:off x="12872058" y="6619073"/>
            <a:ext cx="831339" cy="829431"/>
          </a:xfrm>
          <a:prstGeom prst="roundRect">
            <a:avLst>
              <a:gd name="adj" fmla="val 50000"/>
            </a:avLst>
          </a:prstGeom>
          <a:solidFill>
            <a:schemeClr val="accent3"/>
          </a:solidFill>
          <a:ln w="12700">
            <a:miter lim="400000"/>
          </a:ln>
        </p:spPr>
        <p:txBody>
          <a:bodyPr lIns="0" tIns="0" rIns="0" bIns="0" anchor="ctr"/>
          <a:lstStyle/>
          <a:p>
            <a:pPr lvl="0" algn="ctr">
              <a:defRPr sz="3200">
                <a:solidFill>
                  <a:srgbClr val="FFFFFF"/>
                </a:solidFill>
              </a:defRPr>
            </a:pPr>
            <a:endParaRPr/>
          </a:p>
        </p:txBody>
      </p:sp>
      <p:sp>
        <p:nvSpPr>
          <p:cNvPr id="39" name="TextBox 38"/>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2"/>
                </a:solidFill>
                <a:latin typeface="微软雅黑" pitchFamily="34" charset="-122"/>
                <a:ea typeface="微软雅黑" pitchFamily="34" charset="-122"/>
              </a:rPr>
              <a:t>备用图表</a:t>
            </a:r>
            <a:endParaRPr lang="id-ID" sz="6000" dirty="0">
              <a:solidFill>
                <a:schemeClr val="tx2"/>
              </a:solidFill>
              <a:latin typeface="微软雅黑" pitchFamily="34" charset="-122"/>
              <a:ea typeface="微软雅黑" pitchFamily="34" charset="-122"/>
            </a:endParaRPr>
          </a:p>
        </p:txBody>
      </p:sp>
      <p:sp>
        <p:nvSpPr>
          <p:cNvPr id="40"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2"/>
                </a:solidFill>
                <a:latin typeface="+mn-lt"/>
                <a:ea typeface="Roboto" panose="02000000000000000000" pitchFamily="2" charset="0"/>
              </a:rPr>
              <a:t>Put a relevant subtitle in this line</a:t>
            </a:r>
          </a:p>
        </p:txBody>
      </p:sp>
    </p:spTree>
    <p:extLst>
      <p:ext uri="{BB962C8B-B14F-4D97-AF65-F5344CB8AC3E}">
        <p14:creationId xmlns:p14="http://schemas.microsoft.com/office/powerpoint/2010/main" val="367617149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wheel(1)">
                                      <p:cBhvr>
                                        <p:cTn id="10" dur="2000"/>
                                        <p:tgtEl>
                                          <p:spTgt spid="12"/>
                                        </p:tgtEl>
                                      </p:cBhvr>
                                    </p:animEffect>
                                  </p:childTnLst>
                                </p:cTn>
                              </p:par>
                              <p:par>
                                <p:cTn id="11" presetID="21" presetClass="entr" presetSubtype="1" fill="hold" nodeType="withEffect">
                                  <p:stCondLst>
                                    <p:cond delay="500"/>
                                  </p:stCondLst>
                                  <p:childTnLst>
                                    <p:set>
                                      <p:cBhvr>
                                        <p:cTn id="12" dur="1" fill="hold">
                                          <p:stCondLst>
                                            <p:cond delay="0"/>
                                          </p:stCondLst>
                                        </p:cTn>
                                        <p:tgtEl>
                                          <p:spTgt spid="17"/>
                                        </p:tgtEl>
                                        <p:attrNameLst>
                                          <p:attrName>style.visibility</p:attrName>
                                        </p:attrNameLst>
                                      </p:cBhvr>
                                      <p:to>
                                        <p:strVal val="visible"/>
                                      </p:to>
                                    </p:set>
                                    <p:animEffect transition="in" filter="wheel(1)">
                                      <p:cBhvr>
                                        <p:cTn id="13" dur="2000"/>
                                        <p:tgtEl>
                                          <p:spTgt spid="17"/>
                                        </p:tgtEl>
                                      </p:cBhvr>
                                    </p:animEffect>
                                  </p:childTnLst>
                                </p:cTn>
                              </p:par>
                              <p:par>
                                <p:cTn id="14" presetID="21" presetClass="entr" presetSubtype="1" fill="hold" nodeType="withEffect">
                                  <p:stCondLst>
                                    <p:cond delay="750"/>
                                  </p:stCondLst>
                                  <p:childTnLst>
                                    <p:set>
                                      <p:cBhvr>
                                        <p:cTn id="15" dur="1" fill="hold">
                                          <p:stCondLst>
                                            <p:cond delay="0"/>
                                          </p:stCondLst>
                                        </p:cTn>
                                        <p:tgtEl>
                                          <p:spTgt spid="3"/>
                                        </p:tgtEl>
                                        <p:attrNameLst>
                                          <p:attrName>style.visibility</p:attrName>
                                        </p:attrNameLst>
                                      </p:cBhvr>
                                      <p:to>
                                        <p:strVal val="visible"/>
                                      </p:to>
                                    </p:set>
                                    <p:animEffect transition="in" filter="wheel(1)">
                                      <p:cBhvr>
                                        <p:cTn id="16" dur="2000"/>
                                        <p:tgtEl>
                                          <p:spTgt spid="3"/>
                                        </p:tgtEl>
                                      </p:cBhvr>
                                    </p:animEffect>
                                  </p:childTnLst>
                                </p:cTn>
                              </p:par>
                            </p:childTnLst>
                          </p:cTn>
                        </p:par>
                        <p:par>
                          <p:cTn id="17" fill="hold">
                            <p:stCondLst>
                              <p:cond delay="2750"/>
                            </p:stCondLst>
                            <p:childTnLst>
                              <p:par>
                                <p:cTn id="18" presetID="53" presetClass="entr" presetSubtype="52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anim calcmode="lin" valueType="num">
                                      <p:cBhvr>
                                        <p:cTn id="23" dur="500" fill="hold"/>
                                        <p:tgtEl>
                                          <p:spTgt spid="35"/>
                                        </p:tgtEl>
                                        <p:attrNameLst>
                                          <p:attrName>ppt_x</p:attrName>
                                        </p:attrNameLst>
                                      </p:cBhvr>
                                      <p:tavLst>
                                        <p:tav tm="0">
                                          <p:val>
                                            <p:fltVal val="0.5"/>
                                          </p:val>
                                        </p:tav>
                                        <p:tav tm="100000">
                                          <p:val>
                                            <p:strVal val="#ppt_x"/>
                                          </p:val>
                                        </p:tav>
                                      </p:tavLst>
                                    </p:anim>
                                    <p:anim calcmode="lin" valueType="num">
                                      <p:cBhvr>
                                        <p:cTn id="24" dur="500" fill="hold"/>
                                        <p:tgtEl>
                                          <p:spTgt spid="35"/>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2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anim calcmode="lin" valueType="num">
                                      <p:cBhvr>
                                        <p:cTn id="30" dur="500" fill="hold"/>
                                        <p:tgtEl>
                                          <p:spTgt spid="36"/>
                                        </p:tgtEl>
                                        <p:attrNameLst>
                                          <p:attrName>ppt_x</p:attrName>
                                        </p:attrNameLst>
                                      </p:cBhvr>
                                      <p:tavLst>
                                        <p:tav tm="0">
                                          <p:val>
                                            <p:fltVal val="0.5"/>
                                          </p:val>
                                        </p:tav>
                                        <p:tav tm="100000">
                                          <p:val>
                                            <p:strVal val="#ppt_x"/>
                                          </p:val>
                                        </p:tav>
                                      </p:tavLst>
                                    </p:anim>
                                    <p:anim calcmode="lin" valueType="num">
                                      <p:cBhvr>
                                        <p:cTn id="31" dur="500" fill="hold"/>
                                        <p:tgtEl>
                                          <p:spTgt spid="36"/>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anim calcmode="lin" valueType="num">
                                      <p:cBhvr>
                                        <p:cTn id="37" dur="500" fill="hold"/>
                                        <p:tgtEl>
                                          <p:spTgt spid="37"/>
                                        </p:tgtEl>
                                        <p:attrNameLst>
                                          <p:attrName>ppt_x</p:attrName>
                                        </p:attrNameLst>
                                      </p:cBhvr>
                                      <p:tavLst>
                                        <p:tav tm="0">
                                          <p:val>
                                            <p:fltVal val="0.5"/>
                                          </p:val>
                                        </p:tav>
                                        <p:tav tm="100000">
                                          <p:val>
                                            <p:strVal val="#ppt_x"/>
                                          </p:val>
                                        </p:tav>
                                      </p:tavLst>
                                    </p:anim>
                                    <p:anim calcmode="lin" valueType="num">
                                      <p:cBhvr>
                                        <p:cTn id="38" dur="500" fill="hold"/>
                                        <p:tgtEl>
                                          <p:spTgt spid="37"/>
                                        </p:tgtEl>
                                        <p:attrNameLst>
                                          <p:attrName>ppt_y</p:attrName>
                                        </p:attrNameLst>
                                      </p:cBhvr>
                                      <p:tavLst>
                                        <p:tav tm="0">
                                          <p:val>
                                            <p:fltVal val="0.5"/>
                                          </p:val>
                                        </p:tav>
                                        <p:tav tm="100000">
                                          <p:val>
                                            <p:strVal val="#ppt_y"/>
                                          </p:val>
                                        </p:tav>
                                      </p:tavLst>
                                    </p:anim>
                                  </p:childTnLst>
                                </p:cTn>
                              </p:par>
                              <p:par>
                                <p:cTn id="39" presetID="53" presetClass="entr" presetSubtype="528" fill="hold" grpId="0" nodeType="withEffect">
                                  <p:stCondLst>
                                    <p:cond delay="75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transition="in" filter="fade">
                                      <p:cBhvr>
                                        <p:cTn id="43" dur="500"/>
                                        <p:tgtEl>
                                          <p:spTgt spid="38"/>
                                        </p:tgtEl>
                                      </p:cBhvr>
                                    </p:animEffect>
                                    <p:anim calcmode="lin" valueType="num">
                                      <p:cBhvr>
                                        <p:cTn id="44" dur="500" fill="hold"/>
                                        <p:tgtEl>
                                          <p:spTgt spid="38"/>
                                        </p:tgtEl>
                                        <p:attrNameLst>
                                          <p:attrName>ppt_x</p:attrName>
                                        </p:attrNameLst>
                                      </p:cBhvr>
                                      <p:tavLst>
                                        <p:tav tm="0">
                                          <p:val>
                                            <p:fltVal val="0.5"/>
                                          </p:val>
                                        </p:tav>
                                        <p:tav tm="100000">
                                          <p:val>
                                            <p:strVal val="#ppt_x"/>
                                          </p:val>
                                        </p:tav>
                                      </p:tavLst>
                                    </p:anim>
                                    <p:anim calcmode="lin" valueType="num">
                                      <p:cBhvr>
                                        <p:cTn id="45" dur="500" fill="hold"/>
                                        <p:tgtEl>
                                          <p:spTgt spid="38"/>
                                        </p:tgtEl>
                                        <p:attrNameLst>
                                          <p:attrName>ppt_y</p:attrName>
                                        </p:attrNameLst>
                                      </p:cBhvr>
                                      <p:tavLst>
                                        <p:tav tm="0">
                                          <p:val>
                                            <p:fltVal val="0.5"/>
                                          </p:val>
                                        </p:tav>
                                        <p:tav tm="100000">
                                          <p:val>
                                            <p:strVal val="#ppt_y"/>
                                          </p:val>
                                        </p:tav>
                                      </p:tavLst>
                                    </p:anim>
                                  </p:childTnLst>
                                </p:cTn>
                              </p:par>
                              <p:par>
                                <p:cTn id="46" presetID="42" presetClass="entr" presetSubtype="0" fill="hold" nodeType="withEffect">
                                  <p:stCondLst>
                                    <p:cond delay="10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125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150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175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22" presetClass="entr" presetSubtype="8" fill="hold" grpId="0" nodeType="withEffect">
                                  <p:stCondLst>
                                    <p:cond delay="500"/>
                                  </p:stCondLst>
                                  <p:childTnLst>
                                    <p:set>
                                      <p:cBhvr>
                                        <p:cTn id="67" dur="1" fill="hold">
                                          <p:stCondLst>
                                            <p:cond delay="0"/>
                                          </p:stCondLst>
                                        </p:cTn>
                                        <p:tgtEl>
                                          <p:spTgt spid="39"/>
                                        </p:tgtEl>
                                        <p:attrNameLst>
                                          <p:attrName>style.visibility</p:attrName>
                                        </p:attrNameLst>
                                      </p:cBhvr>
                                      <p:to>
                                        <p:strVal val="visible"/>
                                      </p:to>
                                    </p:set>
                                    <p:animEffect transition="in" filter="wipe(left)">
                                      <p:cBhvr>
                                        <p:cTn id="68" dur="500"/>
                                        <p:tgtEl>
                                          <p:spTgt spid="39"/>
                                        </p:tgtEl>
                                      </p:cBhvr>
                                    </p:animEffect>
                                  </p:childTnLst>
                                </p:cTn>
                              </p:par>
                              <p:par>
                                <p:cTn id="69" presetID="22" presetClass="entr" presetSubtype="8" fill="hold" grpId="0" nodeType="withEffect">
                                  <p:stCondLst>
                                    <p:cond delay="100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p:bldP spid="4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Line 1"/>
          <p:cNvSpPr>
            <a:spLocks noChangeShapeType="1"/>
          </p:cNvSpPr>
          <p:nvPr/>
        </p:nvSpPr>
        <p:spPr bwMode="auto">
          <a:xfrm flipV="1">
            <a:off x="1716562" y="5996288"/>
            <a:ext cx="14030255" cy="0"/>
          </a:xfrm>
          <a:prstGeom prst="line">
            <a:avLst/>
          </a:prstGeom>
          <a:noFill/>
          <a:ln w="38100" cap="flat" cmpd="sng">
            <a:solidFill>
              <a:srgbClr val="929292"/>
            </a:solidFill>
            <a:prstDash val="dash"/>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319674">
              <a:defRPr/>
            </a:pPr>
            <a:endParaRPr lang="es-ES" sz="800">
              <a:latin typeface="Helvetica" charset="0"/>
              <a:cs typeface="Helvetica" charset="0"/>
              <a:sym typeface="Helvetica" charset="0"/>
            </a:endParaRPr>
          </a:p>
        </p:txBody>
      </p:sp>
      <p:grpSp>
        <p:nvGrpSpPr>
          <p:cNvPr id="4" name="组合 3"/>
          <p:cNvGrpSpPr/>
          <p:nvPr/>
        </p:nvGrpSpPr>
        <p:grpSpPr>
          <a:xfrm>
            <a:off x="2225420" y="4567439"/>
            <a:ext cx="12653672" cy="2828877"/>
            <a:chOff x="3179763" y="5383213"/>
            <a:chExt cx="18080037" cy="4051300"/>
          </a:xfrm>
        </p:grpSpPr>
        <p:sp>
          <p:nvSpPr>
            <p:cNvPr id="5" name="AutoShape 3"/>
            <p:cNvSpPr>
              <a:spLocks/>
            </p:cNvSpPr>
            <p:nvPr/>
          </p:nvSpPr>
          <p:spPr bwMode="auto">
            <a:xfrm>
              <a:off x="13693775" y="5383213"/>
              <a:ext cx="4035425" cy="2011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sp>
          <p:nvSpPr>
            <p:cNvPr id="6" name="AutoShape 4"/>
            <p:cNvSpPr>
              <a:spLocks/>
            </p:cNvSpPr>
            <p:nvPr/>
          </p:nvSpPr>
          <p:spPr bwMode="auto">
            <a:xfrm rot="10800000" flipH="1">
              <a:off x="10210800" y="7407275"/>
              <a:ext cx="4033838"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sp>
          <p:nvSpPr>
            <p:cNvPr id="7" name="AutoShape 5"/>
            <p:cNvSpPr>
              <a:spLocks/>
            </p:cNvSpPr>
            <p:nvPr/>
          </p:nvSpPr>
          <p:spPr bwMode="auto">
            <a:xfrm>
              <a:off x="6688138" y="5383213"/>
              <a:ext cx="4035425" cy="2011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sp>
          <p:nvSpPr>
            <p:cNvPr id="8" name="AutoShape 7"/>
            <p:cNvSpPr>
              <a:spLocks/>
            </p:cNvSpPr>
            <p:nvPr/>
          </p:nvSpPr>
          <p:spPr bwMode="auto">
            <a:xfrm rot="10800000" flipH="1">
              <a:off x="3179763" y="7407275"/>
              <a:ext cx="4033837"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sp>
          <p:nvSpPr>
            <p:cNvPr id="9" name="AutoShape 10"/>
            <p:cNvSpPr>
              <a:spLocks/>
            </p:cNvSpPr>
            <p:nvPr/>
          </p:nvSpPr>
          <p:spPr bwMode="auto">
            <a:xfrm rot="10800000" flipH="1">
              <a:off x="17225963" y="7424738"/>
              <a:ext cx="4033837" cy="2009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solidFill>
                  <a:srgbClr val="214E6F"/>
                </a:solidFill>
                <a:latin typeface="Calibri" charset="0"/>
                <a:cs typeface="Calibri" charset="0"/>
                <a:sym typeface="Calibri" charset="0"/>
              </a:endParaRPr>
            </a:p>
          </p:txBody>
        </p:sp>
      </p:grpSp>
      <p:grpSp>
        <p:nvGrpSpPr>
          <p:cNvPr id="10" name="组合 9"/>
          <p:cNvGrpSpPr/>
          <p:nvPr/>
        </p:nvGrpSpPr>
        <p:grpSpPr>
          <a:xfrm>
            <a:off x="2225420" y="4590718"/>
            <a:ext cx="12650339" cy="2817792"/>
            <a:chOff x="3179763" y="5416550"/>
            <a:chExt cx="18075275" cy="4035425"/>
          </a:xfrm>
        </p:grpSpPr>
        <p:sp>
          <p:nvSpPr>
            <p:cNvPr id="11" name="AutoShape 6"/>
            <p:cNvSpPr>
              <a:spLocks/>
            </p:cNvSpPr>
            <p:nvPr/>
          </p:nvSpPr>
          <p:spPr bwMode="auto">
            <a:xfrm>
              <a:off x="3179763" y="5416550"/>
              <a:ext cx="4033837"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sp>
          <p:nvSpPr>
            <p:cNvPr id="12" name="AutoShape 8"/>
            <p:cNvSpPr>
              <a:spLocks/>
            </p:cNvSpPr>
            <p:nvPr/>
          </p:nvSpPr>
          <p:spPr bwMode="auto">
            <a:xfrm rot="10800000" flipH="1">
              <a:off x="6680200" y="7440613"/>
              <a:ext cx="4033838" cy="2011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sp>
          <p:nvSpPr>
            <p:cNvPr id="13" name="AutoShape 9"/>
            <p:cNvSpPr>
              <a:spLocks/>
            </p:cNvSpPr>
            <p:nvPr/>
          </p:nvSpPr>
          <p:spPr bwMode="auto">
            <a:xfrm>
              <a:off x="10206038" y="5416550"/>
              <a:ext cx="4033837"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sp>
          <p:nvSpPr>
            <p:cNvPr id="14" name="AutoShape 11"/>
            <p:cNvSpPr>
              <a:spLocks/>
            </p:cNvSpPr>
            <p:nvPr/>
          </p:nvSpPr>
          <p:spPr bwMode="auto">
            <a:xfrm>
              <a:off x="17221200" y="5416550"/>
              <a:ext cx="4033838" cy="201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sp>
          <p:nvSpPr>
            <p:cNvPr id="15" name="AutoShape 12"/>
            <p:cNvSpPr>
              <a:spLocks/>
            </p:cNvSpPr>
            <p:nvPr/>
          </p:nvSpPr>
          <p:spPr bwMode="auto">
            <a:xfrm rot="10800000" flipH="1">
              <a:off x="13693775" y="7440613"/>
              <a:ext cx="4035425" cy="2011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639348">
                <a:defRPr/>
              </a:pPr>
              <a:endParaRPr lang="es-ES" sz="1300">
                <a:latin typeface="Calibri" charset="0"/>
                <a:cs typeface="Calibri" charset="0"/>
                <a:sym typeface="Calibri" charset="0"/>
              </a:endParaRPr>
            </a:p>
          </p:txBody>
        </p:sp>
      </p:grpSp>
      <p:grpSp>
        <p:nvGrpSpPr>
          <p:cNvPr id="16" name="组合 15"/>
          <p:cNvGrpSpPr/>
          <p:nvPr/>
        </p:nvGrpSpPr>
        <p:grpSpPr>
          <a:xfrm>
            <a:off x="3192028" y="3925622"/>
            <a:ext cx="10790452" cy="503256"/>
            <a:chOff x="4560888" y="4464050"/>
            <a:chExt cx="15417800" cy="720725"/>
          </a:xfrm>
        </p:grpSpPr>
        <p:sp>
          <p:nvSpPr>
            <p:cNvPr id="17" name="AutoShape 20"/>
            <p:cNvSpPr>
              <a:spLocks/>
            </p:cNvSpPr>
            <p:nvPr/>
          </p:nvSpPr>
          <p:spPr bwMode="auto">
            <a:xfrm>
              <a:off x="4560888" y="446405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Lato" charset="0"/>
                  <a:cs typeface="Lato" charset="0"/>
                  <a:sym typeface="Lato" charset="0"/>
                </a:rPr>
                <a:t>45%</a:t>
              </a:r>
              <a:endParaRPr lang="es-ES">
                <a:cs typeface="Gill Sans" charset="0"/>
              </a:endParaRPr>
            </a:p>
          </p:txBody>
        </p:sp>
        <p:sp>
          <p:nvSpPr>
            <p:cNvPr id="18" name="AutoShape 21"/>
            <p:cNvSpPr>
              <a:spLocks/>
            </p:cNvSpPr>
            <p:nvPr/>
          </p:nvSpPr>
          <p:spPr bwMode="auto">
            <a:xfrm>
              <a:off x="8291513" y="44958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Lato" charset="0"/>
                  <a:cs typeface="Lato" charset="0"/>
                  <a:sym typeface="Lato" charset="0"/>
                </a:rPr>
                <a:t>25%</a:t>
              </a:r>
              <a:endParaRPr lang="es-ES">
                <a:cs typeface="Gill Sans" charset="0"/>
              </a:endParaRPr>
            </a:p>
          </p:txBody>
        </p:sp>
        <p:sp>
          <p:nvSpPr>
            <p:cNvPr id="19" name="AutoShape 22"/>
            <p:cNvSpPr>
              <a:spLocks/>
            </p:cNvSpPr>
            <p:nvPr/>
          </p:nvSpPr>
          <p:spPr bwMode="auto">
            <a:xfrm>
              <a:off x="11869738" y="44958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Lato" charset="0"/>
                  <a:cs typeface="Lato" charset="0"/>
                  <a:sym typeface="Lato" charset="0"/>
                </a:rPr>
                <a:t>35%</a:t>
              </a:r>
              <a:endParaRPr lang="es-ES">
                <a:cs typeface="Gill Sans" charset="0"/>
              </a:endParaRPr>
            </a:p>
          </p:txBody>
        </p:sp>
        <p:sp>
          <p:nvSpPr>
            <p:cNvPr id="20" name="AutoShape 26"/>
            <p:cNvSpPr>
              <a:spLocks/>
            </p:cNvSpPr>
            <p:nvPr/>
          </p:nvSpPr>
          <p:spPr bwMode="auto">
            <a:xfrm>
              <a:off x="19026188" y="44958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a:solidFill>
                    <a:srgbClr val="444444"/>
                  </a:solidFill>
                  <a:latin typeface="Lato" charset="0"/>
                  <a:cs typeface="Lato" charset="0"/>
                  <a:sym typeface="Lato" charset="0"/>
                </a:rPr>
                <a:t>70%</a:t>
              </a:r>
              <a:endParaRPr lang="es-ES">
                <a:cs typeface="Gill Sans" charset="0"/>
              </a:endParaRPr>
            </a:p>
          </p:txBody>
        </p:sp>
        <p:sp>
          <p:nvSpPr>
            <p:cNvPr id="21" name="AutoShape 28"/>
            <p:cNvSpPr>
              <a:spLocks/>
            </p:cNvSpPr>
            <p:nvPr/>
          </p:nvSpPr>
          <p:spPr bwMode="auto">
            <a:xfrm>
              <a:off x="15447963" y="4495800"/>
              <a:ext cx="952500"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2100" b="1" dirty="0">
                  <a:solidFill>
                    <a:srgbClr val="444444"/>
                  </a:solidFill>
                  <a:latin typeface="Lato" charset="0"/>
                  <a:cs typeface="Lato" charset="0"/>
                  <a:sym typeface="Lato" charset="0"/>
                </a:rPr>
                <a:t>35%</a:t>
              </a:r>
              <a:endParaRPr lang="es-ES" dirty="0">
                <a:cs typeface="Gill Sans" charset="0"/>
              </a:endParaRPr>
            </a:p>
          </p:txBody>
        </p:sp>
      </p:grpSp>
      <p:grpSp>
        <p:nvGrpSpPr>
          <p:cNvPr id="22" name="组合 21"/>
          <p:cNvGrpSpPr/>
          <p:nvPr/>
        </p:nvGrpSpPr>
        <p:grpSpPr>
          <a:xfrm>
            <a:off x="3093144" y="7559265"/>
            <a:ext cx="10911557" cy="348067"/>
            <a:chOff x="4419600" y="9667875"/>
            <a:chExt cx="15590838" cy="498475"/>
          </a:xfrm>
        </p:grpSpPr>
        <p:sp>
          <p:nvSpPr>
            <p:cNvPr id="23" name="AutoShape 23"/>
            <p:cNvSpPr>
              <a:spLocks/>
            </p:cNvSpPr>
            <p:nvPr/>
          </p:nvSpPr>
          <p:spPr bwMode="auto">
            <a:xfrm>
              <a:off x="8059738" y="9675813"/>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sp>
          <p:nvSpPr>
            <p:cNvPr id="24" name="AutoShape 24"/>
            <p:cNvSpPr>
              <a:spLocks/>
            </p:cNvSpPr>
            <p:nvPr/>
          </p:nvSpPr>
          <p:spPr bwMode="auto">
            <a:xfrm>
              <a:off x="4419600" y="9675813"/>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sp>
          <p:nvSpPr>
            <p:cNvPr id="25" name="AutoShape 25"/>
            <p:cNvSpPr>
              <a:spLocks/>
            </p:cNvSpPr>
            <p:nvPr/>
          </p:nvSpPr>
          <p:spPr bwMode="auto">
            <a:xfrm>
              <a:off x="11698288" y="9675813"/>
              <a:ext cx="1339850" cy="490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sp>
          <p:nvSpPr>
            <p:cNvPr id="26" name="AutoShape 27"/>
            <p:cNvSpPr>
              <a:spLocks/>
            </p:cNvSpPr>
            <p:nvPr/>
          </p:nvSpPr>
          <p:spPr bwMode="auto">
            <a:xfrm>
              <a:off x="15016163" y="9667875"/>
              <a:ext cx="1338262"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sp>
          <p:nvSpPr>
            <p:cNvPr id="27" name="AutoShape 29"/>
            <p:cNvSpPr>
              <a:spLocks/>
            </p:cNvSpPr>
            <p:nvPr/>
          </p:nvSpPr>
          <p:spPr bwMode="auto">
            <a:xfrm>
              <a:off x="18670588" y="9667875"/>
              <a:ext cx="1339850" cy="490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300" b="1">
                  <a:solidFill>
                    <a:srgbClr val="444444"/>
                  </a:solidFill>
                  <a:latin typeface="Lato" charset="0"/>
                  <a:cs typeface="Lato" charset="0"/>
                  <a:sym typeface="Lato" charset="0"/>
                </a:rPr>
                <a:t>Data Here</a:t>
              </a:r>
              <a:endParaRPr lang="es-ES">
                <a:cs typeface="Gill Sans" charset="0"/>
              </a:endParaRPr>
            </a:p>
          </p:txBody>
        </p:sp>
      </p:grpSp>
      <p:grpSp>
        <p:nvGrpSpPr>
          <p:cNvPr id="28" name="组合 27"/>
          <p:cNvGrpSpPr/>
          <p:nvPr/>
        </p:nvGrpSpPr>
        <p:grpSpPr>
          <a:xfrm>
            <a:off x="5639656" y="5511876"/>
            <a:ext cx="966608" cy="965498"/>
            <a:chOff x="8058150" y="6735763"/>
            <a:chExt cx="1381125" cy="1382712"/>
          </a:xfrm>
        </p:grpSpPr>
        <p:sp>
          <p:nvSpPr>
            <p:cNvPr id="29" name="AutoShape 14"/>
            <p:cNvSpPr>
              <a:spLocks/>
            </p:cNvSpPr>
            <p:nvPr/>
          </p:nvSpPr>
          <p:spPr bwMode="auto">
            <a:xfrm>
              <a:off x="8058150"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30" name="AutoShape 32"/>
            <p:cNvSpPr>
              <a:spLocks/>
            </p:cNvSpPr>
            <p:nvPr/>
          </p:nvSpPr>
          <p:spPr bwMode="auto">
            <a:xfrm>
              <a:off x="8515350" y="7150100"/>
              <a:ext cx="568325" cy="568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599" y="1962"/>
                    <a:pt x="21599" y="2711"/>
                  </a:cubicBezTo>
                  <a:lnTo>
                    <a:pt x="21599" y="18882"/>
                  </a:lnTo>
                  <a:cubicBezTo>
                    <a:pt x="21599"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599"/>
                  </a:lnTo>
                  <a:lnTo>
                    <a:pt x="2684" y="21599"/>
                  </a:lnTo>
                  <a:cubicBezTo>
                    <a:pt x="2320" y="21599"/>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grpSp>
        <p:nvGrpSpPr>
          <p:cNvPr id="31" name="组合 30"/>
          <p:cNvGrpSpPr/>
          <p:nvPr/>
        </p:nvGrpSpPr>
        <p:grpSpPr>
          <a:xfrm>
            <a:off x="13005873" y="5511876"/>
            <a:ext cx="966608" cy="965498"/>
            <a:chOff x="18583275" y="6735763"/>
            <a:chExt cx="1381125" cy="1382712"/>
          </a:xfrm>
        </p:grpSpPr>
        <p:sp>
          <p:nvSpPr>
            <p:cNvPr id="32" name="AutoShape 17"/>
            <p:cNvSpPr>
              <a:spLocks/>
            </p:cNvSpPr>
            <p:nvPr/>
          </p:nvSpPr>
          <p:spPr bwMode="auto">
            <a:xfrm>
              <a:off x="18583275"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33" name="AutoShape 33"/>
            <p:cNvSpPr>
              <a:spLocks/>
            </p:cNvSpPr>
            <p:nvPr/>
          </p:nvSpPr>
          <p:spPr bwMode="auto">
            <a:xfrm>
              <a:off x="18996025" y="7172325"/>
              <a:ext cx="568325" cy="47307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grpSp>
        <p:nvGrpSpPr>
          <p:cNvPr id="34" name="组合 33"/>
          <p:cNvGrpSpPr/>
          <p:nvPr/>
        </p:nvGrpSpPr>
        <p:grpSpPr>
          <a:xfrm>
            <a:off x="8095062" y="5511876"/>
            <a:ext cx="966608" cy="965498"/>
            <a:chOff x="11566525" y="6735763"/>
            <a:chExt cx="1381125" cy="1382712"/>
          </a:xfrm>
        </p:grpSpPr>
        <p:sp>
          <p:nvSpPr>
            <p:cNvPr id="35" name="AutoShape 15"/>
            <p:cNvSpPr>
              <a:spLocks/>
            </p:cNvSpPr>
            <p:nvPr/>
          </p:nvSpPr>
          <p:spPr bwMode="auto">
            <a:xfrm>
              <a:off x="11566525"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36" name="AutoShape 34"/>
            <p:cNvSpPr>
              <a:spLocks/>
            </p:cNvSpPr>
            <p:nvPr/>
          </p:nvSpPr>
          <p:spPr bwMode="auto">
            <a:xfrm>
              <a:off x="12001500" y="7169150"/>
              <a:ext cx="568325" cy="473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grpSp>
        <p:nvGrpSpPr>
          <p:cNvPr id="37" name="组合 36"/>
          <p:cNvGrpSpPr/>
          <p:nvPr/>
        </p:nvGrpSpPr>
        <p:grpSpPr>
          <a:xfrm>
            <a:off x="10550467" y="5511876"/>
            <a:ext cx="966608" cy="965498"/>
            <a:chOff x="15074900" y="6735763"/>
            <a:chExt cx="1381125" cy="1382712"/>
          </a:xfrm>
        </p:grpSpPr>
        <p:sp>
          <p:nvSpPr>
            <p:cNvPr id="38" name="AutoShape 16"/>
            <p:cNvSpPr>
              <a:spLocks/>
            </p:cNvSpPr>
            <p:nvPr/>
          </p:nvSpPr>
          <p:spPr bwMode="auto">
            <a:xfrm>
              <a:off x="15074900"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39" name="AutoShape 35"/>
            <p:cNvSpPr>
              <a:spLocks/>
            </p:cNvSpPr>
            <p:nvPr/>
          </p:nvSpPr>
          <p:spPr bwMode="auto">
            <a:xfrm>
              <a:off x="15520988" y="7192963"/>
              <a:ext cx="568325" cy="473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600" y="1177"/>
                    <a:pt x="21600" y="1618"/>
                  </a:cubicBezTo>
                  <a:lnTo>
                    <a:pt x="21600" y="19981"/>
                  </a:lnTo>
                  <a:cubicBezTo>
                    <a:pt x="21600"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9"/>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9"/>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rgbClr val="FFFFFF"/>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grpSp>
        <p:nvGrpSpPr>
          <p:cNvPr id="40" name="组合 39"/>
          <p:cNvGrpSpPr/>
          <p:nvPr/>
        </p:nvGrpSpPr>
        <p:grpSpPr>
          <a:xfrm>
            <a:off x="3202027" y="5511876"/>
            <a:ext cx="966608" cy="965498"/>
            <a:chOff x="4575175" y="6735763"/>
            <a:chExt cx="1381125" cy="1382712"/>
          </a:xfrm>
        </p:grpSpPr>
        <p:sp>
          <p:nvSpPr>
            <p:cNvPr id="41" name="AutoShape 13"/>
            <p:cNvSpPr>
              <a:spLocks/>
            </p:cNvSpPr>
            <p:nvPr/>
          </p:nvSpPr>
          <p:spPr bwMode="auto">
            <a:xfrm>
              <a:off x="4575175" y="6735763"/>
              <a:ext cx="1381125" cy="1382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pPr>
                <a:defRPr/>
              </a:pPr>
              <a:endParaRPr lang="es-ES" sz="3900">
                <a:solidFill>
                  <a:srgbClr val="FFFFFF"/>
                </a:solidFill>
                <a:effectLst>
                  <a:outerShdw blurRad="38100" dist="38100" dir="2700000" algn="tl">
                    <a:srgbClr val="000000"/>
                  </a:outerShdw>
                </a:effectLst>
                <a:cs typeface="Gill Sans" charset="0"/>
              </a:endParaRPr>
            </a:p>
          </p:txBody>
        </p:sp>
        <p:sp>
          <p:nvSpPr>
            <p:cNvPr id="42" name="AutoShape 36"/>
            <p:cNvSpPr>
              <a:spLocks/>
            </p:cNvSpPr>
            <p:nvPr/>
          </p:nvSpPr>
          <p:spPr bwMode="auto">
            <a:xfrm>
              <a:off x="5018088" y="7162800"/>
              <a:ext cx="568325" cy="568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38100" tIns="38100" rIns="38100" bIns="38100" anchor="ctr"/>
            <a:lstStyle/>
            <a:p>
              <a:pPr defTabSz="452872">
                <a:defRPr/>
              </a:pPr>
              <a:endParaRPr lang="es-ES" sz="2900">
                <a:solidFill>
                  <a:srgbClr val="FFFFFF"/>
                </a:solidFill>
                <a:effectLst>
                  <a:outerShdw blurRad="38100" dist="38100" dir="2700000" algn="tl">
                    <a:srgbClr val="000000"/>
                  </a:outerShdw>
                </a:effectLst>
                <a:cs typeface="Gill Sans" charset="0"/>
              </a:endParaRPr>
            </a:p>
          </p:txBody>
        </p:sp>
      </p:grpSp>
      <p:sp>
        <p:nvSpPr>
          <p:cNvPr id="43" name="Shape 1204"/>
          <p:cNvSpPr/>
          <p:nvPr/>
        </p:nvSpPr>
        <p:spPr>
          <a:xfrm>
            <a:off x="1194440" y="2820063"/>
            <a:ext cx="14672839" cy="10464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l" defTabSz="452872">
              <a:spcBef>
                <a:spcPts val="1189"/>
              </a:spcBef>
              <a:defRPr sz="1800"/>
            </a:pP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volutpat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quis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venenatis</a:t>
            </a:r>
            <a:r>
              <a:rPr sz="1700" dirty="0">
                <a:solidFill>
                  <a:schemeClr val="tx2"/>
                </a:solidFill>
                <a:latin typeface="微软雅黑" pitchFamily="34" charset="-122"/>
                <a:ea typeface="微软雅黑" pitchFamily="34" charset="-122"/>
                <a:cs typeface="Lato"/>
                <a:sym typeface="Lato"/>
              </a:rPr>
              <a:t> non, </a:t>
            </a:r>
            <a:r>
              <a:rPr sz="1700" dirty="0" err="1">
                <a:solidFill>
                  <a:schemeClr val="tx2"/>
                </a:solidFill>
                <a:latin typeface="微软雅黑" pitchFamily="34" charset="-122"/>
                <a:ea typeface="微软雅黑" pitchFamily="34" charset="-122"/>
                <a:cs typeface="Lato"/>
                <a:sym typeface="Lato"/>
              </a:rPr>
              <a:t>adipiscing</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quis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orci</a:t>
            </a:r>
            <a:r>
              <a:rPr sz="1700" dirty="0">
                <a:solidFill>
                  <a:schemeClr val="tx2"/>
                </a:solidFill>
                <a:latin typeface="微软雅黑" pitchFamily="34" charset="-122"/>
                <a:ea typeface="微软雅黑" pitchFamily="34" charset="-122"/>
                <a:cs typeface="Lato"/>
                <a:sym typeface="Lato"/>
              </a:rPr>
              <a:t>. Integer </a:t>
            </a:r>
            <a:r>
              <a:rPr sz="1700" dirty="0" err="1">
                <a:solidFill>
                  <a:schemeClr val="tx2"/>
                </a:solidFill>
                <a:latin typeface="微软雅黑" pitchFamily="34" charset="-122"/>
                <a:ea typeface="微软雅黑" pitchFamily="34" charset="-122"/>
                <a:cs typeface="Lato"/>
                <a:sym typeface="Lato"/>
              </a:rPr>
              <a:t>condimentum</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leo</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erat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ultrices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mollis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Nunc</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ut</a:t>
            </a:r>
            <a:r>
              <a:rPr sz="1700" dirty="0">
                <a:solidFill>
                  <a:schemeClr val="tx2"/>
                </a:solidFill>
                <a:latin typeface="微软雅黑" pitchFamily="34" charset="-122"/>
                <a:ea typeface="微软雅黑" pitchFamily="34" charset="-122"/>
                <a:cs typeface="Lato"/>
                <a:sym typeface="Lato"/>
              </a:rPr>
              <a:t> quam </a:t>
            </a:r>
            <a:r>
              <a:rPr sz="1700" dirty="0" err="1">
                <a:solidFill>
                  <a:schemeClr val="tx2"/>
                </a:solidFill>
                <a:latin typeface="微软雅黑" pitchFamily="34" charset="-122"/>
                <a:ea typeface="微软雅黑" pitchFamily="34" charset="-122"/>
                <a:cs typeface="Lato"/>
                <a:sym typeface="Lato"/>
              </a:rPr>
              <a:t>adipiscing</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elementum</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enim</a:t>
            </a:r>
            <a:r>
              <a:rPr sz="1700" dirty="0">
                <a:solidFill>
                  <a:schemeClr val="tx2"/>
                </a:solidFill>
                <a:latin typeface="微软雅黑" pitchFamily="34" charset="-122"/>
                <a:ea typeface="微软雅黑" pitchFamily="34" charset="-122"/>
                <a:cs typeface="Lato"/>
                <a:sym typeface="Lato"/>
              </a:rPr>
              <a:t> ac, </a:t>
            </a:r>
            <a:r>
              <a:rPr sz="1700" dirty="0" err="1">
                <a:solidFill>
                  <a:schemeClr val="tx2"/>
                </a:solidFill>
                <a:latin typeface="微软雅黑" pitchFamily="34" charset="-122"/>
                <a:ea typeface="微软雅黑" pitchFamily="34" charset="-122"/>
                <a:cs typeface="Lato"/>
                <a:sym typeface="Lato"/>
              </a:rPr>
              <a:t>ullamcorper</a:t>
            </a:r>
            <a:r>
              <a:rPr sz="1700" dirty="0">
                <a:solidFill>
                  <a:schemeClr val="tx2"/>
                </a:solidFill>
                <a:latin typeface="微软雅黑" pitchFamily="34" charset="-122"/>
                <a:ea typeface="微软雅黑" pitchFamily="34" charset="-122"/>
                <a:cs typeface="Lato"/>
                <a:sym typeface="Lato"/>
              </a:rPr>
              <a:t> magna. </a:t>
            </a:r>
            <a:r>
              <a:rPr sz="1700" dirty="0" err="1">
                <a:solidFill>
                  <a:schemeClr val="tx2"/>
                </a:solidFill>
                <a:latin typeface="微软雅黑" pitchFamily="34" charset="-122"/>
                <a:ea typeface="微软雅黑" pitchFamily="34" charset="-122"/>
                <a:cs typeface="Lato"/>
                <a:sym typeface="Lato"/>
              </a:rPr>
              <a:t>Curabitur</a:t>
            </a:r>
            <a:r>
              <a:rPr sz="1700" dirty="0">
                <a:solidFill>
                  <a:schemeClr val="tx2"/>
                </a:solidFill>
                <a:latin typeface="微软雅黑" pitchFamily="34" charset="-122"/>
                <a:ea typeface="微软雅黑" pitchFamily="34" charset="-122"/>
                <a:cs typeface="Lato"/>
                <a:sym typeface="Lato"/>
              </a:rPr>
              <a:t> a </a:t>
            </a:r>
            <a:r>
              <a:rPr sz="1700" dirty="0" err="1">
                <a:solidFill>
                  <a:schemeClr val="tx2"/>
                </a:solidFill>
                <a:latin typeface="微软雅黑" pitchFamily="34" charset="-122"/>
                <a:ea typeface="微软雅黑" pitchFamily="34" charset="-122"/>
                <a:cs typeface="Lato"/>
                <a:sym typeface="Lato"/>
              </a:rPr>
              <a:t>felis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eu</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tellus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tincidunt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rhoncus</a:t>
            </a:r>
            <a:r>
              <a:rPr sz="1700" dirty="0">
                <a:solidFill>
                  <a:schemeClr val="tx2"/>
                </a:solidFill>
                <a:latin typeface="微软雅黑" pitchFamily="34" charset="-122"/>
                <a:ea typeface="微软雅黑" pitchFamily="34" charset="-122"/>
                <a:cs typeface="Lato"/>
                <a:sym typeface="Lato"/>
              </a:rPr>
              <a:t>.</a:t>
            </a:r>
          </a:p>
        </p:txBody>
      </p:sp>
      <p:grpSp>
        <p:nvGrpSpPr>
          <p:cNvPr id="44" name="组合 43"/>
          <p:cNvGrpSpPr/>
          <p:nvPr/>
        </p:nvGrpSpPr>
        <p:grpSpPr>
          <a:xfrm>
            <a:off x="1716562" y="8094668"/>
            <a:ext cx="13590305" cy="1770652"/>
            <a:chOff x="2452688" y="10434638"/>
            <a:chExt cx="19418334" cy="2535792"/>
          </a:xfrm>
        </p:grpSpPr>
        <p:sp>
          <p:nvSpPr>
            <p:cNvPr id="45" name="AutoShape 31"/>
            <p:cNvSpPr>
              <a:spLocks/>
            </p:cNvSpPr>
            <p:nvPr/>
          </p:nvSpPr>
          <p:spPr bwMode="auto">
            <a:xfrm>
              <a:off x="9355138" y="10434638"/>
              <a:ext cx="5626100" cy="6524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452872">
                <a:spcBef>
                  <a:spcPts val="1189"/>
                </a:spcBef>
                <a:defRPr/>
              </a:pPr>
              <a:r>
                <a:rPr lang="es-ES" sz="2500" b="1" dirty="0">
                  <a:solidFill>
                    <a:schemeClr val="tx2"/>
                  </a:solidFill>
                  <a:latin typeface="Lato" charset="0"/>
                  <a:cs typeface="Lato" charset="0"/>
                  <a:sym typeface="Lato" charset="0"/>
                </a:rPr>
                <a:t>Subtitle in this area</a:t>
              </a:r>
              <a:endParaRPr lang="es-ES" sz="5000" dirty="0">
                <a:solidFill>
                  <a:schemeClr val="tx2"/>
                </a:solidFill>
                <a:cs typeface="Gill Sans" charset="0"/>
              </a:endParaRPr>
            </a:p>
          </p:txBody>
        </p:sp>
        <p:sp>
          <p:nvSpPr>
            <p:cNvPr id="46" name="矩形 45"/>
            <p:cNvSpPr/>
            <p:nvPr/>
          </p:nvSpPr>
          <p:spPr>
            <a:xfrm>
              <a:off x="2452688" y="11339567"/>
              <a:ext cx="4515081" cy="1630863"/>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47" name="矩形 46"/>
            <p:cNvSpPr/>
            <p:nvPr/>
          </p:nvSpPr>
          <p:spPr>
            <a:xfrm>
              <a:off x="7694185" y="11339567"/>
              <a:ext cx="4515081" cy="1630863"/>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48" name="矩形 47"/>
            <p:cNvSpPr/>
            <p:nvPr/>
          </p:nvSpPr>
          <p:spPr>
            <a:xfrm>
              <a:off x="12525063" y="11339567"/>
              <a:ext cx="4515081" cy="1630863"/>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49" name="矩形 48"/>
            <p:cNvSpPr/>
            <p:nvPr/>
          </p:nvSpPr>
          <p:spPr>
            <a:xfrm>
              <a:off x="17355941" y="11339567"/>
              <a:ext cx="4515081" cy="1630863"/>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grpSp>
      <p:sp>
        <p:nvSpPr>
          <p:cNvPr id="50" name="TextBox 49"/>
          <p:cNvSpPr txBox="1"/>
          <p:nvPr/>
        </p:nvSpPr>
        <p:spPr>
          <a:xfrm>
            <a:off x="5076825" y="1152352"/>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2"/>
                </a:solidFill>
                <a:latin typeface="微软雅黑" pitchFamily="34" charset="-122"/>
                <a:ea typeface="微软雅黑" pitchFamily="34" charset="-122"/>
              </a:rPr>
              <a:t>备用图表</a:t>
            </a:r>
            <a:endParaRPr lang="id-ID" sz="6000" dirty="0">
              <a:solidFill>
                <a:schemeClr val="tx2"/>
              </a:solidFill>
              <a:latin typeface="微软雅黑" pitchFamily="34" charset="-122"/>
              <a:ea typeface="微软雅黑" pitchFamily="34" charset="-122"/>
            </a:endParaRPr>
          </a:p>
        </p:txBody>
      </p:sp>
      <p:sp>
        <p:nvSpPr>
          <p:cNvPr id="51" name="Title 1"/>
          <p:cNvSpPr txBox="1">
            <a:spLocks/>
          </p:cNvSpPr>
          <p:nvPr/>
        </p:nvSpPr>
        <p:spPr>
          <a:xfrm>
            <a:off x="5667799" y="2158225"/>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2"/>
                </a:solidFill>
                <a:latin typeface="+mn-lt"/>
                <a:ea typeface="Roboto" panose="02000000000000000000" pitchFamily="2" charset="0"/>
              </a:rPr>
              <a:t>Put a relevant subtitle in this line</a:t>
            </a:r>
          </a:p>
        </p:txBody>
      </p:sp>
    </p:spTree>
    <p:extLst>
      <p:ext uri="{BB962C8B-B14F-4D97-AF65-F5344CB8AC3E}">
        <p14:creationId xmlns:p14="http://schemas.microsoft.com/office/powerpoint/2010/main" val="347919639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p:cTn id="16" dur="1000" fill="hold"/>
                                        <p:tgtEl>
                                          <p:spTgt spid="40"/>
                                        </p:tgtEl>
                                        <p:attrNameLst>
                                          <p:attrName>ppt_w</p:attrName>
                                        </p:attrNameLst>
                                      </p:cBhvr>
                                      <p:tavLst>
                                        <p:tav tm="0">
                                          <p:val>
                                            <p:fltVal val="0"/>
                                          </p:val>
                                        </p:tav>
                                        <p:tav tm="100000">
                                          <p:val>
                                            <p:strVal val="#ppt_w"/>
                                          </p:val>
                                        </p:tav>
                                      </p:tavLst>
                                    </p:anim>
                                    <p:anim calcmode="lin" valueType="num">
                                      <p:cBhvr>
                                        <p:cTn id="17" dur="1000" fill="hold"/>
                                        <p:tgtEl>
                                          <p:spTgt spid="40"/>
                                        </p:tgtEl>
                                        <p:attrNameLst>
                                          <p:attrName>ppt_h</p:attrName>
                                        </p:attrNameLst>
                                      </p:cBhvr>
                                      <p:tavLst>
                                        <p:tav tm="0">
                                          <p:val>
                                            <p:fltVal val="0"/>
                                          </p:val>
                                        </p:tav>
                                        <p:tav tm="100000">
                                          <p:val>
                                            <p:strVal val="#ppt_h"/>
                                          </p:val>
                                        </p:tav>
                                      </p:tavLst>
                                    </p:anim>
                                    <p:anim calcmode="lin" valueType="num">
                                      <p:cBhvr>
                                        <p:cTn id="18" dur="1000" fill="hold"/>
                                        <p:tgtEl>
                                          <p:spTgt spid="40"/>
                                        </p:tgtEl>
                                        <p:attrNameLst>
                                          <p:attrName>style.rotation</p:attrName>
                                        </p:attrNameLst>
                                      </p:cBhvr>
                                      <p:tavLst>
                                        <p:tav tm="0">
                                          <p:val>
                                            <p:fltVal val="90"/>
                                          </p:val>
                                        </p:tav>
                                        <p:tav tm="100000">
                                          <p:val>
                                            <p:fltVal val="0"/>
                                          </p:val>
                                        </p:tav>
                                      </p:tavLst>
                                    </p:anim>
                                    <p:animEffect transition="in" filter="fade">
                                      <p:cBhvr>
                                        <p:cTn id="19" dur="1000"/>
                                        <p:tgtEl>
                                          <p:spTgt spid="40"/>
                                        </p:tgtEl>
                                      </p:cBhvr>
                                    </p:animEffect>
                                  </p:childTnLst>
                                </p:cTn>
                              </p:par>
                              <p:par>
                                <p:cTn id="20" presetID="31" presetClass="entr" presetSubtype="0" fill="hold" nodeType="withEffect">
                                  <p:stCondLst>
                                    <p:cond delay="250"/>
                                  </p:stCondLst>
                                  <p:childTnLst>
                                    <p:set>
                                      <p:cBhvr>
                                        <p:cTn id="21" dur="1" fill="hold">
                                          <p:stCondLst>
                                            <p:cond delay="0"/>
                                          </p:stCondLst>
                                        </p:cTn>
                                        <p:tgtEl>
                                          <p:spTgt spid="28"/>
                                        </p:tgtEl>
                                        <p:attrNameLst>
                                          <p:attrName>style.visibility</p:attrName>
                                        </p:attrNameLst>
                                      </p:cBhvr>
                                      <p:to>
                                        <p:strVal val="visible"/>
                                      </p:to>
                                    </p:set>
                                    <p:anim calcmode="lin" valueType="num">
                                      <p:cBhvr>
                                        <p:cTn id="22" dur="1000" fill="hold"/>
                                        <p:tgtEl>
                                          <p:spTgt spid="28"/>
                                        </p:tgtEl>
                                        <p:attrNameLst>
                                          <p:attrName>ppt_w</p:attrName>
                                        </p:attrNameLst>
                                      </p:cBhvr>
                                      <p:tavLst>
                                        <p:tav tm="0">
                                          <p:val>
                                            <p:fltVal val="0"/>
                                          </p:val>
                                        </p:tav>
                                        <p:tav tm="100000">
                                          <p:val>
                                            <p:strVal val="#ppt_w"/>
                                          </p:val>
                                        </p:tav>
                                      </p:tavLst>
                                    </p:anim>
                                    <p:anim calcmode="lin" valueType="num">
                                      <p:cBhvr>
                                        <p:cTn id="23" dur="1000" fill="hold"/>
                                        <p:tgtEl>
                                          <p:spTgt spid="28"/>
                                        </p:tgtEl>
                                        <p:attrNameLst>
                                          <p:attrName>ppt_h</p:attrName>
                                        </p:attrNameLst>
                                      </p:cBhvr>
                                      <p:tavLst>
                                        <p:tav tm="0">
                                          <p:val>
                                            <p:fltVal val="0"/>
                                          </p:val>
                                        </p:tav>
                                        <p:tav tm="100000">
                                          <p:val>
                                            <p:strVal val="#ppt_h"/>
                                          </p:val>
                                        </p:tav>
                                      </p:tavLst>
                                    </p:anim>
                                    <p:anim calcmode="lin" valueType="num">
                                      <p:cBhvr>
                                        <p:cTn id="24" dur="1000" fill="hold"/>
                                        <p:tgtEl>
                                          <p:spTgt spid="28"/>
                                        </p:tgtEl>
                                        <p:attrNameLst>
                                          <p:attrName>style.rotation</p:attrName>
                                        </p:attrNameLst>
                                      </p:cBhvr>
                                      <p:tavLst>
                                        <p:tav tm="0">
                                          <p:val>
                                            <p:fltVal val="90"/>
                                          </p:val>
                                        </p:tav>
                                        <p:tav tm="100000">
                                          <p:val>
                                            <p:fltVal val="0"/>
                                          </p:val>
                                        </p:tav>
                                      </p:tavLst>
                                    </p:anim>
                                    <p:animEffect transition="in" filter="fade">
                                      <p:cBhvr>
                                        <p:cTn id="25" dur="1000"/>
                                        <p:tgtEl>
                                          <p:spTgt spid="28"/>
                                        </p:tgtEl>
                                      </p:cBhvr>
                                    </p:animEffect>
                                  </p:childTnLst>
                                </p:cTn>
                              </p:par>
                              <p:par>
                                <p:cTn id="26" presetID="31" presetClass="entr" presetSubtype="0" fill="hold" nodeType="withEffect">
                                  <p:stCondLst>
                                    <p:cond delay="500"/>
                                  </p:stCondLst>
                                  <p:childTnLst>
                                    <p:set>
                                      <p:cBhvr>
                                        <p:cTn id="27" dur="1" fill="hold">
                                          <p:stCondLst>
                                            <p:cond delay="0"/>
                                          </p:stCondLst>
                                        </p:cTn>
                                        <p:tgtEl>
                                          <p:spTgt spid="34"/>
                                        </p:tgtEl>
                                        <p:attrNameLst>
                                          <p:attrName>style.visibility</p:attrName>
                                        </p:attrNameLst>
                                      </p:cBhvr>
                                      <p:to>
                                        <p:strVal val="visible"/>
                                      </p:to>
                                    </p:set>
                                    <p:anim calcmode="lin" valueType="num">
                                      <p:cBhvr>
                                        <p:cTn id="28" dur="1000" fill="hold"/>
                                        <p:tgtEl>
                                          <p:spTgt spid="34"/>
                                        </p:tgtEl>
                                        <p:attrNameLst>
                                          <p:attrName>ppt_w</p:attrName>
                                        </p:attrNameLst>
                                      </p:cBhvr>
                                      <p:tavLst>
                                        <p:tav tm="0">
                                          <p:val>
                                            <p:fltVal val="0"/>
                                          </p:val>
                                        </p:tav>
                                        <p:tav tm="100000">
                                          <p:val>
                                            <p:strVal val="#ppt_w"/>
                                          </p:val>
                                        </p:tav>
                                      </p:tavLst>
                                    </p:anim>
                                    <p:anim calcmode="lin" valueType="num">
                                      <p:cBhvr>
                                        <p:cTn id="29" dur="1000" fill="hold"/>
                                        <p:tgtEl>
                                          <p:spTgt spid="34"/>
                                        </p:tgtEl>
                                        <p:attrNameLst>
                                          <p:attrName>ppt_h</p:attrName>
                                        </p:attrNameLst>
                                      </p:cBhvr>
                                      <p:tavLst>
                                        <p:tav tm="0">
                                          <p:val>
                                            <p:fltVal val="0"/>
                                          </p:val>
                                        </p:tav>
                                        <p:tav tm="100000">
                                          <p:val>
                                            <p:strVal val="#ppt_h"/>
                                          </p:val>
                                        </p:tav>
                                      </p:tavLst>
                                    </p:anim>
                                    <p:anim calcmode="lin" valueType="num">
                                      <p:cBhvr>
                                        <p:cTn id="30" dur="1000" fill="hold"/>
                                        <p:tgtEl>
                                          <p:spTgt spid="34"/>
                                        </p:tgtEl>
                                        <p:attrNameLst>
                                          <p:attrName>style.rotation</p:attrName>
                                        </p:attrNameLst>
                                      </p:cBhvr>
                                      <p:tavLst>
                                        <p:tav tm="0">
                                          <p:val>
                                            <p:fltVal val="90"/>
                                          </p:val>
                                        </p:tav>
                                        <p:tav tm="100000">
                                          <p:val>
                                            <p:fltVal val="0"/>
                                          </p:val>
                                        </p:tav>
                                      </p:tavLst>
                                    </p:anim>
                                    <p:animEffect transition="in" filter="fade">
                                      <p:cBhvr>
                                        <p:cTn id="31" dur="1000"/>
                                        <p:tgtEl>
                                          <p:spTgt spid="34"/>
                                        </p:tgtEl>
                                      </p:cBhvr>
                                    </p:animEffect>
                                  </p:childTnLst>
                                </p:cTn>
                              </p:par>
                              <p:par>
                                <p:cTn id="32" presetID="31" presetClass="entr" presetSubtype="0" fill="hold" nodeType="withEffect">
                                  <p:stCondLst>
                                    <p:cond delay="750"/>
                                  </p:stCondLst>
                                  <p:childTnLst>
                                    <p:set>
                                      <p:cBhvr>
                                        <p:cTn id="33" dur="1" fill="hold">
                                          <p:stCondLst>
                                            <p:cond delay="0"/>
                                          </p:stCondLst>
                                        </p:cTn>
                                        <p:tgtEl>
                                          <p:spTgt spid="37"/>
                                        </p:tgtEl>
                                        <p:attrNameLst>
                                          <p:attrName>style.visibility</p:attrName>
                                        </p:attrNameLst>
                                      </p:cBhvr>
                                      <p:to>
                                        <p:strVal val="visible"/>
                                      </p:to>
                                    </p:set>
                                    <p:anim calcmode="lin" valueType="num">
                                      <p:cBhvr>
                                        <p:cTn id="34" dur="1000" fill="hold"/>
                                        <p:tgtEl>
                                          <p:spTgt spid="37"/>
                                        </p:tgtEl>
                                        <p:attrNameLst>
                                          <p:attrName>ppt_w</p:attrName>
                                        </p:attrNameLst>
                                      </p:cBhvr>
                                      <p:tavLst>
                                        <p:tav tm="0">
                                          <p:val>
                                            <p:fltVal val="0"/>
                                          </p:val>
                                        </p:tav>
                                        <p:tav tm="100000">
                                          <p:val>
                                            <p:strVal val="#ppt_w"/>
                                          </p:val>
                                        </p:tav>
                                      </p:tavLst>
                                    </p:anim>
                                    <p:anim calcmode="lin" valueType="num">
                                      <p:cBhvr>
                                        <p:cTn id="35" dur="1000" fill="hold"/>
                                        <p:tgtEl>
                                          <p:spTgt spid="37"/>
                                        </p:tgtEl>
                                        <p:attrNameLst>
                                          <p:attrName>ppt_h</p:attrName>
                                        </p:attrNameLst>
                                      </p:cBhvr>
                                      <p:tavLst>
                                        <p:tav tm="0">
                                          <p:val>
                                            <p:fltVal val="0"/>
                                          </p:val>
                                        </p:tav>
                                        <p:tav tm="100000">
                                          <p:val>
                                            <p:strVal val="#ppt_h"/>
                                          </p:val>
                                        </p:tav>
                                      </p:tavLst>
                                    </p:anim>
                                    <p:anim calcmode="lin" valueType="num">
                                      <p:cBhvr>
                                        <p:cTn id="36" dur="1000" fill="hold"/>
                                        <p:tgtEl>
                                          <p:spTgt spid="37"/>
                                        </p:tgtEl>
                                        <p:attrNameLst>
                                          <p:attrName>style.rotation</p:attrName>
                                        </p:attrNameLst>
                                      </p:cBhvr>
                                      <p:tavLst>
                                        <p:tav tm="0">
                                          <p:val>
                                            <p:fltVal val="90"/>
                                          </p:val>
                                        </p:tav>
                                        <p:tav tm="100000">
                                          <p:val>
                                            <p:fltVal val="0"/>
                                          </p:val>
                                        </p:tav>
                                      </p:tavLst>
                                    </p:anim>
                                    <p:animEffect transition="in" filter="fade">
                                      <p:cBhvr>
                                        <p:cTn id="37" dur="1000"/>
                                        <p:tgtEl>
                                          <p:spTgt spid="37"/>
                                        </p:tgtEl>
                                      </p:cBhvr>
                                    </p:animEffect>
                                  </p:childTnLst>
                                </p:cTn>
                              </p:par>
                              <p:par>
                                <p:cTn id="38" presetID="31" presetClass="entr" presetSubtype="0" fill="hold" nodeType="withEffect">
                                  <p:stCondLst>
                                    <p:cond delay="1000"/>
                                  </p:stCondLst>
                                  <p:childTnLst>
                                    <p:set>
                                      <p:cBhvr>
                                        <p:cTn id="39" dur="1" fill="hold">
                                          <p:stCondLst>
                                            <p:cond delay="0"/>
                                          </p:stCondLst>
                                        </p:cTn>
                                        <p:tgtEl>
                                          <p:spTgt spid="31"/>
                                        </p:tgtEl>
                                        <p:attrNameLst>
                                          <p:attrName>style.visibility</p:attrName>
                                        </p:attrNameLst>
                                      </p:cBhvr>
                                      <p:to>
                                        <p:strVal val="visible"/>
                                      </p:to>
                                    </p:set>
                                    <p:anim calcmode="lin" valueType="num">
                                      <p:cBhvr>
                                        <p:cTn id="40" dur="1000" fill="hold"/>
                                        <p:tgtEl>
                                          <p:spTgt spid="31"/>
                                        </p:tgtEl>
                                        <p:attrNameLst>
                                          <p:attrName>ppt_w</p:attrName>
                                        </p:attrNameLst>
                                      </p:cBhvr>
                                      <p:tavLst>
                                        <p:tav tm="0">
                                          <p:val>
                                            <p:fltVal val="0"/>
                                          </p:val>
                                        </p:tav>
                                        <p:tav tm="100000">
                                          <p:val>
                                            <p:strVal val="#ppt_w"/>
                                          </p:val>
                                        </p:tav>
                                      </p:tavLst>
                                    </p:anim>
                                    <p:anim calcmode="lin" valueType="num">
                                      <p:cBhvr>
                                        <p:cTn id="41" dur="1000" fill="hold"/>
                                        <p:tgtEl>
                                          <p:spTgt spid="31"/>
                                        </p:tgtEl>
                                        <p:attrNameLst>
                                          <p:attrName>ppt_h</p:attrName>
                                        </p:attrNameLst>
                                      </p:cBhvr>
                                      <p:tavLst>
                                        <p:tav tm="0">
                                          <p:val>
                                            <p:fltVal val="0"/>
                                          </p:val>
                                        </p:tav>
                                        <p:tav tm="100000">
                                          <p:val>
                                            <p:strVal val="#ppt_h"/>
                                          </p:val>
                                        </p:tav>
                                      </p:tavLst>
                                    </p:anim>
                                    <p:anim calcmode="lin" valueType="num">
                                      <p:cBhvr>
                                        <p:cTn id="42" dur="1000" fill="hold"/>
                                        <p:tgtEl>
                                          <p:spTgt spid="31"/>
                                        </p:tgtEl>
                                        <p:attrNameLst>
                                          <p:attrName>style.rotation</p:attrName>
                                        </p:attrNameLst>
                                      </p:cBhvr>
                                      <p:tavLst>
                                        <p:tav tm="0">
                                          <p:val>
                                            <p:fltVal val="90"/>
                                          </p:val>
                                        </p:tav>
                                        <p:tav tm="100000">
                                          <p:val>
                                            <p:fltVal val="0"/>
                                          </p:val>
                                        </p:tav>
                                      </p:tavLst>
                                    </p:anim>
                                    <p:animEffect transition="in" filter="fade">
                                      <p:cBhvr>
                                        <p:cTn id="43" dur="1000"/>
                                        <p:tgtEl>
                                          <p:spTgt spid="31"/>
                                        </p:tgtEl>
                                      </p:cBhvr>
                                    </p:animEffect>
                                  </p:childTnLst>
                                </p:cTn>
                              </p:par>
                            </p:childTnLst>
                          </p:cTn>
                        </p:par>
                        <p:par>
                          <p:cTn id="44" fill="hold">
                            <p:stCondLst>
                              <p:cond delay="3000"/>
                            </p:stCondLst>
                            <p:childTnLst>
                              <p:par>
                                <p:cTn id="45" presetID="22" presetClass="entr" presetSubtype="2"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right)">
                                      <p:cBhvr>
                                        <p:cTn id="47" dur="500"/>
                                        <p:tgtEl>
                                          <p:spTgt spid="4"/>
                                        </p:tgtEl>
                                      </p:cBhvr>
                                    </p:animEffect>
                                  </p:childTnLst>
                                </p:cTn>
                              </p:par>
                              <p:par>
                                <p:cTn id="48" presetID="22" presetClass="entr" presetSubtype="8" fill="hold" nodeType="withEffect">
                                  <p:stCondLst>
                                    <p:cond delay="50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childTnLst>
                          </p:cTn>
                        </p:par>
                        <p:par>
                          <p:cTn id="51" fill="hold">
                            <p:stCondLst>
                              <p:cond delay="4000"/>
                            </p:stCondLst>
                            <p:childTnLst>
                              <p:par>
                                <p:cTn id="52" presetID="47" presetClass="entr" presetSubtype="0"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anim calcmode="lin" valueType="num">
                                      <p:cBhvr>
                                        <p:cTn id="55" dur="1000" fill="hold"/>
                                        <p:tgtEl>
                                          <p:spTgt spid="22"/>
                                        </p:tgtEl>
                                        <p:attrNameLst>
                                          <p:attrName>ppt_x</p:attrName>
                                        </p:attrNameLst>
                                      </p:cBhvr>
                                      <p:tavLst>
                                        <p:tav tm="0">
                                          <p:val>
                                            <p:strVal val="#ppt_x"/>
                                          </p:val>
                                        </p:tav>
                                        <p:tav tm="100000">
                                          <p:val>
                                            <p:strVal val="#ppt_x"/>
                                          </p:val>
                                        </p:tav>
                                      </p:tavLst>
                                    </p:anim>
                                    <p:anim calcmode="lin" valueType="num">
                                      <p:cBhvr>
                                        <p:cTn id="56" dur="1000" fill="hold"/>
                                        <p:tgtEl>
                                          <p:spTgt spid="22"/>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1000"/>
                                        <p:tgtEl>
                                          <p:spTgt spid="44"/>
                                        </p:tgtEl>
                                      </p:cBhvr>
                                    </p:animEffect>
                                    <p:anim calcmode="lin" valueType="num">
                                      <p:cBhvr>
                                        <p:cTn id="66" dur="1000" fill="hold"/>
                                        <p:tgtEl>
                                          <p:spTgt spid="44"/>
                                        </p:tgtEl>
                                        <p:attrNameLst>
                                          <p:attrName>ppt_x</p:attrName>
                                        </p:attrNameLst>
                                      </p:cBhvr>
                                      <p:tavLst>
                                        <p:tav tm="0">
                                          <p:val>
                                            <p:strVal val="#ppt_x"/>
                                          </p:val>
                                        </p:tav>
                                        <p:tav tm="100000">
                                          <p:val>
                                            <p:strVal val="#ppt_x"/>
                                          </p:val>
                                        </p:tav>
                                      </p:tavLst>
                                    </p:anim>
                                    <p:anim calcmode="lin" valueType="num">
                                      <p:cBhvr>
                                        <p:cTn id="67" dur="1000" fill="hold"/>
                                        <p:tgtEl>
                                          <p:spTgt spid="44"/>
                                        </p:tgtEl>
                                        <p:attrNameLst>
                                          <p:attrName>ppt_y</p:attrName>
                                        </p:attrNameLst>
                                      </p:cBhvr>
                                      <p:tavLst>
                                        <p:tav tm="0">
                                          <p:val>
                                            <p:strVal val="#ppt_y+.1"/>
                                          </p:val>
                                        </p:tav>
                                        <p:tav tm="100000">
                                          <p:val>
                                            <p:strVal val="#ppt_y"/>
                                          </p:val>
                                        </p:tav>
                                      </p:tavLst>
                                    </p:anim>
                                  </p:childTnLst>
                                </p:cTn>
                              </p:par>
                              <p:par>
                                <p:cTn id="68" presetID="22" presetClass="entr" presetSubtype="8" fill="hold" grpId="0" nodeType="withEffect">
                                  <p:stCondLst>
                                    <p:cond delay="500"/>
                                  </p:stCondLst>
                                  <p:childTnLst>
                                    <p:set>
                                      <p:cBhvr>
                                        <p:cTn id="69" dur="1" fill="hold">
                                          <p:stCondLst>
                                            <p:cond delay="0"/>
                                          </p:stCondLst>
                                        </p:cTn>
                                        <p:tgtEl>
                                          <p:spTgt spid="50"/>
                                        </p:tgtEl>
                                        <p:attrNameLst>
                                          <p:attrName>style.visibility</p:attrName>
                                        </p:attrNameLst>
                                      </p:cBhvr>
                                      <p:to>
                                        <p:strVal val="visible"/>
                                      </p:to>
                                    </p:set>
                                    <p:animEffect transition="in" filter="wipe(left)">
                                      <p:cBhvr>
                                        <p:cTn id="70" dur="500"/>
                                        <p:tgtEl>
                                          <p:spTgt spid="50"/>
                                        </p:tgtEl>
                                      </p:cBhvr>
                                    </p:animEffect>
                                  </p:childTnLst>
                                </p:cTn>
                              </p:par>
                              <p:par>
                                <p:cTn id="71" presetID="22" presetClass="entr" presetSubtype="8" fill="hold" grpId="0" nodeType="withEffect">
                                  <p:stCondLst>
                                    <p:cond delay="100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3" grpId="0" animBg="1"/>
      <p:bldP spid="50" grpId="0"/>
      <p:bldP spid="5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grpSp>
        <p:nvGrpSpPr>
          <p:cNvPr id="3" name="Group 66"/>
          <p:cNvGrpSpPr>
            <a:grpSpLocks/>
          </p:cNvGrpSpPr>
          <p:nvPr/>
        </p:nvGrpSpPr>
        <p:grpSpPr bwMode="auto">
          <a:xfrm>
            <a:off x="762556" y="2836428"/>
            <a:ext cx="8222941" cy="6956884"/>
            <a:chOff x="720" y="839"/>
            <a:chExt cx="3740" cy="3146"/>
          </a:xfrm>
          <a:solidFill>
            <a:schemeClr val="bg1">
              <a:lumMod val="85000"/>
            </a:schemeClr>
          </a:solidFill>
        </p:grpSpPr>
        <p:sp>
          <p:nvSpPr>
            <p:cNvPr id="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3175">
              <a:solidFill>
                <a:srgbClr val="353336">
                  <a:alpha val="41000"/>
                </a:srgbClr>
              </a:solidFill>
              <a:prstDash val="solid"/>
              <a:round/>
              <a:headEnd/>
              <a:tailEnd/>
            </a:ln>
          </p:spPr>
          <p:txBody>
            <a:bodyPr/>
            <a:lstStyle/>
            <a:p>
              <a:endParaRPr lang="zh-CN" altLang="en-US"/>
            </a:p>
          </p:txBody>
        </p:sp>
        <p:sp>
          <p:nvSpPr>
            <p:cNvPr id="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3175">
              <a:solidFill>
                <a:srgbClr val="353336">
                  <a:alpha val="41000"/>
                </a:srgbClr>
              </a:solidFill>
              <a:prstDash val="solid"/>
              <a:round/>
              <a:headEnd/>
              <a:tailEnd/>
            </a:ln>
          </p:spPr>
          <p:txBody>
            <a:bodyPr/>
            <a:lstStyle/>
            <a:p>
              <a:endParaRPr lang="zh-CN" altLang="en-US"/>
            </a:p>
          </p:txBody>
        </p:sp>
        <p:sp>
          <p:nvSpPr>
            <p:cNvPr id="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3175">
              <a:solidFill>
                <a:srgbClr val="353336">
                  <a:alpha val="41000"/>
                </a:srgbClr>
              </a:solidFill>
              <a:prstDash val="solid"/>
              <a:round/>
              <a:headEnd/>
              <a:tailEnd/>
            </a:ln>
          </p:spPr>
          <p:txBody>
            <a:bodyPr/>
            <a:lstStyle/>
            <a:p>
              <a:endParaRPr lang="zh-CN" altLang="en-US"/>
            </a:p>
          </p:txBody>
        </p:sp>
        <p:sp>
          <p:nvSpPr>
            <p:cNvPr id="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3175">
              <a:solidFill>
                <a:srgbClr val="353336">
                  <a:alpha val="41000"/>
                </a:srgbClr>
              </a:solidFill>
              <a:prstDash val="solid"/>
              <a:round/>
              <a:headEnd/>
              <a:tailEnd/>
            </a:ln>
          </p:spPr>
          <p:txBody>
            <a:bodyPr/>
            <a:lstStyle/>
            <a:p>
              <a:endParaRPr lang="zh-CN" altLang="en-US"/>
            </a:p>
          </p:txBody>
        </p:sp>
        <p:sp>
          <p:nvSpPr>
            <p:cNvPr id="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3175">
              <a:solidFill>
                <a:srgbClr val="353336">
                  <a:alpha val="41000"/>
                </a:srgbClr>
              </a:solidFill>
              <a:prstDash val="solid"/>
              <a:round/>
              <a:headEnd/>
              <a:tailEnd/>
            </a:ln>
          </p:spPr>
          <p:txBody>
            <a:bodyPr/>
            <a:lstStyle/>
            <a:p>
              <a:endParaRPr lang="zh-CN" altLang="en-US"/>
            </a:p>
          </p:txBody>
        </p:sp>
        <p:sp>
          <p:nvSpPr>
            <p:cNvPr id="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3175">
              <a:solidFill>
                <a:srgbClr val="353336">
                  <a:alpha val="41000"/>
                </a:srgbClr>
              </a:solidFill>
              <a:prstDash val="solid"/>
              <a:round/>
              <a:headEnd/>
              <a:tailEnd/>
            </a:ln>
          </p:spPr>
          <p:txBody>
            <a:bodyPr/>
            <a:lstStyle/>
            <a:p>
              <a:endParaRPr lang="zh-CN" altLang="en-US"/>
            </a:p>
          </p:txBody>
        </p:sp>
        <p:sp>
          <p:nvSpPr>
            <p:cNvPr id="1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3175">
              <a:solidFill>
                <a:srgbClr val="353336">
                  <a:alpha val="41000"/>
                </a:srgbClr>
              </a:solidFill>
              <a:prstDash val="solid"/>
              <a:round/>
              <a:headEnd/>
              <a:tailEnd/>
            </a:ln>
          </p:spPr>
          <p:txBody>
            <a:bodyPr/>
            <a:lstStyle/>
            <a:p>
              <a:endParaRPr lang="zh-CN" altLang="en-US"/>
            </a:p>
          </p:txBody>
        </p:sp>
        <p:sp>
          <p:nvSpPr>
            <p:cNvPr id="1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3175">
              <a:solidFill>
                <a:srgbClr val="353336">
                  <a:alpha val="41000"/>
                </a:srgbClr>
              </a:solidFill>
              <a:prstDash val="solid"/>
              <a:round/>
              <a:headEnd/>
              <a:tailEnd/>
            </a:ln>
          </p:spPr>
          <p:txBody>
            <a:bodyPr/>
            <a:lstStyle/>
            <a:p>
              <a:endParaRPr lang="zh-CN" altLang="en-US"/>
            </a:p>
          </p:txBody>
        </p:sp>
        <p:sp>
          <p:nvSpPr>
            <p:cNvPr id="1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3175">
              <a:solidFill>
                <a:srgbClr val="353336">
                  <a:alpha val="41000"/>
                </a:srgbClr>
              </a:solidFill>
              <a:prstDash val="solid"/>
              <a:round/>
              <a:headEnd/>
              <a:tailEnd/>
            </a:ln>
          </p:spPr>
          <p:txBody>
            <a:bodyPr/>
            <a:lstStyle/>
            <a:p>
              <a:endParaRPr lang="zh-CN" altLang="en-US"/>
            </a:p>
          </p:txBody>
        </p:sp>
        <p:sp>
          <p:nvSpPr>
            <p:cNvPr id="1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3175">
              <a:solidFill>
                <a:srgbClr val="353336">
                  <a:alpha val="41000"/>
                </a:srgbClr>
              </a:solidFill>
              <a:prstDash val="solid"/>
              <a:round/>
              <a:headEnd/>
              <a:tailEnd/>
            </a:ln>
          </p:spPr>
          <p:txBody>
            <a:bodyPr/>
            <a:lstStyle/>
            <a:p>
              <a:endParaRPr lang="zh-CN" altLang="en-US"/>
            </a:p>
          </p:txBody>
        </p:sp>
        <p:sp>
          <p:nvSpPr>
            <p:cNvPr id="1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3175">
              <a:solidFill>
                <a:srgbClr val="353336">
                  <a:alpha val="41000"/>
                </a:srgbClr>
              </a:solidFill>
              <a:prstDash val="solid"/>
              <a:round/>
              <a:headEnd/>
              <a:tailEnd/>
            </a:ln>
          </p:spPr>
          <p:txBody>
            <a:bodyPr/>
            <a:lstStyle/>
            <a:p>
              <a:endParaRPr lang="zh-CN" altLang="en-US"/>
            </a:p>
          </p:txBody>
        </p:sp>
        <p:sp>
          <p:nvSpPr>
            <p:cNvPr id="1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3175">
              <a:solidFill>
                <a:srgbClr val="353336">
                  <a:alpha val="41000"/>
                </a:srgbClr>
              </a:solidFill>
              <a:prstDash val="solid"/>
              <a:round/>
              <a:headEnd/>
              <a:tailEnd/>
            </a:ln>
          </p:spPr>
          <p:txBody>
            <a:bodyPr/>
            <a:lstStyle/>
            <a:p>
              <a:endParaRPr lang="zh-CN" altLang="en-US"/>
            </a:p>
          </p:txBody>
        </p:sp>
        <p:sp>
          <p:nvSpPr>
            <p:cNvPr id="1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3175">
              <a:solidFill>
                <a:srgbClr val="353336">
                  <a:alpha val="41000"/>
                </a:srgbClr>
              </a:solidFill>
              <a:prstDash val="solid"/>
              <a:round/>
              <a:headEnd/>
              <a:tailEnd/>
            </a:ln>
          </p:spPr>
          <p:txBody>
            <a:bodyPr/>
            <a:lstStyle/>
            <a:p>
              <a:endParaRPr lang="zh-CN" altLang="en-US"/>
            </a:p>
          </p:txBody>
        </p:sp>
        <p:sp>
          <p:nvSpPr>
            <p:cNvPr id="1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3175">
              <a:solidFill>
                <a:srgbClr val="353336">
                  <a:alpha val="41000"/>
                </a:srgbClr>
              </a:solidFill>
              <a:prstDash val="solid"/>
              <a:round/>
              <a:headEnd/>
              <a:tailEnd/>
            </a:ln>
          </p:spPr>
          <p:txBody>
            <a:bodyPr/>
            <a:lstStyle/>
            <a:p>
              <a:endParaRPr lang="zh-CN" altLang="en-US"/>
            </a:p>
          </p:txBody>
        </p:sp>
        <p:sp>
          <p:nvSpPr>
            <p:cNvPr id="1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3175">
              <a:solidFill>
                <a:srgbClr val="353336">
                  <a:alpha val="41000"/>
                </a:srgbClr>
              </a:solidFill>
              <a:prstDash val="solid"/>
              <a:round/>
              <a:headEnd/>
              <a:tailEnd/>
            </a:ln>
          </p:spPr>
          <p:txBody>
            <a:bodyPr/>
            <a:lstStyle/>
            <a:p>
              <a:endParaRPr lang="zh-CN" altLang="en-US"/>
            </a:p>
          </p:txBody>
        </p:sp>
        <p:sp>
          <p:nvSpPr>
            <p:cNvPr id="1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3175">
              <a:solidFill>
                <a:srgbClr val="353336">
                  <a:alpha val="41000"/>
                </a:srgbClr>
              </a:solidFill>
              <a:prstDash val="solid"/>
              <a:round/>
              <a:headEnd/>
              <a:tailEnd/>
            </a:ln>
          </p:spPr>
          <p:txBody>
            <a:bodyPr/>
            <a:lstStyle/>
            <a:p>
              <a:endParaRPr lang="zh-CN" altLang="en-US"/>
            </a:p>
          </p:txBody>
        </p:sp>
        <p:sp>
          <p:nvSpPr>
            <p:cNvPr id="2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3175">
              <a:solidFill>
                <a:srgbClr val="353336">
                  <a:alpha val="41000"/>
                </a:srgbClr>
              </a:solidFill>
              <a:prstDash val="solid"/>
              <a:round/>
              <a:headEnd/>
              <a:tailEnd/>
            </a:ln>
          </p:spPr>
          <p:txBody>
            <a:bodyPr/>
            <a:lstStyle/>
            <a:p>
              <a:endParaRPr lang="zh-CN" altLang="en-US"/>
            </a:p>
          </p:txBody>
        </p:sp>
        <p:sp>
          <p:nvSpPr>
            <p:cNvPr id="2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3175">
              <a:solidFill>
                <a:srgbClr val="353336">
                  <a:alpha val="41000"/>
                </a:srgbClr>
              </a:solidFill>
              <a:prstDash val="solid"/>
              <a:round/>
              <a:headEnd/>
              <a:tailEnd/>
            </a:ln>
          </p:spPr>
          <p:txBody>
            <a:bodyPr/>
            <a:lstStyle/>
            <a:p>
              <a:endParaRPr lang="zh-CN" altLang="en-US"/>
            </a:p>
          </p:txBody>
        </p:sp>
        <p:sp>
          <p:nvSpPr>
            <p:cNvPr id="2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3175">
              <a:solidFill>
                <a:srgbClr val="353336">
                  <a:alpha val="41000"/>
                </a:srgbClr>
              </a:solidFill>
              <a:prstDash val="solid"/>
              <a:round/>
              <a:headEnd/>
              <a:tailEnd/>
            </a:ln>
          </p:spPr>
          <p:txBody>
            <a:bodyPr/>
            <a:lstStyle/>
            <a:p>
              <a:endParaRPr lang="zh-CN" altLang="en-US"/>
            </a:p>
          </p:txBody>
        </p:sp>
        <p:sp>
          <p:nvSpPr>
            <p:cNvPr id="2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3175">
              <a:solidFill>
                <a:srgbClr val="353336">
                  <a:alpha val="41000"/>
                </a:srgbClr>
              </a:solidFill>
              <a:prstDash val="solid"/>
              <a:round/>
              <a:headEnd/>
              <a:tailEnd/>
            </a:ln>
          </p:spPr>
          <p:txBody>
            <a:bodyPr/>
            <a:lstStyle/>
            <a:p>
              <a:endParaRPr lang="zh-CN" altLang="en-US"/>
            </a:p>
          </p:txBody>
        </p:sp>
        <p:sp>
          <p:nvSpPr>
            <p:cNvPr id="2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3175">
              <a:solidFill>
                <a:srgbClr val="353336">
                  <a:alpha val="41000"/>
                </a:srgbClr>
              </a:solidFill>
              <a:prstDash val="solid"/>
              <a:round/>
              <a:headEnd/>
              <a:tailEnd/>
            </a:ln>
          </p:spPr>
          <p:txBody>
            <a:bodyPr/>
            <a:lstStyle/>
            <a:p>
              <a:endParaRPr lang="zh-CN" altLang="en-US"/>
            </a:p>
          </p:txBody>
        </p:sp>
        <p:sp>
          <p:nvSpPr>
            <p:cNvPr id="2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3175">
              <a:solidFill>
                <a:srgbClr val="353336">
                  <a:alpha val="41000"/>
                </a:srgbClr>
              </a:solidFill>
              <a:prstDash val="solid"/>
              <a:round/>
              <a:headEnd/>
              <a:tailEnd/>
            </a:ln>
          </p:spPr>
          <p:txBody>
            <a:bodyPr/>
            <a:lstStyle/>
            <a:p>
              <a:endParaRPr lang="zh-CN" altLang="en-US"/>
            </a:p>
          </p:txBody>
        </p:sp>
        <p:sp>
          <p:nvSpPr>
            <p:cNvPr id="2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3175">
              <a:solidFill>
                <a:srgbClr val="353336">
                  <a:alpha val="41000"/>
                </a:srgbClr>
              </a:solidFill>
              <a:prstDash val="solid"/>
              <a:round/>
              <a:headEnd/>
              <a:tailEnd/>
            </a:ln>
          </p:spPr>
          <p:txBody>
            <a:bodyPr/>
            <a:lstStyle/>
            <a:p>
              <a:endParaRPr lang="zh-CN" altLang="en-US"/>
            </a:p>
          </p:txBody>
        </p:sp>
        <p:sp>
          <p:nvSpPr>
            <p:cNvPr id="2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3175">
              <a:solidFill>
                <a:srgbClr val="353336">
                  <a:alpha val="41000"/>
                </a:srgbClr>
              </a:solidFill>
              <a:prstDash val="solid"/>
              <a:round/>
              <a:headEnd/>
              <a:tailEnd/>
            </a:ln>
          </p:spPr>
          <p:txBody>
            <a:bodyPr/>
            <a:lstStyle/>
            <a:p>
              <a:endParaRPr lang="zh-CN" altLang="en-US"/>
            </a:p>
          </p:txBody>
        </p:sp>
        <p:sp>
          <p:nvSpPr>
            <p:cNvPr id="2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3175">
              <a:solidFill>
                <a:srgbClr val="353336">
                  <a:alpha val="41000"/>
                </a:srgbClr>
              </a:solidFill>
              <a:prstDash val="solid"/>
              <a:round/>
              <a:headEnd/>
              <a:tailEnd/>
            </a:ln>
          </p:spPr>
          <p:txBody>
            <a:bodyPr/>
            <a:lstStyle/>
            <a:p>
              <a:endParaRPr lang="zh-CN" altLang="en-US"/>
            </a:p>
          </p:txBody>
        </p:sp>
        <p:sp>
          <p:nvSpPr>
            <p:cNvPr id="2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3175">
              <a:solidFill>
                <a:srgbClr val="353336">
                  <a:alpha val="41000"/>
                </a:srgbClr>
              </a:solidFill>
              <a:prstDash val="solid"/>
              <a:round/>
              <a:headEnd/>
              <a:tailEnd/>
            </a:ln>
          </p:spPr>
          <p:txBody>
            <a:bodyPr/>
            <a:lstStyle/>
            <a:p>
              <a:endParaRPr lang="zh-CN" altLang="en-US"/>
            </a:p>
          </p:txBody>
        </p:sp>
        <p:sp>
          <p:nvSpPr>
            <p:cNvPr id="3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3175">
              <a:solidFill>
                <a:srgbClr val="353336">
                  <a:alpha val="41000"/>
                </a:srgbClr>
              </a:solidFill>
              <a:prstDash val="solid"/>
              <a:round/>
              <a:headEnd/>
              <a:tailEnd/>
            </a:ln>
          </p:spPr>
          <p:txBody>
            <a:bodyPr/>
            <a:lstStyle/>
            <a:p>
              <a:endParaRPr lang="zh-CN" altLang="en-US"/>
            </a:p>
          </p:txBody>
        </p:sp>
        <p:sp>
          <p:nvSpPr>
            <p:cNvPr id="3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3175">
              <a:solidFill>
                <a:srgbClr val="353336">
                  <a:alpha val="41000"/>
                </a:srgbClr>
              </a:solidFill>
              <a:prstDash val="solid"/>
              <a:round/>
              <a:headEnd/>
              <a:tailEnd/>
            </a:ln>
          </p:spPr>
          <p:txBody>
            <a:bodyPr/>
            <a:lstStyle/>
            <a:p>
              <a:endParaRPr lang="zh-CN" altLang="en-US"/>
            </a:p>
          </p:txBody>
        </p:sp>
        <p:sp>
          <p:nvSpPr>
            <p:cNvPr id="3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3175">
              <a:solidFill>
                <a:srgbClr val="353336">
                  <a:alpha val="41000"/>
                </a:srgbClr>
              </a:solidFill>
              <a:prstDash val="solid"/>
              <a:round/>
              <a:headEnd/>
              <a:tailEnd/>
            </a:ln>
          </p:spPr>
          <p:txBody>
            <a:bodyPr/>
            <a:lstStyle/>
            <a:p>
              <a:endParaRPr lang="zh-CN" altLang="en-US"/>
            </a:p>
          </p:txBody>
        </p:sp>
        <p:sp>
          <p:nvSpPr>
            <p:cNvPr id="3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3175">
              <a:solidFill>
                <a:srgbClr val="353336">
                  <a:alpha val="41000"/>
                </a:srgbClr>
              </a:solidFill>
              <a:prstDash val="solid"/>
              <a:round/>
              <a:headEnd/>
              <a:tailEnd/>
            </a:ln>
          </p:spPr>
          <p:txBody>
            <a:bodyPr/>
            <a:lstStyle/>
            <a:p>
              <a:endParaRPr lang="zh-CN" altLang="en-US"/>
            </a:p>
          </p:txBody>
        </p:sp>
        <p:sp>
          <p:nvSpPr>
            <p:cNvPr id="3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3175">
              <a:solidFill>
                <a:srgbClr val="353336">
                  <a:alpha val="41000"/>
                </a:srgbClr>
              </a:solidFill>
              <a:prstDash val="solid"/>
              <a:round/>
              <a:headEnd/>
              <a:tailEnd/>
            </a:ln>
          </p:spPr>
          <p:txBody>
            <a:bodyPr/>
            <a:lstStyle/>
            <a:p>
              <a:endParaRPr lang="zh-CN" altLang="en-US"/>
            </a:p>
          </p:txBody>
        </p:sp>
        <p:sp>
          <p:nvSpPr>
            <p:cNvPr id="3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3175">
              <a:solidFill>
                <a:srgbClr val="353336">
                  <a:alpha val="41000"/>
                </a:srgbClr>
              </a:solidFill>
              <a:prstDash val="solid"/>
              <a:round/>
              <a:headEnd/>
              <a:tailEnd/>
            </a:ln>
          </p:spPr>
          <p:txBody>
            <a:bodyPr/>
            <a:lstStyle/>
            <a:p>
              <a:endParaRPr lang="zh-CN" altLang="en-US"/>
            </a:p>
          </p:txBody>
        </p:sp>
        <p:sp>
          <p:nvSpPr>
            <p:cNvPr id="3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3175">
              <a:solidFill>
                <a:srgbClr val="353336">
                  <a:alpha val="41000"/>
                </a:srgbClr>
              </a:solidFill>
              <a:prstDash val="solid"/>
              <a:round/>
              <a:headEnd/>
              <a:tailEnd/>
            </a:ln>
          </p:spPr>
          <p:txBody>
            <a:bodyPr/>
            <a:lstStyle/>
            <a:p>
              <a:endParaRPr lang="zh-CN" altLang="en-US"/>
            </a:p>
          </p:txBody>
        </p:sp>
        <p:sp>
          <p:nvSpPr>
            <p:cNvPr id="3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3175">
              <a:solidFill>
                <a:srgbClr val="353336">
                  <a:alpha val="41000"/>
                </a:srgbClr>
              </a:solidFill>
              <a:prstDash val="solid"/>
              <a:round/>
              <a:headEnd/>
              <a:tailEnd/>
            </a:ln>
          </p:spPr>
          <p:txBody>
            <a:bodyPr/>
            <a:lstStyle/>
            <a:p>
              <a:endParaRPr lang="zh-CN" altLang="en-US"/>
            </a:p>
          </p:txBody>
        </p:sp>
        <p:sp>
          <p:nvSpPr>
            <p:cNvPr id="3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3175">
              <a:solidFill>
                <a:srgbClr val="353336">
                  <a:alpha val="41000"/>
                </a:srgbClr>
              </a:solidFill>
              <a:prstDash val="solid"/>
              <a:round/>
              <a:headEnd/>
              <a:tailEnd/>
            </a:ln>
          </p:spPr>
          <p:txBody>
            <a:bodyPr/>
            <a:lstStyle/>
            <a:p>
              <a:endParaRPr lang="zh-CN" altLang="en-US"/>
            </a:p>
          </p:txBody>
        </p:sp>
        <p:sp>
          <p:nvSpPr>
            <p:cNvPr id="3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3175">
              <a:solidFill>
                <a:srgbClr val="353336">
                  <a:alpha val="41000"/>
                </a:srgbClr>
              </a:solidFill>
              <a:prstDash val="solid"/>
              <a:round/>
              <a:headEnd/>
              <a:tailEnd/>
            </a:ln>
          </p:spPr>
          <p:txBody>
            <a:bodyPr/>
            <a:lstStyle/>
            <a:p>
              <a:endParaRPr lang="zh-CN" altLang="en-US"/>
            </a:p>
          </p:txBody>
        </p:sp>
        <p:sp>
          <p:nvSpPr>
            <p:cNvPr id="4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3175">
              <a:solidFill>
                <a:srgbClr val="353336">
                  <a:alpha val="41000"/>
                </a:srgbClr>
              </a:solidFill>
              <a:prstDash val="solid"/>
              <a:round/>
              <a:headEnd/>
              <a:tailEnd/>
            </a:ln>
          </p:spPr>
          <p:txBody>
            <a:bodyPr/>
            <a:lstStyle/>
            <a:p>
              <a:endParaRPr lang="zh-CN" altLang="en-US"/>
            </a:p>
          </p:txBody>
        </p:sp>
        <p:sp>
          <p:nvSpPr>
            <p:cNvPr id="4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3175">
              <a:solidFill>
                <a:srgbClr val="353336">
                  <a:alpha val="41000"/>
                </a:srgbClr>
              </a:solidFill>
              <a:prstDash val="solid"/>
              <a:round/>
              <a:headEnd/>
              <a:tailEnd/>
            </a:ln>
          </p:spPr>
          <p:txBody>
            <a:bodyPr/>
            <a:lstStyle/>
            <a:p>
              <a:endParaRPr lang="zh-CN" altLang="en-US"/>
            </a:p>
          </p:txBody>
        </p:sp>
        <p:sp>
          <p:nvSpPr>
            <p:cNvPr id="4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3175">
              <a:solidFill>
                <a:srgbClr val="353336">
                  <a:alpha val="41000"/>
                </a:srgbClr>
              </a:solidFill>
              <a:prstDash val="solid"/>
              <a:round/>
              <a:headEnd/>
              <a:tailEnd/>
            </a:ln>
          </p:spPr>
          <p:txBody>
            <a:bodyPr/>
            <a:lstStyle/>
            <a:p>
              <a:endParaRPr lang="zh-CN" altLang="en-US"/>
            </a:p>
          </p:txBody>
        </p:sp>
        <p:sp>
          <p:nvSpPr>
            <p:cNvPr id="4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3175">
              <a:solidFill>
                <a:srgbClr val="353336">
                  <a:alpha val="41000"/>
                </a:srgbClr>
              </a:solidFill>
              <a:prstDash val="solid"/>
              <a:round/>
              <a:headEnd/>
              <a:tailEnd/>
            </a:ln>
          </p:spPr>
          <p:txBody>
            <a:bodyPr/>
            <a:lstStyle/>
            <a:p>
              <a:endParaRPr lang="zh-CN" altLang="en-US"/>
            </a:p>
          </p:txBody>
        </p:sp>
        <p:sp>
          <p:nvSpPr>
            <p:cNvPr id="4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3175">
              <a:solidFill>
                <a:srgbClr val="353336">
                  <a:alpha val="41000"/>
                </a:srgbClr>
              </a:solidFill>
              <a:prstDash val="solid"/>
              <a:round/>
              <a:headEnd/>
              <a:tailEnd/>
            </a:ln>
          </p:spPr>
          <p:txBody>
            <a:bodyPr/>
            <a:lstStyle/>
            <a:p>
              <a:endParaRPr lang="zh-CN" altLang="en-US"/>
            </a:p>
          </p:txBody>
        </p:sp>
        <p:sp>
          <p:nvSpPr>
            <p:cNvPr id="4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3175">
              <a:solidFill>
                <a:srgbClr val="353336">
                  <a:alpha val="41000"/>
                </a:srgbClr>
              </a:solidFill>
              <a:prstDash val="solid"/>
              <a:round/>
              <a:headEnd/>
              <a:tailEnd/>
            </a:ln>
          </p:spPr>
          <p:txBody>
            <a:bodyPr/>
            <a:lstStyle/>
            <a:p>
              <a:endParaRPr lang="zh-CN" altLang="en-US"/>
            </a:p>
          </p:txBody>
        </p:sp>
        <p:sp>
          <p:nvSpPr>
            <p:cNvPr id="4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3175">
              <a:solidFill>
                <a:srgbClr val="353336">
                  <a:alpha val="41000"/>
                </a:srgbClr>
              </a:solidFill>
              <a:prstDash val="solid"/>
              <a:round/>
              <a:headEnd/>
              <a:tailEnd/>
            </a:ln>
          </p:spPr>
          <p:txBody>
            <a:bodyPr/>
            <a:lstStyle/>
            <a:p>
              <a:endParaRPr lang="zh-CN" altLang="en-US"/>
            </a:p>
          </p:txBody>
        </p:sp>
        <p:sp>
          <p:nvSpPr>
            <p:cNvPr id="4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3175">
              <a:solidFill>
                <a:srgbClr val="353336">
                  <a:alpha val="41000"/>
                </a:srgbClr>
              </a:solidFill>
              <a:prstDash val="solid"/>
              <a:round/>
              <a:headEnd/>
              <a:tailEnd/>
            </a:ln>
          </p:spPr>
          <p:txBody>
            <a:bodyPr/>
            <a:lstStyle/>
            <a:p>
              <a:endParaRPr lang="zh-CN" altLang="en-US"/>
            </a:p>
          </p:txBody>
        </p:sp>
        <p:sp>
          <p:nvSpPr>
            <p:cNvPr id="4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3175">
              <a:solidFill>
                <a:srgbClr val="353336">
                  <a:alpha val="41000"/>
                </a:srgbClr>
              </a:solidFill>
              <a:prstDash val="solid"/>
              <a:round/>
              <a:headEnd/>
              <a:tailEnd/>
            </a:ln>
          </p:spPr>
          <p:txBody>
            <a:bodyPr/>
            <a:lstStyle/>
            <a:p>
              <a:endParaRPr lang="zh-CN" altLang="en-US"/>
            </a:p>
          </p:txBody>
        </p:sp>
        <p:sp>
          <p:nvSpPr>
            <p:cNvPr id="4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3175">
              <a:solidFill>
                <a:srgbClr val="353336">
                  <a:alpha val="41000"/>
                </a:srgbClr>
              </a:solidFill>
              <a:prstDash val="solid"/>
              <a:round/>
              <a:headEnd/>
              <a:tailEnd/>
            </a:ln>
          </p:spPr>
          <p:txBody>
            <a:bodyPr/>
            <a:lstStyle/>
            <a:p>
              <a:endParaRPr lang="zh-CN" altLang="en-US"/>
            </a:p>
          </p:txBody>
        </p:sp>
        <p:sp>
          <p:nvSpPr>
            <p:cNvPr id="5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3175">
              <a:solidFill>
                <a:srgbClr val="353336">
                  <a:alpha val="41000"/>
                </a:srgbClr>
              </a:solidFill>
              <a:prstDash val="solid"/>
              <a:round/>
              <a:headEnd/>
              <a:tailEnd/>
            </a:ln>
          </p:spPr>
          <p:txBody>
            <a:bodyPr/>
            <a:lstStyle/>
            <a:p>
              <a:endParaRPr lang="zh-CN" altLang="en-US"/>
            </a:p>
          </p:txBody>
        </p:sp>
        <p:sp>
          <p:nvSpPr>
            <p:cNvPr id="5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3175">
              <a:solidFill>
                <a:srgbClr val="353336">
                  <a:alpha val="41000"/>
                </a:srgbClr>
              </a:solidFill>
              <a:prstDash val="solid"/>
              <a:round/>
              <a:headEnd/>
              <a:tailEnd/>
            </a:ln>
          </p:spPr>
          <p:txBody>
            <a:bodyPr/>
            <a:lstStyle/>
            <a:p>
              <a:endParaRPr lang="zh-CN" altLang="en-US"/>
            </a:p>
          </p:txBody>
        </p:sp>
        <p:sp>
          <p:nvSpPr>
            <p:cNvPr id="5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3175">
              <a:solidFill>
                <a:srgbClr val="353336">
                  <a:alpha val="41000"/>
                </a:srgbClr>
              </a:solidFill>
              <a:prstDash val="solid"/>
              <a:round/>
              <a:headEnd/>
              <a:tailEnd/>
            </a:ln>
          </p:spPr>
          <p:txBody>
            <a:bodyPr/>
            <a:lstStyle/>
            <a:p>
              <a:endParaRPr lang="zh-CN" altLang="en-US"/>
            </a:p>
          </p:txBody>
        </p:sp>
        <p:sp>
          <p:nvSpPr>
            <p:cNvPr id="5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3175">
              <a:solidFill>
                <a:srgbClr val="353336">
                  <a:alpha val="41000"/>
                </a:srgbClr>
              </a:solidFill>
              <a:prstDash val="solid"/>
              <a:round/>
              <a:headEnd/>
              <a:tailEnd/>
            </a:ln>
          </p:spPr>
          <p:txBody>
            <a:bodyPr/>
            <a:lstStyle/>
            <a:p>
              <a:endParaRPr lang="zh-CN" altLang="en-US"/>
            </a:p>
          </p:txBody>
        </p:sp>
        <p:sp>
          <p:nvSpPr>
            <p:cNvPr id="5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3175">
              <a:solidFill>
                <a:srgbClr val="353336">
                  <a:alpha val="41000"/>
                </a:srgbClr>
              </a:solidFill>
              <a:prstDash val="solid"/>
              <a:round/>
              <a:headEnd/>
              <a:tailEnd/>
            </a:ln>
          </p:spPr>
          <p:txBody>
            <a:bodyPr/>
            <a:lstStyle/>
            <a:p>
              <a:endParaRPr lang="zh-CN" altLang="en-US"/>
            </a:p>
          </p:txBody>
        </p:sp>
        <p:sp>
          <p:nvSpPr>
            <p:cNvPr id="5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3175">
              <a:solidFill>
                <a:srgbClr val="353336">
                  <a:alpha val="41000"/>
                </a:srgbClr>
              </a:solidFill>
              <a:prstDash val="solid"/>
              <a:round/>
              <a:headEnd/>
              <a:tailEnd/>
            </a:ln>
          </p:spPr>
          <p:txBody>
            <a:bodyPr/>
            <a:lstStyle/>
            <a:p>
              <a:endParaRPr lang="zh-CN" altLang="en-US"/>
            </a:p>
          </p:txBody>
        </p:sp>
        <p:sp>
          <p:nvSpPr>
            <p:cNvPr id="5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3175">
              <a:solidFill>
                <a:srgbClr val="353336">
                  <a:alpha val="41000"/>
                </a:srgbClr>
              </a:solidFill>
              <a:prstDash val="solid"/>
              <a:round/>
              <a:headEnd/>
              <a:tailEnd/>
            </a:ln>
          </p:spPr>
          <p:txBody>
            <a:bodyPr/>
            <a:lstStyle/>
            <a:p>
              <a:endParaRPr lang="zh-CN" altLang="en-US"/>
            </a:p>
          </p:txBody>
        </p:sp>
        <p:sp>
          <p:nvSpPr>
            <p:cNvPr id="5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3175">
              <a:solidFill>
                <a:srgbClr val="353336">
                  <a:alpha val="41000"/>
                </a:srgbClr>
              </a:solidFill>
              <a:prstDash val="solid"/>
              <a:round/>
              <a:headEnd/>
              <a:tailEnd/>
            </a:ln>
          </p:spPr>
          <p:txBody>
            <a:bodyPr/>
            <a:lstStyle/>
            <a:p>
              <a:endParaRPr lang="zh-CN" altLang="en-US"/>
            </a:p>
          </p:txBody>
        </p:sp>
        <p:sp>
          <p:nvSpPr>
            <p:cNvPr id="5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3175">
              <a:solidFill>
                <a:srgbClr val="353336">
                  <a:alpha val="41000"/>
                </a:srgbClr>
              </a:solidFill>
              <a:prstDash val="solid"/>
              <a:round/>
              <a:headEnd/>
              <a:tailEnd/>
            </a:ln>
          </p:spPr>
          <p:txBody>
            <a:bodyPr/>
            <a:lstStyle/>
            <a:p>
              <a:endParaRPr lang="zh-CN" altLang="en-US"/>
            </a:p>
          </p:txBody>
        </p:sp>
        <p:sp>
          <p:nvSpPr>
            <p:cNvPr id="5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solidFill>
              <a:schemeClr val="accent5"/>
            </a:solidFill>
            <a:ln w="3175">
              <a:solidFill>
                <a:srgbClr val="353336">
                  <a:alpha val="41000"/>
                </a:srgbClr>
              </a:solidFill>
              <a:prstDash val="solid"/>
              <a:round/>
              <a:headEnd/>
              <a:tailEnd/>
            </a:ln>
          </p:spPr>
          <p:txBody>
            <a:bodyPr/>
            <a:lstStyle/>
            <a:p>
              <a:endParaRPr lang="zh-CN" altLang="en-US"/>
            </a:p>
          </p:txBody>
        </p:sp>
        <p:sp>
          <p:nvSpPr>
            <p:cNvPr id="6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3175">
              <a:solidFill>
                <a:srgbClr val="353336">
                  <a:alpha val="41000"/>
                </a:srgbClr>
              </a:solidFill>
              <a:prstDash val="solid"/>
              <a:round/>
              <a:headEnd/>
              <a:tailEnd/>
            </a:ln>
          </p:spPr>
          <p:txBody>
            <a:bodyPr/>
            <a:lstStyle/>
            <a:p>
              <a:endParaRPr lang="zh-CN" altLang="en-US"/>
            </a:p>
          </p:txBody>
        </p:sp>
        <p:sp>
          <p:nvSpPr>
            <p:cNvPr id="6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3175">
              <a:solidFill>
                <a:srgbClr val="353336">
                  <a:alpha val="41000"/>
                </a:srgbClr>
              </a:solidFill>
              <a:prstDash val="solid"/>
              <a:round/>
              <a:headEnd/>
              <a:tailEnd/>
            </a:ln>
          </p:spPr>
          <p:txBody>
            <a:bodyPr/>
            <a:lstStyle/>
            <a:p>
              <a:endParaRPr lang="zh-CN" altLang="en-US"/>
            </a:p>
          </p:txBody>
        </p:sp>
        <p:sp>
          <p:nvSpPr>
            <p:cNvPr id="6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3175">
              <a:solidFill>
                <a:srgbClr val="353336">
                  <a:alpha val="41000"/>
                </a:srgbClr>
              </a:solidFill>
              <a:prstDash val="solid"/>
              <a:round/>
              <a:headEnd/>
              <a:tailEnd/>
            </a:ln>
          </p:spPr>
          <p:txBody>
            <a:bodyPr/>
            <a:lstStyle/>
            <a:p>
              <a:endParaRPr lang="zh-CN" altLang="en-US"/>
            </a:p>
          </p:txBody>
        </p:sp>
        <p:sp>
          <p:nvSpPr>
            <p:cNvPr id="6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3175">
              <a:solidFill>
                <a:srgbClr val="353336">
                  <a:alpha val="41000"/>
                </a:srgbClr>
              </a:solidFill>
              <a:prstDash val="solid"/>
              <a:round/>
              <a:headEnd/>
              <a:tailEnd/>
            </a:ln>
          </p:spPr>
          <p:txBody>
            <a:bodyPr/>
            <a:lstStyle/>
            <a:p>
              <a:endParaRPr lang="zh-CN" altLang="en-US"/>
            </a:p>
          </p:txBody>
        </p:sp>
        <p:sp>
          <p:nvSpPr>
            <p:cNvPr id="6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3175">
              <a:solidFill>
                <a:srgbClr val="353336">
                  <a:alpha val="41000"/>
                </a:srgbClr>
              </a:solidFill>
              <a:prstDash val="solid"/>
              <a:round/>
              <a:headEnd/>
              <a:tailEnd/>
            </a:ln>
          </p:spPr>
          <p:txBody>
            <a:bodyPr/>
            <a:lstStyle/>
            <a:p>
              <a:endParaRPr lang="zh-CN" altLang="en-US"/>
            </a:p>
          </p:txBody>
        </p:sp>
        <p:sp>
          <p:nvSpPr>
            <p:cNvPr id="6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3175">
              <a:solidFill>
                <a:srgbClr val="353336">
                  <a:alpha val="41000"/>
                </a:srgbClr>
              </a:solidFill>
              <a:prstDash val="solid"/>
              <a:round/>
              <a:headEnd/>
              <a:tailEnd/>
            </a:ln>
          </p:spPr>
          <p:txBody>
            <a:bodyPr/>
            <a:lstStyle/>
            <a:p>
              <a:endParaRPr lang="zh-CN" altLang="en-US"/>
            </a:p>
          </p:txBody>
        </p:sp>
      </p:grpSp>
      <p:sp>
        <p:nvSpPr>
          <p:cNvPr id="66" name="Freeform 78"/>
          <p:cNvSpPr>
            <a:spLocks/>
          </p:cNvSpPr>
          <p:nvPr/>
        </p:nvSpPr>
        <p:spPr bwMode="gray">
          <a:xfrm>
            <a:off x="6188815" y="8320556"/>
            <a:ext cx="1240037" cy="1061444"/>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3"/>
          </a:solidFill>
          <a:ln>
            <a:noFill/>
          </a:ln>
        </p:spPr>
        <p:txBody>
          <a:bodyPr vert="horz" wrap="square" lIns="169171" tIns="84586" rIns="169171" bIns="84586" numCol="1" rtlCol="0" anchor="t" anchorCtr="0" compatLnSpc="1">
            <a:prstTxWarp prst="textNoShape">
              <a:avLst/>
            </a:prstTxWarp>
          </a:bodyPr>
          <a:lstStyle/>
          <a:p>
            <a:pPr algn="ctr"/>
            <a:endParaRPr lang="zh-CN" altLang="en-US" sz="2600"/>
          </a:p>
        </p:txBody>
      </p:sp>
      <p:sp>
        <p:nvSpPr>
          <p:cNvPr id="67" name="Freeform 92"/>
          <p:cNvSpPr>
            <a:spLocks/>
          </p:cNvSpPr>
          <p:nvPr/>
        </p:nvSpPr>
        <p:spPr bwMode="gray">
          <a:xfrm>
            <a:off x="6767064" y="5861544"/>
            <a:ext cx="1083934" cy="73195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a:noFill/>
          </a:ln>
        </p:spPr>
        <p:txBody>
          <a:bodyPr vert="horz" wrap="square" lIns="169171" tIns="84586" rIns="169171" bIns="84586" numCol="1" rtlCol="0" anchor="t" anchorCtr="0" compatLnSpc="1">
            <a:prstTxWarp prst="textNoShape">
              <a:avLst/>
            </a:prstTxWarp>
          </a:bodyPr>
          <a:lstStyle/>
          <a:p>
            <a:pPr algn="ctr"/>
            <a:endParaRPr lang="zh-CN" altLang="en-US" sz="2600"/>
          </a:p>
        </p:txBody>
      </p:sp>
      <p:sp>
        <p:nvSpPr>
          <p:cNvPr id="68" name="Freeform 100"/>
          <p:cNvSpPr>
            <a:spLocks/>
          </p:cNvSpPr>
          <p:nvPr/>
        </p:nvSpPr>
        <p:spPr bwMode="gray">
          <a:xfrm>
            <a:off x="7189202" y="4738182"/>
            <a:ext cx="945418" cy="94866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3"/>
          </a:solidFill>
          <a:ln>
            <a:noFill/>
          </a:ln>
        </p:spPr>
        <p:txBody>
          <a:bodyPr vert="horz" wrap="square" lIns="169171" tIns="84586" rIns="169171" bIns="84586" numCol="1" rtlCol="0" anchor="t" anchorCtr="0" compatLnSpc="1">
            <a:prstTxWarp prst="textNoShape">
              <a:avLst/>
            </a:prstTxWarp>
          </a:bodyPr>
          <a:lstStyle/>
          <a:p>
            <a:pPr algn="ctr"/>
            <a:endParaRPr lang="zh-CN" altLang="en-US" sz="2600"/>
          </a:p>
        </p:txBody>
      </p:sp>
      <p:sp>
        <p:nvSpPr>
          <p:cNvPr id="69" name="Freeform 82"/>
          <p:cNvSpPr>
            <a:spLocks/>
          </p:cNvSpPr>
          <p:nvPr/>
        </p:nvSpPr>
        <p:spPr bwMode="gray">
          <a:xfrm>
            <a:off x="7420234" y="7122007"/>
            <a:ext cx="622218" cy="70320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6"/>
          </a:solidFill>
          <a:ln>
            <a:noFill/>
          </a:ln>
        </p:spPr>
        <p:txBody>
          <a:bodyPr vert="horz" wrap="square" lIns="169171" tIns="84586" rIns="169171" bIns="84586" numCol="1" rtlCol="0" anchor="t" anchorCtr="0" compatLnSpc="1">
            <a:prstTxWarp prst="textNoShape">
              <a:avLst/>
            </a:prstTxWarp>
          </a:bodyPr>
          <a:lstStyle/>
          <a:p>
            <a:pPr algn="ctr"/>
            <a:endParaRPr lang="zh-CN" altLang="en-US" sz="2600"/>
          </a:p>
        </p:txBody>
      </p:sp>
      <p:cxnSp>
        <p:nvCxnSpPr>
          <p:cNvPr id="70" name="直接连接符 69"/>
          <p:cNvCxnSpPr/>
          <p:nvPr/>
        </p:nvCxnSpPr>
        <p:spPr>
          <a:xfrm>
            <a:off x="8020759" y="5334141"/>
            <a:ext cx="349585" cy="34607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370345" y="5680213"/>
            <a:ext cx="31184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7725129" y="6043866"/>
            <a:ext cx="349585" cy="34607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8074715" y="6389939"/>
            <a:ext cx="341410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7932343" y="7314396"/>
            <a:ext cx="437997" cy="28526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8370345" y="7314395"/>
            <a:ext cx="311847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7019905" y="8918727"/>
            <a:ext cx="349585" cy="34607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7369491" y="9264799"/>
            <a:ext cx="396248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9314884" y="5010951"/>
            <a:ext cx="2279111" cy="535826"/>
          </a:xfrm>
          <a:prstGeom prst="rect">
            <a:avLst/>
          </a:prstGeom>
        </p:spPr>
        <p:txBody>
          <a:bodyPr wrap="none" lIns="126854" tIns="63428" rIns="126854" bIns="63428">
            <a:spAutoFit/>
          </a:bodyPr>
          <a:lstStyle/>
          <a:p>
            <a:r>
              <a:rPr lang="zh-CN" altLang="en-US" sz="2600" dirty="0">
                <a:solidFill>
                  <a:srgbClr val="353336"/>
                </a:solidFill>
                <a:latin typeface="微软雅黑" pitchFamily="34" charset="-122"/>
                <a:ea typeface="微软雅黑" pitchFamily="34" charset="-122"/>
                <a:cs typeface="华文黑体" pitchFamily="2" charset="-122"/>
              </a:rPr>
              <a:t>点击添加文本</a:t>
            </a:r>
            <a:endParaRPr lang="zh-CN" altLang="en-US" sz="2600" dirty="0">
              <a:solidFill>
                <a:srgbClr val="353336"/>
              </a:solidFill>
              <a:latin typeface="微软雅黑" pitchFamily="34" charset="-122"/>
              <a:ea typeface="微软雅黑" pitchFamily="34" charset="-122"/>
            </a:endParaRPr>
          </a:p>
        </p:txBody>
      </p:sp>
      <p:sp>
        <p:nvSpPr>
          <p:cNvPr id="79" name="矩形 78"/>
          <p:cNvSpPr/>
          <p:nvPr/>
        </p:nvSpPr>
        <p:spPr>
          <a:xfrm>
            <a:off x="9314884" y="5812896"/>
            <a:ext cx="2279111" cy="535826"/>
          </a:xfrm>
          <a:prstGeom prst="rect">
            <a:avLst/>
          </a:prstGeom>
        </p:spPr>
        <p:txBody>
          <a:bodyPr wrap="none" lIns="126854" tIns="63428" rIns="126854" bIns="63428">
            <a:spAutoFit/>
          </a:bodyPr>
          <a:lstStyle/>
          <a:p>
            <a:r>
              <a:rPr lang="zh-CN" altLang="en-US" sz="2600">
                <a:solidFill>
                  <a:srgbClr val="353336"/>
                </a:solidFill>
                <a:latin typeface="微软雅黑" pitchFamily="34" charset="-122"/>
                <a:ea typeface="微软雅黑" pitchFamily="34" charset="-122"/>
                <a:cs typeface="华文黑体" pitchFamily="2" charset="-122"/>
              </a:rPr>
              <a:t>点击添加文本</a:t>
            </a:r>
            <a:endParaRPr lang="zh-CN" altLang="en-US" sz="2600">
              <a:solidFill>
                <a:srgbClr val="353336"/>
              </a:solidFill>
              <a:latin typeface="微软雅黑" pitchFamily="34" charset="-122"/>
              <a:ea typeface="微软雅黑" pitchFamily="34" charset="-122"/>
            </a:endParaRPr>
          </a:p>
        </p:txBody>
      </p:sp>
      <p:sp>
        <p:nvSpPr>
          <p:cNvPr id="80" name="矩形 79"/>
          <p:cNvSpPr/>
          <p:nvPr/>
        </p:nvSpPr>
        <p:spPr>
          <a:xfrm>
            <a:off x="9314884" y="6739834"/>
            <a:ext cx="2279111" cy="535826"/>
          </a:xfrm>
          <a:prstGeom prst="rect">
            <a:avLst/>
          </a:prstGeom>
        </p:spPr>
        <p:txBody>
          <a:bodyPr wrap="none" lIns="126854" tIns="63428" rIns="126854" bIns="63428">
            <a:spAutoFit/>
          </a:bodyPr>
          <a:lstStyle/>
          <a:p>
            <a:r>
              <a:rPr lang="zh-CN" altLang="en-US" sz="2600">
                <a:solidFill>
                  <a:srgbClr val="353336"/>
                </a:solidFill>
                <a:latin typeface="微软雅黑" pitchFamily="34" charset="-122"/>
                <a:ea typeface="微软雅黑" pitchFamily="34" charset="-122"/>
                <a:cs typeface="华文黑体" pitchFamily="2" charset="-122"/>
              </a:rPr>
              <a:t>点击添加文本</a:t>
            </a:r>
            <a:endParaRPr lang="zh-CN" altLang="en-US" sz="2600">
              <a:solidFill>
                <a:srgbClr val="353336"/>
              </a:solidFill>
              <a:latin typeface="微软雅黑" pitchFamily="34" charset="-122"/>
              <a:ea typeface="微软雅黑" pitchFamily="34" charset="-122"/>
            </a:endParaRPr>
          </a:p>
        </p:txBody>
      </p:sp>
      <p:sp>
        <p:nvSpPr>
          <p:cNvPr id="81" name="矩形 80"/>
          <p:cNvSpPr/>
          <p:nvPr/>
        </p:nvSpPr>
        <p:spPr>
          <a:xfrm>
            <a:off x="9252194" y="8592444"/>
            <a:ext cx="2279111" cy="535826"/>
          </a:xfrm>
          <a:prstGeom prst="rect">
            <a:avLst/>
          </a:prstGeom>
        </p:spPr>
        <p:txBody>
          <a:bodyPr wrap="none" lIns="126854" tIns="63428" rIns="126854" bIns="63428">
            <a:spAutoFit/>
          </a:bodyPr>
          <a:lstStyle/>
          <a:p>
            <a:r>
              <a:rPr lang="zh-CN" altLang="en-US" sz="2600" dirty="0">
                <a:solidFill>
                  <a:srgbClr val="353336"/>
                </a:solidFill>
                <a:latin typeface="微软雅黑" pitchFamily="34" charset="-122"/>
                <a:ea typeface="微软雅黑" pitchFamily="34" charset="-122"/>
                <a:cs typeface="华文黑体" pitchFamily="2" charset="-122"/>
              </a:rPr>
              <a:t>点击添加文本</a:t>
            </a:r>
            <a:endParaRPr lang="zh-CN" altLang="en-US" sz="2600" dirty="0">
              <a:solidFill>
                <a:srgbClr val="353336"/>
              </a:solidFill>
              <a:latin typeface="微软雅黑" pitchFamily="34" charset="-122"/>
              <a:ea typeface="微软雅黑" pitchFamily="34" charset="-122"/>
            </a:endParaRPr>
          </a:p>
        </p:txBody>
      </p:sp>
      <p:sp>
        <p:nvSpPr>
          <p:cNvPr id="82" name="矩形标注 81"/>
          <p:cNvSpPr/>
          <p:nvPr/>
        </p:nvSpPr>
        <p:spPr>
          <a:xfrm>
            <a:off x="12231422" y="4205249"/>
            <a:ext cx="4016153" cy="5430466"/>
          </a:xfrm>
          <a:prstGeom prst="wedgeRectCallout">
            <a:avLst>
              <a:gd name="adj1" fmla="val -72333"/>
              <a:gd name="adj2" fmla="val 1971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6854" tIns="63428" rIns="126854" bIns="63428" rtlCol="0" anchor="ctr"/>
          <a:lstStyle/>
          <a:p>
            <a:pPr algn="ctr"/>
            <a:endParaRPr lang="zh-CN" altLang="en-US"/>
          </a:p>
        </p:txBody>
      </p:sp>
      <p:sp>
        <p:nvSpPr>
          <p:cNvPr id="83" name="TextBox 82"/>
          <p:cNvSpPr txBox="1"/>
          <p:nvPr/>
        </p:nvSpPr>
        <p:spPr>
          <a:xfrm>
            <a:off x="12430881" y="4393274"/>
            <a:ext cx="3816694" cy="4549305"/>
          </a:xfrm>
          <a:prstGeom prst="rect">
            <a:avLst/>
          </a:prstGeom>
          <a:noFill/>
        </p:spPr>
        <p:txBody>
          <a:bodyPr wrap="square" lIns="126854" tIns="63428" rIns="126854" bIns="63428" rtlCol="0">
            <a:spAutoFit/>
          </a:bodyPr>
          <a:lstStyle/>
          <a:p>
            <a:pPr algn="l">
              <a:lnSpc>
                <a:spcPct val="130000"/>
              </a:lnSpc>
            </a:pPr>
            <a:r>
              <a:rPr lang="zh-CN" altLang="en-US" sz="1700" dirty="0">
                <a:solidFill>
                  <a:schemeClr val="tx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700" dirty="0">
              <a:solidFill>
                <a:schemeClr val="tx2"/>
              </a:solidFill>
              <a:latin typeface="微软雅黑" pitchFamily="34" charset="-122"/>
              <a:ea typeface="微软雅黑" pitchFamily="34" charset="-122"/>
            </a:endParaRPr>
          </a:p>
          <a:p>
            <a:pPr algn="l">
              <a:lnSpc>
                <a:spcPct val="130000"/>
              </a:lnSpc>
            </a:pPr>
            <a:r>
              <a:rPr lang="zh-CN" altLang="en-US" sz="1700" dirty="0">
                <a:solidFill>
                  <a:schemeClr val="tx2"/>
                </a:solidFill>
                <a:latin typeface="微软雅黑" pitchFamily="34" charset="-122"/>
                <a:ea typeface="微软雅黑" pitchFamily="34" charset="-122"/>
              </a:rPr>
              <a:t>您的内容打在这里，或者通过复制您的文本后，在此框中选择粘贴，并选择只保留文字。</a:t>
            </a:r>
            <a:endParaRPr lang="en-US" altLang="zh-CN" sz="1700" dirty="0">
              <a:solidFill>
                <a:schemeClr val="tx2"/>
              </a:solidFill>
              <a:latin typeface="微软雅黑" pitchFamily="34" charset="-122"/>
              <a:ea typeface="微软雅黑" pitchFamily="34" charset="-122"/>
            </a:endParaRPr>
          </a:p>
          <a:p>
            <a:pPr algn="l">
              <a:lnSpc>
                <a:spcPct val="130000"/>
              </a:lnSpc>
            </a:pPr>
            <a:r>
              <a:rPr lang="zh-CN" altLang="en-US" sz="1700" dirty="0">
                <a:solidFill>
                  <a:schemeClr val="tx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700" dirty="0">
              <a:solidFill>
                <a:schemeClr val="tx2"/>
              </a:solidFill>
              <a:latin typeface="微软雅黑" pitchFamily="34" charset="-122"/>
              <a:ea typeface="微软雅黑" pitchFamily="34" charset="-122"/>
            </a:endParaRPr>
          </a:p>
        </p:txBody>
      </p:sp>
      <p:sp>
        <p:nvSpPr>
          <p:cNvPr id="85" name="TextBox 84"/>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1">
                    <a:lumMod val="75000"/>
                    <a:lumOff val="25000"/>
                  </a:schemeClr>
                </a:solidFill>
                <a:latin typeface="微软雅黑" pitchFamily="34" charset="-122"/>
                <a:ea typeface="微软雅黑" pitchFamily="34" charset="-122"/>
              </a:rPr>
              <a:t>备用图表</a:t>
            </a:r>
            <a:endParaRPr lang="id-ID" sz="6000" dirty="0">
              <a:solidFill>
                <a:schemeClr val="tx1">
                  <a:lumMod val="75000"/>
                  <a:lumOff val="25000"/>
                </a:schemeClr>
              </a:solidFill>
              <a:latin typeface="微软雅黑" pitchFamily="34" charset="-122"/>
              <a:ea typeface="微软雅黑" pitchFamily="34" charset="-122"/>
            </a:endParaRPr>
          </a:p>
        </p:txBody>
      </p:sp>
      <p:sp>
        <p:nvSpPr>
          <p:cNvPr id="86"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1">
                    <a:lumMod val="50000"/>
                    <a:lumOff val="50000"/>
                  </a:schemeClr>
                </a:solidFill>
                <a:latin typeface="+mn-lt"/>
                <a:ea typeface="Roboto" panose="02000000000000000000" pitchFamily="2" charset="0"/>
              </a:rPr>
              <a:t>Put a relevant subtitle in this line</a:t>
            </a:r>
          </a:p>
        </p:txBody>
      </p:sp>
    </p:spTree>
    <p:extLst>
      <p:ext uri="{BB962C8B-B14F-4D97-AF65-F5344CB8AC3E}">
        <p14:creationId xmlns:p14="http://schemas.microsoft.com/office/powerpoint/2010/main" val="37918249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8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par>
                                    <p:cTn id="71" presetID="22" presetClass="entr" presetSubtype="8" fill="hold" grpId="0" nodeType="withEffect">
                                      <p:stCondLst>
                                        <p:cond delay="500"/>
                                      </p:stCondLst>
                                      <p:childTnLst>
                                        <p:set>
                                          <p:cBhvr>
                                            <p:cTn id="72" dur="1" fill="hold">
                                              <p:stCondLst>
                                                <p:cond delay="0"/>
                                              </p:stCondLst>
                                            </p:cTn>
                                            <p:tgtEl>
                                              <p:spTgt spid="85"/>
                                            </p:tgtEl>
                                            <p:attrNameLst>
                                              <p:attrName>style.visibility</p:attrName>
                                            </p:attrNameLst>
                                          </p:cBhvr>
                                          <p:to>
                                            <p:strVal val="visible"/>
                                          </p:to>
                                        </p:set>
                                        <p:animEffect transition="in" filter="wipe(left)">
                                          <p:cBhvr>
                                            <p:cTn id="73" dur="500"/>
                                            <p:tgtEl>
                                              <p:spTgt spid="85"/>
                                            </p:tgtEl>
                                          </p:cBhvr>
                                        </p:animEffect>
                                      </p:childTnLst>
                                    </p:cTn>
                                  </p:par>
                                  <p:par>
                                    <p:cTn id="74" presetID="22" presetClass="entr" presetSubtype="8" fill="hold" grpId="0" nodeType="withEffect">
                                      <p:stCondLst>
                                        <p:cond delay="1000"/>
                                      </p:stCondLst>
                                      <p:childTnLst>
                                        <p:set>
                                          <p:cBhvr>
                                            <p:cTn id="75" dur="1" fill="hold">
                                              <p:stCondLst>
                                                <p:cond delay="0"/>
                                              </p:stCondLst>
                                            </p:cTn>
                                            <p:tgtEl>
                                              <p:spTgt spid="86"/>
                                            </p:tgtEl>
                                            <p:attrNameLst>
                                              <p:attrName>style.visibility</p:attrName>
                                            </p:attrNameLst>
                                          </p:cBhvr>
                                          <p:to>
                                            <p:strVal val="visible"/>
                                          </p:to>
                                        </p:set>
                                        <p:animEffect transition="in" filter="wipe(left)">
                                          <p:cBhvr>
                                            <p:cTn id="76"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P spid="85" grpId="0"/>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par>
                                    <p:cTn id="71" presetID="22" presetClass="entr" presetSubtype="8" fill="hold" grpId="0" nodeType="withEffect">
                                      <p:stCondLst>
                                        <p:cond delay="500"/>
                                      </p:stCondLst>
                                      <p:childTnLst>
                                        <p:set>
                                          <p:cBhvr>
                                            <p:cTn id="72" dur="1" fill="hold">
                                              <p:stCondLst>
                                                <p:cond delay="0"/>
                                              </p:stCondLst>
                                            </p:cTn>
                                            <p:tgtEl>
                                              <p:spTgt spid="85"/>
                                            </p:tgtEl>
                                            <p:attrNameLst>
                                              <p:attrName>style.visibility</p:attrName>
                                            </p:attrNameLst>
                                          </p:cBhvr>
                                          <p:to>
                                            <p:strVal val="visible"/>
                                          </p:to>
                                        </p:set>
                                        <p:animEffect transition="in" filter="wipe(left)">
                                          <p:cBhvr>
                                            <p:cTn id="73" dur="500"/>
                                            <p:tgtEl>
                                              <p:spTgt spid="85"/>
                                            </p:tgtEl>
                                          </p:cBhvr>
                                        </p:animEffect>
                                      </p:childTnLst>
                                    </p:cTn>
                                  </p:par>
                                  <p:par>
                                    <p:cTn id="74" presetID="22" presetClass="entr" presetSubtype="8" fill="hold" grpId="0" nodeType="withEffect">
                                      <p:stCondLst>
                                        <p:cond delay="1000"/>
                                      </p:stCondLst>
                                      <p:childTnLst>
                                        <p:set>
                                          <p:cBhvr>
                                            <p:cTn id="75" dur="1" fill="hold">
                                              <p:stCondLst>
                                                <p:cond delay="0"/>
                                              </p:stCondLst>
                                            </p:cTn>
                                            <p:tgtEl>
                                              <p:spTgt spid="86"/>
                                            </p:tgtEl>
                                            <p:attrNameLst>
                                              <p:attrName>style.visibility</p:attrName>
                                            </p:attrNameLst>
                                          </p:cBhvr>
                                          <p:to>
                                            <p:strVal val="visible"/>
                                          </p:to>
                                        </p:set>
                                        <p:animEffect transition="in" filter="wipe(left)">
                                          <p:cBhvr>
                                            <p:cTn id="76"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P spid="85" grpId="0"/>
          <p:bldP spid="86" grpId="0"/>
        </p:bldLst>
      </p:timing>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TextBox 2"/>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2"/>
                </a:solidFill>
                <a:latin typeface="微软雅黑" pitchFamily="34" charset="-122"/>
                <a:ea typeface="微软雅黑" pitchFamily="34" charset="-122"/>
              </a:rPr>
              <a:t>备用图表</a:t>
            </a:r>
            <a:endParaRPr lang="id-ID" sz="6000" dirty="0">
              <a:solidFill>
                <a:schemeClr val="tx2"/>
              </a:solidFill>
              <a:latin typeface="微软雅黑" pitchFamily="34" charset="-122"/>
              <a:ea typeface="微软雅黑" pitchFamily="34" charset="-122"/>
            </a:endParaRPr>
          </a:p>
        </p:txBody>
      </p:sp>
      <p:sp>
        <p:nvSpPr>
          <p:cNvPr id="4"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2"/>
                </a:solidFill>
                <a:latin typeface="+mn-lt"/>
                <a:ea typeface="Roboto" panose="02000000000000000000" pitchFamily="2" charset="0"/>
              </a:rPr>
              <a:t>Put a relevant subtitle in this line</a:t>
            </a:r>
          </a:p>
        </p:txBody>
      </p:sp>
      <p:grpSp>
        <p:nvGrpSpPr>
          <p:cNvPr id="5" name="Group 2"/>
          <p:cNvGrpSpPr/>
          <p:nvPr/>
        </p:nvGrpSpPr>
        <p:grpSpPr>
          <a:xfrm>
            <a:off x="3726361" y="3966890"/>
            <a:ext cx="1197764" cy="3255745"/>
            <a:chOff x="5324361" y="4432550"/>
            <a:chExt cx="1711409" cy="4662628"/>
          </a:xfrm>
        </p:grpSpPr>
        <p:grpSp>
          <p:nvGrpSpPr>
            <p:cNvPr id="6" name="Group 107"/>
            <p:cNvGrpSpPr/>
            <p:nvPr/>
          </p:nvGrpSpPr>
          <p:grpSpPr>
            <a:xfrm>
              <a:off x="5357621" y="5380080"/>
              <a:ext cx="1656513" cy="3138523"/>
              <a:chOff x="5357621" y="6262550"/>
              <a:chExt cx="1656513" cy="2077813"/>
            </a:xfrm>
            <a:solidFill>
              <a:schemeClr val="accent2"/>
            </a:solidFill>
          </p:grpSpPr>
          <p:sp>
            <p:nvSpPr>
              <p:cNvPr id="9" name="Freeform 303"/>
              <p:cNvSpPr>
                <a:spLocks noChangeArrowheads="1"/>
              </p:cNvSpPr>
              <p:nvPr/>
            </p:nvSpPr>
            <p:spPr bwMode="auto">
              <a:xfrm>
                <a:off x="6258531" y="6262550"/>
                <a:ext cx="755603" cy="2077813"/>
              </a:xfrm>
              <a:custGeom>
                <a:avLst/>
                <a:gdLst>
                  <a:gd name="T0" fmla="*/ 0 w 274"/>
                  <a:gd name="T1" fmla="*/ 0 h 675"/>
                  <a:gd name="T2" fmla="*/ 0 w 274"/>
                  <a:gd name="T3" fmla="*/ 674 h 675"/>
                  <a:gd name="T4" fmla="*/ 273 w 274"/>
                  <a:gd name="T5" fmla="*/ 674 h 675"/>
                  <a:gd name="T6" fmla="*/ 0 w 274"/>
                  <a:gd name="T7" fmla="*/ 0 h 675"/>
                </a:gdLst>
                <a:ahLst/>
                <a:cxnLst>
                  <a:cxn ang="0">
                    <a:pos x="T0" y="T1"/>
                  </a:cxn>
                  <a:cxn ang="0">
                    <a:pos x="T2" y="T3"/>
                  </a:cxn>
                  <a:cxn ang="0">
                    <a:pos x="T4" y="T5"/>
                  </a:cxn>
                  <a:cxn ang="0">
                    <a:pos x="T6" y="T7"/>
                  </a:cxn>
                </a:cxnLst>
                <a:rect l="0" t="0" r="r" b="b"/>
                <a:pathLst>
                  <a:path w="274" h="675">
                    <a:moveTo>
                      <a:pt x="0" y="0"/>
                    </a:moveTo>
                    <a:lnTo>
                      <a:pt x="0" y="674"/>
                    </a:lnTo>
                    <a:lnTo>
                      <a:pt x="273" y="674"/>
                    </a:lnTo>
                    <a:lnTo>
                      <a:pt x="0" y="0"/>
                    </a:lnTo>
                  </a:path>
                </a:pathLst>
              </a:custGeom>
              <a:solidFill>
                <a:schemeClr val="accent2">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0" name="Freeform 304"/>
              <p:cNvSpPr>
                <a:spLocks noChangeArrowheads="1"/>
              </p:cNvSpPr>
              <p:nvPr/>
            </p:nvSpPr>
            <p:spPr bwMode="auto">
              <a:xfrm>
                <a:off x="5357621" y="6262550"/>
                <a:ext cx="755603" cy="2077813"/>
              </a:xfrm>
              <a:custGeom>
                <a:avLst/>
                <a:gdLst>
                  <a:gd name="T0" fmla="*/ 0 w 274"/>
                  <a:gd name="T1" fmla="*/ 674 h 675"/>
                  <a:gd name="T2" fmla="*/ 273 w 274"/>
                  <a:gd name="T3" fmla="*/ 674 h 675"/>
                  <a:gd name="T4" fmla="*/ 273 w 274"/>
                  <a:gd name="T5" fmla="*/ 0 h 675"/>
                  <a:gd name="T6" fmla="*/ 0 w 274"/>
                  <a:gd name="T7" fmla="*/ 674 h 675"/>
                </a:gdLst>
                <a:ahLst/>
                <a:cxnLst>
                  <a:cxn ang="0">
                    <a:pos x="T0" y="T1"/>
                  </a:cxn>
                  <a:cxn ang="0">
                    <a:pos x="T2" y="T3"/>
                  </a:cxn>
                  <a:cxn ang="0">
                    <a:pos x="T4" y="T5"/>
                  </a:cxn>
                  <a:cxn ang="0">
                    <a:pos x="T6" y="T7"/>
                  </a:cxn>
                </a:cxnLst>
                <a:rect l="0" t="0" r="r" b="b"/>
                <a:pathLst>
                  <a:path w="274" h="675">
                    <a:moveTo>
                      <a:pt x="0" y="674"/>
                    </a:moveTo>
                    <a:lnTo>
                      <a:pt x="273" y="674"/>
                    </a:lnTo>
                    <a:lnTo>
                      <a:pt x="273" y="0"/>
                    </a:lnTo>
                    <a:lnTo>
                      <a:pt x="0" y="674"/>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7" name="TextBox 6"/>
            <p:cNvSpPr txBox="1"/>
            <p:nvPr/>
          </p:nvSpPr>
          <p:spPr>
            <a:xfrm>
              <a:off x="5506624" y="4432550"/>
              <a:ext cx="1370136" cy="815432"/>
            </a:xfrm>
            <a:prstGeom prst="rect">
              <a:avLst/>
            </a:prstGeom>
            <a:noFill/>
          </p:spPr>
          <p:txBody>
            <a:bodyPr wrap="none" rtlCol="0">
              <a:spAutoFit/>
            </a:bodyPr>
            <a:lstStyle/>
            <a:p>
              <a:pPr algn="ctr"/>
              <a:r>
                <a:rPr lang="en-US" sz="3100" dirty="0">
                  <a:latin typeface="Lato Regular"/>
                  <a:cs typeface="Lato Regular"/>
                </a:rPr>
                <a:t>72%</a:t>
              </a:r>
            </a:p>
          </p:txBody>
        </p:sp>
        <p:sp>
          <p:nvSpPr>
            <p:cNvPr id="8" name="TextBox 7"/>
            <p:cNvSpPr txBox="1"/>
            <p:nvPr/>
          </p:nvSpPr>
          <p:spPr>
            <a:xfrm>
              <a:off x="5324361" y="8522171"/>
              <a:ext cx="1711409" cy="573007"/>
            </a:xfrm>
            <a:prstGeom prst="rect">
              <a:avLst/>
            </a:prstGeom>
            <a:noFill/>
          </p:spPr>
          <p:txBody>
            <a:bodyPr wrap="none" rtlCol="0">
              <a:spAutoFit/>
            </a:bodyPr>
            <a:lstStyle/>
            <a:p>
              <a:pPr algn="ctr"/>
              <a:r>
                <a:rPr lang="id-ID" sz="2000" b="1" dirty="0">
                  <a:solidFill>
                    <a:schemeClr val="tx2"/>
                  </a:solidFill>
                  <a:latin typeface="Lato Regular"/>
                  <a:cs typeface="Lato Regular"/>
                </a:rPr>
                <a:t>February</a:t>
              </a:r>
            </a:p>
          </p:txBody>
        </p:sp>
      </p:grpSp>
      <p:grpSp>
        <p:nvGrpSpPr>
          <p:cNvPr id="11" name="Group 4"/>
          <p:cNvGrpSpPr/>
          <p:nvPr/>
        </p:nvGrpSpPr>
        <p:grpSpPr>
          <a:xfrm>
            <a:off x="5153055" y="4606088"/>
            <a:ext cx="1159344" cy="2616547"/>
            <a:chOff x="7362876" y="5347960"/>
            <a:chExt cx="1656514" cy="3747218"/>
          </a:xfrm>
        </p:grpSpPr>
        <p:grpSp>
          <p:nvGrpSpPr>
            <p:cNvPr id="12" name="Group 110"/>
            <p:cNvGrpSpPr/>
            <p:nvPr/>
          </p:nvGrpSpPr>
          <p:grpSpPr>
            <a:xfrm>
              <a:off x="7362876" y="6272888"/>
              <a:ext cx="1656514" cy="2260235"/>
              <a:chOff x="7362876" y="5201840"/>
              <a:chExt cx="1656514" cy="3153043"/>
            </a:xfrm>
            <a:solidFill>
              <a:schemeClr val="accent3"/>
            </a:solidFill>
          </p:grpSpPr>
          <p:sp>
            <p:nvSpPr>
              <p:cNvPr id="15" name="Freeform 305"/>
              <p:cNvSpPr>
                <a:spLocks noChangeArrowheads="1"/>
              </p:cNvSpPr>
              <p:nvPr/>
            </p:nvSpPr>
            <p:spPr bwMode="auto">
              <a:xfrm>
                <a:off x="8263787" y="5201840"/>
                <a:ext cx="755603" cy="3153043"/>
              </a:xfrm>
              <a:custGeom>
                <a:avLst/>
                <a:gdLst>
                  <a:gd name="T0" fmla="*/ 0 w 274"/>
                  <a:gd name="T1" fmla="*/ 0 h 1000"/>
                  <a:gd name="T2" fmla="*/ 0 w 274"/>
                  <a:gd name="T3" fmla="*/ 999 h 1000"/>
                  <a:gd name="T4" fmla="*/ 273 w 274"/>
                  <a:gd name="T5" fmla="*/ 999 h 1000"/>
                  <a:gd name="T6" fmla="*/ 0 w 274"/>
                  <a:gd name="T7" fmla="*/ 0 h 1000"/>
                </a:gdLst>
                <a:ahLst/>
                <a:cxnLst>
                  <a:cxn ang="0">
                    <a:pos x="T0" y="T1"/>
                  </a:cxn>
                  <a:cxn ang="0">
                    <a:pos x="T2" y="T3"/>
                  </a:cxn>
                  <a:cxn ang="0">
                    <a:pos x="T4" y="T5"/>
                  </a:cxn>
                  <a:cxn ang="0">
                    <a:pos x="T6" y="T7"/>
                  </a:cxn>
                </a:cxnLst>
                <a:rect l="0" t="0" r="r" b="b"/>
                <a:pathLst>
                  <a:path w="274" h="1000">
                    <a:moveTo>
                      <a:pt x="0" y="0"/>
                    </a:moveTo>
                    <a:lnTo>
                      <a:pt x="0" y="999"/>
                    </a:lnTo>
                    <a:lnTo>
                      <a:pt x="273" y="999"/>
                    </a:lnTo>
                    <a:lnTo>
                      <a:pt x="0" y="0"/>
                    </a:lnTo>
                  </a:path>
                </a:pathLst>
              </a:custGeom>
              <a:solidFill>
                <a:schemeClr val="accent3">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16" name="Freeform 306"/>
              <p:cNvSpPr>
                <a:spLocks noChangeArrowheads="1"/>
              </p:cNvSpPr>
              <p:nvPr/>
            </p:nvSpPr>
            <p:spPr bwMode="auto">
              <a:xfrm>
                <a:off x="7362876" y="5201840"/>
                <a:ext cx="755603" cy="3153043"/>
              </a:xfrm>
              <a:custGeom>
                <a:avLst/>
                <a:gdLst>
                  <a:gd name="T0" fmla="*/ 0 w 275"/>
                  <a:gd name="T1" fmla="*/ 999 h 1000"/>
                  <a:gd name="T2" fmla="*/ 274 w 275"/>
                  <a:gd name="T3" fmla="*/ 999 h 1000"/>
                  <a:gd name="T4" fmla="*/ 274 w 275"/>
                  <a:gd name="T5" fmla="*/ 0 h 1000"/>
                  <a:gd name="T6" fmla="*/ 0 w 275"/>
                  <a:gd name="T7" fmla="*/ 999 h 1000"/>
                </a:gdLst>
                <a:ahLst/>
                <a:cxnLst>
                  <a:cxn ang="0">
                    <a:pos x="T0" y="T1"/>
                  </a:cxn>
                  <a:cxn ang="0">
                    <a:pos x="T2" y="T3"/>
                  </a:cxn>
                  <a:cxn ang="0">
                    <a:pos x="T4" y="T5"/>
                  </a:cxn>
                  <a:cxn ang="0">
                    <a:pos x="T6" y="T7"/>
                  </a:cxn>
                </a:cxnLst>
                <a:rect l="0" t="0" r="r" b="b"/>
                <a:pathLst>
                  <a:path w="275" h="1000">
                    <a:moveTo>
                      <a:pt x="0" y="999"/>
                    </a:moveTo>
                    <a:lnTo>
                      <a:pt x="274" y="999"/>
                    </a:lnTo>
                    <a:lnTo>
                      <a:pt x="274" y="0"/>
                    </a:lnTo>
                    <a:lnTo>
                      <a:pt x="0" y="999"/>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13" name="TextBox 12"/>
            <p:cNvSpPr txBox="1"/>
            <p:nvPr/>
          </p:nvSpPr>
          <p:spPr>
            <a:xfrm>
              <a:off x="7511878" y="5347960"/>
              <a:ext cx="1370136" cy="815432"/>
            </a:xfrm>
            <a:prstGeom prst="rect">
              <a:avLst/>
            </a:prstGeom>
            <a:noFill/>
          </p:spPr>
          <p:txBody>
            <a:bodyPr wrap="none" rtlCol="0">
              <a:spAutoFit/>
            </a:bodyPr>
            <a:lstStyle/>
            <a:p>
              <a:pPr algn="ctr"/>
              <a:r>
                <a:rPr lang="en-US" sz="3100" dirty="0">
                  <a:latin typeface="Lato Regular"/>
                  <a:cs typeface="Lato Regular"/>
                </a:rPr>
                <a:t>32%</a:t>
              </a:r>
            </a:p>
          </p:txBody>
        </p:sp>
        <p:sp>
          <p:nvSpPr>
            <p:cNvPr id="14" name="TextBox 13"/>
            <p:cNvSpPr txBox="1"/>
            <p:nvPr/>
          </p:nvSpPr>
          <p:spPr>
            <a:xfrm>
              <a:off x="7553107" y="8522171"/>
              <a:ext cx="1287681" cy="573007"/>
            </a:xfrm>
            <a:prstGeom prst="rect">
              <a:avLst/>
            </a:prstGeom>
            <a:noFill/>
          </p:spPr>
          <p:txBody>
            <a:bodyPr wrap="none" rtlCol="0">
              <a:spAutoFit/>
            </a:bodyPr>
            <a:lstStyle/>
            <a:p>
              <a:pPr algn="ctr"/>
              <a:r>
                <a:rPr lang="id-ID" sz="2000" b="1" dirty="0">
                  <a:solidFill>
                    <a:schemeClr val="tx2"/>
                  </a:solidFill>
                  <a:latin typeface="Lato Regular"/>
                  <a:cs typeface="Lato Regular"/>
                </a:rPr>
                <a:t>March</a:t>
              </a:r>
            </a:p>
          </p:txBody>
        </p:sp>
      </p:grpSp>
      <p:grpSp>
        <p:nvGrpSpPr>
          <p:cNvPr id="17" name="组合 16"/>
          <p:cNvGrpSpPr/>
          <p:nvPr/>
        </p:nvGrpSpPr>
        <p:grpSpPr>
          <a:xfrm>
            <a:off x="10776848" y="3507404"/>
            <a:ext cx="1128158" cy="3715231"/>
            <a:chOff x="15398362" y="3774509"/>
            <a:chExt cx="1611954" cy="5320669"/>
          </a:xfrm>
        </p:grpSpPr>
        <p:grpSp>
          <p:nvGrpSpPr>
            <p:cNvPr id="18" name="Group 73"/>
            <p:cNvGrpSpPr/>
            <p:nvPr/>
          </p:nvGrpSpPr>
          <p:grpSpPr>
            <a:xfrm>
              <a:off x="15398362" y="4835696"/>
              <a:ext cx="1611954" cy="3705188"/>
              <a:chOff x="3366892" y="4635176"/>
              <a:chExt cx="1611954" cy="3705188"/>
            </a:xfrm>
            <a:solidFill>
              <a:schemeClr val="accent1"/>
            </a:solidFill>
          </p:grpSpPr>
          <p:sp>
            <p:nvSpPr>
              <p:cNvPr id="21" name="Freeform 301"/>
              <p:cNvSpPr>
                <a:spLocks noChangeArrowheads="1"/>
              </p:cNvSpPr>
              <p:nvPr/>
            </p:nvSpPr>
            <p:spPr bwMode="auto">
              <a:xfrm>
                <a:off x="3366892" y="4635176"/>
                <a:ext cx="755603" cy="3705188"/>
              </a:xfrm>
              <a:custGeom>
                <a:avLst/>
                <a:gdLst>
                  <a:gd name="T0" fmla="*/ 273 w 274"/>
                  <a:gd name="T1" fmla="*/ 0 h 1170"/>
                  <a:gd name="T2" fmla="*/ 0 w 274"/>
                  <a:gd name="T3" fmla="*/ 1169 h 1170"/>
                  <a:gd name="T4" fmla="*/ 273 w 274"/>
                  <a:gd name="T5" fmla="*/ 1169 h 1170"/>
                  <a:gd name="T6" fmla="*/ 273 w 274"/>
                  <a:gd name="T7" fmla="*/ 0 h 1170"/>
                </a:gdLst>
                <a:ahLst/>
                <a:cxnLst>
                  <a:cxn ang="0">
                    <a:pos x="T0" y="T1"/>
                  </a:cxn>
                  <a:cxn ang="0">
                    <a:pos x="T2" y="T3"/>
                  </a:cxn>
                  <a:cxn ang="0">
                    <a:pos x="T4" y="T5"/>
                  </a:cxn>
                  <a:cxn ang="0">
                    <a:pos x="T6" y="T7"/>
                  </a:cxn>
                </a:cxnLst>
                <a:rect l="0" t="0" r="r" b="b"/>
                <a:pathLst>
                  <a:path w="274" h="1170">
                    <a:moveTo>
                      <a:pt x="273" y="0"/>
                    </a:moveTo>
                    <a:lnTo>
                      <a:pt x="0" y="1169"/>
                    </a:lnTo>
                    <a:lnTo>
                      <a:pt x="273" y="1169"/>
                    </a:lnTo>
                    <a:lnTo>
                      <a:pt x="273" y="0"/>
                    </a:lnTo>
                  </a:path>
                </a:pathLst>
              </a:custGeom>
              <a:grpFill/>
              <a:ln>
                <a:noFill/>
              </a:ln>
              <a:effectLst/>
              <a:extLst/>
            </p:spPr>
            <p:txBody>
              <a:bodyPr wrap="none" lIns="243770" tIns="121885" rIns="243770" bIns="121885" anchor="ctr"/>
              <a:lstStyle/>
              <a:p>
                <a:pPr>
                  <a:defRPr/>
                </a:pPr>
                <a:endParaRPr lang="en-US" dirty="0"/>
              </a:p>
            </p:txBody>
          </p:sp>
          <p:sp>
            <p:nvSpPr>
              <p:cNvPr id="22" name="Freeform 302"/>
              <p:cNvSpPr>
                <a:spLocks noChangeArrowheads="1"/>
              </p:cNvSpPr>
              <p:nvPr/>
            </p:nvSpPr>
            <p:spPr bwMode="auto">
              <a:xfrm>
                <a:off x="4223243" y="4635176"/>
                <a:ext cx="755603" cy="3705188"/>
              </a:xfrm>
              <a:custGeom>
                <a:avLst/>
                <a:gdLst>
                  <a:gd name="T0" fmla="*/ 0 w 274"/>
                  <a:gd name="T1" fmla="*/ 0 h 1170"/>
                  <a:gd name="T2" fmla="*/ 0 w 274"/>
                  <a:gd name="T3" fmla="*/ 1169 h 1170"/>
                  <a:gd name="T4" fmla="*/ 273 w 274"/>
                  <a:gd name="T5" fmla="*/ 1169 h 1170"/>
                  <a:gd name="T6" fmla="*/ 0 w 274"/>
                  <a:gd name="T7" fmla="*/ 0 h 1170"/>
                </a:gdLst>
                <a:ahLst/>
                <a:cxnLst>
                  <a:cxn ang="0">
                    <a:pos x="T0" y="T1"/>
                  </a:cxn>
                  <a:cxn ang="0">
                    <a:pos x="T2" y="T3"/>
                  </a:cxn>
                  <a:cxn ang="0">
                    <a:pos x="T4" y="T5"/>
                  </a:cxn>
                  <a:cxn ang="0">
                    <a:pos x="T6" y="T7"/>
                  </a:cxn>
                </a:cxnLst>
                <a:rect l="0" t="0" r="r" b="b"/>
                <a:pathLst>
                  <a:path w="274" h="1170">
                    <a:moveTo>
                      <a:pt x="0" y="0"/>
                    </a:moveTo>
                    <a:lnTo>
                      <a:pt x="0" y="1169"/>
                    </a:lnTo>
                    <a:lnTo>
                      <a:pt x="273" y="1169"/>
                    </a:lnTo>
                    <a:lnTo>
                      <a:pt x="0" y="0"/>
                    </a:lnTo>
                  </a:path>
                </a:pathLst>
              </a:custGeom>
              <a:solidFill>
                <a:schemeClr val="accent1">
                  <a:lumMod val="75000"/>
                </a:schemeClr>
              </a:solidFill>
              <a:ln>
                <a:noFill/>
              </a:ln>
              <a:effectLst/>
              <a:extLst/>
            </p:spPr>
            <p:txBody>
              <a:bodyPr wrap="none" lIns="243770" tIns="121885" rIns="243770" bIns="121885" anchor="ctr"/>
              <a:lstStyle/>
              <a:p>
                <a:pPr>
                  <a:defRPr/>
                </a:pPr>
                <a:endParaRPr lang="en-US" dirty="0"/>
              </a:p>
            </p:txBody>
          </p:sp>
        </p:grpSp>
        <p:sp>
          <p:nvSpPr>
            <p:cNvPr id="19" name="TextBox 18"/>
            <p:cNvSpPr txBox="1"/>
            <p:nvPr/>
          </p:nvSpPr>
          <p:spPr>
            <a:xfrm>
              <a:off x="15535736" y="3774509"/>
              <a:ext cx="1370136" cy="815432"/>
            </a:xfrm>
            <a:prstGeom prst="rect">
              <a:avLst/>
            </a:prstGeom>
            <a:noFill/>
          </p:spPr>
          <p:txBody>
            <a:bodyPr wrap="none" rtlCol="0">
              <a:spAutoFit/>
            </a:bodyPr>
            <a:lstStyle/>
            <a:p>
              <a:pPr algn="ctr"/>
              <a:r>
                <a:rPr lang="en-US" sz="3100" dirty="0">
                  <a:latin typeface="Lato Regular"/>
                  <a:cs typeface="Lato Regular"/>
                </a:rPr>
                <a:t>98%</a:t>
              </a:r>
            </a:p>
          </p:txBody>
        </p:sp>
        <p:sp>
          <p:nvSpPr>
            <p:cNvPr id="20" name="TextBox 19"/>
            <p:cNvSpPr txBox="1"/>
            <p:nvPr/>
          </p:nvSpPr>
          <p:spPr>
            <a:xfrm>
              <a:off x="15761001" y="8522171"/>
              <a:ext cx="898307" cy="573007"/>
            </a:xfrm>
            <a:prstGeom prst="rect">
              <a:avLst/>
            </a:prstGeom>
            <a:noFill/>
          </p:spPr>
          <p:txBody>
            <a:bodyPr wrap="none" rtlCol="0">
              <a:spAutoFit/>
            </a:bodyPr>
            <a:lstStyle/>
            <a:p>
              <a:pPr algn="ctr"/>
              <a:r>
                <a:rPr lang="id-ID" sz="2000" b="1" dirty="0">
                  <a:solidFill>
                    <a:schemeClr val="tx2"/>
                  </a:solidFill>
                  <a:latin typeface="Lato Regular"/>
                  <a:cs typeface="Lato Regular"/>
                </a:rPr>
                <a:t>July</a:t>
              </a:r>
            </a:p>
          </p:txBody>
        </p:sp>
      </p:grpSp>
      <p:grpSp>
        <p:nvGrpSpPr>
          <p:cNvPr id="23" name="组合 22"/>
          <p:cNvGrpSpPr/>
          <p:nvPr/>
        </p:nvGrpSpPr>
        <p:grpSpPr>
          <a:xfrm>
            <a:off x="12170100" y="3982447"/>
            <a:ext cx="1159343" cy="3240188"/>
            <a:chOff x="17389091" y="4454830"/>
            <a:chExt cx="1656513" cy="4640349"/>
          </a:xfrm>
        </p:grpSpPr>
        <p:grpSp>
          <p:nvGrpSpPr>
            <p:cNvPr id="24" name="Group 76"/>
            <p:cNvGrpSpPr/>
            <p:nvPr/>
          </p:nvGrpSpPr>
          <p:grpSpPr>
            <a:xfrm>
              <a:off x="17389091" y="5402360"/>
              <a:ext cx="1656513" cy="3138523"/>
              <a:chOff x="5357621" y="6262550"/>
              <a:chExt cx="1656513" cy="2077813"/>
            </a:xfrm>
            <a:solidFill>
              <a:schemeClr val="accent2"/>
            </a:solidFill>
          </p:grpSpPr>
          <p:sp>
            <p:nvSpPr>
              <p:cNvPr id="27" name="Freeform 303"/>
              <p:cNvSpPr>
                <a:spLocks noChangeArrowheads="1"/>
              </p:cNvSpPr>
              <p:nvPr/>
            </p:nvSpPr>
            <p:spPr bwMode="auto">
              <a:xfrm>
                <a:off x="6258531" y="6262550"/>
                <a:ext cx="755603" cy="2077813"/>
              </a:xfrm>
              <a:custGeom>
                <a:avLst/>
                <a:gdLst>
                  <a:gd name="T0" fmla="*/ 0 w 274"/>
                  <a:gd name="T1" fmla="*/ 0 h 675"/>
                  <a:gd name="T2" fmla="*/ 0 w 274"/>
                  <a:gd name="T3" fmla="*/ 674 h 675"/>
                  <a:gd name="T4" fmla="*/ 273 w 274"/>
                  <a:gd name="T5" fmla="*/ 674 h 675"/>
                  <a:gd name="T6" fmla="*/ 0 w 274"/>
                  <a:gd name="T7" fmla="*/ 0 h 675"/>
                </a:gdLst>
                <a:ahLst/>
                <a:cxnLst>
                  <a:cxn ang="0">
                    <a:pos x="T0" y="T1"/>
                  </a:cxn>
                  <a:cxn ang="0">
                    <a:pos x="T2" y="T3"/>
                  </a:cxn>
                  <a:cxn ang="0">
                    <a:pos x="T4" y="T5"/>
                  </a:cxn>
                  <a:cxn ang="0">
                    <a:pos x="T6" y="T7"/>
                  </a:cxn>
                </a:cxnLst>
                <a:rect l="0" t="0" r="r" b="b"/>
                <a:pathLst>
                  <a:path w="274" h="675">
                    <a:moveTo>
                      <a:pt x="0" y="0"/>
                    </a:moveTo>
                    <a:lnTo>
                      <a:pt x="0" y="674"/>
                    </a:lnTo>
                    <a:lnTo>
                      <a:pt x="273" y="674"/>
                    </a:lnTo>
                    <a:lnTo>
                      <a:pt x="0" y="0"/>
                    </a:lnTo>
                  </a:path>
                </a:pathLst>
              </a:custGeom>
              <a:solidFill>
                <a:schemeClr val="accent2">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28" name="Freeform 304"/>
              <p:cNvSpPr>
                <a:spLocks noChangeArrowheads="1"/>
              </p:cNvSpPr>
              <p:nvPr/>
            </p:nvSpPr>
            <p:spPr bwMode="auto">
              <a:xfrm>
                <a:off x="5357621" y="6262550"/>
                <a:ext cx="755603" cy="2077813"/>
              </a:xfrm>
              <a:custGeom>
                <a:avLst/>
                <a:gdLst>
                  <a:gd name="T0" fmla="*/ 0 w 274"/>
                  <a:gd name="T1" fmla="*/ 674 h 675"/>
                  <a:gd name="T2" fmla="*/ 273 w 274"/>
                  <a:gd name="T3" fmla="*/ 674 h 675"/>
                  <a:gd name="T4" fmla="*/ 273 w 274"/>
                  <a:gd name="T5" fmla="*/ 0 h 675"/>
                  <a:gd name="T6" fmla="*/ 0 w 274"/>
                  <a:gd name="T7" fmla="*/ 674 h 675"/>
                </a:gdLst>
                <a:ahLst/>
                <a:cxnLst>
                  <a:cxn ang="0">
                    <a:pos x="T0" y="T1"/>
                  </a:cxn>
                  <a:cxn ang="0">
                    <a:pos x="T2" y="T3"/>
                  </a:cxn>
                  <a:cxn ang="0">
                    <a:pos x="T4" y="T5"/>
                  </a:cxn>
                  <a:cxn ang="0">
                    <a:pos x="T6" y="T7"/>
                  </a:cxn>
                </a:cxnLst>
                <a:rect l="0" t="0" r="r" b="b"/>
                <a:pathLst>
                  <a:path w="274" h="675">
                    <a:moveTo>
                      <a:pt x="0" y="674"/>
                    </a:moveTo>
                    <a:lnTo>
                      <a:pt x="273" y="674"/>
                    </a:lnTo>
                    <a:lnTo>
                      <a:pt x="273" y="0"/>
                    </a:lnTo>
                    <a:lnTo>
                      <a:pt x="0" y="674"/>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25" name="TextBox 24"/>
            <p:cNvSpPr txBox="1"/>
            <p:nvPr/>
          </p:nvSpPr>
          <p:spPr>
            <a:xfrm>
              <a:off x="17538093" y="4454830"/>
              <a:ext cx="1370137" cy="815432"/>
            </a:xfrm>
            <a:prstGeom prst="rect">
              <a:avLst/>
            </a:prstGeom>
            <a:noFill/>
          </p:spPr>
          <p:txBody>
            <a:bodyPr wrap="none" rtlCol="0">
              <a:spAutoFit/>
            </a:bodyPr>
            <a:lstStyle/>
            <a:p>
              <a:pPr algn="ctr"/>
              <a:r>
                <a:rPr lang="en-US" sz="3100" dirty="0">
                  <a:latin typeface="Lato Regular"/>
                  <a:cs typeface="Lato Regular"/>
                </a:rPr>
                <a:t>72%</a:t>
              </a:r>
            </a:p>
          </p:txBody>
        </p:sp>
        <p:sp>
          <p:nvSpPr>
            <p:cNvPr id="26" name="TextBox 25"/>
            <p:cNvSpPr txBox="1"/>
            <p:nvPr/>
          </p:nvSpPr>
          <p:spPr>
            <a:xfrm>
              <a:off x="17540756" y="8522172"/>
              <a:ext cx="1381589" cy="573007"/>
            </a:xfrm>
            <a:prstGeom prst="rect">
              <a:avLst/>
            </a:prstGeom>
            <a:noFill/>
          </p:spPr>
          <p:txBody>
            <a:bodyPr wrap="none" rtlCol="0">
              <a:spAutoFit/>
            </a:bodyPr>
            <a:lstStyle/>
            <a:p>
              <a:pPr algn="ctr"/>
              <a:r>
                <a:rPr lang="id-ID" sz="2000" b="1" dirty="0">
                  <a:solidFill>
                    <a:schemeClr val="tx2"/>
                  </a:solidFill>
                  <a:latin typeface="Lato Regular"/>
                  <a:cs typeface="Lato Regular"/>
                </a:rPr>
                <a:t>August</a:t>
              </a:r>
            </a:p>
          </p:txBody>
        </p:sp>
      </p:grpSp>
      <p:grpSp>
        <p:nvGrpSpPr>
          <p:cNvPr id="29" name="组合 28"/>
          <p:cNvGrpSpPr/>
          <p:nvPr/>
        </p:nvGrpSpPr>
        <p:grpSpPr>
          <a:xfrm>
            <a:off x="13450067" y="4621645"/>
            <a:ext cx="1394934" cy="2600990"/>
            <a:chOff x="19217956" y="5370240"/>
            <a:chExt cx="1993134" cy="3724938"/>
          </a:xfrm>
        </p:grpSpPr>
        <p:grpSp>
          <p:nvGrpSpPr>
            <p:cNvPr id="30" name="Group 79"/>
            <p:cNvGrpSpPr/>
            <p:nvPr/>
          </p:nvGrpSpPr>
          <p:grpSpPr>
            <a:xfrm>
              <a:off x="19394346" y="6295168"/>
              <a:ext cx="1656514" cy="2260235"/>
              <a:chOff x="7362876" y="5201840"/>
              <a:chExt cx="1656514" cy="3153043"/>
            </a:xfrm>
            <a:solidFill>
              <a:schemeClr val="accent3"/>
            </a:solidFill>
          </p:grpSpPr>
          <p:sp>
            <p:nvSpPr>
              <p:cNvPr id="33" name="Freeform 305"/>
              <p:cNvSpPr>
                <a:spLocks noChangeArrowheads="1"/>
              </p:cNvSpPr>
              <p:nvPr/>
            </p:nvSpPr>
            <p:spPr bwMode="auto">
              <a:xfrm>
                <a:off x="8263787" y="5201840"/>
                <a:ext cx="755603" cy="3153043"/>
              </a:xfrm>
              <a:custGeom>
                <a:avLst/>
                <a:gdLst>
                  <a:gd name="T0" fmla="*/ 0 w 274"/>
                  <a:gd name="T1" fmla="*/ 0 h 1000"/>
                  <a:gd name="T2" fmla="*/ 0 w 274"/>
                  <a:gd name="T3" fmla="*/ 999 h 1000"/>
                  <a:gd name="T4" fmla="*/ 273 w 274"/>
                  <a:gd name="T5" fmla="*/ 999 h 1000"/>
                  <a:gd name="T6" fmla="*/ 0 w 274"/>
                  <a:gd name="T7" fmla="*/ 0 h 1000"/>
                </a:gdLst>
                <a:ahLst/>
                <a:cxnLst>
                  <a:cxn ang="0">
                    <a:pos x="T0" y="T1"/>
                  </a:cxn>
                  <a:cxn ang="0">
                    <a:pos x="T2" y="T3"/>
                  </a:cxn>
                  <a:cxn ang="0">
                    <a:pos x="T4" y="T5"/>
                  </a:cxn>
                  <a:cxn ang="0">
                    <a:pos x="T6" y="T7"/>
                  </a:cxn>
                </a:cxnLst>
                <a:rect l="0" t="0" r="r" b="b"/>
                <a:pathLst>
                  <a:path w="274" h="1000">
                    <a:moveTo>
                      <a:pt x="0" y="0"/>
                    </a:moveTo>
                    <a:lnTo>
                      <a:pt x="0" y="999"/>
                    </a:lnTo>
                    <a:lnTo>
                      <a:pt x="273" y="999"/>
                    </a:lnTo>
                    <a:lnTo>
                      <a:pt x="0" y="0"/>
                    </a:lnTo>
                  </a:path>
                </a:pathLst>
              </a:custGeom>
              <a:solidFill>
                <a:schemeClr val="accent3">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34" name="Freeform 306"/>
              <p:cNvSpPr>
                <a:spLocks noChangeArrowheads="1"/>
              </p:cNvSpPr>
              <p:nvPr/>
            </p:nvSpPr>
            <p:spPr bwMode="auto">
              <a:xfrm>
                <a:off x="7362876" y="5201840"/>
                <a:ext cx="755603" cy="3153043"/>
              </a:xfrm>
              <a:custGeom>
                <a:avLst/>
                <a:gdLst>
                  <a:gd name="T0" fmla="*/ 0 w 275"/>
                  <a:gd name="T1" fmla="*/ 999 h 1000"/>
                  <a:gd name="T2" fmla="*/ 274 w 275"/>
                  <a:gd name="T3" fmla="*/ 999 h 1000"/>
                  <a:gd name="T4" fmla="*/ 274 w 275"/>
                  <a:gd name="T5" fmla="*/ 0 h 1000"/>
                  <a:gd name="T6" fmla="*/ 0 w 275"/>
                  <a:gd name="T7" fmla="*/ 999 h 1000"/>
                </a:gdLst>
                <a:ahLst/>
                <a:cxnLst>
                  <a:cxn ang="0">
                    <a:pos x="T0" y="T1"/>
                  </a:cxn>
                  <a:cxn ang="0">
                    <a:pos x="T2" y="T3"/>
                  </a:cxn>
                  <a:cxn ang="0">
                    <a:pos x="T4" y="T5"/>
                  </a:cxn>
                  <a:cxn ang="0">
                    <a:pos x="T6" y="T7"/>
                  </a:cxn>
                </a:cxnLst>
                <a:rect l="0" t="0" r="r" b="b"/>
                <a:pathLst>
                  <a:path w="275" h="1000">
                    <a:moveTo>
                      <a:pt x="0" y="999"/>
                    </a:moveTo>
                    <a:lnTo>
                      <a:pt x="274" y="999"/>
                    </a:lnTo>
                    <a:lnTo>
                      <a:pt x="274" y="0"/>
                    </a:lnTo>
                    <a:lnTo>
                      <a:pt x="0" y="999"/>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31" name="TextBox 30"/>
            <p:cNvSpPr txBox="1"/>
            <p:nvPr/>
          </p:nvSpPr>
          <p:spPr>
            <a:xfrm>
              <a:off x="19543348" y="5370240"/>
              <a:ext cx="1370137" cy="815432"/>
            </a:xfrm>
            <a:prstGeom prst="rect">
              <a:avLst/>
            </a:prstGeom>
            <a:noFill/>
          </p:spPr>
          <p:txBody>
            <a:bodyPr wrap="none" rtlCol="0">
              <a:spAutoFit/>
            </a:bodyPr>
            <a:lstStyle/>
            <a:p>
              <a:pPr algn="ctr"/>
              <a:r>
                <a:rPr lang="en-US" sz="3100" dirty="0">
                  <a:latin typeface="Lato Regular"/>
                  <a:cs typeface="Lato Regular"/>
                </a:rPr>
                <a:t>32%</a:t>
              </a:r>
            </a:p>
          </p:txBody>
        </p:sp>
        <p:sp>
          <p:nvSpPr>
            <p:cNvPr id="32" name="TextBox 31"/>
            <p:cNvSpPr txBox="1"/>
            <p:nvPr/>
          </p:nvSpPr>
          <p:spPr>
            <a:xfrm>
              <a:off x="19217956" y="8522171"/>
              <a:ext cx="1993134" cy="573007"/>
            </a:xfrm>
            <a:prstGeom prst="rect">
              <a:avLst/>
            </a:prstGeom>
            <a:noFill/>
          </p:spPr>
          <p:txBody>
            <a:bodyPr wrap="none" rtlCol="0">
              <a:spAutoFit/>
            </a:bodyPr>
            <a:lstStyle/>
            <a:p>
              <a:pPr algn="ctr"/>
              <a:r>
                <a:rPr lang="id-ID" sz="2000" b="1" dirty="0">
                  <a:solidFill>
                    <a:schemeClr val="tx2"/>
                  </a:solidFill>
                  <a:latin typeface="Lato Regular"/>
                  <a:cs typeface="Lato Regular"/>
                </a:rPr>
                <a:t>September</a:t>
              </a:r>
            </a:p>
          </p:txBody>
        </p:sp>
      </p:grpSp>
      <p:grpSp>
        <p:nvGrpSpPr>
          <p:cNvPr id="35" name="组合 34"/>
          <p:cNvGrpSpPr/>
          <p:nvPr/>
        </p:nvGrpSpPr>
        <p:grpSpPr>
          <a:xfrm>
            <a:off x="2356386" y="3491846"/>
            <a:ext cx="1128158" cy="3730789"/>
            <a:chOff x="3366892" y="3752229"/>
            <a:chExt cx="1611954" cy="5342950"/>
          </a:xfrm>
        </p:grpSpPr>
        <p:grpSp>
          <p:nvGrpSpPr>
            <p:cNvPr id="36" name="Group 1"/>
            <p:cNvGrpSpPr/>
            <p:nvPr/>
          </p:nvGrpSpPr>
          <p:grpSpPr>
            <a:xfrm>
              <a:off x="3366892" y="3752229"/>
              <a:ext cx="1611954" cy="4766375"/>
              <a:chOff x="3366892" y="3752229"/>
              <a:chExt cx="1611954" cy="4766375"/>
            </a:xfrm>
          </p:grpSpPr>
          <p:grpSp>
            <p:nvGrpSpPr>
              <p:cNvPr id="38" name="Group 104"/>
              <p:cNvGrpSpPr/>
              <p:nvPr/>
            </p:nvGrpSpPr>
            <p:grpSpPr>
              <a:xfrm>
                <a:off x="3366892" y="4813416"/>
                <a:ext cx="1611954" cy="3705188"/>
                <a:chOff x="3366892" y="4635176"/>
                <a:chExt cx="1611954" cy="3705188"/>
              </a:xfrm>
              <a:solidFill>
                <a:schemeClr val="accent1"/>
              </a:solidFill>
            </p:grpSpPr>
            <p:sp>
              <p:nvSpPr>
                <p:cNvPr id="40" name="Freeform 301"/>
                <p:cNvSpPr>
                  <a:spLocks noChangeArrowheads="1"/>
                </p:cNvSpPr>
                <p:nvPr/>
              </p:nvSpPr>
              <p:spPr bwMode="auto">
                <a:xfrm>
                  <a:off x="3366892" y="4635176"/>
                  <a:ext cx="755603" cy="3705188"/>
                </a:xfrm>
                <a:custGeom>
                  <a:avLst/>
                  <a:gdLst>
                    <a:gd name="T0" fmla="*/ 273 w 274"/>
                    <a:gd name="T1" fmla="*/ 0 h 1170"/>
                    <a:gd name="T2" fmla="*/ 0 w 274"/>
                    <a:gd name="T3" fmla="*/ 1169 h 1170"/>
                    <a:gd name="T4" fmla="*/ 273 w 274"/>
                    <a:gd name="T5" fmla="*/ 1169 h 1170"/>
                    <a:gd name="T6" fmla="*/ 273 w 274"/>
                    <a:gd name="T7" fmla="*/ 0 h 1170"/>
                  </a:gdLst>
                  <a:ahLst/>
                  <a:cxnLst>
                    <a:cxn ang="0">
                      <a:pos x="T0" y="T1"/>
                    </a:cxn>
                    <a:cxn ang="0">
                      <a:pos x="T2" y="T3"/>
                    </a:cxn>
                    <a:cxn ang="0">
                      <a:pos x="T4" y="T5"/>
                    </a:cxn>
                    <a:cxn ang="0">
                      <a:pos x="T6" y="T7"/>
                    </a:cxn>
                  </a:cxnLst>
                  <a:rect l="0" t="0" r="r" b="b"/>
                  <a:pathLst>
                    <a:path w="274" h="1170">
                      <a:moveTo>
                        <a:pt x="273" y="0"/>
                      </a:moveTo>
                      <a:lnTo>
                        <a:pt x="0" y="1169"/>
                      </a:lnTo>
                      <a:lnTo>
                        <a:pt x="273" y="1169"/>
                      </a:lnTo>
                      <a:lnTo>
                        <a:pt x="273" y="0"/>
                      </a:lnTo>
                    </a:path>
                  </a:pathLst>
                </a:custGeom>
                <a:grpFill/>
                <a:ln>
                  <a:noFill/>
                </a:ln>
                <a:effectLst/>
                <a:extLst/>
              </p:spPr>
              <p:txBody>
                <a:bodyPr wrap="none" lIns="243770" tIns="121885" rIns="243770" bIns="121885" anchor="ctr"/>
                <a:lstStyle/>
                <a:p>
                  <a:pPr>
                    <a:defRPr/>
                  </a:pPr>
                  <a:endParaRPr lang="en-US" dirty="0"/>
                </a:p>
              </p:txBody>
            </p:sp>
            <p:sp>
              <p:nvSpPr>
                <p:cNvPr id="41" name="Freeform 302"/>
                <p:cNvSpPr>
                  <a:spLocks noChangeArrowheads="1"/>
                </p:cNvSpPr>
                <p:nvPr/>
              </p:nvSpPr>
              <p:spPr bwMode="auto">
                <a:xfrm>
                  <a:off x="4223243" y="4635176"/>
                  <a:ext cx="755603" cy="3705188"/>
                </a:xfrm>
                <a:custGeom>
                  <a:avLst/>
                  <a:gdLst>
                    <a:gd name="T0" fmla="*/ 0 w 274"/>
                    <a:gd name="T1" fmla="*/ 0 h 1170"/>
                    <a:gd name="T2" fmla="*/ 0 w 274"/>
                    <a:gd name="T3" fmla="*/ 1169 h 1170"/>
                    <a:gd name="T4" fmla="*/ 273 w 274"/>
                    <a:gd name="T5" fmla="*/ 1169 h 1170"/>
                    <a:gd name="T6" fmla="*/ 0 w 274"/>
                    <a:gd name="T7" fmla="*/ 0 h 1170"/>
                  </a:gdLst>
                  <a:ahLst/>
                  <a:cxnLst>
                    <a:cxn ang="0">
                      <a:pos x="T0" y="T1"/>
                    </a:cxn>
                    <a:cxn ang="0">
                      <a:pos x="T2" y="T3"/>
                    </a:cxn>
                    <a:cxn ang="0">
                      <a:pos x="T4" y="T5"/>
                    </a:cxn>
                    <a:cxn ang="0">
                      <a:pos x="T6" y="T7"/>
                    </a:cxn>
                  </a:cxnLst>
                  <a:rect l="0" t="0" r="r" b="b"/>
                  <a:pathLst>
                    <a:path w="274" h="1170">
                      <a:moveTo>
                        <a:pt x="0" y="0"/>
                      </a:moveTo>
                      <a:lnTo>
                        <a:pt x="0" y="1169"/>
                      </a:lnTo>
                      <a:lnTo>
                        <a:pt x="273" y="1169"/>
                      </a:lnTo>
                      <a:lnTo>
                        <a:pt x="0" y="0"/>
                      </a:lnTo>
                    </a:path>
                  </a:pathLst>
                </a:custGeom>
                <a:solidFill>
                  <a:schemeClr val="accent1">
                    <a:lumMod val="75000"/>
                  </a:schemeClr>
                </a:solidFill>
                <a:ln>
                  <a:noFill/>
                </a:ln>
                <a:effectLst/>
                <a:extLst/>
              </p:spPr>
              <p:txBody>
                <a:bodyPr wrap="none" lIns="243770" tIns="121885" rIns="243770" bIns="121885" anchor="ctr"/>
                <a:lstStyle/>
                <a:p>
                  <a:pPr>
                    <a:defRPr/>
                  </a:pPr>
                  <a:endParaRPr lang="en-US" dirty="0"/>
                </a:p>
              </p:txBody>
            </p:sp>
          </p:grpSp>
          <p:sp>
            <p:nvSpPr>
              <p:cNvPr id="39" name="TextBox 38"/>
              <p:cNvSpPr txBox="1"/>
              <p:nvPr/>
            </p:nvSpPr>
            <p:spPr>
              <a:xfrm>
                <a:off x="3504266" y="3752229"/>
                <a:ext cx="1370136" cy="815432"/>
              </a:xfrm>
              <a:prstGeom prst="rect">
                <a:avLst/>
              </a:prstGeom>
              <a:noFill/>
            </p:spPr>
            <p:txBody>
              <a:bodyPr wrap="none" rtlCol="0">
                <a:spAutoFit/>
              </a:bodyPr>
              <a:lstStyle/>
              <a:p>
                <a:pPr algn="ctr"/>
                <a:r>
                  <a:rPr lang="en-US" sz="3100" dirty="0">
                    <a:latin typeface="Lato Regular"/>
                    <a:cs typeface="Lato Regular"/>
                  </a:rPr>
                  <a:t>98%</a:t>
                </a:r>
              </a:p>
            </p:txBody>
          </p:sp>
        </p:grpSp>
        <p:sp>
          <p:nvSpPr>
            <p:cNvPr id="37" name="TextBox 36"/>
            <p:cNvSpPr txBox="1"/>
            <p:nvPr/>
          </p:nvSpPr>
          <p:spPr>
            <a:xfrm>
              <a:off x="3420555" y="8522172"/>
              <a:ext cx="1516723" cy="573007"/>
            </a:xfrm>
            <a:prstGeom prst="rect">
              <a:avLst/>
            </a:prstGeom>
            <a:noFill/>
          </p:spPr>
          <p:txBody>
            <a:bodyPr wrap="none" rtlCol="0">
              <a:spAutoFit/>
            </a:bodyPr>
            <a:lstStyle/>
            <a:p>
              <a:pPr algn="ctr"/>
              <a:r>
                <a:rPr lang="id-ID" sz="2000" b="1" dirty="0">
                  <a:solidFill>
                    <a:schemeClr val="tx2"/>
                  </a:solidFill>
                  <a:latin typeface="Lato Regular"/>
                  <a:cs typeface="Lato Regular"/>
                </a:rPr>
                <a:t>January</a:t>
              </a:r>
            </a:p>
          </p:txBody>
        </p:sp>
      </p:grpSp>
      <p:grpSp>
        <p:nvGrpSpPr>
          <p:cNvPr id="42" name="Group 5"/>
          <p:cNvGrpSpPr/>
          <p:nvPr/>
        </p:nvGrpSpPr>
        <p:grpSpPr>
          <a:xfrm>
            <a:off x="6570725" y="5251930"/>
            <a:ext cx="1159343" cy="1970704"/>
            <a:chOff x="9388495" y="6272888"/>
            <a:chExt cx="1656513" cy="2822291"/>
          </a:xfrm>
        </p:grpSpPr>
        <p:grpSp>
          <p:nvGrpSpPr>
            <p:cNvPr id="43" name="Group 82"/>
            <p:cNvGrpSpPr/>
            <p:nvPr/>
          </p:nvGrpSpPr>
          <p:grpSpPr>
            <a:xfrm>
              <a:off x="9388495" y="7109169"/>
              <a:ext cx="1656513" cy="1409428"/>
              <a:chOff x="14678676" y="6930929"/>
              <a:chExt cx="1656513" cy="1409428"/>
            </a:xfrm>
            <a:solidFill>
              <a:schemeClr val="accent4"/>
            </a:solidFill>
          </p:grpSpPr>
          <p:sp>
            <p:nvSpPr>
              <p:cNvPr id="46" name="Freeform 307"/>
              <p:cNvSpPr>
                <a:spLocks noChangeArrowheads="1"/>
              </p:cNvSpPr>
              <p:nvPr/>
            </p:nvSpPr>
            <p:spPr bwMode="auto">
              <a:xfrm>
                <a:off x="14678676" y="6930929"/>
                <a:ext cx="755603" cy="1409428"/>
              </a:xfrm>
              <a:custGeom>
                <a:avLst/>
                <a:gdLst>
                  <a:gd name="T0" fmla="*/ 0 w 275"/>
                  <a:gd name="T1" fmla="*/ 471 h 472"/>
                  <a:gd name="T2" fmla="*/ 274 w 275"/>
                  <a:gd name="T3" fmla="*/ 471 h 472"/>
                  <a:gd name="T4" fmla="*/ 274 w 275"/>
                  <a:gd name="T5" fmla="*/ 0 h 472"/>
                  <a:gd name="T6" fmla="*/ 0 w 275"/>
                  <a:gd name="T7" fmla="*/ 471 h 472"/>
                </a:gdLst>
                <a:ahLst/>
                <a:cxnLst>
                  <a:cxn ang="0">
                    <a:pos x="T0" y="T1"/>
                  </a:cxn>
                  <a:cxn ang="0">
                    <a:pos x="T2" y="T3"/>
                  </a:cxn>
                  <a:cxn ang="0">
                    <a:pos x="T4" y="T5"/>
                  </a:cxn>
                  <a:cxn ang="0">
                    <a:pos x="T6" y="T7"/>
                  </a:cxn>
                </a:cxnLst>
                <a:rect l="0" t="0" r="r" b="b"/>
                <a:pathLst>
                  <a:path w="275" h="472">
                    <a:moveTo>
                      <a:pt x="0" y="471"/>
                    </a:moveTo>
                    <a:lnTo>
                      <a:pt x="274" y="471"/>
                    </a:lnTo>
                    <a:lnTo>
                      <a:pt x="274" y="0"/>
                    </a:lnTo>
                    <a:lnTo>
                      <a:pt x="0" y="471"/>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47" name="Freeform 308"/>
              <p:cNvSpPr>
                <a:spLocks noChangeArrowheads="1"/>
              </p:cNvSpPr>
              <p:nvPr/>
            </p:nvSpPr>
            <p:spPr bwMode="auto">
              <a:xfrm>
                <a:off x="15579586" y="6930929"/>
                <a:ext cx="755603" cy="1409428"/>
              </a:xfrm>
              <a:custGeom>
                <a:avLst/>
                <a:gdLst>
                  <a:gd name="T0" fmla="*/ 0 w 274"/>
                  <a:gd name="T1" fmla="*/ 0 h 472"/>
                  <a:gd name="T2" fmla="*/ 0 w 274"/>
                  <a:gd name="T3" fmla="*/ 0 h 472"/>
                  <a:gd name="T4" fmla="*/ 0 w 274"/>
                  <a:gd name="T5" fmla="*/ 471 h 472"/>
                  <a:gd name="T6" fmla="*/ 273 w 274"/>
                  <a:gd name="T7" fmla="*/ 471 h 472"/>
                  <a:gd name="T8" fmla="*/ 0 w 274"/>
                  <a:gd name="T9" fmla="*/ 0 h 472"/>
                </a:gdLst>
                <a:ahLst/>
                <a:cxnLst>
                  <a:cxn ang="0">
                    <a:pos x="T0" y="T1"/>
                  </a:cxn>
                  <a:cxn ang="0">
                    <a:pos x="T2" y="T3"/>
                  </a:cxn>
                  <a:cxn ang="0">
                    <a:pos x="T4" y="T5"/>
                  </a:cxn>
                  <a:cxn ang="0">
                    <a:pos x="T6" y="T7"/>
                  </a:cxn>
                  <a:cxn ang="0">
                    <a:pos x="T8" y="T9"/>
                  </a:cxn>
                </a:cxnLst>
                <a:rect l="0" t="0" r="r" b="b"/>
                <a:pathLst>
                  <a:path w="274" h="472">
                    <a:moveTo>
                      <a:pt x="0" y="0"/>
                    </a:moveTo>
                    <a:lnTo>
                      <a:pt x="0" y="0"/>
                    </a:lnTo>
                    <a:lnTo>
                      <a:pt x="0" y="471"/>
                    </a:lnTo>
                    <a:lnTo>
                      <a:pt x="273" y="471"/>
                    </a:lnTo>
                    <a:lnTo>
                      <a:pt x="0" y="0"/>
                    </a:lnTo>
                  </a:path>
                </a:pathLst>
              </a:custGeom>
              <a:solidFill>
                <a:schemeClr val="accent4">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44" name="TextBox 43"/>
            <p:cNvSpPr txBox="1"/>
            <p:nvPr/>
          </p:nvSpPr>
          <p:spPr>
            <a:xfrm>
              <a:off x="9537497" y="6272888"/>
              <a:ext cx="1370137" cy="815432"/>
            </a:xfrm>
            <a:prstGeom prst="rect">
              <a:avLst/>
            </a:prstGeom>
            <a:noFill/>
          </p:spPr>
          <p:txBody>
            <a:bodyPr wrap="none" rtlCol="0">
              <a:spAutoFit/>
            </a:bodyPr>
            <a:lstStyle/>
            <a:p>
              <a:pPr algn="ctr"/>
              <a:r>
                <a:rPr lang="en-US" sz="3100" dirty="0">
                  <a:latin typeface="Lato Regular"/>
                  <a:cs typeface="Lato Regular"/>
                </a:rPr>
                <a:t>22%</a:t>
              </a:r>
            </a:p>
          </p:txBody>
        </p:sp>
        <p:sp>
          <p:nvSpPr>
            <p:cNvPr id="45" name="TextBox 44"/>
            <p:cNvSpPr txBox="1"/>
            <p:nvPr/>
          </p:nvSpPr>
          <p:spPr>
            <a:xfrm>
              <a:off x="9689008" y="8522172"/>
              <a:ext cx="1035733" cy="573007"/>
            </a:xfrm>
            <a:prstGeom prst="rect">
              <a:avLst/>
            </a:prstGeom>
            <a:noFill/>
          </p:spPr>
          <p:txBody>
            <a:bodyPr wrap="none" rtlCol="0">
              <a:spAutoFit/>
            </a:bodyPr>
            <a:lstStyle/>
            <a:p>
              <a:pPr algn="ctr"/>
              <a:r>
                <a:rPr lang="id-ID" sz="2000" b="1" dirty="0">
                  <a:solidFill>
                    <a:schemeClr val="tx2"/>
                  </a:solidFill>
                  <a:latin typeface="Lato Regular"/>
                  <a:cs typeface="Lato Regular"/>
                </a:rPr>
                <a:t>April</a:t>
              </a:r>
            </a:p>
          </p:txBody>
        </p:sp>
      </p:grpSp>
      <p:grpSp>
        <p:nvGrpSpPr>
          <p:cNvPr id="48" name="组合 47"/>
          <p:cNvGrpSpPr/>
          <p:nvPr/>
        </p:nvGrpSpPr>
        <p:grpSpPr>
          <a:xfrm>
            <a:off x="7974141" y="4536612"/>
            <a:ext cx="1159344" cy="2686023"/>
            <a:chOff x="11393750" y="5248462"/>
            <a:chExt cx="1656514" cy="3846716"/>
          </a:xfrm>
        </p:grpSpPr>
        <p:grpSp>
          <p:nvGrpSpPr>
            <p:cNvPr id="49" name="Group 89"/>
            <p:cNvGrpSpPr/>
            <p:nvPr/>
          </p:nvGrpSpPr>
          <p:grpSpPr>
            <a:xfrm>
              <a:off x="11393750" y="6164713"/>
              <a:ext cx="1656514" cy="2368417"/>
              <a:chOff x="16683931" y="5986473"/>
              <a:chExt cx="1656514" cy="2368417"/>
            </a:xfrm>
            <a:solidFill>
              <a:schemeClr val="accent5"/>
            </a:solidFill>
          </p:grpSpPr>
          <p:sp>
            <p:nvSpPr>
              <p:cNvPr id="52" name="Freeform 309"/>
              <p:cNvSpPr>
                <a:spLocks noChangeArrowheads="1"/>
              </p:cNvSpPr>
              <p:nvPr/>
            </p:nvSpPr>
            <p:spPr bwMode="auto">
              <a:xfrm>
                <a:off x="16683931" y="5986473"/>
                <a:ext cx="755603" cy="2368417"/>
              </a:xfrm>
              <a:custGeom>
                <a:avLst/>
                <a:gdLst>
                  <a:gd name="T0" fmla="*/ 0 w 275"/>
                  <a:gd name="T1" fmla="*/ 761 h 762"/>
                  <a:gd name="T2" fmla="*/ 274 w 275"/>
                  <a:gd name="T3" fmla="*/ 761 h 762"/>
                  <a:gd name="T4" fmla="*/ 274 w 275"/>
                  <a:gd name="T5" fmla="*/ 0 h 762"/>
                  <a:gd name="T6" fmla="*/ 0 w 275"/>
                  <a:gd name="T7" fmla="*/ 761 h 762"/>
                </a:gdLst>
                <a:ahLst/>
                <a:cxnLst>
                  <a:cxn ang="0">
                    <a:pos x="T0" y="T1"/>
                  </a:cxn>
                  <a:cxn ang="0">
                    <a:pos x="T2" y="T3"/>
                  </a:cxn>
                  <a:cxn ang="0">
                    <a:pos x="T4" y="T5"/>
                  </a:cxn>
                  <a:cxn ang="0">
                    <a:pos x="T6" y="T7"/>
                  </a:cxn>
                </a:cxnLst>
                <a:rect l="0" t="0" r="r" b="b"/>
                <a:pathLst>
                  <a:path w="275" h="762">
                    <a:moveTo>
                      <a:pt x="0" y="761"/>
                    </a:moveTo>
                    <a:lnTo>
                      <a:pt x="274" y="761"/>
                    </a:lnTo>
                    <a:lnTo>
                      <a:pt x="274" y="0"/>
                    </a:lnTo>
                    <a:lnTo>
                      <a:pt x="0" y="761"/>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53" name="Freeform 310"/>
              <p:cNvSpPr>
                <a:spLocks noChangeArrowheads="1"/>
              </p:cNvSpPr>
              <p:nvPr/>
            </p:nvSpPr>
            <p:spPr bwMode="auto">
              <a:xfrm>
                <a:off x="17584842" y="5986473"/>
                <a:ext cx="755603" cy="2368417"/>
              </a:xfrm>
              <a:custGeom>
                <a:avLst/>
                <a:gdLst>
                  <a:gd name="T0" fmla="*/ 0 w 274"/>
                  <a:gd name="T1" fmla="*/ 0 h 762"/>
                  <a:gd name="T2" fmla="*/ 0 w 274"/>
                  <a:gd name="T3" fmla="*/ 0 h 762"/>
                  <a:gd name="T4" fmla="*/ 0 w 274"/>
                  <a:gd name="T5" fmla="*/ 761 h 762"/>
                  <a:gd name="T6" fmla="*/ 273 w 274"/>
                  <a:gd name="T7" fmla="*/ 761 h 762"/>
                  <a:gd name="T8" fmla="*/ 0 w 274"/>
                  <a:gd name="T9" fmla="*/ 0 h 762"/>
                </a:gdLst>
                <a:ahLst/>
                <a:cxnLst>
                  <a:cxn ang="0">
                    <a:pos x="T0" y="T1"/>
                  </a:cxn>
                  <a:cxn ang="0">
                    <a:pos x="T2" y="T3"/>
                  </a:cxn>
                  <a:cxn ang="0">
                    <a:pos x="T4" y="T5"/>
                  </a:cxn>
                  <a:cxn ang="0">
                    <a:pos x="T6" y="T7"/>
                  </a:cxn>
                  <a:cxn ang="0">
                    <a:pos x="T8" y="T9"/>
                  </a:cxn>
                </a:cxnLst>
                <a:rect l="0" t="0" r="r" b="b"/>
                <a:pathLst>
                  <a:path w="274" h="762">
                    <a:moveTo>
                      <a:pt x="0" y="0"/>
                    </a:moveTo>
                    <a:lnTo>
                      <a:pt x="0" y="0"/>
                    </a:lnTo>
                    <a:lnTo>
                      <a:pt x="0" y="761"/>
                    </a:lnTo>
                    <a:lnTo>
                      <a:pt x="273" y="761"/>
                    </a:lnTo>
                    <a:lnTo>
                      <a:pt x="0" y="0"/>
                    </a:lnTo>
                  </a:path>
                </a:pathLst>
              </a:custGeom>
              <a:solidFill>
                <a:schemeClr val="accent5">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50" name="TextBox 49"/>
            <p:cNvSpPr txBox="1"/>
            <p:nvPr/>
          </p:nvSpPr>
          <p:spPr>
            <a:xfrm>
              <a:off x="11508844" y="5248462"/>
              <a:ext cx="1370136" cy="815432"/>
            </a:xfrm>
            <a:prstGeom prst="rect">
              <a:avLst/>
            </a:prstGeom>
            <a:noFill/>
          </p:spPr>
          <p:txBody>
            <a:bodyPr wrap="none" rtlCol="0">
              <a:spAutoFit/>
            </a:bodyPr>
            <a:lstStyle/>
            <a:p>
              <a:pPr algn="ctr"/>
              <a:r>
                <a:rPr lang="en-US" sz="3100" dirty="0">
                  <a:latin typeface="Lato Regular"/>
                  <a:cs typeface="Lato Regular"/>
                </a:rPr>
                <a:t>42%</a:t>
              </a:r>
            </a:p>
          </p:txBody>
        </p:sp>
        <p:sp>
          <p:nvSpPr>
            <p:cNvPr id="51" name="TextBox 50"/>
            <p:cNvSpPr txBox="1"/>
            <p:nvPr/>
          </p:nvSpPr>
          <p:spPr>
            <a:xfrm>
              <a:off x="11748195" y="8522171"/>
              <a:ext cx="960150" cy="573007"/>
            </a:xfrm>
            <a:prstGeom prst="rect">
              <a:avLst/>
            </a:prstGeom>
            <a:noFill/>
          </p:spPr>
          <p:txBody>
            <a:bodyPr wrap="none" rtlCol="0">
              <a:spAutoFit/>
            </a:bodyPr>
            <a:lstStyle/>
            <a:p>
              <a:pPr algn="ctr"/>
              <a:r>
                <a:rPr lang="id-ID" sz="2000" b="1" dirty="0">
                  <a:solidFill>
                    <a:schemeClr val="tx2"/>
                  </a:solidFill>
                  <a:latin typeface="Lato Regular"/>
                  <a:cs typeface="Lato Regular"/>
                </a:rPr>
                <a:t>May</a:t>
              </a:r>
            </a:p>
          </p:txBody>
        </p:sp>
      </p:grpSp>
      <p:grpSp>
        <p:nvGrpSpPr>
          <p:cNvPr id="54" name="组合 53"/>
          <p:cNvGrpSpPr/>
          <p:nvPr/>
        </p:nvGrpSpPr>
        <p:grpSpPr>
          <a:xfrm>
            <a:off x="9377557" y="4124003"/>
            <a:ext cx="1159346" cy="3098632"/>
            <a:chOff x="13399002" y="4657555"/>
            <a:chExt cx="1656517" cy="4437623"/>
          </a:xfrm>
        </p:grpSpPr>
        <p:grpSp>
          <p:nvGrpSpPr>
            <p:cNvPr id="55" name="Group 92"/>
            <p:cNvGrpSpPr/>
            <p:nvPr/>
          </p:nvGrpSpPr>
          <p:grpSpPr>
            <a:xfrm>
              <a:off x="13399002" y="5554441"/>
              <a:ext cx="1656517" cy="2978682"/>
              <a:chOff x="18689183" y="5376201"/>
              <a:chExt cx="1656517" cy="2978682"/>
            </a:xfrm>
            <a:solidFill>
              <a:schemeClr val="accent6"/>
            </a:solidFill>
          </p:grpSpPr>
          <p:sp>
            <p:nvSpPr>
              <p:cNvPr id="58" name="Freeform 311"/>
              <p:cNvSpPr>
                <a:spLocks noChangeArrowheads="1"/>
              </p:cNvSpPr>
              <p:nvPr/>
            </p:nvSpPr>
            <p:spPr bwMode="auto">
              <a:xfrm>
                <a:off x="18689183" y="5376201"/>
                <a:ext cx="755603" cy="2978682"/>
              </a:xfrm>
              <a:custGeom>
                <a:avLst/>
                <a:gdLst>
                  <a:gd name="T0" fmla="*/ 0 w 274"/>
                  <a:gd name="T1" fmla="*/ 945 h 946"/>
                  <a:gd name="T2" fmla="*/ 273 w 274"/>
                  <a:gd name="T3" fmla="*/ 945 h 946"/>
                  <a:gd name="T4" fmla="*/ 273 w 274"/>
                  <a:gd name="T5" fmla="*/ 0 h 946"/>
                  <a:gd name="T6" fmla="*/ 0 w 274"/>
                  <a:gd name="T7" fmla="*/ 945 h 946"/>
                </a:gdLst>
                <a:ahLst/>
                <a:cxnLst>
                  <a:cxn ang="0">
                    <a:pos x="T0" y="T1"/>
                  </a:cxn>
                  <a:cxn ang="0">
                    <a:pos x="T2" y="T3"/>
                  </a:cxn>
                  <a:cxn ang="0">
                    <a:pos x="T4" y="T5"/>
                  </a:cxn>
                  <a:cxn ang="0">
                    <a:pos x="T6" y="T7"/>
                  </a:cxn>
                </a:cxnLst>
                <a:rect l="0" t="0" r="r" b="b"/>
                <a:pathLst>
                  <a:path w="274" h="946">
                    <a:moveTo>
                      <a:pt x="0" y="945"/>
                    </a:moveTo>
                    <a:lnTo>
                      <a:pt x="273" y="945"/>
                    </a:lnTo>
                    <a:lnTo>
                      <a:pt x="273" y="0"/>
                    </a:lnTo>
                    <a:lnTo>
                      <a:pt x="0" y="945"/>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sp>
            <p:nvSpPr>
              <p:cNvPr id="59" name="Freeform 312"/>
              <p:cNvSpPr>
                <a:spLocks noChangeArrowheads="1"/>
              </p:cNvSpPr>
              <p:nvPr/>
            </p:nvSpPr>
            <p:spPr bwMode="auto">
              <a:xfrm>
                <a:off x="19590097" y="5376201"/>
                <a:ext cx="755603" cy="2978682"/>
              </a:xfrm>
              <a:custGeom>
                <a:avLst/>
                <a:gdLst>
                  <a:gd name="T0" fmla="*/ 0 w 274"/>
                  <a:gd name="T1" fmla="*/ 0 h 946"/>
                  <a:gd name="T2" fmla="*/ 0 w 274"/>
                  <a:gd name="T3" fmla="*/ 0 h 946"/>
                  <a:gd name="T4" fmla="*/ 0 w 274"/>
                  <a:gd name="T5" fmla="*/ 945 h 946"/>
                  <a:gd name="T6" fmla="*/ 273 w 274"/>
                  <a:gd name="T7" fmla="*/ 945 h 946"/>
                  <a:gd name="T8" fmla="*/ 0 w 274"/>
                  <a:gd name="T9" fmla="*/ 0 h 946"/>
                </a:gdLst>
                <a:ahLst/>
                <a:cxnLst>
                  <a:cxn ang="0">
                    <a:pos x="T0" y="T1"/>
                  </a:cxn>
                  <a:cxn ang="0">
                    <a:pos x="T2" y="T3"/>
                  </a:cxn>
                  <a:cxn ang="0">
                    <a:pos x="T4" y="T5"/>
                  </a:cxn>
                  <a:cxn ang="0">
                    <a:pos x="T6" y="T7"/>
                  </a:cxn>
                  <a:cxn ang="0">
                    <a:pos x="T8" y="T9"/>
                  </a:cxn>
                </a:cxnLst>
                <a:rect l="0" t="0" r="r" b="b"/>
                <a:pathLst>
                  <a:path w="274" h="946">
                    <a:moveTo>
                      <a:pt x="0" y="0"/>
                    </a:moveTo>
                    <a:lnTo>
                      <a:pt x="0" y="0"/>
                    </a:lnTo>
                    <a:lnTo>
                      <a:pt x="0" y="945"/>
                    </a:lnTo>
                    <a:lnTo>
                      <a:pt x="273" y="945"/>
                    </a:lnTo>
                    <a:lnTo>
                      <a:pt x="0" y="0"/>
                    </a:lnTo>
                  </a:path>
                </a:pathLst>
              </a:custGeom>
              <a:solidFill>
                <a:schemeClr val="accent6">
                  <a:lumMod val="75000"/>
                </a:schemeClr>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a:defRPr/>
                </a:pPr>
                <a:endParaRPr lang="en-US" dirty="0"/>
              </a:p>
            </p:txBody>
          </p:sp>
        </p:grpSp>
        <p:sp>
          <p:nvSpPr>
            <p:cNvPr id="56" name="TextBox 55"/>
            <p:cNvSpPr txBox="1"/>
            <p:nvPr/>
          </p:nvSpPr>
          <p:spPr>
            <a:xfrm>
              <a:off x="13514096" y="4657555"/>
              <a:ext cx="1370137" cy="815432"/>
            </a:xfrm>
            <a:prstGeom prst="rect">
              <a:avLst/>
            </a:prstGeom>
            <a:noFill/>
          </p:spPr>
          <p:txBody>
            <a:bodyPr wrap="none" rtlCol="0">
              <a:spAutoFit/>
            </a:bodyPr>
            <a:lstStyle/>
            <a:p>
              <a:pPr algn="ctr"/>
              <a:r>
                <a:rPr lang="en-US" sz="3100" dirty="0">
                  <a:latin typeface="Lato Regular"/>
                  <a:cs typeface="Lato Regular"/>
                </a:rPr>
                <a:t>72%</a:t>
              </a:r>
            </a:p>
          </p:txBody>
        </p:sp>
        <p:sp>
          <p:nvSpPr>
            <p:cNvPr id="57" name="TextBox 56"/>
            <p:cNvSpPr txBox="1"/>
            <p:nvPr/>
          </p:nvSpPr>
          <p:spPr>
            <a:xfrm>
              <a:off x="13705973" y="8522171"/>
              <a:ext cx="1010540" cy="573007"/>
            </a:xfrm>
            <a:prstGeom prst="rect">
              <a:avLst/>
            </a:prstGeom>
            <a:noFill/>
          </p:spPr>
          <p:txBody>
            <a:bodyPr wrap="none" rtlCol="0">
              <a:spAutoFit/>
            </a:bodyPr>
            <a:lstStyle/>
            <a:p>
              <a:pPr algn="ctr"/>
              <a:r>
                <a:rPr lang="id-ID" sz="2000" b="1" dirty="0">
                  <a:solidFill>
                    <a:schemeClr val="tx2"/>
                  </a:solidFill>
                  <a:latin typeface="Lato Regular"/>
                  <a:cs typeface="Lato Regular"/>
                </a:rPr>
                <a:t>June</a:t>
              </a:r>
            </a:p>
          </p:txBody>
        </p:sp>
      </p:grpSp>
      <p:grpSp>
        <p:nvGrpSpPr>
          <p:cNvPr id="60" name="组合 59"/>
          <p:cNvGrpSpPr/>
          <p:nvPr/>
        </p:nvGrpSpPr>
        <p:grpSpPr>
          <a:xfrm>
            <a:off x="1179773" y="7657290"/>
            <a:ext cx="14705962" cy="1147809"/>
            <a:chOff x="1685704" y="9717654"/>
            <a:chExt cx="21012426" cy="1643804"/>
          </a:xfrm>
        </p:grpSpPr>
        <p:sp>
          <p:nvSpPr>
            <p:cNvPr id="61" name="Title 20"/>
            <p:cNvSpPr txBox="1">
              <a:spLocks/>
            </p:cNvSpPr>
            <p:nvPr/>
          </p:nvSpPr>
          <p:spPr>
            <a:xfrm>
              <a:off x="10290690" y="9717654"/>
              <a:ext cx="3788672" cy="550968"/>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2500" b="1" dirty="0">
                  <a:solidFill>
                    <a:schemeClr val="tx2"/>
                  </a:solidFill>
                  <a:latin typeface="Lato Regular"/>
                  <a:cs typeface="Lato Regular"/>
                </a:rPr>
                <a:t>Sales Definition</a:t>
              </a:r>
            </a:p>
          </p:txBody>
        </p:sp>
        <p:sp>
          <p:nvSpPr>
            <p:cNvPr id="62" name="TextBox 61"/>
            <p:cNvSpPr txBox="1"/>
            <p:nvPr/>
          </p:nvSpPr>
          <p:spPr>
            <a:xfrm>
              <a:off x="1685704" y="10302589"/>
              <a:ext cx="21012426" cy="1058869"/>
            </a:xfrm>
            <a:prstGeom prst="rect">
              <a:avLst/>
            </a:prstGeom>
            <a:noFill/>
          </p:spPr>
          <p:txBody>
            <a:bodyPr wrap="square" rtlCol="0">
              <a:spAutoFit/>
            </a:bodyPr>
            <a:lstStyle/>
            <a:p>
              <a:pPr>
                <a:lnSpc>
                  <a:spcPct val="130000"/>
                </a:lnSpc>
              </a:pPr>
              <a:r>
                <a:rPr lang="zh-CN" altLang="en-US" sz="1700" dirty="0">
                  <a:solidFill>
                    <a:schemeClr val="tx2"/>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r>
                <a:rPr lang="pt-BR" sz="1700" dirty="0">
                  <a:solidFill>
                    <a:schemeClr val="tx2"/>
                  </a:solidFill>
                  <a:latin typeface="微软雅黑" pitchFamily="34" charset="-122"/>
                  <a:ea typeface="微软雅黑" pitchFamily="34" charset="-122"/>
                  <a:cs typeface="Lato Light"/>
                </a:rPr>
                <a:t>r-profit entity, such as a publicly-traded corporation, or a non-profit organization engaged in business activities, such as an agricultural cooperative.</a:t>
              </a:r>
              <a:endParaRPr lang="en-US" sz="1700" dirty="0">
                <a:solidFill>
                  <a:schemeClr val="tx2"/>
                </a:solidFill>
                <a:latin typeface="微软雅黑" pitchFamily="34" charset="-122"/>
                <a:ea typeface="微软雅黑" pitchFamily="34" charset="-122"/>
                <a:cs typeface="Lato Light"/>
              </a:endParaRPr>
            </a:p>
          </p:txBody>
        </p:sp>
      </p:grpSp>
    </p:spTree>
    <p:extLst>
      <p:ext uri="{BB962C8B-B14F-4D97-AF65-F5344CB8AC3E}">
        <p14:creationId xmlns:p14="http://schemas.microsoft.com/office/powerpoint/2010/main" val="19951519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45"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500"/>
                                        <p:tgtEl>
                                          <p:spTgt spid="5"/>
                                        </p:tgtEl>
                                      </p:cBhvr>
                                    </p:animEffect>
                                    <p:anim calcmode="lin" valueType="num">
                                      <p:cBhvr>
                                        <p:cTn id="14" dur="1500" fill="hold"/>
                                        <p:tgtEl>
                                          <p:spTgt spid="5"/>
                                        </p:tgtEl>
                                        <p:attrNameLst>
                                          <p:attrName>ppt_w</p:attrName>
                                        </p:attrNameLst>
                                      </p:cBhvr>
                                      <p:tavLst>
                                        <p:tav tm="0" fmla="#ppt_w*sin(2.5*pi*$)">
                                          <p:val>
                                            <p:fltVal val="0"/>
                                          </p:val>
                                        </p:tav>
                                        <p:tav tm="100000">
                                          <p:val>
                                            <p:fltVal val="1"/>
                                          </p:val>
                                        </p:tav>
                                      </p:tavLst>
                                    </p:anim>
                                    <p:anim calcmode="lin" valueType="num">
                                      <p:cBhvr>
                                        <p:cTn id="15" dur="1500" fill="hold"/>
                                        <p:tgtEl>
                                          <p:spTgt spid="5"/>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5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500"/>
                                        <p:tgtEl>
                                          <p:spTgt spid="11"/>
                                        </p:tgtEl>
                                      </p:cBhvr>
                                    </p:animEffect>
                                    <p:anim calcmode="lin" valueType="num">
                                      <p:cBhvr>
                                        <p:cTn id="19" dur="1500" fill="hold"/>
                                        <p:tgtEl>
                                          <p:spTgt spid="11"/>
                                        </p:tgtEl>
                                        <p:attrNameLst>
                                          <p:attrName>ppt_w</p:attrName>
                                        </p:attrNameLst>
                                      </p:cBhvr>
                                      <p:tavLst>
                                        <p:tav tm="0" fmla="#ppt_w*sin(2.5*pi*$)">
                                          <p:val>
                                            <p:fltVal val="0"/>
                                          </p:val>
                                        </p:tav>
                                        <p:tav tm="100000">
                                          <p:val>
                                            <p:fltVal val="1"/>
                                          </p:val>
                                        </p:tav>
                                      </p:tavLst>
                                    </p:anim>
                                    <p:anim calcmode="lin" valueType="num">
                                      <p:cBhvr>
                                        <p:cTn id="20" dur="1500" fill="hold"/>
                                        <p:tgtEl>
                                          <p:spTgt spid="11"/>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7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500"/>
                                        <p:tgtEl>
                                          <p:spTgt spid="17"/>
                                        </p:tgtEl>
                                      </p:cBhvr>
                                    </p:animEffect>
                                    <p:anim calcmode="lin" valueType="num">
                                      <p:cBhvr>
                                        <p:cTn id="24" dur="1500" fill="hold"/>
                                        <p:tgtEl>
                                          <p:spTgt spid="17"/>
                                        </p:tgtEl>
                                        <p:attrNameLst>
                                          <p:attrName>ppt_w</p:attrName>
                                        </p:attrNameLst>
                                      </p:cBhvr>
                                      <p:tavLst>
                                        <p:tav tm="0" fmla="#ppt_w*sin(2.5*pi*$)">
                                          <p:val>
                                            <p:fltVal val="0"/>
                                          </p:val>
                                        </p:tav>
                                        <p:tav tm="100000">
                                          <p:val>
                                            <p:fltVal val="1"/>
                                          </p:val>
                                        </p:tav>
                                      </p:tavLst>
                                    </p:anim>
                                    <p:anim calcmode="lin" valueType="num">
                                      <p:cBhvr>
                                        <p:cTn id="25" dur="1500" fill="hold"/>
                                        <p:tgtEl>
                                          <p:spTgt spid="17"/>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stCondLst>
                                    <p:cond delay="20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500"/>
                                        <p:tgtEl>
                                          <p:spTgt spid="23"/>
                                        </p:tgtEl>
                                      </p:cBhvr>
                                    </p:animEffect>
                                    <p:anim calcmode="lin" valueType="num">
                                      <p:cBhvr>
                                        <p:cTn id="29" dur="1500" fill="hold"/>
                                        <p:tgtEl>
                                          <p:spTgt spid="23"/>
                                        </p:tgtEl>
                                        <p:attrNameLst>
                                          <p:attrName>ppt_w</p:attrName>
                                        </p:attrNameLst>
                                      </p:cBhvr>
                                      <p:tavLst>
                                        <p:tav tm="0" fmla="#ppt_w*sin(2.5*pi*$)">
                                          <p:val>
                                            <p:fltVal val="0"/>
                                          </p:val>
                                        </p:tav>
                                        <p:tav tm="100000">
                                          <p:val>
                                            <p:fltVal val="1"/>
                                          </p:val>
                                        </p:tav>
                                      </p:tavLst>
                                    </p:anim>
                                    <p:anim calcmode="lin" valueType="num">
                                      <p:cBhvr>
                                        <p:cTn id="30" dur="1500" fill="hold"/>
                                        <p:tgtEl>
                                          <p:spTgt spid="23"/>
                                        </p:tgtEl>
                                        <p:attrNameLst>
                                          <p:attrName>ppt_h</p:attrName>
                                        </p:attrNameLst>
                                      </p:cBhvr>
                                      <p:tavLst>
                                        <p:tav tm="0">
                                          <p:val>
                                            <p:strVal val="#ppt_h"/>
                                          </p:val>
                                        </p:tav>
                                        <p:tav tm="100000">
                                          <p:val>
                                            <p:strVal val="#ppt_h"/>
                                          </p:val>
                                        </p:tav>
                                      </p:tavLst>
                                    </p:anim>
                                  </p:childTnLst>
                                </p:cTn>
                              </p:par>
                              <p:par>
                                <p:cTn id="31" presetID="45" presetClass="entr" presetSubtype="0" fill="hold" nodeType="withEffect">
                                  <p:stCondLst>
                                    <p:cond delay="7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500"/>
                                        <p:tgtEl>
                                          <p:spTgt spid="29"/>
                                        </p:tgtEl>
                                      </p:cBhvr>
                                    </p:animEffect>
                                    <p:anim calcmode="lin" valueType="num">
                                      <p:cBhvr>
                                        <p:cTn id="34" dur="1500" fill="hold"/>
                                        <p:tgtEl>
                                          <p:spTgt spid="29"/>
                                        </p:tgtEl>
                                        <p:attrNameLst>
                                          <p:attrName>ppt_w</p:attrName>
                                        </p:attrNameLst>
                                      </p:cBhvr>
                                      <p:tavLst>
                                        <p:tav tm="0" fmla="#ppt_w*sin(2.5*pi*$)">
                                          <p:val>
                                            <p:fltVal val="0"/>
                                          </p:val>
                                        </p:tav>
                                        <p:tav tm="100000">
                                          <p:val>
                                            <p:fltVal val="1"/>
                                          </p:val>
                                        </p:tav>
                                      </p:tavLst>
                                    </p:anim>
                                    <p:anim calcmode="lin" valueType="num">
                                      <p:cBhvr>
                                        <p:cTn id="35" dur="1500" fill="hold"/>
                                        <p:tgtEl>
                                          <p:spTgt spid="29"/>
                                        </p:tgtEl>
                                        <p:attrNameLst>
                                          <p:attrName>ppt_h</p:attrName>
                                        </p:attrNameLst>
                                      </p:cBhvr>
                                      <p:tavLst>
                                        <p:tav tm="0">
                                          <p:val>
                                            <p:strVal val="#ppt_h"/>
                                          </p:val>
                                        </p:tav>
                                        <p:tav tm="100000">
                                          <p:val>
                                            <p:strVal val="#ppt_h"/>
                                          </p:val>
                                        </p:tav>
                                      </p:tavLst>
                                    </p:anim>
                                  </p:childTnLst>
                                </p:cTn>
                              </p:par>
                              <p:par>
                                <p:cTn id="36" presetID="45" presetClass="entr" presetSubtype="0" fill="hold" nodeType="withEffect">
                                  <p:stCondLst>
                                    <p:cond delay="40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1500"/>
                                        <p:tgtEl>
                                          <p:spTgt spid="35"/>
                                        </p:tgtEl>
                                      </p:cBhvr>
                                    </p:animEffect>
                                    <p:anim calcmode="lin" valueType="num">
                                      <p:cBhvr>
                                        <p:cTn id="39" dur="1500" fill="hold"/>
                                        <p:tgtEl>
                                          <p:spTgt spid="35"/>
                                        </p:tgtEl>
                                        <p:attrNameLst>
                                          <p:attrName>ppt_w</p:attrName>
                                        </p:attrNameLst>
                                      </p:cBhvr>
                                      <p:tavLst>
                                        <p:tav tm="0" fmla="#ppt_w*sin(2.5*pi*$)">
                                          <p:val>
                                            <p:fltVal val="0"/>
                                          </p:val>
                                        </p:tav>
                                        <p:tav tm="100000">
                                          <p:val>
                                            <p:fltVal val="1"/>
                                          </p:val>
                                        </p:tav>
                                      </p:tavLst>
                                    </p:anim>
                                    <p:anim calcmode="lin" valueType="num">
                                      <p:cBhvr>
                                        <p:cTn id="40" dur="1500" fill="hold"/>
                                        <p:tgtEl>
                                          <p:spTgt spid="35"/>
                                        </p:tgtEl>
                                        <p:attrNameLst>
                                          <p:attrName>ppt_h</p:attrName>
                                        </p:attrNameLst>
                                      </p:cBhvr>
                                      <p:tavLst>
                                        <p:tav tm="0">
                                          <p:val>
                                            <p:strVal val="#ppt_h"/>
                                          </p:val>
                                        </p:tav>
                                        <p:tav tm="100000">
                                          <p:val>
                                            <p:strVal val="#ppt_h"/>
                                          </p:val>
                                        </p:tav>
                                      </p:tavLst>
                                    </p:anim>
                                  </p:childTnLst>
                                </p:cTn>
                              </p:par>
                              <p:par>
                                <p:cTn id="41" presetID="45" presetClass="entr" presetSubtype="0" fill="hold" nodeType="withEffect">
                                  <p:stCondLst>
                                    <p:cond delay="10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500"/>
                                        <p:tgtEl>
                                          <p:spTgt spid="42"/>
                                        </p:tgtEl>
                                      </p:cBhvr>
                                    </p:animEffect>
                                    <p:anim calcmode="lin" valueType="num">
                                      <p:cBhvr>
                                        <p:cTn id="44" dur="1500" fill="hold"/>
                                        <p:tgtEl>
                                          <p:spTgt spid="42"/>
                                        </p:tgtEl>
                                        <p:attrNameLst>
                                          <p:attrName>ppt_w</p:attrName>
                                        </p:attrNameLst>
                                      </p:cBhvr>
                                      <p:tavLst>
                                        <p:tav tm="0" fmla="#ppt_w*sin(2.5*pi*$)">
                                          <p:val>
                                            <p:fltVal val="0"/>
                                          </p:val>
                                        </p:tav>
                                        <p:tav tm="100000">
                                          <p:val>
                                            <p:fltVal val="1"/>
                                          </p:val>
                                        </p:tav>
                                      </p:tavLst>
                                    </p:anim>
                                    <p:anim calcmode="lin" valueType="num">
                                      <p:cBhvr>
                                        <p:cTn id="45" dur="1500" fill="hold"/>
                                        <p:tgtEl>
                                          <p:spTgt spid="42"/>
                                        </p:tgtEl>
                                        <p:attrNameLst>
                                          <p:attrName>ppt_h</p:attrName>
                                        </p:attrNameLst>
                                      </p:cBhvr>
                                      <p:tavLst>
                                        <p:tav tm="0">
                                          <p:val>
                                            <p:strVal val="#ppt_h"/>
                                          </p:val>
                                        </p:tav>
                                        <p:tav tm="100000">
                                          <p:val>
                                            <p:strVal val="#ppt_h"/>
                                          </p:val>
                                        </p:tav>
                                      </p:tavLst>
                                    </p:anim>
                                  </p:childTnLst>
                                </p:cTn>
                              </p:par>
                              <p:par>
                                <p:cTn id="46" presetID="45" presetClass="entr" presetSubtype="0" fill="hold" nodeType="withEffect">
                                  <p:stCondLst>
                                    <p:cond delay="80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1500"/>
                                        <p:tgtEl>
                                          <p:spTgt spid="48"/>
                                        </p:tgtEl>
                                      </p:cBhvr>
                                    </p:animEffect>
                                    <p:anim calcmode="lin" valueType="num">
                                      <p:cBhvr>
                                        <p:cTn id="49" dur="1500" fill="hold"/>
                                        <p:tgtEl>
                                          <p:spTgt spid="48"/>
                                        </p:tgtEl>
                                        <p:attrNameLst>
                                          <p:attrName>ppt_w</p:attrName>
                                        </p:attrNameLst>
                                      </p:cBhvr>
                                      <p:tavLst>
                                        <p:tav tm="0" fmla="#ppt_w*sin(2.5*pi*$)">
                                          <p:val>
                                            <p:fltVal val="0"/>
                                          </p:val>
                                        </p:tav>
                                        <p:tav tm="100000">
                                          <p:val>
                                            <p:fltVal val="1"/>
                                          </p:val>
                                        </p:tav>
                                      </p:tavLst>
                                    </p:anim>
                                    <p:anim calcmode="lin" valueType="num">
                                      <p:cBhvr>
                                        <p:cTn id="50" dur="1500" fill="hold"/>
                                        <p:tgtEl>
                                          <p:spTgt spid="48"/>
                                        </p:tgtEl>
                                        <p:attrNameLst>
                                          <p:attrName>ppt_h</p:attrName>
                                        </p:attrNameLst>
                                      </p:cBhvr>
                                      <p:tavLst>
                                        <p:tav tm="0">
                                          <p:val>
                                            <p:strVal val="#ppt_h"/>
                                          </p:val>
                                        </p:tav>
                                        <p:tav tm="100000">
                                          <p:val>
                                            <p:strVal val="#ppt_h"/>
                                          </p:val>
                                        </p:tav>
                                      </p:tavLst>
                                    </p:anim>
                                  </p:childTnLst>
                                </p:cTn>
                              </p:par>
                              <p:par>
                                <p:cTn id="51" presetID="45" presetClass="entr" presetSubtype="0" fill="hold" nodeType="withEffect">
                                  <p:stCondLst>
                                    <p:cond delay="60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500"/>
                                        <p:tgtEl>
                                          <p:spTgt spid="54"/>
                                        </p:tgtEl>
                                      </p:cBhvr>
                                    </p:animEffect>
                                    <p:anim calcmode="lin" valueType="num">
                                      <p:cBhvr>
                                        <p:cTn id="54" dur="1500" fill="hold"/>
                                        <p:tgtEl>
                                          <p:spTgt spid="54"/>
                                        </p:tgtEl>
                                        <p:attrNameLst>
                                          <p:attrName>ppt_w</p:attrName>
                                        </p:attrNameLst>
                                      </p:cBhvr>
                                      <p:tavLst>
                                        <p:tav tm="0" fmla="#ppt_w*sin(2.5*pi*$)">
                                          <p:val>
                                            <p:fltVal val="0"/>
                                          </p:val>
                                        </p:tav>
                                        <p:tav tm="100000">
                                          <p:val>
                                            <p:fltVal val="1"/>
                                          </p:val>
                                        </p:tav>
                                      </p:tavLst>
                                    </p:anim>
                                    <p:anim calcmode="lin" valueType="num">
                                      <p:cBhvr>
                                        <p:cTn id="55" dur="1500" fill="hold"/>
                                        <p:tgtEl>
                                          <p:spTgt spid="54"/>
                                        </p:tgtEl>
                                        <p:attrNameLst>
                                          <p:attrName>ppt_h</p:attrName>
                                        </p:attrNameLst>
                                      </p:cBhvr>
                                      <p:tavLst>
                                        <p:tav tm="0">
                                          <p:val>
                                            <p:strVal val="#ppt_h"/>
                                          </p:val>
                                        </p:tav>
                                        <p:tav tm="100000">
                                          <p:val>
                                            <p:strVal val="#ppt_h"/>
                                          </p:val>
                                        </p:tav>
                                      </p:tavLst>
                                    </p:anim>
                                  </p:childTnLst>
                                </p:cTn>
                              </p:par>
                              <p:par>
                                <p:cTn id="56" presetID="42" presetClass="entr" presetSubtype="0" fill="hold" nodeType="withEffect">
                                  <p:stCondLst>
                                    <p:cond delay="100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1000"/>
                                        <p:tgtEl>
                                          <p:spTgt spid="60"/>
                                        </p:tgtEl>
                                      </p:cBhvr>
                                    </p:animEffect>
                                    <p:anim calcmode="lin" valueType="num">
                                      <p:cBhvr>
                                        <p:cTn id="59" dur="1000" fill="hold"/>
                                        <p:tgtEl>
                                          <p:spTgt spid="60"/>
                                        </p:tgtEl>
                                        <p:attrNameLst>
                                          <p:attrName>ppt_x</p:attrName>
                                        </p:attrNameLst>
                                      </p:cBhvr>
                                      <p:tavLst>
                                        <p:tav tm="0">
                                          <p:val>
                                            <p:strVal val="#ppt_x"/>
                                          </p:val>
                                        </p:tav>
                                        <p:tav tm="100000">
                                          <p:val>
                                            <p:strVal val="#ppt_x"/>
                                          </p:val>
                                        </p:tav>
                                      </p:tavLst>
                                    </p:anim>
                                    <p:anim calcmode="lin" valueType="num">
                                      <p:cBhvr>
                                        <p:cTn id="60"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TextBox 2"/>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2"/>
                </a:solidFill>
                <a:latin typeface="微软雅黑" pitchFamily="34" charset="-122"/>
                <a:ea typeface="微软雅黑" pitchFamily="34" charset="-122"/>
              </a:rPr>
              <a:t>备用图表</a:t>
            </a:r>
            <a:endParaRPr lang="id-ID" sz="6000" dirty="0">
              <a:solidFill>
                <a:schemeClr val="tx2"/>
              </a:solidFill>
              <a:latin typeface="微软雅黑" pitchFamily="34" charset="-122"/>
              <a:ea typeface="微软雅黑" pitchFamily="34" charset="-122"/>
            </a:endParaRPr>
          </a:p>
        </p:txBody>
      </p:sp>
      <p:sp>
        <p:nvSpPr>
          <p:cNvPr id="4"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2"/>
                </a:solidFill>
                <a:latin typeface="+mn-lt"/>
                <a:ea typeface="Roboto" panose="02000000000000000000" pitchFamily="2" charset="0"/>
              </a:rPr>
              <a:t>Put a relevant subtitle in this line</a:t>
            </a:r>
          </a:p>
        </p:txBody>
      </p:sp>
      <p:sp>
        <p:nvSpPr>
          <p:cNvPr id="63" name="Shape 1334"/>
          <p:cNvSpPr/>
          <p:nvPr/>
        </p:nvSpPr>
        <p:spPr>
          <a:xfrm>
            <a:off x="1175079" y="5971389"/>
            <a:ext cx="2667142" cy="149652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1"/>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64" name="Shape 1335"/>
          <p:cNvSpPr/>
          <p:nvPr/>
        </p:nvSpPr>
        <p:spPr>
          <a:xfrm>
            <a:off x="2508650" y="5336779"/>
            <a:ext cx="2667142" cy="2131134"/>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2">
              <a:alpha val="95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65" name="Shape 1336"/>
          <p:cNvSpPr/>
          <p:nvPr/>
        </p:nvSpPr>
        <p:spPr>
          <a:xfrm>
            <a:off x="3842220" y="5748758"/>
            <a:ext cx="2667143" cy="1719156"/>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3"/>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66" name="Shape 1337"/>
          <p:cNvSpPr/>
          <p:nvPr/>
        </p:nvSpPr>
        <p:spPr>
          <a:xfrm>
            <a:off x="5175792" y="4936309"/>
            <a:ext cx="2667142" cy="253160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4">
              <a:alpha val="90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67" name="Shape 1338"/>
          <p:cNvSpPr/>
          <p:nvPr/>
        </p:nvSpPr>
        <p:spPr>
          <a:xfrm>
            <a:off x="6509363" y="5845537"/>
            <a:ext cx="2667143" cy="1622376"/>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5">
              <a:alpha val="90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68" name="Shape 1339"/>
          <p:cNvSpPr/>
          <p:nvPr/>
        </p:nvSpPr>
        <p:spPr>
          <a:xfrm>
            <a:off x="7842934" y="6094107"/>
            <a:ext cx="2667142" cy="1373807"/>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6">
              <a:alpha val="84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69" name="Shape 1340"/>
          <p:cNvSpPr/>
          <p:nvPr/>
        </p:nvSpPr>
        <p:spPr>
          <a:xfrm>
            <a:off x="9176505" y="5336779"/>
            <a:ext cx="2667142" cy="2131134"/>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2">
              <a:alpha val="95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70" name="Shape 1341"/>
          <p:cNvSpPr/>
          <p:nvPr/>
        </p:nvSpPr>
        <p:spPr>
          <a:xfrm>
            <a:off x="10510076" y="6330293"/>
            <a:ext cx="2667142" cy="1137620"/>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3"/>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71" name="Shape 1342"/>
          <p:cNvSpPr/>
          <p:nvPr/>
        </p:nvSpPr>
        <p:spPr>
          <a:xfrm>
            <a:off x="11843648" y="4936309"/>
            <a:ext cx="2667143" cy="253160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4">
              <a:alpha val="90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sp>
        <p:nvSpPr>
          <p:cNvPr id="72" name="Shape 1343"/>
          <p:cNvSpPr/>
          <p:nvPr/>
        </p:nvSpPr>
        <p:spPr>
          <a:xfrm>
            <a:off x="13177219" y="5606408"/>
            <a:ext cx="2667142" cy="186150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5">
              <a:alpha val="90000"/>
            </a:schemeClr>
          </a:solidFill>
          <a:ln w="12700">
            <a:miter lim="400000"/>
          </a:ln>
        </p:spPr>
        <p:txBody>
          <a:bodyPr lIns="35519" tIns="35519" rIns="35519" bIns="35519" anchor="ctr"/>
          <a:lstStyle/>
          <a:p>
            <a:pPr algn="l" defTabSz="319674">
              <a:defRPr sz="1200">
                <a:latin typeface="Helvetica"/>
                <a:ea typeface="Helvetica"/>
                <a:cs typeface="Helvetica"/>
                <a:sym typeface="Helvetica"/>
              </a:defRPr>
            </a:pPr>
            <a:endParaRPr>
              <a:latin typeface="微软雅黑" pitchFamily="34" charset="-122"/>
              <a:ea typeface="微软雅黑" pitchFamily="34" charset="-122"/>
            </a:endParaRPr>
          </a:p>
        </p:txBody>
      </p:sp>
      <p:grpSp>
        <p:nvGrpSpPr>
          <p:cNvPr id="73" name="组合 72"/>
          <p:cNvGrpSpPr/>
          <p:nvPr/>
        </p:nvGrpSpPr>
        <p:grpSpPr>
          <a:xfrm>
            <a:off x="2030801" y="4408198"/>
            <a:ext cx="12957839" cy="1785910"/>
            <a:chOff x="2901684" y="4755184"/>
            <a:chExt cx="18514642" cy="2557643"/>
          </a:xfrm>
        </p:grpSpPr>
        <p:sp>
          <p:nvSpPr>
            <p:cNvPr id="74" name="Shape 1344"/>
            <p:cNvSpPr/>
            <p:nvPr/>
          </p:nvSpPr>
          <p:spPr>
            <a:xfrm>
              <a:off x="2901684" y="6330756"/>
              <a:ext cx="1365535" cy="51890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48%</a:t>
              </a:r>
            </a:p>
          </p:txBody>
        </p:sp>
        <p:sp>
          <p:nvSpPr>
            <p:cNvPr id="75" name="Shape 1345"/>
            <p:cNvSpPr/>
            <p:nvPr/>
          </p:nvSpPr>
          <p:spPr>
            <a:xfrm>
              <a:off x="4807141" y="5371089"/>
              <a:ext cx="1365534" cy="51890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76%</a:t>
              </a:r>
            </a:p>
          </p:txBody>
        </p:sp>
        <p:sp>
          <p:nvSpPr>
            <p:cNvPr id="76" name="Shape 1346"/>
            <p:cNvSpPr/>
            <p:nvPr/>
          </p:nvSpPr>
          <p:spPr>
            <a:xfrm>
              <a:off x="6712597" y="5946525"/>
              <a:ext cx="1365534" cy="51890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63%</a:t>
              </a:r>
            </a:p>
          </p:txBody>
        </p:sp>
        <p:sp>
          <p:nvSpPr>
            <p:cNvPr id="77" name="Shape 1347"/>
            <p:cNvSpPr/>
            <p:nvPr/>
          </p:nvSpPr>
          <p:spPr>
            <a:xfrm>
              <a:off x="8618053" y="4857306"/>
              <a:ext cx="1365534" cy="51890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88%</a:t>
              </a:r>
            </a:p>
          </p:txBody>
        </p:sp>
        <p:sp>
          <p:nvSpPr>
            <p:cNvPr id="78" name="Shape 1348"/>
            <p:cNvSpPr/>
            <p:nvPr/>
          </p:nvSpPr>
          <p:spPr>
            <a:xfrm>
              <a:off x="10523508" y="6185810"/>
              <a:ext cx="1365535" cy="51890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60%</a:t>
              </a:r>
            </a:p>
          </p:txBody>
        </p:sp>
        <p:sp>
          <p:nvSpPr>
            <p:cNvPr id="79" name="Shape 1349"/>
            <p:cNvSpPr/>
            <p:nvPr/>
          </p:nvSpPr>
          <p:spPr>
            <a:xfrm>
              <a:off x="12428964" y="6438885"/>
              <a:ext cx="1365535" cy="51890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58%</a:t>
              </a:r>
            </a:p>
          </p:txBody>
        </p:sp>
        <p:sp>
          <p:nvSpPr>
            <p:cNvPr id="80" name="Shape 1350"/>
            <p:cNvSpPr/>
            <p:nvPr/>
          </p:nvSpPr>
          <p:spPr>
            <a:xfrm>
              <a:off x="14334421" y="5371089"/>
              <a:ext cx="1365534" cy="51890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75%</a:t>
              </a:r>
            </a:p>
          </p:txBody>
        </p:sp>
        <p:sp>
          <p:nvSpPr>
            <p:cNvPr id="81" name="Shape 1351"/>
            <p:cNvSpPr/>
            <p:nvPr/>
          </p:nvSpPr>
          <p:spPr>
            <a:xfrm>
              <a:off x="16239876" y="6793924"/>
              <a:ext cx="1365535" cy="51890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35%</a:t>
              </a:r>
            </a:p>
          </p:txBody>
        </p:sp>
        <p:sp>
          <p:nvSpPr>
            <p:cNvPr id="82" name="Shape 1352"/>
            <p:cNvSpPr/>
            <p:nvPr/>
          </p:nvSpPr>
          <p:spPr>
            <a:xfrm>
              <a:off x="18145334" y="4755184"/>
              <a:ext cx="1365534" cy="51890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90%</a:t>
              </a:r>
            </a:p>
          </p:txBody>
        </p:sp>
        <p:sp>
          <p:nvSpPr>
            <p:cNvPr id="83" name="Shape 1353"/>
            <p:cNvSpPr/>
            <p:nvPr/>
          </p:nvSpPr>
          <p:spPr>
            <a:xfrm>
              <a:off x="20050791" y="5903884"/>
              <a:ext cx="1365535" cy="51890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825500">
                <a:lnSpc>
                  <a:spcPct val="120000"/>
                </a:lnSpc>
                <a:defRPr sz="2500" b="1">
                  <a:solidFill>
                    <a:srgbClr val="4F5861"/>
                  </a:solidFill>
                  <a:latin typeface="Lato"/>
                  <a:ea typeface="Lato"/>
                  <a:cs typeface="Lato"/>
                  <a:sym typeface="Lato"/>
                </a:defRPr>
              </a:lvl1pPr>
            </a:lstStyle>
            <a:p>
              <a:pPr lvl="0">
                <a:lnSpc>
                  <a:spcPct val="100000"/>
                </a:lnSpc>
                <a:defRPr sz="1800" b="0">
                  <a:solidFill>
                    <a:srgbClr val="000000"/>
                  </a:solidFill>
                </a:defRPr>
              </a:pPr>
              <a:r>
                <a:rPr sz="1700">
                  <a:latin typeface="微软雅黑" pitchFamily="34" charset="-122"/>
                  <a:ea typeface="微软雅黑" pitchFamily="34" charset="-122"/>
                </a:rPr>
                <a:t>65%</a:t>
              </a:r>
            </a:p>
          </p:txBody>
        </p:sp>
      </p:grpSp>
      <p:sp>
        <p:nvSpPr>
          <p:cNvPr id="84" name="Shape 1204"/>
          <p:cNvSpPr/>
          <p:nvPr/>
        </p:nvSpPr>
        <p:spPr>
          <a:xfrm>
            <a:off x="1194440" y="3158037"/>
            <a:ext cx="14672839" cy="104644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algn="l" defTabSz="452872">
              <a:spcBef>
                <a:spcPts val="1189"/>
              </a:spcBef>
              <a:defRPr sz="1800"/>
            </a:pP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输入您的内容输入您的内容输入您的输入您的内容输入您的内容输入您的内容输入您的内容内容输入您的内容 入您的内容输入您的内容输入您的内容内容输入您的内容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volutpat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quis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venenatis</a:t>
            </a:r>
            <a:r>
              <a:rPr sz="1700" dirty="0">
                <a:solidFill>
                  <a:schemeClr val="tx2"/>
                </a:solidFill>
                <a:latin typeface="微软雅黑" pitchFamily="34" charset="-122"/>
                <a:ea typeface="微软雅黑" pitchFamily="34" charset="-122"/>
                <a:cs typeface="Lato"/>
                <a:sym typeface="Lato"/>
              </a:rPr>
              <a:t> non, </a:t>
            </a:r>
            <a:r>
              <a:rPr sz="1700" dirty="0" err="1">
                <a:solidFill>
                  <a:schemeClr val="tx2"/>
                </a:solidFill>
                <a:latin typeface="微软雅黑" pitchFamily="34" charset="-122"/>
                <a:ea typeface="微软雅黑" pitchFamily="34" charset="-122"/>
                <a:cs typeface="Lato"/>
                <a:sym typeface="Lato"/>
              </a:rPr>
              <a:t>adipiscing</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quis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orci</a:t>
            </a:r>
            <a:r>
              <a:rPr sz="1700" dirty="0">
                <a:solidFill>
                  <a:schemeClr val="tx2"/>
                </a:solidFill>
                <a:latin typeface="微软雅黑" pitchFamily="34" charset="-122"/>
                <a:ea typeface="微软雅黑" pitchFamily="34" charset="-122"/>
                <a:cs typeface="Lato"/>
                <a:sym typeface="Lato"/>
              </a:rPr>
              <a:t>. Integer </a:t>
            </a:r>
            <a:r>
              <a:rPr sz="1700" dirty="0" err="1">
                <a:solidFill>
                  <a:schemeClr val="tx2"/>
                </a:solidFill>
                <a:latin typeface="微软雅黑" pitchFamily="34" charset="-122"/>
                <a:ea typeface="微软雅黑" pitchFamily="34" charset="-122"/>
                <a:cs typeface="Lato"/>
                <a:sym typeface="Lato"/>
              </a:rPr>
              <a:t>condimentum</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leo</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erat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ultrices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mollis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Nunc</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ut</a:t>
            </a:r>
            <a:r>
              <a:rPr sz="1700" dirty="0">
                <a:solidFill>
                  <a:schemeClr val="tx2"/>
                </a:solidFill>
                <a:latin typeface="微软雅黑" pitchFamily="34" charset="-122"/>
                <a:ea typeface="微软雅黑" pitchFamily="34" charset="-122"/>
                <a:cs typeface="Lato"/>
                <a:sym typeface="Lato"/>
              </a:rPr>
              <a:t> quam </a:t>
            </a:r>
            <a:r>
              <a:rPr sz="1700" dirty="0" err="1">
                <a:solidFill>
                  <a:schemeClr val="tx2"/>
                </a:solidFill>
                <a:latin typeface="微软雅黑" pitchFamily="34" charset="-122"/>
                <a:ea typeface="微软雅黑" pitchFamily="34" charset="-122"/>
                <a:cs typeface="Lato"/>
                <a:sym typeface="Lato"/>
              </a:rPr>
              <a:t>adipiscing</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elementum</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enim</a:t>
            </a:r>
            <a:r>
              <a:rPr sz="1700" dirty="0">
                <a:solidFill>
                  <a:schemeClr val="tx2"/>
                </a:solidFill>
                <a:latin typeface="微软雅黑" pitchFamily="34" charset="-122"/>
                <a:ea typeface="微软雅黑" pitchFamily="34" charset="-122"/>
                <a:cs typeface="Lato"/>
                <a:sym typeface="Lato"/>
              </a:rPr>
              <a:t> ac, </a:t>
            </a:r>
            <a:r>
              <a:rPr sz="1700" dirty="0" err="1">
                <a:solidFill>
                  <a:schemeClr val="tx2"/>
                </a:solidFill>
                <a:latin typeface="微软雅黑" pitchFamily="34" charset="-122"/>
                <a:ea typeface="微软雅黑" pitchFamily="34" charset="-122"/>
                <a:cs typeface="Lato"/>
                <a:sym typeface="Lato"/>
              </a:rPr>
              <a:t>ullamcorper</a:t>
            </a:r>
            <a:r>
              <a:rPr sz="1700" dirty="0">
                <a:solidFill>
                  <a:schemeClr val="tx2"/>
                </a:solidFill>
                <a:latin typeface="微软雅黑" pitchFamily="34" charset="-122"/>
                <a:ea typeface="微软雅黑" pitchFamily="34" charset="-122"/>
                <a:cs typeface="Lato"/>
                <a:sym typeface="Lato"/>
              </a:rPr>
              <a:t> magna. </a:t>
            </a:r>
            <a:r>
              <a:rPr sz="1700" dirty="0" err="1">
                <a:solidFill>
                  <a:schemeClr val="tx2"/>
                </a:solidFill>
                <a:latin typeface="微软雅黑" pitchFamily="34" charset="-122"/>
                <a:ea typeface="微软雅黑" pitchFamily="34" charset="-122"/>
                <a:cs typeface="Lato"/>
                <a:sym typeface="Lato"/>
              </a:rPr>
              <a:t>Curabitur</a:t>
            </a:r>
            <a:r>
              <a:rPr sz="1700" dirty="0">
                <a:solidFill>
                  <a:schemeClr val="tx2"/>
                </a:solidFill>
                <a:latin typeface="微软雅黑" pitchFamily="34" charset="-122"/>
                <a:ea typeface="微软雅黑" pitchFamily="34" charset="-122"/>
                <a:cs typeface="Lato"/>
                <a:sym typeface="Lato"/>
              </a:rPr>
              <a:t> a </a:t>
            </a:r>
            <a:r>
              <a:rPr sz="1700" dirty="0" err="1">
                <a:solidFill>
                  <a:schemeClr val="tx2"/>
                </a:solidFill>
                <a:latin typeface="微软雅黑" pitchFamily="34" charset="-122"/>
                <a:ea typeface="微软雅黑" pitchFamily="34" charset="-122"/>
                <a:cs typeface="Lato"/>
                <a:sym typeface="Lato"/>
              </a:rPr>
              <a:t>felis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eu</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tellus</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tincidunt</a:t>
            </a:r>
            <a:r>
              <a:rPr sz="1700" dirty="0">
                <a:solidFill>
                  <a:schemeClr val="tx2"/>
                </a:solidFill>
                <a:latin typeface="微软雅黑" pitchFamily="34" charset="-122"/>
                <a:ea typeface="微软雅黑" pitchFamily="34" charset="-122"/>
                <a:cs typeface="Lato"/>
                <a:sym typeface="Lato"/>
              </a:rPr>
              <a:t> </a:t>
            </a:r>
            <a:r>
              <a:rPr sz="1700" dirty="0" err="1">
                <a:solidFill>
                  <a:schemeClr val="tx2"/>
                </a:solidFill>
                <a:latin typeface="微软雅黑" pitchFamily="34" charset="-122"/>
                <a:ea typeface="微软雅黑" pitchFamily="34" charset="-122"/>
                <a:cs typeface="Lato"/>
                <a:sym typeface="Lato"/>
              </a:rPr>
              <a:t>rhoncus</a:t>
            </a:r>
            <a:r>
              <a:rPr sz="1700" dirty="0">
                <a:solidFill>
                  <a:schemeClr val="tx2"/>
                </a:solidFill>
                <a:latin typeface="微软雅黑" pitchFamily="34" charset="-122"/>
                <a:ea typeface="微软雅黑" pitchFamily="34" charset="-122"/>
                <a:cs typeface="Lato"/>
                <a:sym typeface="Lato"/>
              </a:rPr>
              <a:t>.</a:t>
            </a:r>
          </a:p>
        </p:txBody>
      </p:sp>
      <p:grpSp>
        <p:nvGrpSpPr>
          <p:cNvPr id="85" name="组合 84"/>
          <p:cNvGrpSpPr/>
          <p:nvPr/>
        </p:nvGrpSpPr>
        <p:grpSpPr>
          <a:xfrm>
            <a:off x="1210898" y="7806689"/>
            <a:ext cx="15090647" cy="1968204"/>
            <a:chOff x="1730176" y="9622242"/>
            <a:chExt cx="21562079" cy="2818711"/>
          </a:xfrm>
        </p:grpSpPr>
        <p:sp>
          <p:nvSpPr>
            <p:cNvPr id="86" name="Shape 1356"/>
            <p:cNvSpPr/>
            <p:nvPr/>
          </p:nvSpPr>
          <p:spPr>
            <a:xfrm>
              <a:off x="1730176" y="9622242"/>
              <a:ext cx="1187848" cy="1187847"/>
            </a:xfrm>
            <a:prstGeom prst="roundRect">
              <a:avLst>
                <a:gd name="adj" fmla="val 50000"/>
              </a:avLst>
            </a:prstGeom>
            <a:solidFill>
              <a:schemeClr val="accent1"/>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87" name="Shape 1357"/>
            <p:cNvSpPr/>
            <p:nvPr/>
          </p:nvSpPr>
          <p:spPr>
            <a:xfrm>
              <a:off x="1978791" y="9810613"/>
              <a:ext cx="719195"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88" name="Shape 1358"/>
            <p:cNvSpPr/>
            <p:nvPr/>
          </p:nvSpPr>
          <p:spPr>
            <a:xfrm>
              <a:off x="3191072" y="9729123"/>
              <a:ext cx="4699077" cy="381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lvl="0">
                <a:lnSpc>
                  <a:spcPct val="100000"/>
                </a:lnSpc>
                <a:defRPr sz="1800" b="0">
                  <a:solidFill>
                    <a:srgbClr val="000000"/>
                  </a:solidFill>
                </a:defRPr>
              </a:pPr>
              <a:r>
                <a:rPr sz="1700">
                  <a:solidFill>
                    <a:schemeClr val="accent1"/>
                  </a:solidFill>
                  <a:latin typeface="微软雅黑" pitchFamily="34" charset="-122"/>
                  <a:ea typeface="微软雅黑" pitchFamily="34" charset="-122"/>
                </a:rPr>
                <a:t>Mail Marketing</a:t>
              </a:r>
            </a:p>
          </p:txBody>
        </p:sp>
        <p:sp>
          <p:nvSpPr>
            <p:cNvPr id="89" name="Shape 1359"/>
            <p:cNvSpPr/>
            <p:nvPr/>
          </p:nvSpPr>
          <p:spPr>
            <a:xfrm>
              <a:off x="3203772" y="10244818"/>
              <a:ext cx="5604034" cy="39669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1" dirty="0">
                  <a:solidFill>
                    <a:srgbClr val="3E4147"/>
                  </a:solidFill>
                  <a:latin typeface="微软雅黑" pitchFamily="34" charset="-122"/>
                  <a:ea typeface="微软雅黑" pitchFamily="34" charset="-122"/>
                </a:rPr>
                <a:t>Put your Amazing Sub Title Here</a:t>
              </a:r>
            </a:p>
          </p:txBody>
        </p:sp>
        <p:sp>
          <p:nvSpPr>
            <p:cNvPr id="90" name="Shape 1361"/>
            <p:cNvSpPr/>
            <p:nvPr/>
          </p:nvSpPr>
          <p:spPr>
            <a:xfrm>
              <a:off x="9134276" y="9622242"/>
              <a:ext cx="1187848" cy="1187847"/>
            </a:xfrm>
            <a:prstGeom prst="roundRect">
              <a:avLst>
                <a:gd name="adj" fmla="val 50000"/>
              </a:avLst>
            </a:prstGeom>
            <a:solidFill>
              <a:schemeClr val="accent2"/>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91" name="Shape 1362"/>
            <p:cNvSpPr/>
            <p:nvPr/>
          </p:nvSpPr>
          <p:spPr>
            <a:xfrm>
              <a:off x="9372005" y="9810613"/>
              <a:ext cx="719194"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92" name="Shape 1363"/>
            <p:cNvSpPr/>
            <p:nvPr/>
          </p:nvSpPr>
          <p:spPr>
            <a:xfrm>
              <a:off x="10597504" y="9720614"/>
              <a:ext cx="4699077" cy="381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500" b="1">
                  <a:solidFill>
                    <a:srgbClr val="0087B1"/>
                  </a:solidFill>
                  <a:latin typeface="Lato"/>
                  <a:ea typeface="Lato"/>
                  <a:cs typeface="Lato"/>
                  <a:sym typeface="Lato"/>
                </a:defRPr>
              </a:lvl1pPr>
            </a:lstStyle>
            <a:p>
              <a:pPr lvl="0">
                <a:lnSpc>
                  <a:spcPct val="100000"/>
                </a:lnSpc>
                <a:defRPr sz="1800" b="0">
                  <a:solidFill>
                    <a:srgbClr val="000000"/>
                  </a:solidFill>
                </a:defRPr>
              </a:pPr>
              <a:r>
                <a:rPr sz="1700">
                  <a:solidFill>
                    <a:schemeClr val="accent2"/>
                  </a:solidFill>
                  <a:latin typeface="微软雅黑" pitchFamily="34" charset="-122"/>
                  <a:ea typeface="微软雅黑" pitchFamily="34" charset="-122"/>
                </a:rPr>
                <a:t>Social Marketing</a:t>
              </a:r>
            </a:p>
          </p:txBody>
        </p:sp>
        <p:sp>
          <p:nvSpPr>
            <p:cNvPr id="93" name="Shape 1364"/>
            <p:cNvSpPr/>
            <p:nvPr/>
          </p:nvSpPr>
          <p:spPr>
            <a:xfrm>
              <a:off x="10607869" y="10244818"/>
              <a:ext cx="5632006" cy="39669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b="1" dirty="0">
                  <a:solidFill>
                    <a:srgbClr val="3E4147"/>
                  </a:solidFill>
                  <a:latin typeface="微软雅黑" pitchFamily="34" charset="-122"/>
                  <a:ea typeface="微软雅黑" pitchFamily="34" charset="-122"/>
                </a:rPr>
                <a:t>Put your Amazing Sub Title Here</a:t>
              </a:r>
            </a:p>
          </p:txBody>
        </p:sp>
        <p:sp>
          <p:nvSpPr>
            <p:cNvPr id="94" name="Shape 1366"/>
            <p:cNvSpPr/>
            <p:nvPr/>
          </p:nvSpPr>
          <p:spPr>
            <a:xfrm>
              <a:off x="16543041" y="9622242"/>
              <a:ext cx="1187848" cy="1187847"/>
            </a:xfrm>
            <a:prstGeom prst="roundRect">
              <a:avLst>
                <a:gd name="adj" fmla="val 50000"/>
              </a:avLst>
            </a:prstGeom>
            <a:solidFill>
              <a:schemeClr val="accent3"/>
            </a:solidFill>
            <a:ln w="12700">
              <a:miter lim="400000"/>
            </a:ln>
          </p:spPr>
          <p:txBody>
            <a:bodyPr lIns="0" tIns="0" rIns="0" bIns="0" anchor="ctr"/>
            <a:lstStyle/>
            <a:p>
              <a:pPr lvl="0">
                <a:defRPr sz="3200">
                  <a:solidFill>
                    <a:srgbClr val="FFFFFF"/>
                  </a:solidFill>
                </a:defRPr>
              </a:pPr>
              <a:endParaRPr>
                <a:latin typeface="微软雅黑" pitchFamily="34" charset="-122"/>
                <a:ea typeface="微软雅黑" pitchFamily="34" charset="-122"/>
              </a:endParaRPr>
            </a:p>
          </p:txBody>
        </p:sp>
        <p:sp>
          <p:nvSpPr>
            <p:cNvPr id="95" name="Shape 1367"/>
            <p:cNvSpPr/>
            <p:nvPr/>
          </p:nvSpPr>
          <p:spPr>
            <a:xfrm>
              <a:off x="16786213" y="9810613"/>
              <a:ext cx="719194" cy="823694"/>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sz="2800">
                  <a:latin typeface="微软雅黑" pitchFamily="34" charset="-122"/>
                  <a:ea typeface="微软雅黑" pitchFamily="34" charset="-122"/>
                </a:rPr>
                <a:t></a:t>
              </a:r>
            </a:p>
          </p:txBody>
        </p:sp>
        <p:sp>
          <p:nvSpPr>
            <p:cNvPr id="96" name="Shape 1368"/>
            <p:cNvSpPr/>
            <p:nvPr/>
          </p:nvSpPr>
          <p:spPr>
            <a:xfrm>
              <a:off x="18003936" y="9729123"/>
              <a:ext cx="4699077" cy="381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defTabSz="647700">
                <a:lnSpc>
                  <a:spcPct val="120000"/>
                </a:lnSpc>
                <a:spcBef>
                  <a:spcPts val="1700"/>
                </a:spcBef>
                <a:defRPr sz="2500" b="1">
                  <a:solidFill>
                    <a:srgbClr val="3ABE9B"/>
                  </a:solidFill>
                  <a:latin typeface="Lato"/>
                  <a:ea typeface="Lato"/>
                  <a:cs typeface="Lato"/>
                  <a:sym typeface="Lato"/>
                </a:defRPr>
              </a:lvl1pPr>
            </a:lstStyle>
            <a:p>
              <a:pPr lvl="0">
                <a:lnSpc>
                  <a:spcPct val="100000"/>
                </a:lnSpc>
                <a:defRPr sz="1800" b="0">
                  <a:solidFill>
                    <a:srgbClr val="000000"/>
                  </a:solidFill>
                </a:defRPr>
              </a:pPr>
              <a:r>
                <a:rPr sz="1700" dirty="0">
                  <a:solidFill>
                    <a:schemeClr val="accent3"/>
                  </a:solidFill>
                  <a:latin typeface="微软雅黑" pitchFamily="34" charset="-122"/>
                  <a:ea typeface="微软雅黑" pitchFamily="34" charset="-122"/>
                </a:rPr>
                <a:t>Planning Strategy</a:t>
              </a:r>
            </a:p>
          </p:txBody>
        </p:sp>
        <p:sp>
          <p:nvSpPr>
            <p:cNvPr id="97" name="Shape 1369"/>
            <p:cNvSpPr/>
            <p:nvPr/>
          </p:nvSpPr>
          <p:spPr>
            <a:xfrm>
              <a:off x="18016636" y="10244818"/>
              <a:ext cx="5275619" cy="35261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defTabSz="647700">
                <a:lnSpc>
                  <a:spcPct val="120000"/>
                </a:lnSpc>
                <a:spcBef>
                  <a:spcPts val="1700"/>
                </a:spcBef>
                <a:defRPr sz="1800" b="1">
                  <a:solidFill>
                    <a:srgbClr val="3E4147"/>
                  </a:solidFill>
                  <a:latin typeface="Lato"/>
                  <a:ea typeface="Lato"/>
                  <a:cs typeface="Lato"/>
                  <a:sym typeface="Lato"/>
                </a:defRPr>
              </a:lvl1pPr>
            </a:lstStyle>
            <a:p>
              <a:pPr lvl="0">
                <a:lnSpc>
                  <a:spcPct val="100000"/>
                </a:lnSpc>
                <a:defRPr b="0">
                  <a:solidFill>
                    <a:srgbClr val="000000"/>
                  </a:solidFill>
                </a:defRPr>
              </a:pPr>
              <a:r>
                <a:rPr sz="1600" b="1" dirty="0">
                  <a:solidFill>
                    <a:srgbClr val="3E4147"/>
                  </a:solidFill>
                  <a:latin typeface="微软雅黑" pitchFamily="34" charset="-122"/>
                  <a:ea typeface="微软雅黑" pitchFamily="34" charset="-122"/>
                </a:rPr>
                <a:t>Put your Amazing Sub Title Here</a:t>
              </a:r>
            </a:p>
          </p:txBody>
        </p:sp>
        <p:sp>
          <p:nvSpPr>
            <p:cNvPr id="98" name="矩形 97"/>
            <p:cNvSpPr/>
            <p:nvPr/>
          </p:nvSpPr>
          <p:spPr>
            <a:xfrm>
              <a:off x="3191072" y="10810090"/>
              <a:ext cx="4515081" cy="1630863"/>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99" name="矩形 98"/>
            <p:cNvSpPr/>
            <p:nvPr/>
          </p:nvSpPr>
          <p:spPr>
            <a:xfrm>
              <a:off x="10496545" y="10810090"/>
              <a:ext cx="4515081" cy="1630863"/>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100" name="矩形 99"/>
            <p:cNvSpPr/>
            <p:nvPr/>
          </p:nvSpPr>
          <p:spPr>
            <a:xfrm>
              <a:off x="17944893" y="10810090"/>
              <a:ext cx="4515081" cy="1630863"/>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grpSp>
    </p:spTree>
    <p:extLst>
      <p:ext uri="{BB962C8B-B14F-4D97-AF65-F5344CB8AC3E}">
        <p14:creationId xmlns:p14="http://schemas.microsoft.com/office/powerpoint/2010/main" val="10439410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52"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Scale>
                                      <p:cBhvr>
                                        <p:cTn id="13"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3"/>
                                        </p:tgtEl>
                                        <p:attrNameLst>
                                          <p:attrName>ppt_x</p:attrName>
                                          <p:attrName>ppt_y</p:attrName>
                                        </p:attrNameLst>
                                      </p:cBhvr>
                                    </p:animMotion>
                                    <p:animEffect transition="in" filter="fade">
                                      <p:cBhvr>
                                        <p:cTn id="15" dur="1000"/>
                                        <p:tgtEl>
                                          <p:spTgt spid="63"/>
                                        </p:tgtEl>
                                      </p:cBhvr>
                                    </p:animEffect>
                                  </p:childTnLst>
                                </p:cTn>
                              </p:par>
                              <p:par>
                                <p:cTn id="16" presetID="52" presetClass="entr" presetSubtype="0" fill="hold" grpId="0" nodeType="withEffect">
                                  <p:stCondLst>
                                    <p:cond delay="250"/>
                                  </p:stCondLst>
                                  <p:childTnLst>
                                    <p:set>
                                      <p:cBhvr>
                                        <p:cTn id="17" dur="1" fill="hold">
                                          <p:stCondLst>
                                            <p:cond delay="0"/>
                                          </p:stCondLst>
                                        </p:cTn>
                                        <p:tgtEl>
                                          <p:spTgt spid="64"/>
                                        </p:tgtEl>
                                        <p:attrNameLst>
                                          <p:attrName>style.visibility</p:attrName>
                                        </p:attrNameLst>
                                      </p:cBhvr>
                                      <p:to>
                                        <p:strVal val="visible"/>
                                      </p:to>
                                    </p:set>
                                    <p:animScale>
                                      <p:cBhvr>
                                        <p:cTn id="18" dur="1000" decel="50000" fill="hold">
                                          <p:stCondLst>
                                            <p:cond delay="0"/>
                                          </p:stCondLst>
                                        </p:cTn>
                                        <p:tgtEl>
                                          <p:spTgt spid="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64"/>
                                        </p:tgtEl>
                                        <p:attrNameLst>
                                          <p:attrName>ppt_x</p:attrName>
                                          <p:attrName>ppt_y</p:attrName>
                                        </p:attrNameLst>
                                      </p:cBhvr>
                                    </p:animMotion>
                                    <p:animEffect transition="in" filter="fade">
                                      <p:cBhvr>
                                        <p:cTn id="20" dur="1000"/>
                                        <p:tgtEl>
                                          <p:spTgt spid="64"/>
                                        </p:tgtEl>
                                      </p:cBhvr>
                                    </p:animEffect>
                                  </p:childTnLst>
                                </p:cTn>
                              </p:par>
                              <p:par>
                                <p:cTn id="21" presetID="52" presetClass="entr" presetSubtype="0" fill="hold" grpId="0" nodeType="withEffect">
                                  <p:stCondLst>
                                    <p:cond delay="500"/>
                                  </p:stCondLst>
                                  <p:childTnLst>
                                    <p:set>
                                      <p:cBhvr>
                                        <p:cTn id="22" dur="1" fill="hold">
                                          <p:stCondLst>
                                            <p:cond delay="0"/>
                                          </p:stCondLst>
                                        </p:cTn>
                                        <p:tgtEl>
                                          <p:spTgt spid="65"/>
                                        </p:tgtEl>
                                        <p:attrNameLst>
                                          <p:attrName>style.visibility</p:attrName>
                                        </p:attrNameLst>
                                      </p:cBhvr>
                                      <p:to>
                                        <p:strVal val="visible"/>
                                      </p:to>
                                    </p:set>
                                    <p:animScale>
                                      <p:cBhvr>
                                        <p:cTn id="23"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5"/>
                                        </p:tgtEl>
                                        <p:attrNameLst>
                                          <p:attrName>ppt_x</p:attrName>
                                          <p:attrName>ppt_y</p:attrName>
                                        </p:attrNameLst>
                                      </p:cBhvr>
                                    </p:animMotion>
                                    <p:animEffect transition="in" filter="fade">
                                      <p:cBhvr>
                                        <p:cTn id="25" dur="1000"/>
                                        <p:tgtEl>
                                          <p:spTgt spid="65"/>
                                        </p:tgtEl>
                                      </p:cBhvr>
                                    </p:animEffect>
                                  </p:childTnLst>
                                </p:cTn>
                              </p:par>
                              <p:par>
                                <p:cTn id="26" presetID="52" presetClass="entr" presetSubtype="0" fill="hold" grpId="0" nodeType="withEffect">
                                  <p:stCondLst>
                                    <p:cond delay="750"/>
                                  </p:stCondLst>
                                  <p:childTnLst>
                                    <p:set>
                                      <p:cBhvr>
                                        <p:cTn id="27" dur="1" fill="hold">
                                          <p:stCondLst>
                                            <p:cond delay="0"/>
                                          </p:stCondLst>
                                        </p:cTn>
                                        <p:tgtEl>
                                          <p:spTgt spid="66"/>
                                        </p:tgtEl>
                                        <p:attrNameLst>
                                          <p:attrName>style.visibility</p:attrName>
                                        </p:attrNameLst>
                                      </p:cBhvr>
                                      <p:to>
                                        <p:strVal val="visible"/>
                                      </p:to>
                                    </p:set>
                                    <p:animScale>
                                      <p:cBhvr>
                                        <p:cTn id="28"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66"/>
                                        </p:tgtEl>
                                        <p:attrNameLst>
                                          <p:attrName>ppt_x</p:attrName>
                                          <p:attrName>ppt_y</p:attrName>
                                        </p:attrNameLst>
                                      </p:cBhvr>
                                    </p:animMotion>
                                    <p:animEffect transition="in" filter="fade">
                                      <p:cBhvr>
                                        <p:cTn id="30" dur="1000"/>
                                        <p:tgtEl>
                                          <p:spTgt spid="66"/>
                                        </p:tgtEl>
                                      </p:cBhvr>
                                    </p:animEffect>
                                  </p:childTnLst>
                                </p:cTn>
                              </p:par>
                              <p:par>
                                <p:cTn id="31" presetID="52" presetClass="entr" presetSubtype="0" fill="hold" grpId="0" nodeType="withEffect">
                                  <p:stCondLst>
                                    <p:cond delay="1000"/>
                                  </p:stCondLst>
                                  <p:childTnLst>
                                    <p:set>
                                      <p:cBhvr>
                                        <p:cTn id="32" dur="1" fill="hold">
                                          <p:stCondLst>
                                            <p:cond delay="0"/>
                                          </p:stCondLst>
                                        </p:cTn>
                                        <p:tgtEl>
                                          <p:spTgt spid="67"/>
                                        </p:tgtEl>
                                        <p:attrNameLst>
                                          <p:attrName>style.visibility</p:attrName>
                                        </p:attrNameLst>
                                      </p:cBhvr>
                                      <p:to>
                                        <p:strVal val="visible"/>
                                      </p:to>
                                    </p:set>
                                    <p:animScale>
                                      <p:cBhvr>
                                        <p:cTn id="33"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7"/>
                                        </p:tgtEl>
                                        <p:attrNameLst>
                                          <p:attrName>ppt_x</p:attrName>
                                          <p:attrName>ppt_y</p:attrName>
                                        </p:attrNameLst>
                                      </p:cBhvr>
                                    </p:animMotion>
                                    <p:animEffect transition="in" filter="fade">
                                      <p:cBhvr>
                                        <p:cTn id="35" dur="1000"/>
                                        <p:tgtEl>
                                          <p:spTgt spid="67"/>
                                        </p:tgtEl>
                                      </p:cBhvr>
                                    </p:animEffect>
                                  </p:childTnLst>
                                </p:cTn>
                              </p:par>
                              <p:par>
                                <p:cTn id="36" presetID="52" presetClass="entr" presetSubtype="0" fill="hold" grpId="0" nodeType="withEffect">
                                  <p:stCondLst>
                                    <p:cond delay="1250"/>
                                  </p:stCondLst>
                                  <p:childTnLst>
                                    <p:set>
                                      <p:cBhvr>
                                        <p:cTn id="37" dur="1" fill="hold">
                                          <p:stCondLst>
                                            <p:cond delay="0"/>
                                          </p:stCondLst>
                                        </p:cTn>
                                        <p:tgtEl>
                                          <p:spTgt spid="68"/>
                                        </p:tgtEl>
                                        <p:attrNameLst>
                                          <p:attrName>style.visibility</p:attrName>
                                        </p:attrNameLst>
                                      </p:cBhvr>
                                      <p:to>
                                        <p:strVal val="visible"/>
                                      </p:to>
                                    </p:set>
                                    <p:animScale>
                                      <p:cBhvr>
                                        <p:cTn id="38"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68"/>
                                        </p:tgtEl>
                                        <p:attrNameLst>
                                          <p:attrName>ppt_x</p:attrName>
                                          <p:attrName>ppt_y</p:attrName>
                                        </p:attrNameLst>
                                      </p:cBhvr>
                                    </p:animMotion>
                                    <p:animEffect transition="in" filter="fade">
                                      <p:cBhvr>
                                        <p:cTn id="40" dur="1000"/>
                                        <p:tgtEl>
                                          <p:spTgt spid="68"/>
                                        </p:tgtEl>
                                      </p:cBhvr>
                                    </p:animEffect>
                                  </p:childTnLst>
                                </p:cTn>
                              </p:par>
                              <p:par>
                                <p:cTn id="41" presetID="52" presetClass="entr" presetSubtype="0" fill="hold" grpId="0" nodeType="withEffect">
                                  <p:stCondLst>
                                    <p:cond delay="1500"/>
                                  </p:stCondLst>
                                  <p:childTnLst>
                                    <p:set>
                                      <p:cBhvr>
                                        <p:cTn id="42" dur="1" fill="hold">
                                          <p:stCondLst>
                                            <p:cond delay="0"/>
                                          </p:stCondLst>
                                        </p:cTn>
                                        <p:tgtEl>
                                          <p:spTgt spid="69"/>
                                        </p:tgtEl>
                                        <p:attrNameLst>
                                          <p:attrName>style.visibility</p:attrName>
                                        </p:attrNameLst>
                                      </p:cBhvr>
                                      <p:to>
                                        <p:strVal val="visible"/>
                                      </p:to>
                                    </p:set>
                                    <p:animScale>
                                      <p:cBhvr>
                                        <p:cTn id="43"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69"/>
                                        </p:tgtEl>
                                        <p:attrNameLst>
                                          <p:attrName>ppt_x</p:attrName>
                                          <p:attrName>ppt_y</p:attrName>
                                        </p:attrNameLst>
                                      </p:cBhvr>
                                    </p:animMotion>
                                    <p:animEffect transition="in" filter="fade">
                                      <p:cBhvr>
                                        <p:cTn id="45" dur="1000"/>
                                        <p:tgtEl>
                                          <p:spTgt spid="69"/>
                                        </p:tgtEl>
                                      </p:cBhvr>
                                    </p:animEffect>
                                  </p:childTnLst>
                                </p:cTn>
                              </p:par>
                              <p:par>
                                <p:cTn id="46" presetID="52" presetClass="entr" presetSubtype="0" fill="hold" grpId="0" nodeType="withEffect">
                                  <p:stCondLst>
                                    <p:cond delay="1750"/>
                                  </p:stCondLst>
                                  <p:childTnLst>
                                    <p:set>
                                      <p:cBhvr>
                                        <p:cTn id="47" dur="1" fill="hold">
                                          <p:stCondLst>
                                            <p:cond delay="0"/>
                                          </p:stCondLst>
                                        </p:cTn>
                                        <p:tgtEl>
                                          <p:spTgt spid="70"/>
                                        </p:tgtEl>
                                        <p:attrNameLst>
                                          <p:attrName>style.visibility</p:attrName>
                                        </p:attrNameLst>
                                      </p:cBhvr>
                                      <p:to>
                                        <p:strVal val="visible"/>
                                      </p:to>
                                    </p:set>
                                    <p:animScale>
                                      <p:cBhvr>
                                        <p:cTn id="48" dur="1000" decel="50000" fill="hold">
                                          <p:stCondLst>
                                            <p:cond delay="0"/>
                                          </p:stCondLst>
                                        </p:cTn>
                                        <p:tgtEl>
                                          <p:spTgt spid="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70"/>
                                        </p:tgtEl>
                                        <p:attrNameLst>
                                          <p:attrName>ppt_x</p:attrName>
                                          <p:attrName>ppt_y</p:attrName>
                                        </p:attrNameLst>
                                      </p:cBhvr>
                                    </p:animMotion>
                                    <p:animEffect transition="in" filter="fade">
                                      <p:cBhvr>
                                        <p:cTn id="50" dur="1000"/>
                                        <p:tgtEl>
                                          <p:spTgt spid="70"/>
                                        </p:tgtEl>
                                      </p:cBhvr>
                                    </p:animEffect>
                                  </p:childTnLst>
                                </p:cTn>
                              </p:par>
                              <p:par>
                                <p:cTn id="51" presetID="52" presetClass="entr" presetSubtype="0" fill="hold" grpId="0" nodeType="withEffect">
                                  <p:stCondLst>
                                    <p:cond delay="2000"/>
                                  </p:stCondLst>
                                  <p:childTnLst>
                                    <p:set>
                                      <p:cBhvr>
                                        <p:cTn id="52" dur="1" fill="hold">
                                          <p:stCondLst>
                                            <p:cond delay="0"/>
                                          </p:stCondLst>
                                        </p:cTn>
                                        <p:tgtEl>
                                          <p:spTgt spid="71"/>
                                        </p:tgtEl>
                                        <p:attrNameLst>
                                          <p:attrName>style.visibility</p:attrName>
                                        </p:attrNameLst>
                                      </p:cBhvr>
                                      <p:to>
                                        <p:strVal val="visible"/>
                                      </p:to>
                                    </p:set>
                                    <p:animScale>
                                      <p:cBhvr>
                                        <p:cTn id="53" dur="1000" decel="50000" fill="hold">
                                          <p:stCondLst>
                                            <p:cond delay="0"/>
                                          </p:stCondLst>
                                        </p:cTn>
                                        <p:tgtEl>
                                          <p:spTgt spid="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71"/>
                                        </p:tgtEl>
                                        <p:attrNameLst>
                                          <p:attrName>ppt_x</p:attrName>
                                          <p:attrName>ppt_y</p:attrName>
                                        </p:attrNameLst>
                                      </p:cBhvr>
                                    </p:animMotion>
                                    <p:animEffect transition="in" filter="fade">
                                      <p:cBhvr>
                                        <p:cTn id="55" dur="1000"/>
                                        <p:tgtEl>
                                          <p:spTgt spid="71"/>
                                        </p:tgtEl>
                                      </p:cBhvr>
                                    </p:animEffect>
                                  </p:childTnLst>
                                </p:cTn>
                              </p:par>
                              <p:par>
                                <p:cTn id="56" presetID="52" presetClass="entr" presetSubtype="0" fill="hold" grpId="0" nodeType="withEffect">
                                  <p:stCondLst>
                                    <p:cond delay="2250"/>
                                  </p:stCondLst>
                                  <p:childTnLst>
                                    <p:set>
                                      <p:cBhvr>
                                        <p:cTn id="57" dur="1" fill="hold">
                                          <p:stCondLst>
                                            <p:cond delay="0"/>
                                          </p:stCondLst>
                                        </p:cTn>
                                        <p:tgtEl>
                                          <p:spTgt spid="72"/>
                                        </p:tgtEl>
                                        <p:attrNameLst>
                                          <p:attrName>style.visibility</p:attrName>
                                        </p:attrNameLst>
                                      </p:cBhvr>
                                      <p:to>
                                        <p:strVal val="visible"/>
                                      </p:to>
                                    </p:set>
                                    <p:animScale>
                                      <p:cBhvr>
                                        <p:cTn id="58" dur="100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2"/>
                                        </p:tgtEl>
                                        <p:attrNameLst>
                                          <p:attrName>ppt_x</p:attrName>
                                          <p:attrName>ppt_y</p:attrName>
                                        </p:attrNameLst>
                                      </p:cBhvr>
                                    </p:animMotion>
                                    <p:animEffect transition="in" filter="fade">
                                      <p:cBhvr>
                                        <p:cTn id="60" dur="1000"/>
                                        <p:tgtEl>
                                          <p:spTgt spid="72"/>
                                        </p:tgtEl>
                                      </p:cBhvr>
                                    </p:animEffect>
                                  </p:childTnLst>
                                </p:cTn>
                              </p:par>
                              <p:par>
                                <p:cTn id="61" presetID="2" presetClass="entr" presetSubtype="4" fill="hold" nodeType="withEffect">
                                  <p:stCondLst>
                                    <p:cond delay="2750"/>
                                  </p:stCondLst>
                                  <p:childTnLst>
                                    <p:set>
                                      <p:cBhvr>
                                        <p:cTn id="62" dur="1" fill="hold">
                                          <p:stCondLst>
                                            <p:cond delay="0"/>
                                          </p:stCondLst>
                                        </p:cTn>
                                        <p:tgtEl>
                                          <p:spTgt spid="73"/>
                                        </p:tgtEl>
                                        <p:attrNameLst>
                                          <p:attrName>style.visibility</p:attrName>
                                        </p:attrNameLst>
                                      </p:cBhvr>
                                      <p:to>
                                        <p:strVal val="visible"/>
                                      </p:to>
                                    </p:set>
                                    <p:anim calcmode="lin" valueType="num">
                                      <p:cBhvr additive="base">
                                        <p:cTn id="63" dur="500" fill="hold"/>
                                        <p:tgtEl>
                                          <p:spTgt spid="73"/>
                                        </p:tgtEl>
                                        <p:attrNameLst>
                                          <p:attrName>ppt_x</p:attrName>
                                        </p:attrNameLst>
                                      </p:cBhvr>
                                      <p:tavLst>
                                        <p:tav tm="0">
                                          <p:val>
                                            <p:strVal val="#ppt_x"/>
                                          </p:val>
                                        </p:tav>
                                        <p:tav tm="100000">
                                          <p:val>
                                            <p:strVal val="#ppt_x"/>
                                          </p:val>
                                        </p:tav>
                                      </p:tavLst>
                                    </p:anim>
                                    <p:anim calcmode="lin" valueType="num">
                                      <p:cBhvr additive="base">
                                        <p:cTn id="64" dur="500" fill="hold"/>
                                        <p:tgtEl>
                                          <p:spTgt spid="73"/>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2750"/>
                                  </p:stCondLst>
                                  <p:childTnLst>
                                    <p:set>
                                      <p:cBhvr>
                                        <p:cTn id="66" dur="1" fill="hold">
                                          <p:stCondLst>
                                            <p:cond delay="0"/>
                                          </p:stCondLst>
                                        </p:cTn>
                                        <p:tgtEl>
                                          <p:spTgt spid="85"/>
                                        </p:tgtEl>
                                        <p:attrNameLst>
                                          <p:attrName>style.visibility</p:attrName>
                                        </p:attrNameLst>
                                      </p:cBhvr>
                                      <p:to>
                                        <p:strVal val="visible"/>
                                      </p:to>
                                    </p:set>
                                    <p:anim calcmode="lin" valueType="num">
                                      <p:cBhvr additive="base">
                                        <p:cTn id="67" dur="500" fill="hold"/>
                                        <p:tgtEl>
                                          <p:spTgt spid="85"/>
                                        </p:tgtEl>
                                        <p:attrNameLst>
                                          <p:attrName>ppt_x</p:attrName>
                                        </p:attrNameLst>
                                      </p:cBhvr>
                                      <p:tavLst>
                                        <p:tav tm="0">
                                          <p:val>
                                            <p:strVal val="#ppt_x"/>
                                          </p:val>
                                        </p:tav>
                                        <p:tav tm="100000">
                                          <p:val>
                                            <p:strVal val="#ppt_x"/>
                                          </p:val>
                                        </p:tav>
                                      </p:tavLst>
                                    </p:anim>
                                    <p:anim calcmode="lin" valueType="num">
                                      <p:cBhvr additive="base">
                                        <p:cTn id="68"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TextBox 2"/>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1">
                    <a:lumMod val="75000"/>
                    <a:lumOff val="25000"/>
                  </a:schemeClr>
                </a:solidFill>
                <a:latin typeface="微软雅黑" pitchFamily="34" charset="-122"/>
                <a:ea typeface="微软雅黑" pitchFamily="34" charset="-122"/>
              </a:rPr>
              <a:t>备用图表</a:t>
            </a:r>
            <a:endParaRPr lang="id-ID" sz="6000" dirty="0">
              <a:solidFill>
                <a:schemeClr val="tx1">
                  <a:lumMod val="75000"/>
                  <a:lumOff val="25000"/>
                </a:schemeClr>
              </a:solidFill>
              <a:latin typeface="微软雅黑" pitchFamily="34" charset="-122"/>
              <a:ea typeface="微软雅黑" pitchFamily="34" charset="-122"/>
            </a:endParaRPr>
          </a:p>
        </p:txBody>
      </p:sp>
      <p:sp>
        <p:nvSpPr>
          <p:cNvPr id="4"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1">
                    <a:lumMod val="50000"/>
                    <a:lumOff val="50000"/>
                  </a:schemeClr>
                </a:solidFill>
                <a:latin typeface="+mn-lt"/>
                <a:ea typeface="Roboto" panose="02000000000000000000" pitchFamily="2" charset="0"/>
              </a:rPr>
              <a:t>Put a relevant subtitle in this line</a:t>
            </a:r>
          </a:p>
        </p:txBody>
      </p:sp>
      <p:graphicFrame>
        <p:nvGraphicFramePr>
          <p:cNvPr id="43" name="Chart 63"/>
          <p:cNvGraphicFramePr>
            <a:graphicFrameLocks/>
          </p:cNvGraphicFramePr>
          <p:nvPr>
            <p:extLst>
              <p:ext uri="{D42A27DB-BD31-4B8C-83A1-F6EECF244321}">
                <p14:modId xmlns:p14="http://schemas.microsoft.com/office/powerpoint/2010/main" val="3893208698"/>
              </p:ext>
            </p:extLst>
          </p:nvPr>
        </p:nvGraphicFramePr>
        <p:xfrm>
          <a:off x="1371778" y="2380166"/>
          <a:ext cx="14139859" cy="4711634"/>
        </p:xfrm>
        <a:graphic>
          <a:graphicData uri="http://schemas.openxmlformats.org/drawingml/2006/chart">
            <c:chart xmlns:c="http://schemas.openxmlformats.org/drawingml/2006/chart" xmlns:r="http://schemas.openxmlformats.org/officeDocument/2006/relationships" r:id="rId3"/>
          </a:graphicData>
        </a:graphic>
      </p:graphicFrame>
      <p:grpSp>
        <p:nvGrpSpPr>
          <p:cNvPr id="44" name="Group 47"/>
          <p:cNvGrpSpPr>
            <a:grpSpLocks/>
          </p:cNvGrpSpPr>
          <p:nvPr/>
        </p:nvGrpSpPr>
        <p:grpSpPr bwMode="auto">
          <a:xfrm>
            <a:off x="3646349" y="7136034"/>
            <a:ext cx="9627834" cy="359711"/>
            <a:chOff x="2221306" y="3931835"/>
            <a:chExt cx="5213005" cy="194072"/>
          </a:xfrm>
        </p:grpSpPr>
        <p:grpSp>
          <p:nvGrpSpPr>
            <p:cNvPr id="45" name="Group 50"/>
            <p:cNvGrpSpPr>
              <a:grpSpLocks/>
            </p:cNvGrpSpPr>
            <p:nvPr/>
          </p:nvGrpSpPr>
          <p:grpSpPr bwMode="auto">
            <a:xfrm>
              <a:off x="2221306" y="3931835"/>
              <a:ext cx="1200397" cy="194072"/>
              <a:chOff x="2221306" y="3914656"/>
              <a:chExt cx="1200397" cy="194072"/>
            </a:xfrm>
          </p:grpSpPr>
          <p:sp>
            <p:nvSpPr>
              <p:cNvPr id="55" name="TextBox 54"/>
              <p:cNvSpPr txBox="1"/>
              <p:nvPr/>
            </p:nvSpPr>
            <p:spPr>
              <a:xfrm>
                <a:off x="2436581" y="3935335"/>
                <a:ext cx="985122" cy="141144"/>
              </a:xfrm>
              <a:prstGeom prst="rect">
                <a:avLst/>
              </a:prstGeom>
              <a:noFill/>
            </p:spPr>
            <p:txBody>
              <a:bodyPr wrap="none" lIns="0" tIns="0" rIns="0" bIns="0">
                <a:spAutoFit/>
              </a:bodyPr>
              <a:lstStyle/>
              <a:p>
                <a:pPr defTabSz="1908594">
                  <a:defRPr/>
                </a:pPr>
                <a:r>
                  <a:rPr lang="en-US" sz="1700" b="1" dirty="0">
                    <a:solidFill>
                      <a:schemeClr val="tx1">
                        <a:lumMod val="75000"/>
                        <a:lumOff val="25000"/>
                      </a:schemeClr>
                    </a:solidFill>
                    <a:latin typeface="微软雅黑" pitchFamily="34" charset="-122"/>
                    <a:ea typeface="微软雅黑" pitchFamily="34" charset="-122"/>
                  </a:rPr>
                  <a:t>CONSTRUCTION</a:t>
                </a:r>
              </a:p>
            </p:txBody>
          </p:sp>
          <p:sp>
            <p:nvSpPr>
              <p:cNvPr id="56" name="Rounded Rectangle 39"/>
              <p:cNvSpPr>
                <a:spLocks noChangeAspect="1"/>
              </p:cNvSpPr>
              <p:nvPr/>
            </p:nvSpPr>
            <p:spPr>
              <a:xfrm>
                <a:off x="2221306" y="3914656"/>
                <a:ext cx="199971" cy="19407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00">
                  <a:solidFill>
                    <a:srgbClr val="FFFFFF"/>
                  </a:solidFill>
                  <a:latin typeface="微软雅黑" pitchFamily="34" charset="-122"/>
                  <a:ea typeface="微软雅黑" pitchFamily="34" charset="-122"/>
                </a:endParaRPr>
              </a:p>
            </p:txBody>
          </p:sp>
        </p:grpSp>
        <p:grpSp>
          <p:nvGrpSpPr>
            <p:cNvPr id="46" name="Group 45"/>
            <p:cNvGrpSpPr>
              <a:grpSpLocks/>
            </p:cNvGrpSpPr>
            <p:nvPr/>
          </p:nvGrpSpPr>
          <p:grpSpPr bwMode="auto">
            <a:xfrm>
              <a:off x="3555575" y="3931835"/>
              <a:ext cx="871684" cy="194072"/>
              <a:chOff x="3732873" y="3947915"/>
              <a:chExt cx="871684" cy="194072"/>
            </a:xfrm>
          </p:grpSpPr>
          <p:sp>
            <p:nvSpPr>
              <p:cNvPr id="53" name="TextBox 52"/>
              <p:cNvSpPr txBox="1"/>
              <p:nvPr/>
            </p:nvSpPr>
            <p:spPr>
              <a:xfrm>
                <a:off x="4004804" y="3968594"/>
                <a:ext cx="599753" cy="141144"/>
              </a:xfrm>
              <a:prstGeom prst="rect">
                <a:avLst/>
              </a:prstGeom>
              <a:noFill/>
            </p:spPr>
            <p:txBody>
              <a:bodyPr wrap="none" lIns="0" tIns="0" rIns="0" bIns="0">
                <a:spAutoFit/>
              </a:bodyPr>
              <a:lstStyle/>
              <a:p>
                <a:pPr defTabSz="1908594">
                  <a:defRPr/>
                </a:pPr>
                <a:r>
                  <a:rPr lang="en-US" sz="1700" b="1" dirty="0">
                    <a:solidFill>
                      <a:schemeClr val="tx1">
                        <a:lumMod val="75000"/>
                        <a:lumOff val="25000"/>
                      </a:schemeClr>
                    </a:solidFill>
                    <a:latin typeface="微软雅黑" pitchFamily="34" charset="-122"/>
                    <a:ea typeface="微软雅黑" pitchFamily="34" charset="-122"/>
                  </a:rPr>
                  <a:t>ANALYSIS</a:t>
                </a:r>
              </a:p>
            </p:txBody>
          </p:sp>
          <p:sp>
            <p:nvSpPr>
              <p:cNvPr id="54" name="Rounded Rectangle 37"/>
              <p:cNvSpPr>
                <a:spLocks noChangeAspect="1"/>
              </p:cNvSpPr>
              <p:nvPr/>
            </p:nvSpPr>
            <p:spPr>
              <a:xfrm>
                <a:off x="3732873" y="3947915"/>
                <a:ext cx="199971" cy="1940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00">
                  <a:solidFill>
                    <a:srgbClr val="FFFFFF"/>
                  </a:solidFill>
                  <a:latin typeface="微软雅黑" pitchFamily="34" charset="-122"/>
                  <a:ea typeface="微软雅黑" pitchFamily="34" charset="-122"/>
                </a:endParaRPr>
              </a:p>
            </p:txBody>
          </p:sp>
        </p:grpSp>
        <p:grpSp>
          <p:nvGrpSpPr>
            <p:cNvPr id="47" name="Group 37"/>
            <p:cNvGrpSpPr>
              <a:grpSpLocks/>
            </p:cNvGrpSpPr>
            <p:nvPr/>
          </p:nvGrpSpPr>
          <p:grpSpPr bwMode="auto">
            <a:xfrm>
              <a:off x="4578777" y="3931835"/>
              <a:ext cx="1248645" cy="194072"/>
              <a:chOff x="4640009" y="3949014"/>
              <a:chExt cx="1248645" cy="194072"/>
            </a:xfrm>
          </p:grpSpPr>
          <p:sp>
            <p:nvSpPr>
              <p:cNvPr id="51" name="TextBox 50"/>
              <p:cNvSpPr txBox="1"/>
              <p:nvPr/>
            </p:nvSpPr>
            <p:spPr>
              <a:xfrm>
                <a:off x="4956478" y="3966512"/>
                <a:ext cx="932176" cy="141144"/>
              </a:xfrm>
              <a:prstGeom prst="rect">
                <a:avLst/>
              </a:prstGeom>
              <a:noFill/>
            </p:spPr>
            <p:txBody>
              <a:bodyPr wrap="none" lIns="0" tIns="0" rIns="0" bIns="0">
                <a:spAutoFit/>
              </a:bodyPr>
              <a:lstStyle/>
              <a:p>
                <a:pPr defTabSz="1908594">
                  <a:defRPr/>
                </a:pPr>
                <a:r>
                  <a:rPr lang="en-US" sz="1700" b="1" dirty="0">
                    <a:solidFill>
                      <a:schemeClr val="tx1">
                        <a:lumMod val="75000"/>
                        <a:lumOff val="25000"/>
                      </a:schemeClr>
                    </a:solidFill>
                    <a:latin typeface="微软雅黑" pitchFamily="34" charset="-122"/>
                    <a:ea typeface="微软雅黑" pitchFamily="34" charset="-122"/>
                  </a:rPr>
                  <a:t>IMPROVEMENT</a:t>
                </a:r>
              </a:p>
            </p:txBody>
          </p:sp>
          <p:sp>
            <p:nvSpPr>
              <p:cNvPr id="52" name="Rounded Rectangle 35"/>
              <p:cNvSpPr>
                <a:spLocks noChangeAspect="1"/>
              </p:cNvSpPr>
              <p:nvPr/>
            </p:nvSpPr>
            <p:spPr>
              <a:xfrm>
                <a:off x="4640009" y="3949014"/>
                <a:ext cx="199971" cy="194072"/>
              </a:xfrm>
              <a:prstGeom prst="roundRect">
                <a:avLst/>
              </a:prstGeom>
              <a:solidFill>
                <a:schemeClr val="accent4"/>
              </a:solidFill>
              <a:ln w="12700">
                <a:miter lim="400000"/>
              </a:ln>
            </p:spPr>
            <p:txBody>
              <a:bodyPr lIns="0" tIns="0" rIns="0" bIns="0" anchor="ctr"/>
              <a:lstStyle/>
              <a:p>
                <a:endParaRPr lang="en-US" sz="1700">
                  <a:solidFill>
                    <a:srgbClr val="FFFFFF"/>
                  </a:solidFill>
                  <a:latin typeface="微软雅黑" pitchFamily="34" charset="-122"/>
                  <a:ea typeface="微软雅黑" pitchFamily="34" charset="-122"/>
                </a:endParaRPr>
              </a:p>
            </p:txBody>
          </p:sp>
        </p:grpSp>
        <p:grpSp>
          <p:nvGrpSpPr>
            <p:cNvPr id="48" name="Group 41"/>
            <p:cNvGrpSpPr>
              <a:grpSpLocks/>
            </p:cNvGrpSpPr>
            <p:nvPr/>
          </p:nvGrpSpPr>
          <p:grpSpPr bwMode="auto">
            <a:xfrm>
              <a:off x="5958789" y="3931835"/>
              <a:ext cx="1475522" cy="194072"/>
              <a:chOff x="5958789" y="3949014"/>
              <a:chExt cx="1475522" cy="194072"/>
            </a:xfrm>
          </p:grpSpPr>
          <p:sp>
            <p:nvSpPr>
              <p:cNvPr id="49" name="TextBox 48"/>
              <p:cNvSpPr txBox="1"/>
              <p:nvPr/>
            </p:nvSpPr>
            <p:spPr>
              <a:xfrm>
                <a:off x="6299034" y="3977648"/>
                <a:ext cx="1135277" cy="141144"/>
              </a:xfrm>
              <a:prstGeom prst="rect">
                <a:avLst/>
              </a:prstGeom>
              <a:noFill/>
            </p:spPr>
            <p:txBody>
              <a:bodyPr wrap="none" lIns="0" tIns="0" rIns="0" bIns="0">
                <a:spAutoFit/>
              </a:bodyPr>
              <a:lstStyle/>
              <a:p>
                <a:pPr defTabSz="1908594">
                  <a:defRPr/>
                </a:pPr>
                <a:r>
                  <a:rPr lang="en-US" sz="1700" b="1" dirty="0">
                    <a:solidFill>
                      <a:schemeClr val="tx1">
                        <a:lumMod val="75000"/>
                        <a:lumOff val="25000"/>
                      </a:schemeClr>
                    </a:solidFill>
                    <a:latin typeface="微软雅黑" pitchFamily="34" charset="-122"/>
                    <a:ea typeface="微软雅黑" pitchFamily="34" charset="-122"/>
                  </a:rPr>
                  <a:t>RECONSTRUCTION</a:t>
                </a:r>
              </a:p>
            </p:txBody>
          </p:sp>
          <p:sp>
            <p:nvSpPr>
              <p:cNvPr id="50" name="Rounded Rectangle 33"/>
              <p:cNvSpPr>
                <a:spLocks noChangeAspect="1"/>
              </p:cNvSpPr>
              <p:nvPr/>
            </p:nvSpPr>
            <p:spPr>
              <a:xfrm>
                <a:off x="5958789" y="3949014"/>
                <a:ext cx="199971" cy="1940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00">
                  <a:solidFill>
                    <a:srgbClr val="FFFFFF"/>
                  </a:solidFill>
                  <a:latin typeface="微软雅黑" pitchFamily="34" charset="-122"/>
                  <a:ea typeface="微软雅黑" pitchFamily="34" charset="-122"/>
                </a:endParaRPr>
              </a:p>
            </p:txBody>
          </p:sp>
        </p:grpSp>
      </p:grpSp>
      <p:grpSp>
        <p:nvGrpSpPr>
          <p:cNvPr id="57" name="Group 27"/>
          <p:cNvGrpSpPr>
            <a:grpSpLocks/>
          </p:cNvGrpSpPr>
          <p:nvPr/>
        </p:nvGrpSpPr>
        <p:grpSpPr bwMode="auto">
          <a:xfrm>
            <a:off x="1491548" y="7986127"/>
            <a:ext cx="3403471" cy="1783944"/>
            <a:chOff x="4121391" y="1215903"/>
            <a:chExt cx="1842375" cy="981911"/>
          </a:xfrm>
        </p:grpSpPr>
        <p:sp>
          <p:nvSpPr>
            <p:cNvPr id="58" name="Text Placeholder 3"/>
            <p:cNvSpPr txBox="1">
              <a:spLocks/>
            </p:cNvSpPr>
            <p:nvPr/>
          </p:nvSpPr>
          <p:spPr bwMode="auto">
            <a:xfrm>
              <a:off x="4355461" y="1215903"/>
              <a:ext cx="1110155" cy="1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sz="2200" b="1" dirty="0">
                  <a:solidFill>
                    <a:schemeClr val="accent1"/>
                  </a:solidFill>
                  <a:latin typeface="微软雅黑" pitchFamily="34" charset="-122"/>
                  <a:ea typeface="微软雅黑" pitchFamily="34" charset="-122"/>
                </a:rPr>
                <a:t>NUMBER ONE</a:t>
              </a:r>
            </a:p>
          </p:txBody>
        </p:sp>
        <p:sp>
          <p:nvSpPr>
            <p:cNvPr id="59" name="Text Placeholder 3"/>
            <p:cNvSpPr txBox="1">
              <a:spLocks/>
            </p:cNvSpPr>
            <p:nvPr/>
          </p:nvSpPr>
          <p:spPr>
            <a:xfrm>
              <a:off x="4181907" y="1621837"/>
              <a:ext cx="1781859" cy="575977"/>
            </a:xfrm>
            <a:prstGeom prst="rect">
              <a:avLst/>
            </a:prstGeom>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r>
                <a:rPr lang="zh-CN" altLang="en-US" sz="1700" dirty="0">
                  <a:solidFill>
                    <a:schemeClr val="tx2"/>
                  </a:solidFill>
                  <a:latin typeface="微软雅黑" pitchFamily="34" charset="-122"/>
                  <a:ea typeface="微软雅黑" pitchFamily="34" charset="-122"/>
                </a:rPr>
                <a:t>输入的内容输入您的内容输入您的输入</a:t>
              </a:r>
              <a:endParaRPr lang="en-US" altLang="zh-CN" sz="1700" dirty="0">
                <a:solidFill>
                  <a:schemeClr val="tx2"/>
                </a:solidFill>
                <a:latin typeface="微软雅黑" pitchFamily="34" charset="-122"/>
                <a:ea typeface="微软雅黑" pitchFamily="34" charset="-122"/>
              </a:endParaRPr>
            </a:p>
          </p:txBody>
        </p:sp>
        <p:sp>
          <p:nvSpPr>
            <p:cNvPr id="60" name="Text Placeholder 3"/>
            <p:cNvSpPr txBox="1">
              <a:spLocks/>
            </p:cNvSpPr>
            <p:nvPr/>
          </p:nvSpPr>
          <p:spPr bwMode="auto">
            <a:xfrm>
              <a:off x="4121391" y="1236512"/>
              <a:ext cx="171814" cy="16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b="1" dirty="0">
                  <a:solidFill>
                    <a:schemeClr val="accent1"/>
                  </a:solidFill>
                  <a:latin typeface="微软雅黑" pitchFamily="34" charset="-122"/>
                  <a:ea typeface="微软雅黑" pitchFamily="34" charset="-122"/>
                </a:rPr>
                <a:t>01</a:t>
              </a:r>
            </a:p>
          </p:txBody>
        </p:sp>
      </p:grpSp>
      <p:grpSp>
        <p:nvGrpSpPr>
          <p:cNvPr id="61" name="Group 27"/>
          <p:cNvGrpSpPr>
            <a:grpSpLocks/>
          </p:cNvGrpSpPr>
          <p:nvPr/>
        </p:nvGrpSpPr>
        <p:grpSpPr bwMode="auto">
          <a:xfrm>
            <a:off x="5073411" y="7986130"/>
            <a:ext cx="3400540" cy="1704138"/>
            <a:chOff x="4121359" y="1215905"/>
            <a:chExt cx="1842407" cy="937982"/>
          </a:xfrm>
        </p:grpSpPr>
        <p:sp>
          <p:nvSpPr>
            <p:cNvPr id="62" name="Text Placeholder 3"/>
            <p:cNvSpPr txBox="1">
              <a:spLocks/>
            </p:cNvSpPr>
            <p:nvPr/>
          </p:nvSpPr>
          <p:spPr bwMode="auto">
            <a:xfrm>
              <a:off x="4351810" y="1215905"/>
              <a:ext cx="1155504" cy="1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sz="2200" b="1" dirty="0">
                  <a:solidFill>
                    <a:schemeClr val="accent2"/>
                  </a:solidFill>
                  <a:latin typeface="微软雅黑" pitchFamily="34" charset="-122"/>
                  <a:ea typeface="微软雅黑" pitchFamily="34" charset="-122"/>
                </a:rPr>
                <a:t>NUMBER TWO</a:t>
              </a:r>
            </a:p>
          </p:txBody>
        </p:sp>
        <p:sp>
          <p:nvSpPr>
            <p:cNvPr id="101" name="Text Placeholder 3"/>
            <p:cNvSpPr txBox="1">
              <a:spLocks/>
            </p:cNvSpPr>
            <p:nvPr/>
          </p:nvSpPr>
          <p:spPr>
            <a:xfrm>
              <a:off x="4181928" y="1577911"/>
              <a:ext cx="1781838" cy="575976"/>
            </a:xfrm>
            <a:prstGeom prst="rect">
              <a:avLst/>
            </a:prstGeom>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r>
                <a:rPr lang="zh-CN" altLang="en-US" sz="1700" dirty="0">
                  <a:solidFill>
                    <a:schemeClr val="tx2"/>
                  </a:solidFill>
                  <a:latin typeface="微软雅黑" pitchFamily="34" charset="-122"/>
                  <a:ea typeface="微软雅黑" pitchFamily="34" charset="-122"/>
                </a:rPr>
                <a:t>输入的内容输入您的内容输入您的输入</a:t>
              </a:r>
              <a:endParaRPr lang="en-US" altLang="zh-CN" sz="1700" dirty="0">
                <a:solidFill>
                  <a:schemeClr val="tx2"/>
                </a:solidFill>
                <a:latin typeface="微软雅黑" pitchFamily="34" charset="-122"/>
                <a:ea typeface="微软雅黑" pitchFamily="34" charset="-122"/>
              </a:endParaRPr>
            </a:p>
          </p:txBody>
        </p:sp>
        <p:sp>
          <p:nvSpPr>
            <p:cNvPr id="102" name="Text Placeholder 3"/>
            <p:cNvSpPr txBox="1">
              <a:spLocks/>
            </p:cNvSpPr>
            <p:nvPr/>
          </p:nvSpPr>
          <p:spPr bwMode="auto">
            <a:xfrm>
              <a:off x="4121359" y="1219157"/>
              <a:ext cx="171965" cy="16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b="1" dirty="0">
                  <a:solidFill>
                    <a:schemeClr val="accent2"/>
                  </a:solidFill>
                  <a:latin typeface="微软雅黑" pitchFamily="34" charset="-122"/>
                  <a:ea typeface="微软雅黑" pitchFamily="34" charset="-122"/>
                </a:rPr>
                <a:t>02</a:t>
              </a:r>
            </a:p>
          </p:txBody>
        </p:sp>
      </p:grpSp>
      <p:grpSp>
        <p:nvGrpSpPr>
          <p:cNvPr id="103" name="Group 27"/>
          <p:cNvGrpSpPr>
            <a:grpSpLocks/>
          </p:cNvGrpSpPr>
          <p:nvPr/>
        </p:nvGrpSpPr>
        <p:grpSpPr bwMode="auto">
          <a:xfrm>
            <a:off x="8655273" y="7986131"/>
            <a:ext cx="3400540" cy="1664233"/>
            <a:chOff x="4121359" y="1215905"/>
            <a:chExt cx="1842407" cy="916018"/>
          </a:xfrm>
        </p:grpSpPr>
        <p:sp>
          <p:nvSpPr>
            <p:cNvPr id="104" name="Text Placeholder 3"/>
            <p:cNvSpPr txBox="1">
              <a:spLocks/>
            </p:cNvSpPr>
            <p:nvPr/>
          </p:nvSpPr>
          <p:spPr bwMode="auto">
            <a:xfrm>
              <a:off x="4337443" y="1215905"/>
              <a:ext cx="1274033" cy="1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sz="2200" b="1" dirty="0">
                  <a:solidFill>
                    <a:schemeClr val="accent3"/>
                  </a:solidFill>
                  <a:latin typeface="微软雅黑" pitchFamily="34" charset="-122"/>
                  <a:ea typeface="微软雅黑" pitchFamily="34" charset="-122"/>
                </a:rPr>
                <a:t>NUMBER THREE</a:t>
              </a:r>
            </a:p>
          </p:txBody>
        </p:sp>
        <p:sp>
          <p:nvSpPr>
            <p:cNvPr id="105" name="Text Placeholder 3"/>
            <p:cNvSpPr txBox="1">
              <a:spLocks/>
            </p:cNvSpPr>
            <p:nvPr/>
          </p:nvSpPr>
          <p:spPr>
            <a:xfrm>
              <a:off x="4181928" y="1555947"/>
              <a:ext cx="1781838" cy="575976"/>
            </a:xfrm>
            <a:prstGeom prst="rect">
              <a:avLst/>
            </a:prstGeom>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r>
                <a:rPr lang="zh-CN" altLang="en-US" sz="1700" dirty="0">
                  <a:solidFill>
                    <a:schemeClr val="tx2"/>
                  </a:solidFill>
                  <a:latin typeface="微软雅黑" pitchFamily="34" charset="-122"/>
                  <a:ea typeface="微软雅黑" pitchFamily="34" charset="-122"/>
                </a:rPr>
                <a:t>输入的内容输入您的内容输入您的输入</a:t>
              </a:r>
              <a:endParaRPr lang="en-US" altLang="zh-CN" sz="1700" dirty="0">
                <a:solidFill>
                  <a:schemeClr val="tx2"/>
                </a:solidFill>
                <a:latin typeface="微软雅黑" pitchFamily="34" charset="-122"/>
                <a:ea typeface="微软雅黑" pitchFamily="34" charset="-122"/>
              </a:endParaRPr>
            </a:p>
          </p:txBody>
        </p:sp>
        <p:sp>
          <p:nvSpPr>
            <p:cNvPr id="106" name="Text Placeholder 3"/>
            <p:cNvSpPr txBox="1">
              <a:spLocks/>
            </p:cNvSpPr>
            <p:nvPr/>
          </p:nvSpPr>
          <p:spPr bwMode="auto">
            <a:xfrm>
              <a:off x="4121359" y="1236513"/>
              <a:ext cx="171965" cy="16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en-US" altLang="zh-CN" b="1" dirty="0">
                  <a:solidFill>
                    <a:schemeClr val="accent3"/>
                  </a:solidFill>
                  <a:latin typeface="微软雅黑" pitchFamily="34" charset="-122"/>
                  <a:ea typeface="微软雅黑" pitchFamily="34" charset="-122"/>
                </a:rPr>
                <a:t>03</a:t>
              </a:r>
            </a:p>
          </p:txBody>
        </p:sp>
      </p:grpSp>
      <p:grpSp>
        <p:nvGrpSpPr>
          <p:cNvPr id="107" name="Group 27"/>
          <p:cNvGrpSpPr>
            <a:grpSpLocks/>
          </p:cNvGrpSpPr>
          <p:nvPr/>
        </p:nvGrpSpPr>
        <p:grpSpPr bwMode="auto">
          <a:xfrm>
            <a:off x="12345998" y="7985744"/>
            <a:ext cx="3291681" cy="1604760"/>
            <a:chOff x="4181906" y="1215692"/>
            <a:chExt cx="1781860" cy="883283"/>
          </a:xfrm>
        </p:grpSpPr>
        <p:sp>
          <p:nvSpPr>
            <p:cNvPr id="108" name="Text Placeholder 3"/>
            <p:cNvSpPr txBox="1">
              <a:spLocks/>
            </p:cNvSpPr>
            <p:nvPr/>
          </p:nvSpPr>
          <p:spPr>
            <a:xfrm>
              <a:off x="4465925" y="1215692"/>
              <a:ext cx="1206110" cy="189263"/>
            </a:xfrm>
            <a:prstGeom prst="rect">
              <a:avLst/>
            </a:prstGeom>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691716">
                <a:spcBef>
                  <a:spcPct val="20000"/>
                </a:spcBef>
                <a:defRPr/>
              </a:pPr>
              <a:r>
                <a:rPr lang="en-US" sz="2200" b="1" dirty="0">
                  <a:solidFill>
                    <a:schemeClr val="accent5"/>
                  </a:solidFill>
                  <a:latin typeface="微软雅黑" pitchFamily="34" charset="-122"/>
                  <a:ea typeface="微软雅黑" pitchFamily="34" charset="-122"/>
                </a:rPr>
                <a:t>NUMBER FOUR</a:t>
              </a:r>
            </a:p>
          </p:txBody>
        </p:sp>
        <p:sp>
          <p:nvSpPr>
            <p:cNvPr id="109" name="Text Placeholder 3"/>
            <p:cNvSpPr txBox="1">
              <a:spLocks/>
            </p:cNvSpPr>
            <p:nvPr/>
          </p:nvSpPr>
          <p:spPr>
            <a:xfrm>
              <a:off x="4181906" y="1522999"/>
              <a:ext cx="1781860" cy="575976"/>
            </a:xfrm>
            <a:prstGeom prst="rect">
              <a:avLst/>
            </a:prstGeom>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defTabSz="1691716">
                <a:spcBef>
                  <a:spcPct val="20000"/>
                </a:spcBef>
              </a:pPr>
              <a:r>
                <a:rPr lang="zh-CN" altLang="en-US" sz="1700" dirty="0">
                  <a:solidFill>
                    <a:schemeClr val="tx2"/>
                  </a:solidFill>
                  <a:latin typeface="微软雅黑" pitchFamily="34" charset="-122"/>
                  <a:ea typeface="微软雅黑" pitchFamily="34" charset="-122"/>
                </a:rPr>
                <a:t>的内容入您的内容输入您的内容输入您的内容输入您的内容内容输入您的内容</a:t>
              </a:r>
              <a:r>
                <a:rPr lang="en-US" altLang="zh-CN" sz="1700" dirty="0">
                  <a:solidFill>
                    <a:schemeClr val="tx2"/>
                  </a:solidFill>
                  <a:latin typeface="微软雅黑" pitchFamily="34" charset="-122"/>
                  <a:ea typeface="微软雅黑" pitchFamily="34" charset="-122"/>
                </a:rPr>
                <a:t>.</a:t>
              </a:r>
              <a:r>
                <a:rPr lang="zh-CN" altLang="en-US" sz="1700" dirty="0">
                  <a:solidFill>
                    <a:schemeClr val="tx2"/>
                  </a:solidFill>
                  <a:latin typeface="微软雅黑" pitchFamily="34" charset="-122"/>
                  <a:ea typeface="微软雅黑" pitchFamily="34" charset="-122"/>
                </a:rPr>
                <a:t>输入的内容输入您的内容输入您的输入</a:t>
              </a:r>
              <a:endParaRPr lang="en-US" altLang="zh-CN" sz="1700" dirty="0">
                <a:solidFill>
                  <a:schemeClr val="tx2"/>
                </a:solidFill>
                <a:latin typeface="微软雅黑" pitchFamily="34" charset="-122"/>
                <a:ea typeface="微软雅黑" pitchFamily="34" charset="-122"/>
              </a:endParaRPr>
            </a:p>
          </p:txBody>
        </p:sp>
        <p:sp>
          <p:nvSpPr>
            <p:cNvPr id="110" name="Text Placeholder 3"/>
            <p:cNvSpPr txBox="1">
              <a:spLocks/>
            </p:cNvSpPr>
            <p:nvPr/>
          </p:nvSpPr>
          <p:spPr>
            <a:xfrm>
              <a:off x="4234918" y="1245525"/>
              <a:ext cx="171813" cy="16940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691716">
                <a:spcBef>
                  <a:spcPct val="20000"/>
                </a:spcBef>
                <a:defRPr/>
              </a:pPr>
              <a:r>
                <a:rPr lang="en-US" sz="2000" dirty="0">
                  <a:solidFill>
                    <a:schemeClr val="accent5"/>
                  </a:solidFill>
                  <a:latin typeface="微软雅黑" pitchFamily="34" charset="-122"/>
                  <a:ea typeface="微软雅黑" pitchFamily="34" charset="-122"/>
                </a:rPr>
                <a:t>04</a:t>
              </a:r>
            </a:p>
          </p:txBody>
        </p:sp>
      </p:grpSp>
    </p:spTree>
    <p:extLst>
      <p:ext uri="{BB962C8B-B14F-4D97-AF65-F5344CB8AC3E}">
        <p14:creationId xmlns:p14="http://schemas.microsoft.com/office/powerpoint/2010/main" val="352169412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1500"/>
                            </p:stCondLst>
                            <p:childTnLst>
                              <p:par>
                                <p:cTn id="12" presetID="12" presetClass="entr" presetSubtype="4" fill="hold" grpId="0"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slide(fromBottom)">
                                      <p:cBhvr>
                                        <p:cTn id="14" dur="500"/>
                                        <p:tgtEl>
                                          <p:spTgt spid="43"/>
                                        </p:tgtEl>
                                      </p:cBhvr>
                                    </p:animEffect>
                                  </p:childTnLst>
                                </p:cTn>
                              </p:par>
                            </p:childTnLst>
                          </p:cTn>
                        </p:par>
                        <p:par>
                          <p:cTn id="15" fill="hold">
                            <p:stCondLst>
                              <p:cond delay="2000"/>
                            </p:stCondLst>
                            <p:childTnLst>
                              <p:par>
                                <p:cTn id="16" presetID="12" presetClass="entr" presetSubtype="4"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slide(fromBottom)">
                                      <p:cBhvr>
                                        <p:cTn id="18" dur="500"/>
                                        <p:tgtEl>
                                          <p:spTgt spid="44"/>
                                        </p:tgtEl>
                                      </p:cBhvr>
                                    </p:animEffect>
                                  </p:childTnLst>
                                </p:cTn>
                              </p:par>
                            </p:childTnLst>
                          </p:cTn>
                        </p:par>
                        <p:par>
                          <p:cTn id="19" fill="hold">
                            <p:stCondLst>
                              <p:cond delay="2500"/>
                            </p:stCondLst>
                            <p:childTnLst>
                              <p:par>
                                <p:cTn id="20" presetID="12" presetClass="entr" presetSubtype="4"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slide(fromBottom)">
                                      <p:cBhvr>
                                        <p:cTn id="22" dur="500"/>
                                        <p:tgtEl>
                                          <p:spTgt spid="57"/>
                                        </p:tgtEl>
                                      </p:cBhvr>
                                    </p:animEffect>
                                  </p:childTnLst>
                                </p:cTn>
                              </p:par>
                            </p:childTnLst>
                          </p:cTn>
                        </p:par>
                        <p:par>
                          <p:cTn id="23" fill="hold">
                            <p:stCondLst>
                              <p:cond delay="3000"/>
                            </p:stCondLst>
                            <p:childTnLst>
                              <p:par>
                                <p:cTn id="24" presetID="12" presetClass="entr" presetSubtype="4"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slide(fromBottom)">
                                      <p:cBhvr>
                                        <p:cTn id="26" dur="500"/>
                                        <p:tgtEl>
                                          <p:spTgt spid="61"/>
                                        </p:tgtEl>
                                      </p:cBhvr>
                                    </p:animEffect>
                                  </p:childTnLst>
                                </p:cTn>
                              </p:par>
                            </p:childTnLst>
                          </p:cTn>
                        </p:par>
                        <p:par>
                          <p:cTn id="27" fill="hold">
                            <p:stCondLst>
                              <p:cond delay="3500"/>
                            </p:stCondLst>
                            <p:childTnLst>
                              <p:par>
                                <p:cTn id="28" presetID="12" presetClass="entr" presetSubtype="4" fill="hold" nodeType="afterEffect">
                                  <p:stCondLst>
                                    <p:cond delay="0"/>
                                  </p:stCondLst>
                                  <p:childTnLst>
                                    <p:set>
                                      <p:cBhvr>
                                        <p:cTn id="29" dur="1" fill="hold">
                                          <p:stCondLst>
                                            <p:cond delay="0"/>
                                          </p:stCondLst>
                                        </p:cTn>
                                        <p:tgtEl>
                                          <p:spTgt spid="103"/>
                                        </p:tgtEl>
                                        <p:attrNameLst>
                                          <p:attrName>style.visibility</p:attrName>
                                        </p:attrNameLst>
                                      </p:cBhvr>
                                      <p:to>
                                        <p:strVal val="visible"/>
                                      </p:to>
                                    </p:set>
                                    <p:animEffect transition="in" filter="slide(fromBottom)">
                                      <p:cBhvr>
                                        <p:cTn id="30" dur="500"/>
                                        <p:tgtEl>
                                          <p:spTgt spid="103"/>
                                        </p:tgtEl>
                                      </p:cBhvr>
                                    </p:animEffect>
                                  </p:childTnLst>
                                </p:cTn>
                              </p:par>
                            </p:childTnLst>
                          </p:cTn>
                        </p:par>
                        <p:par>
                          <p:cTn id="31" fill="hold">
                            <p:stCondLst>
                              <p:cond delay="4000"/>
                            </p:stCondLst>
                            <p:childTnLst>
                              <p:par>
                                <p:cTn id="32" presetID="12" presetClass="entr" presetSubtype="4" fill="hold"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slide(fromBottom)">
                                      <p:cBhvr>
                                        <p:cTn id="34"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Graphic spid="43" grpId="0">
        <p:bldAsOne/>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TextBox 2"/>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1">
                    <a:lumMod val="75000"/>
                    <a:lumOff val="25000"/>
                  </a:schemeClr>
                </a:solidFill>
                <a:latin typeface="微软雅黑" pitchFamily="34" charset="-122"/>
                <a:ea typeface="微软雅黑" pitchFamily="34" charset="-122"/>
              </a:rPr>
              <a:t>备用图表</a:t>
            </a:r>
            <a:endParaRPr lang="id-ID" sz="6000" dirty="0">
              <a:solidFill>
                <a:schemeClr val="tx1">
                  <a:lumMod val="75000"/>
                  <a:lumOff val="25000"/>
                </a:schemeClr>
              </a:solidFill>
              <a:latin typeface="微软雅黑" pitchFamily="34" charset="-122"/>
              <a:ea typeface="微软雅黑" pitchFamily="34" charset="-122"/>
            </a:endParaRPr>
          </a:p>
        </p:txBody>
      </p:sp>
      <p:sp>
        <p:nvSpPr>
          <p:cNvPr id="4"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1">
                    <a:lumMod val="50000"/>
                    <a:lumOff val="50000"/>
                  </a:schemeClr>
                </a:solidFill>
                <a:latin typeface="+mn-lt"/>
                <a:ea typeface="Roboto" panose="02000000000000000000" pitchFamily="2" charset="0"/>
              </a:rPr>
              <a:t>Put a relevant subtitle in this line</a:t>
            </a:r>
          </a:p>
        </p:txBody>
      </p:sp>
      <p:grpSp>
        <p:nvGrpSpPr>
          <p:cNvPr id="5" name="组合 4"/>
          <p:cNvGrpSpPr/>
          <p:nvPr/>
        </p:nvGrpSpPr>
        <p:grpSpPr>
          <a:xfrm>
            <a:off x="3386460" y="3754711"/>
            <a:ext cx="2259862" cy="2109464"/>
            <a:chOff x="4838700" y="4797425"/>
            <a:chExt cx="3228975" cy="3021013"/>
          </a:xfrm>
        </p:grpSpPr>
        <p:sp>
          <p:nvSpPr>
            <p:cNvPr id="6" name="AutoShape 20"/>
            <p:cNvSpPr>
              <a:spLocks/>
            </p:cNvSpPr>
            <p:nvPr/>
          </p:nvSpPr>
          <p:spPr bwMode="auto">
            <a:xfrm>
              <a:off x="6305550" y="4797425"/>
              <a:ext cx="1762125" cy="3021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0"/>
                  </a:lnTo>
                  <a:lnTo>
                    <a:pt x="21600" y="14249"/>
                  </a:lnTo>
                  <a:cubicBezTo>
                    <a:pt x="21600" y="14249"/>
                    <a:pt x="0" y="21600"/>
                    <a:pt x="0" y="21600"/>
                  </a:cubicBezTo>
                  <a:close/>
                </a:path>
              </a:pathLst>
            </a:custGeom>
            <a:solidFill>
              <a:schemeClr val="accent1"/>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7" name="AutoShape 21"/>
            <p:cNvSpPr>
              <a:spLocks/>
            </p:cNvSpPr>
            <p:nvPr/>
          </p:nvSpPr>
          <p:spPr bwMode="auto">
            <a:xfrm>
              <a:off x="4838700" y="4797425"/>
              <a:ext cx="1477963" cy="3021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0" y="14542"/>
                  </a:lnTo>
                  <a:lnTo>
                    <a:pt x="21599" y="21600"/>
                  </a:lnTo>
                  <a:cubicBezTo>
                    <a:pt x="21599" y="21600"/>
                    <a:pt x="21599" y="0"/>
                    <a:pt x="21599" y="0"/>
                  </a:cubicBezTo>
                  <a:close/>
                </a:path>
              </a:pathLst>
            </a:custGeom>
            <a:solidFill>
              <a:schemeClr val="accent1">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8" name="AutoShape 22"/>
            <p:cNvSpPr>
              <a:spLocks/>
            </p:cNvSpPr>
            <p:nvPr/>
          </p:nvSpPr>
          <p:spPr bwMode="auto">
            <a:xfrm rot="19868522">
              <a:off x="6526213" y="6646863"/>
              <a:ext cx="896937"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dirty="0">
                  <a:solidFill>
                    <a:srgbClr val="FFFFFF"/>
                  </a:solidFill>
                  <a:latin typeface="Lato" charset="0"/>
                  <a:cs typeface="Lato" charset="0"/>
                  <a:sym typeface="Lato" charset="0"/>
                </a:rPr>
                <a:t>Likes</a:t>
              </a:r>
              <a:endParaRPr lang="es-ES" dirty="0">
                <a:cs typeface="Gill Sans" charset="0"/>
              </a:endParaRPr>
            </a:p>
          </p:txBody>
        </p:sp>
      </p:grpSp>
      <p:grpSp>
        <p:nvGrpSpPr>
          <p:cNvPr id="9" name="组合 8"/>
          <p:cNvGrpSpPr/>
          <p:nvPr/>
        </p:nvGrpSpPr>
        <p:grpSpPr>
          <a:xfrm>
            <a:off x="3059814" y="5137003"/>
            <a:ext cx="2972041" cy="1319108"/>
            <a:chOff x="4371975" y="6777038"/>
            <a:chExt cx="4246563" cy="1889125"/>
          </a:xfrm>
        </p:grpSpPr>
        <p:sp>
          <p:nvSpPr>
            <p:cNvPr id="10" name="AutoShape 12"/>
            <p:cNvSpPr>
              <a:spLocks/>
            </p:cNvSpPr>
            <p:nvPr/>
          </p:nvSpPr>
          <p:spPr bwMode="auto">
            <a:xfrm>
              <a:off x="4371975" y="6813550"/>
              <a:ext cx="1928813" cy="1843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16" y="0"/>
                  </a:moveTo>
                  <a:lnTo>
                    <a:pt x="0" y="7057"/>
                  </a:lnTo>
                  <a:lnTo>
                    <a:pt x="21600" y="21599"/>
                  </a:lnTo>
                  <a:lnTo>
                    <a:pt x="21600" y="11598"/>
                  </a:lnTo>
                  <a:lnTo>
                    <a:pt x="5316" y="0"/>
                  </a:lnTo>
                  <a:close/>
                </a:path>
              </a:pathLst>
            </a:custGeom>
            <a:solidFill>
              <a:schemeClr val="accent2">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11" name="AutoShape 13"/>
            <p:cNvSpPr>
              <a:spLocks/>
            </p:cNvSpPr>
            <p:nvPr/>
          </p:nvSpPr>
          <p:spPr bwMode="auto">
            <a:xfrm>
              <a:off x="6296025" y="6777038"/>
              <a:ext cx="2322513" cy="188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852"/>
                  </a:moveTo>
                  <a:lnTo>
                    <a:pt x="0" y="21600"/>
                  </a:lnTo>
                  <a:lnTo>
                    <a:pt x="21599" y="6759"/>
                  </a:lnTo>
                  <a:lnTo>
                    <a:pt x="16659" y="0"/>
                  </a:lnTo>
                  <a:cubicBezTo>
                    <a:pt x="16659" y="0"/>
                    <a:pt x="0" y="11852"/>
                    <a:pt x="0" y="11852"/>
                  </a:cubicBezTo>
                  <a:close/>
                </a:path>
              </a:pathLst>
            </a:custGeom>
            <a:solidFill>
              <a:schemeClr val="accent2"/>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12" name="AutoShape 23"/>
            <p:cNvSpPr>
              <a:spLocks/>
            </p:cNvSpPr>
            <p:nvPr/>
          </p:nvSpPr>
          <p:spPr bwMode="auto">
            <a:xfrm rot="19868522">
              <a:off x="6551613" y="7353300"/>
              <a:ext cx="153352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a:solidFill>
                    <a:srgbClr val="FFFFFF"/>
                  </a:solidFill>
                  <a:latin typeface="Lato" charset="0"/>
                  <a:cs typeface="Lato" charset="0"/>
                  <a:sym typeface="Lato" charset="0"/>
                </a:rPr>
                <a:t>Research</a:t>
              </a:r>
              <a:endParaRPr lang="es-ES">
                <a:cs typeface="Gill Sans" charset="0"/>
              </a:endParaRPr>
            </a:p>
          </p:txBody>
        </p:sp>
      </p:grpSp>
      <p:grpSp>
        <p:nvGrpSpPr>
          <p:cNvPr id="13" name="组合 12"/>
          <p:cNvGrpSpPr/>
          <p:nvPr/>
        </p:nvGrpSpPr>
        <p:grpSpPr>
          <a:xfrm>
            <a:off x="2674282" y="5516108"/>
            <a:ext cx="3818655" cy="1700430"/>
            <a:chOff x="3821113" y="7319963"/>
            <a:chExt cx="5456237" cy="2435225"/>
          </a:xfrm>
        </p:grpSpPr>
        <p:sp>
          <p:nvSpPr>
            <p:cNvPr id="14" name="AutoShape 14"/>
            <p:cNvSpPr>
              <a:spLocks/>
            </p:cNvSpPr>
            <p:nvPr/>
          </p:nvSpPr>
          <p:spPr bwMode="auto">
            <a:xfrm>
              <a:off x="3821113" y="7391400"/>
              <a:ext cx="2490787" cy="23637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991" y="0"/>
                  </a:moveTo>
                  <a:lnTo>
                    <a:pt x="0" y="6477"/>
                  </a:lnTo>
                  <a:lnTo>
                    <a:pt x="21599" y="21600"/>
                  </a:lnTo>
                  <a:lnTo>
                    <a:pt x="21599" y="11573"/>
                  </a:lnTo>
                  <a:lnTo>
                    <a:pt x="4991" y="0"/>
                  </a:lnTo>
                  <a:close/>
                </a:path>
              </a:pathLst>
            </a:custGeom>
            <a:solidFill>
              <a:schemeClr val="accent3">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15" name="AutoShape 15"/>
            <p:cNvSpPr>
              <a:spLocks/>
            </p:cNvSpPr>
            <p:nvPr/>
          </p:nvSpPr>
          <p:spPr bwMode="auto">
            <a:xfrm>
              <a:off x="6302375" y="7319963"/>
              <a:ext cx="2974975" cy="242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905"/>
                  </a:moveTo>
                  <a:lnTo>
                    <a:pt x="0" y="21600"/>
                  </a:lnTo>
                  <a:lnTo>
                    <a:pt x="21599" y="6723"/>
                  </a:lnTo>
                  <a:lnTo>
                    <a:pt x="16695" y="0"/>
                  </a:lnTo>
                  <a:cubicBezTo>
                    <a:pt x="16695" y="0"/>
                    <a:pt x="0" y="11905"/>
                    <a:pt x="0" y="11905"/>
                  </a:cubicBezTo>
                  <a:close/>
                </a:path>
              </a:pathLst>
            </a:custGeom>
            <a:solidFill>
              <a:schemeClr val="accent3"/>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16" name="AutoShape 24"/>
            <p:cNvSpPr>
              <a:spLocks/>
            </p:cNvSpPr>
            <p:nvPr/>
          </p:nvSpPr>
          <p:spPr bwMode="auto">
            <a:xfrm rot="19868522">
              <a:off x="7102475" y="8186738"/>
              <a:ext cx="11461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a:solidFill>
                    <a:srgbClr val="FFFFFF"/>
                  </a:solidFill>
                  <a:latin typeface="Lato" charset="0"/>
                  <a:cs typeface="Lato" charset="0"/>
                  <a:sym typeface="Lato" charset="0"/>
                </a:rPr>
                <a:t>Shares</a:t>
              </a:r>
              <a:endParaRPr lang="es-ES">
                <a:cs typeface="Gill Sans" charset="0"/>
              </a:endParaRPr>
            </a:p>
          </p:txBody>
        </p:sp>
      </p:grpSp>
      <p:grpSp>
        <p:nvGrpSpPr>
          <p:cNvPr id="17" name="组合 16"/>
          <p:cNvGrpSpPr/>
          <p:nvPr/>
        </p:nvGrpSpPr>
        <p:grpSpPr>
          <a:xfrm>
            <a:off x="2164312" y="6006063"/>
            <a:ext cx="4946365" cy="2167105"/>
            <a:chOff x="3092450" y="8021638"/>
            <a:chExt cx="7067550" cy="3103562"/>
          </a:xfrm>
        </p:grpSpPr>
        <p:sp>
          <p:nvSpPr>
            <p:cNvPr id="18" name="AutoShape 16"/>
            <p:cNvSpPr>
              <a:spLocks/>
            </p:cNvSpPr>
            <p:nvPr/>
          </p:nvSpPr>
          <p:spPr bwMode="auto">
            <a:xfrm>
              <a:off x="3092450" y="8080375"/>
              <a:ext cx="3211513" cy="3044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046" y="0"/>
                  </a:moveTo>
                  <a:lnTo>
                    <a:pt x="0" y="6442"/>
                  </a:lnTo>
                  <a:lnTo>
                    <a:pt x="21599" y="21599"/>
                  </a:lnTo>
                  <a:lnTo>
                    <a:pt x="21599" y="11722"/>
                  </a:lnTo>
                  <a:lnTo>
                    <a:pt x="5046" y="0"/>
                  </a:lnTo>
                  <a:close/>
                </a:path>
              </a:pathLst>
            </a:custGeom>
            <a:solidFill>
              <a:schemeClr val="accent4">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19" name="AutoShape 17"/>
            <p:cNvSpPr>
              <a:spLocks/>
            </p:cNvSpPr>
            <p:nvPr/>
          </p:nvSpPr>
          <p:spPr bwMode="auto">
            <a:xfrm>
              <a:off x="6300788" y="8021638"/>
              <a:ext cx="3859212" cy="3097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892"/>
                  </a:moveTo>
                  <a:lnTo>
                    <a:pt x="0" y="21599"/>
                  </a:lnTo>
                  <a:lnTo>
                    <a:pt x="21599" y="6471"/>
                  </a:lnTo>
                  <a:lnTo>
                    <a:pt x="16554" y="0"/>
                  </a:lnTo>
                  <a:lnTo>
                    <a:pt x="0" y="11892"/>
                  </a:lnTo>
                  <a:close/>
                </a:path>
              </a:pathLst>
            </a:custGeom>
            <a:solidFill>
              <a:schemeClr val="accent4"/>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20" name="AutoShape 25"/>
            <p:cNvSpPr>
              <a:spLocks/>
            </p:cNvSpPr>
            <p:nvPr/>
          </p:nvSpPr>
          <p:spPr bwMode="auto">
            <a:xfrm rot="19868522">
              <a:off x="7416800" y="9153525"/>
              <a:ext cx="14208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dirty="0">
                  <a:solidFill>
                    <a:srgbClr val="FFFFFF"/>
                  </a:solidFill>
                  <a:latin typeface="Lato" charset="0"/>
                  <a:cs typeface="Lato" charset="0"/>
                  <a:sym typeface="Lato" charset="0"/>
                </a:rPr>
                <a:t>Strategy</a:t>
              </a:r>
              <a:endParaRPr lang="es-ES" dirty="0">
                <a:cs typeface="Gill Sans" charset="0"/>
              </a:endParaRPr>
            </a:p>
          </p:txBody>
        </p:sp>
      </p:grpSp>
      <p:grpSp>
        <p:nvGrpSpPr>
          <p:cNvPr id="21" name="组合 20"/>
          <p:cNvGrpSpPr/>
          <p:nvPr/>
        </p:nvGrpSpPr>
        <p:grpSpPr>
          <a:xfrm>
            <a:off x="1584348" y="6617952"/>
            <a:ext cx="6230731" cy="2732437"/>
            <a:chOff x="2263775" y="8897938"/>
            <a:chExt cx="8902700" cy="3913187"/>
          </a:xfrm>
        </p:grpSpPr>
        <p:sp>
          <p:nvSpPr>
            <p:cNvPr id="22" name="AutoShape 18"/>
            <p:cNvSpPr>
              <a:spLocks/>
            </p:cNvSpPr>
            <p:nvPr/>
          </p:nvSpPr>
          <p:spPr bwMode="auto">
            <a:xfrm>
              <a:off x="2263775" y="8974138"/>
              <a:ext cx="4032250" cy="3829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468" y="0"/>
                  </a:moveTo>
                  <a:lnTo>
                    <a:pt x="0" y="6414"/>
                  </a:lnTo>
                  <a:lnTo>
                    <a:pt x="21600" y="21599"/>
                  </a:lnTo>
                  <a:lnTo>
                    <a:pt x="21600" y="12084"/>
                  </a:lnTo>
                  <a:cubicBezTo>
                    <a:pt x="21600" y="12084"/>
                    <a:pt x="4468" y="0"/>
                    <a:pt x="4468" y="0"/>
                  </a:cubicBezTo>
                  <a:close/>
                </a:path>
              </a:pathLst>
            </a:custGeom>
            <a:solidFill>
              <a:schemeClr val="accent5">
                <a:lumMod val="75000"/>
              </a:schemeClr>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23" name="AutoShape 19"/>
            <p:cNvSpPr>
              <a:spLocks/>
            </p:cNvSpPr>
            <p:nvPr/>
          </p:nvSpPr>
          <p:spPr bwMode="auto">
            <a:xfrm>
              <a:off x="6296025" y="8897938"/>
              <a:ext cx="4870450" cy="39131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2291"/>
                  </a:moveTo>
                  <a:lnTo>
                    <a:pt x="0" y="21599"/>
                  </a:lnTo>
                  <a:lnTo>
                    <a:pt x="21599" y="6474"/>
                  </a:lnTo>
                  <a:lnTo>
                    <a:pt x="16954" y="0"/>
                  </a:lnTo>
                  <a:cubicBezTo>
                    <a:pt x="16954" y="0"/>
                    <a:pt x="0" y="12291"/>
                    <a:pt x="0" y="12291"/>
                  </a:cubicBezTo>
                  <a:close/>
                </a:path>
              </a:pathLst>
            </a:custGeom>
            <a:solidFill>
              <a:schemeClr val="accent5"/>
            </a:solidFill>
            <a:ln>
              <a:noFill/>
            </a:ln>
            <a:effectLst/>
            <a:extLst/>
          </p:spPr>
          <p:txBody>
            <a:bodyPr lIns="38100" tIns="38100" rIns="38100" bIns="38100" anchor="ctr"/>
            <a:lstStyle/>
            <a:p>
              <a:pPr defTabSz="319674">
                <a:defRPr/>
              </a:pPr>
              <a:endParaRPr lang="es-ES" sz="2100">
                <a:solidFill>
                  <a:srgbClr val="FFFFFF"/>
                </a:solidFill>
                <a:effectLst>
                  <a:outerShdw blurRad="38100" dist="38100" dir="2700000" algn="tl">
                    <a:srgbClr val="000000"/>
                  </a:outerShdw>
                </a:effectLst>
                <a:cs typeface="Gill Sans" charset="0"/>
              </a:endParaRPr>
            </a:p>
          </p:txBody>
        </p:sp>
        <p:sp>
          <p:nvSpPr>
            <p:cNvPr id="24" name="AutoShape 26"/>
            <p:cNvSpPr>
              <a:spLocks/>
            </p:cNvSpPr>
            <p:nvPr/>
          </p:nvSpPr>
          <p:spPr bwMode="auto">
            <a:xfrm rot="19868522">
              <a:off x="8180388" y="10429875"/>
              <a:ext cx="830262"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120000"/>
                </a:lnSpc>
                <a:defRPr/>
              </a:pPr>
              <a:r>
                <a:rPr lang="es-ES" sz="1900" b="1" dirty="0">
                  <a:solidFill>
                    <a:srgbClr val="FFFFFF"/>
                  </a:solidFill>
                  <a:latin typeface="Lato" charset="0"/>
                  <a:cs typeface="Lato" charset="0"/>
                  <a:sym typeface="Lato" charset="0"/>
                </a:rPr>
                <a:t>Goal</a:t>
              </a:r>
              <a:endParaRPr lang="es-ES" dirty="0">
                <a:cs typeface="Gill Sans" charset="0"/>
              </a:endParaRPr>
            </a:p>
          </p:txBody>
        </p:sp>
      </p:grpSp>
      <p:grpSp>
        <p:nvGrpSpPr>
          <p:cNvPr id="26" name="组合 25"/>
          <p:cNvGrpSpPr/>
          <p:nvPr/>
        </p:nvGrpSpPr>
        <p:grpSpPr>
          <a:xfrm>
            <a:off x="9169440" y="3315748"/>
            <a:ext cx="6551427" cy="5641918"/>
            <a:chOff x="13101638" y="4168775"/>
            <a:chExt cx="9360922" cy="8079922"/>
          </a:xfrm>
        </p:grpSpPr>
        <p:sp>
          <p:nvSpPr>
            <p:cNvPr id="27" name="AutoShape 4"/>
            <p:cNvSpPr>
              <a:spLocks/>
            </p:cNvSpPr>
            <p:nvPr/>
          </p:nvSpPr>
          <p:spPr bwMode="auto">
            <a:xfrm>
              <a:off x="14792325" y="416877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400" b="1" dirty="0">
                  <a:solidFill>
                    <a:schemeClr val="accent1"/>
                  </a:solidFill>
                  <a:latin typeface="Lato" charset="0"/>
                  <a:cs typeface="Lato" charset="0"/>
                  <a:sym typeface="Lato" charset="0"/>
                </a:rPr>
                <a:t>Likes</a:t>
              </a:r>
              <a:endParaRPr lang="es-ES" sz="4400" dirty="0">
                <a:solidFill>
                  <a:schemeClr val="accent1"/>
                </a:solidFill>
                <a:cs typeface="Gill Sans" charset="0"/>
              </a:endParaRPr>
            </a:p>
          </p:txBody>
        </p:sp>
        <p:sp>
          <p:nvSpPr>
            <p:cNvPr id="28" name="AutoShape 5"/>
            <p:cNvSpPr>
              <a:spLocks/>
            </p:cNvSpPr>
            <p:nvPr/>
          </p:nvSpPr>
          <p:spPr bwMode="auto">
            <a:xfrm>
              <a:off x="14792325" y="572452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2"/>
                  </a:solidFill>
                  <a:latin typeface="Lato" charset="0"/>
                  <a:cs typeface="Lato" charset="0"/>
                  <a:sym typeface="Lato" charset="0"/>
                </a:rPr>
                <a:t>Research</a:t>
              </a:r>
              <a:endParaRPr lang="es-ES" sz="4000" dirty="0">
                <a:solidFill>
                  <a:schemeClr val="accent2"/>
                </a:solidFill>
                <a:cs typeface="Gill Sans" charset="0"/>
              </a:endParaRPr>
            </a:p>
          </p:txBody>
        </p:sp>
        <p:sp>
          <p:nvSpPr>
            <p:cNvPr id="29" name="AutoShape 6"/>
            <p:cNvSpPr>
              <a:spLocks/>
            </p:cNvSpPr>
            <p:nvPr/>
          </p:nvSpPr>
          <p:spPr bwMode="auto">
            <a:xfrm>
              <a:off x="14843125" y="741997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3"/>
                  </a:solidFill>
                  <a:latin typeface="Lato" charset="0"/>
                  <a:cs typeface="Lato" charset="0"/>
                  <a:sym typeface="Lato" charset="0"/>
                </a:rPr>
                <a:t>Shares</a:t>
              </a:r>
              <a:endParaRPr lang="es-ES" sz="4000" dirty="0">
                <a:solidFill>
                  <a:schemeClr val="accent3"/>
                </a:solidFill>
                <a:cs typeface="Gill Sans" charset="0"/>
              </a:endParaRPr>
            </a:p>
          </p:txBody>
        </p:sp>
        <p:sp>
          <p:nvSpPr>
            <p:cNvPr id="30" name="AutoShape 10"/>
            <p:cNvSpPr>
              <a:spLocks/>
            </p:cNvSpPr>
            <p:nvPr/>
          </p:nvSpPr>
          <p:spPr bwMode="auto">
            <a:xfrm>
              <a:off x="14843125" y="915987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4"/>
                  </a:solidFill>
                  <a:latin typeface="Lato" charset="0"/>
                  <a:cs typeface="Lato" charset="0"/>
                  <a:sym typeface="Lato" charset="0"/>
                </a:rPr>
                <a:t>Strategy</a:t>
              </a:r>
              <a:endParaRPr lang="es-ES" sz="4000" dirty="0">
                <a:solidFill>
                  <a:schemeClr val="accent4"/>
                </a:solidFill>
                <a:cs typeface="Gill Sans" charset="0"/>
              </a:endParaRPr>
            </a:p>
          </p:txBody>
        </p:sp>
        <p:sp>
          <p:nvSpPr>
            <p:cNvPr id="31" name="AutoShape 27"/>
            <p:cNvSpPr>
              <a:spLocks/>
            </p:cNvSpPr>
            <p:nvPr/>
          </p:nvSpPr>
          <p:spPr bwMode="auto">
            <a:xfrm>
              <a:off x="14843125" y="10912475"/>
              <a:ext cx="4737100"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2872">
                <a:spcBef>
                  <a:spcPts val="1189"/>
                </a:spcBef>
                <a:defRPr/>
              </a:pPr>
              <a:r>
                <a:rPr lang="es-ES" sz="2000" b="1" dirty="0">
                  <a:solidFill>
                    <a:schemeClr val="accent5"/>
                  </a:solidFill>
                  <a:latin typeface="Lato" charset="0"/>
                  <a:cs typeface="Lato" charset="0"/>
                  <a:sym typeface="Lato" charset="0"/>
                </a:rPr>
                <a:t>Goal</a:t>
              </a:r>
              <a:endParaRPr lang="es-ES" sz="4000" dirty="0">
                <a:solidFill>
                  <a:schemeClr val="accent5"/>
                </a:solidFill>
                <a:cs typeface="Gill Sans" charset="0"/>
              </a:endParaRPr>
            </a:p>
          </p:txBody>
        </p:sp>
        <p:sp>
          <p:nvSpPr>
            <p:cNvPr id="32" name="AutoShape 29"/>
            <p:cNvSpPr>
              <a:spLocks/>
            </p:cNvSpPr>
            <p:nvPr/>
          </p:nvSpPr>
          <p:spPr bwMode="auto">
            <a:xfrm>
              <a:off x="13101638" y="10961688"/>
              <a:ext cx="1193800" cy="1193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33" name="AutoShape 30"/>
            <p:cNvSpPr>
              <a:spLocks/>
            </p:cNvSpPr>
            <p:nvPr/>
          </p:nvSpPr>
          <p:spPr bwMode="auto">
            <a:xfrm>
              <a:off x="13430250" y="11304588"/>
              <a:ext cx="550863" cy="4587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34" name="AutoShape 31"/>
            <p:cNvSpPr>
              <a:spLocks/>
            </p:cNvSpPr>
            <p:nvPr/>
          </p:nvSpPr>
          <p:spPr bwMode="auto">
            <a:xfrm>
              <a:off x="13101638" y="7445375"/>
              <a:ext cx="1193800" cy="1192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35" name="AutoShape 32"/>
            <p:cNvSpPr>
              <a:spLocks/>
            </p:cNvSpPr>
            <p:nvPr/>
          </p:nvSpPr>
          <p:spPr bwMode="auto">
            <a:xfrm>
              <a:off x="13433425" y="7758113"/>
              <a:ext cx="547688" cy="547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600" y="1962"/>
                    <a:pt x="21600" y="2711"/>
                  </a:cubicBezTo>
                  <a:lnTo>
                    <a:pt x="21600" y="18882"/>
                  </a:lnTo>
                  <a:cubicBezTo>
                    <a:pt x="21600"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600"/>
                  </a:lnTo>
                  <a:lnTo>
                    <a:pt x="2684" y="21600"/>
                  </a:lnTo>
                  <a:cubicBezTo>
                    <a:pt x="2320" y="21600"/>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36" name="AutoShape 33"/>
            <p:cNvSpPr>
              <a:spLocks/>
            </p:cNvSpPr>
            <p:nvPr/>
          </p:nvSpPr>
          <p:spPr bwMode="auto">
            <a:xfrm>
              <a:off x="13106400" y="9234488"/>
              <a:ext cx="1192213" cy="1193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37" name="AutoShape 34"/>
            <p:cNvSpPr>
              <a:spLocks/>
            </p:cNvSpPr>
            <p:nvPr/>
          </p:nvSpPr>
          <p:spPr bwMode="auto">
            <a:xfrm>
              <a:off x="13131800" y="5780088"/>
              <a:ext cx="1192213" cy="11922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38" name="AutoShape 35"/>
            <p:cNvSpPr>
              <a:spLocks/>
            </p:cNvSpPr>
            <p:nvPr/>
          </p:nvSpPr>
          <p:spPr bwMode="auto">
            <a:xfrm>
              <a:off x="13144500" y="4194175"/>
              <a:ext cx="1192213" cy="1192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3900">
                <a:solidFill>
                  <a:srgbClr val="484848"/>
                </a:solidFill>
                <a:effectLst>
                  <a:outerShdw blurRad="38100" dist="38100" dir="2700000" algn="tl">
                    <a:srgbClr val="000000"/>
                  </a:outerShdw>
                </a:effectLst>
                <a:cs typeface="Gill Sans" charset="0"/>
              </a:endParaRPr>
            </a:p>
          </p:txBody>
        </p:sp>
        <p:sp>
          <p:nvSpPr>
            <p:cNvPr id="39" name="AutoShape 36"/>
            <p:cNvSpPr>
              <a:spLocks/>
            </p:cNvSpPr>
            <p:nvPr/>
          </p:nvSpPr>
          <p:spPr bwMode="auto">
            <a:xfrm>
              <a:off x="13455650" y="9575800"/>
              <a:ext cx="549275" cy="45878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8"/>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40" name="AutoShape 37"/>
            <p:cNvSpPr>
              <a:spLocks/>
            </p:cNvSpPr>
            <p:nvPr/>
          </p:nvSpPr>
          <p:spPr bwMode="auto">
            <a:xfrm>
              <a:off x="13481050" y="6105525"/>
              <a:ext cx="549275" cy="550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41" name="AutoShape 38"/>
            <p:cNvSpPr>
              <a:spLocks/>
            </p:cNvSpPr>
            <p:nvPr/>
          </p:nvSpPr>
          <p:spPr bwMode="auto">
            <a:xfrm>
              <a:off x="13484225" y="4500563"/>
              <a:ext cx="550863" cy="5508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1"/>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3"/>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7"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1"/>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2872">
                <a:defRPr/>
              </a:pPr>
              <a:endParaRPr lang="es-ES" sz="2900">
                <a:solidFill>
                  <a:srgbClr val="FFFFFF"/>
                </a:solidFill>
                <a:effectLst>
                  <a:outerShdw blurRad="38100" dist="38100" dir="2700000" algn="tl">
                    <a:srgbClr val="DDDDDD"/>
                  </a:outerShdw>
                </a:effectLst>
                <a:cs typeface="Gill Sans" charset="0"/>
              </a:endParaRPr>
            </a:p>
          </p:txBody>
        </p:sp>
        <p:sp>
          <p:nvSpPr>
            <p:cNvPr id="42" name="矩形 41"/>
            <p:cNvSpPr/>
            <p:nvPr/>
          </p:nvSpPr>
          <p:spPr>
            <a:xfrm>
              <a:off x="14735175" y="4579760"/>
              <a:ext cx="7727385" cy="881548"/>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43" name="矩形 42"/>
            <p:cNvSpPr/>
            <p:nvPr/>
          </p:nvSpPr>
          <p:spPr>
            <a:xfrm>
              <a:off x="14735175" y="6198026"/>
              <a:ext cx="7727385" cy="881548"/>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44" name="矩形 43"/>
            <p:cNvSpPr/>
            <p:nvPr/>
          </p:nvSpPr>
          <p:spPr>
            <a:xfrm>
              <a:off x="14735175" y="7873442"/>
              <a:ext cx="7727385" cy="881548"/>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45" name="矩形 44"/>
            <p:cNvSpPr/>
            <p:nvPr/>
          </p:nvSpPr>
          <p:spPr>
            <a:xfrm>
              <a:off x="14735175" y="9606009"/>
              <a:ext cx="7727385" cy="881548"/>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sp>
          <p:nvSpPr>
            <p:cNvPr id="46" name="矩形 45"/>
            <p:cNvSpPr/>
            <p:nvPr/>
          </p:nvSpPr>
          <p:spPr>
            <a:xfrm>
              <a:off x="14735175" y="11367149"/>
              <a:ext cx="7727385" cy="881548"/>
            </a:xfrm>
            <a:prstGeom prst="rect">
              <a:avLst/>
            </a:prstGeom>
          </p:spPr>
          <p:txBody>
            <a:bodyPr wrap="square">
              <a:spAutoFit/>
            </a:bodyPr>
            <a:lstStyle/>
            <a:p>
              <a:pPr algn="l"/>
              <a:r>
                <a:rPr lang="zh-CN" altLang="en-US" sz="1700" dirty="0">
                  <a:solidFill>
                    <a:schemeClr val="tx2"/>
                  </a:solidFill>
                  <a:latin typeface="微软雅黑" pitchFamily="34" charset="-122"/>
                  <a:ea typeface="微软雅黑" pitchFamily="34" charset="-122"/>
                  <a:cs typeface="Lato"/>
                  <a:sym typeface="Lato"/>
                </a:rPr>
                <a:t>您的内容输入您的内容内容输入您的内容</a:t>
              </a:r>
              <a:r>
                <a:rPr lang="en-US" altLang="zh-CN" sz="1700" dirty="0">
                  <a:solidFill>
                    <a:schemeClr val="tx2"/>
                  </a:solidFill>
                  <a:latin typeface="微软雅黑" pitchFamily="34" charset="-122"/>
                  <a:ea typeface="微软雅黑" pitchFamily="34" charset="-122"/>
                  <a:cs typeface="Lato"/>
                  <a:sym typeface="Lato"/>
                </a:rPr>
                <a:t>.</a:t>
              </a:r>
              <a:r>
                <a:rPr lang="zh-CN" altLang="en-US" sz="1700" dirty="0">
                  <a:solidFill>
                    <a:schemeClr val="tx2"/>
                  </a:solidFill>
                  <a:latin typeface="微软雅黑" pitchFamily="34" charset="-122"/>
                  <a:ea typeface="微软雅黑" pitchFamily="34" charset="-122"/>
                  <a:cs typeface="Lato"/>
                  <a:sym typeface="Lato"/>
                </a:rPr>
                <a:t>输入您的内容输入您的内容输入您的输入您的内容</a:t>
              </a:r>
              <a:endParaRPr lang="zh-CN" altLang="en-US" sz="1700" dirty="0">
                <a:solidFill>
                  <a:schemeClr val="tx2"/>
                </a:solidFill>
              </a:endParaRPr>
            </a:p>
          </p:txBody>
        </p:sp>
      </p:grpSp>
    </p:spTree>
    <p:extLst>
      <p:ext uri="{BB962C8B-B14F-4D97-AF65-F5344CB8AC3E}">
        <p14:creationId xmlns:p14="http://schemas.microsoft.com/office/powerpoint/2010/main" val="116858446"/>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42" presetClass="entr" presetSubtype="0" fill="hold" nodeType="withEffect">
                                  <p:stCondLst>
                                    <p:cond delay="2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7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10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125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par>
                                <p:cTn id="36" presetID="2" presetClass="entr" presetSubtype="2" fill="hold" nodeType="withEffect">
                                  <p:stCondLst>
                                    <p:cond delay="220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1+#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ouliqiang\Desktop\318750-141222111S910.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23381"/>
          <a:stretch/>
        </p:blipFill>
        <p:spPr bwMode="auto">
          <a:xfrm>
            <a:off x="-395609" y="3969561"/>
            <a:ext cx="12301923" cy="5390910"/>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normAutofit fontScale="90000"/>
          </a:bodyPr>
          <a:lstStyle/>
          <a:p>
            <a:r>
              <a:rPr lang="zh-CN" altLang="en-US" dirty="0"/>
              <a:t>团队介绍</a:t>
            </a:r>
          </a:p>
        </p:txBody>
      </p:sp>
      <p:sp>
        <p:nvSpPr>
          <p:cNvPr id="3" name="TextBox 2"/>
          <p:cNvSpPr txBox="1"/>
          <p:nvPr/>
        </p:nvSpPr>
        <p:spPr>
          <a:xfrm>
            <a:off x="11594548" y="3372868"/>
            <a:ext cx="4355660" cy="5306389"/>
          </a:xfrm>
          <a:prstGeom prst="rect">
            <a:avLst/>
          </a:prstGeom>
          <a:noFill/>
        </p:spPr>
        <p:txBody>
          <a:bodyPr wrap="square" lIns="0" tIns="0" rIns="0" bIns="0" rtlCol="0">
            <a:spAutoFit/>
          </a:bodyPr>
          <a:lstStyle/>
          <a:p>
            <a:pPr algn="just">
              <a:lnSpc>
                <a:spcPts val="2575"/>
              </a:lnSpc>
            </a:pPr>
            <a:r>
              <a:rPr lang="zh-CN" altLang="en-US" dirty="0">
                <a:latin typeface="微软雅黑" pitchFamily="34" charset="-122"/>
                <a:ea typeface="微软雅黑" pitchFamily="34" charset="-122"/>
              </a:rPr>
              <a:t>团队是指拥有共同目标，并且具有不同能力的一小群人有意识的协调行为或力的系统，这群人就如同人的五官一样，共同协作维持一个人的生存，缺一不可。</a:t>
            </a:r>
            <a:endParaRPr lang="en-US" altLang="zh-CN" dirty="0">
              <a:latin typeface="微软雅黑" pitchFamily="34" charset="-122"/>
              <a:ea typeface="微软雅黑" pitchFamily="34" charset="-122"/>
            </a:endParaRPr>
          </a:p>
          <a:p>
            <a:pPr algn="just">
              <a:lnSpc>
                <a:spcPts val="2575"/>
              </a:lnSpc>
            </a:pPr>
            <a:endParaRPr lang="en-US" altLang="zh-CN" dirty="0">
              <a:latin typeface="微软雅黑" pitchFamily="34" charset="-122"/>
              <a:ea typeface="微软雅黑" pitchFamily="34" charset="-122"/>
            </a:endParaRPr>
          </a:p>
          <a:p>
            <a:pPr algn="just">
              <a:lnSpc>
                <a:spcPts val="2575"/>
              </a:lnSpc>
            </a:pPr>
            <a:r>
              <a:rPr lang="zh-CN" altLang="en-US" dirty="0">
                <a:latin typeface="微软雅黑" pitchFamily="34" charset="-122"/>
                <a:ea typeface="微软雅黑" pitchFamily="34" charset="-122"/>
              </a:rPr>
              <a:t>我们是一支专业的团队。我们的成员拥有多年的信息安全专业技术背景，来自国内知名安全公司的一线骨干。</a:t>
            </a:r>
          </a:p>
          <a:p>
            <a:pPr algn="just">
              <a:lnSpc>
                <a:spcPts val="2575"/>
              </a:lnSpc>
            </a:pPr>
            <a:endParaRPr lang="en-US" altLang="zh-CN" dirty="0">
              <a:latin typeface="微软雅黑" pitchFamily="34" charset="-122"/>
              <a:ea typeface="微软雅黑" pitchFamily="34" charset="-122"/>
            </a:endParaRPr>
          </a:p>
          <a:p>
            <a:pPr algn="just">
              <a:lnSpc>
                <a:spcPts val="2575"/>
              </a:lnSpc>
            </a:pPr>
            <a:r>
              <a:rPr lang="zh-CN" altLang="en-US" dirty="0">
                <a:latin typeface="微软雅黑" pitchFamily="34" charset="-122"/>
                <a:ea typeface="微软雅黑" pitchFamily="34" charset="-122"/>
              </a:rPr>
              <a:t>我们是一支年轻的团队。我们的平均年龄仅有</a:t>
            </a:r>
            <a:r>
              <a:rPr lang="en-US" altLang="zh-CN" dirty="0">
                <a:latin typeface="微软雅黑" pitchFamily="34" charset="-122"/>
                <a:ea typeface="微软雅黑" pitchFamily="34" charset="-122"/>
              </a:rPr>
              <a:t>26</a:t>
            </a:r>
            <a:r>
              <a:rPr lang="zh-CN" altLang="en-US" dirty="0">
                <a:latin typeface="微软雅黑" pitchFamily="34" charset="-122"/>
                <a:ea typeface="微软雅黑" pitchFamily="34" charset="-122"/>
              </a:rPr>
              <a:t>岁，充满了朝气和创新精神。</a:t>
            </a:r>
          </a:p>
          <a:p>
            <a:pPr algn="just">
              <a:lnSpc>
                <a:spcPts val="2575"/>
              </a:lnSpc>
            </a:pPr>
            <a:endParaRPr lang="en-US" altLang="zh-CN" dirty="0">
              <a:latin typeface="微软雅黑" pitchFamily="34" charset="-122"/>
              <a:ea typeface="微软雅黑" pitchFamily="34" charset="-122"/>
            </a:endParaRPr>
          </a:p>
          <a:p>
            <a:pPr algn="just">
              <a:lnSpc>
                <a:spcPts val="2575"/>
              </a:lnSpc>
            </a:pPr>
            <a:r>
              <a:rPr lang="zh-CN" altLang="en-US" dirty="0">
                <a:latin typeface="微软雅黑" pitchFamily="34" charset="-122"/>
                <a:ea typeface="微软雅黑" pitchFamily="34" charset="-122"/>
              </a:rPr>
              <a:t>我们是一支专注的团队。我们坚信，安全的品牌源自客户的信任。只有专注，才能做好安全。</a:t>
            </a:r>
          </a:p>
          <a:p>
            <a:pPr algn="just">
              <a:lnSpc>
                <a:spcPts val="2575"/>
              </a:lnSpc>
            </a:pPr>
            <a:endParaRPr lang="en-US" altLang="zh-CN" dirty="0">
              <a:latin typeface="微软雅黑" pitchFamily="34" charset="-122"/>
              <a:ea typeface="微软雅黑" pitchFamily="34" charset="-122"/>
            </a:endParaRPr>
          </a:p>
        </p:txBody>
      </p:sp>
      <p:grpSp>
        <p:nvGrpSpPr>
          <p:cNvPr id="5" name="组合 4"/>
          <p:cNvGrpSpPr/>
          <p:nvPr/>
        </p:nvGrpSpPr>
        <p:grpSpPr>
          <a:xfrm>
            <a:off x="644338" y="2788749"/>
            <a:ext cx="1358382" cy="1335898"/>
            <a:chOff x="2341107" y="1055984"/>
            <a:chExt cx="988604" cy="988604"/>
          </a:xfrm>
        </p:grpSpPr>
        <p:sp>
          <p:nvSpPr>
            <p:cNvPr id="6" name="椭圆 5"/>
            <p:cNvSpPr/>
            <p:nvPr/>
          </p:nvSpPr>
          <p:spPr>
            <a:xfrm>
              <a:off x="2341107" y="1055984"/>
              <a:ext cx="988604" cy="9886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 name="TextBox 33"/>
            <p:cNvSpPr>
              <a:spLocks noChangeArrowheads="1"/>
            </p:cNvSpPr>
            <p:nvPr/>
          </p:nvSpPr>
          <p:spPr bwMode="auto">
            <a:xfrm>
              <a:off x="2411812" y="1334843"/>
              <a:ext cx="847194" cy="45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4000" b="1" dirty="0">
                  <a:solidFill>
                    <a:schemeClr val="bg1"/>
                  </a:solidFill>
                  <a:latin typeface="微软雅黑" pitchFamily="34" charset="-122"/>
                  <a:ea typeface="微软雅黑" pitchFamily="34" charset="-122"/>
                </a:rPr>
                <a:t>专业</a:t>
              </a:r>
            </a:p>
          </p:txBody>
        </p:sp>
      </p:grpSp>
      <p:grpSp>
        <p:nvGrpSpPr>
          <p:cNvPr id="9" name="组合 8"/>
          <p:cNvGrpSpPr/>
          <p:nvPr/>
        </p:nvGrpSpPr>
        <p:grpSpPr>
          <a:xfrm>
            <a:off x="2652461" y="2284455"/>
            <a:ext cx="1816604" cy="1786535"/>
            <a:chOff x="3498082" y="1055984"/>
            <a:chExt cx="988604" cy="988604"/>
          </a:xfrm>
        </p:grpSpPr>
        <p:sp>
          <p:nvSpPr>
            <p:cNvPr id="10" name="椭圆 9"/>
            <p:cNvSpPr/>
            <p:nvPr/>
          </p:nvSpPr>
          <p:spPr>
            <a:xfrm>
              <a:off x="3498082" y="1055984"/>
              <a:ext cx="988604" cy="9886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1" name="TextBox 33"/>
            <p:cNvSpPr>
              <a:spLocks noChangeArrowheads="1"/>
            </p:cNvSpPr>
            <p:nvPr/>
          </p:nvSpPr>
          <p:spPr bwMode="auto">
            <a:xfrm>
              <a:off x="3602318" y="1334843"/>
              <a:ext cx="780133" cy="458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4400" b="1" dirty="0">
                  <a:solidFill>
                    <a:schemeClr val="bg1"/>
                  </a:solidFill>
                  <a:latin typeface="微软雅黑" pitchFamily="34" charset="-122"/>
                  <a:ea typeface="微软雅黑" pitchFamily="34" charset="-122"/>
                </a:rPr>
                <a:t>年轻</a:t>
              </a:r>
            </a:p>
          </p:txBody>
        </p:sp>
      </p:grpSp>
      <p:grpSp>
        <p:nvGrpSpPr>
          <p:cNvPr id="14" name="组合 13"/>
          <p:cNvGrpSpPr/>
          <p:nvPr/>
        </p:nvGrpSpPr>
        <p:grpSpPr>
          <a:xfrm>
            <a:off x="6979573" y="3032017"/>
            <a:ext cx="1584176" cy="1557955"/>
            <a:chOff x="4655057" y="1055984"/>
            <a:chExt cx="988604" cy="988604"/>
          </a:xfrm>
        </p:grpSpPr>
        <p:sp>
          <p:nvSpPr>
            <p:cNvPr id="15" name="椭圆 14"/>
            <p:cNvSpPr/>
            <p:nvPr/>
          </p:nvSpPr>
          <p:spPr>
            <a:xfrm>
              <a:off x="4655057" y="1055984"/>
              <a:ext cx="988604" cy="98860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6" name="TextBox 33"/>
            <p:cNvSpPr>
              <a:spLocks noChangeArrowheads="1"/>
            </p:cNvSpPr>
            <p:nvPr/>
          </p:nvSpPr>
          <p:spPr bwMode="auto">
            <a:xfrm>
              <a:off x="4741647" y="1396398"/>
              <a:ext cx="815425" cy="318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b="1" dirty="0">
                  <a:solidFill>
                    <a:schemeClr val="bg1"/>
                  </a:solidFill>
                  <a:latin typeface="微软雅黑" pitchFamily="34" charset="-122"/>
                  <a:ea typeface="微软雅黑" pitchFamily="34" charset="-122"/>
                </a:rPr>
                <a:t>有梦想</a:t>
              </a:r>
            </a:p>
          </p:txBody>
        </p:sp>
      </p:grpSp>
      <p:grpSp>
        <p:nvGrpSpPr>
          <p:cNvPr id="19" name="组合 18"/>
          <p:cNvGrpSpPr/>
          <p:nvPr/>
        </p:nvGrpSpPr>
        <p:grpSpPr>
          <a:xfrm>
            <a:off x="9050601" y="3100263"/>
            <a:ext cx="1358382" cy="1335898"/>
            <a:chOff x="5812031" y="1055984"/>
            <a:chExt cx="988604" cy="988604"/>
          </a:xfrm>
        </p:grpSpPr>
        <p:sp>
          <p:nvSpPr>
            <p:cNvPr id="20" name="椭圆 19"/>
            <p:cNvSpPr/>
            <p:nvPr/>
          </p:nvSpPr>
          <p:spPr>
            <a:xfrm>
              <a:off x="5812031" y="1055984"/>
              <a:ext cx="988604" cy="9886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1" name="TextBox 33"/>
            <p:cNvSpPr>
              <a:spLocks noChangeArrowheads="1"/>
            </p:cNvSpPr>
            <p:nvPr/>
          </p:nvSpPr>
          <p:spPr bwMode="auto">
            <a:xfrm>
              <a:off x="6013961" y="1242510"/>
              <a:ext cx="584745" cy="63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方正兰亭特黑_GBK" pitchFamily="2" charset="-122"/>
                  <a:ea typeface="方正兰亭特黑_GBK" pitchFamily="2" charset="-122"/>
                </a:rPr>
                <a:t>行动力强</a:t>
              </a:r>
            </a:p>
          </p:txBody>
        </p:sp>
      </p:grpSp>
      <p:grpSp>
        <p:nvGrpSpPr>
          <p:cNvPr id="26" name="组合 25"/>
          <p:cNvGrpSpPr/>
          <p:nvPr/>
        </p:nvGrpSpPr>
        <p:grpSpPr>
          <a:xfrm>
            <a:off x="4847050" y="1391187"/>
            <a:ext cx="1816604" cy="1786535"/>
            <a:chOff x="3498082" y="1055984"/>
            <a:chExt cx="988604" cy="988604"/>
          </a:xfrm>
        </p:grpSpPr>
        <p:sp>
          <p:nvSpPr>
            <p:cNvPr id="27" name="椭圆 26"/>
            <p:cNvSpPr/>
            <p:nvPr/>
          </p:nvSpPr>
          <p:spPr>
            <a:xfrm>
              <a:off x="3498082" y="1055984"/>
              <a:ext cx="988604" cy="98860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8" name="TextBox 33"/>
            <p:cNvSpPr>
              <a:spLocks noChangeArrowheads="1"/>
            </p:cNvSpPr>
            <p:nvPr/>
          </p:nvSpPr>
          <p:spPr bwMode="auto">
            <a:xfrm>
              <a:off x="3602318" y="1334843"/>
              <a:ext cx="780133" cy="342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4400" b="1" dirty="0">
                  <a:solidFill>
                    <a:schemeClr val="bg1"/>
                  </a:solidFill>
                  <a:latin typeface="微软雅黑" pitchFamily="34" charset="-122"/>
                  <a:ea typeface="微软雅黑" pitchFamily="34" charset="-122"/>
                </a:rPr>
                <a:t>扎实</a:t>
              </a:r>
            </a:p>
          </p:txBody>
        </p:sp>
      </p:grpSp>
      <p:sp>
        <p:nvSpPr>
          <p:cNvPr id="29" name="TextBox 28"/>
          <p:cNvSpPr txBox="1"/>
          <p:nvPr/>
        </p:nvSpPr>
        <p:spPr>
          <a:xfrm>
            <a:off x="11594547" y="2284454"/>
            <a:ext cx="2393853" cy="359907"/>
          </a:xfrm>
          <a:prstGeom prst="rect">
            <a:avLst/>
          </a:prstGeom>
          <a:noFill/>
        </p:spPr>
        <p:txBody>
          <a:bodyPr wrap="square" lIns="0" tIns="0" rIns="0" bIns="0" rtlCol="0">
            <a:spAutoFit/>
          </a:bodyPr>
          <a:lstStyle/>
          <a:p>
            <a:pPr algn="just">
              <a:lnSpc>
                <a:spcPts val="2575"/>
              </a:lnSpc>
            </a:pPr>
            <a:r>
              <a:rPr lang="zh-CN" altLang="en-US" sz="3600" b="1" dirty="0">
                <a:solidFill>
                  <a:schemeClr val="tx1">
                    <a:lumMod val="75000"/>
                    <a:lumOff val="25000"/>
                  </a:schemeClr>
                </a:solidFill>
                <a:latin typeface="微软雅黑" pitchFamily="34" charset="-122"/>
                <a:ea typeface="微软雅黑" pitchFamily="34" charset="-122"/>
              </a:rPr>
              <a:t>团队介绍</a:t>
            </a:r>
          </a:p>
        </p:txBody>
      </p:sp>
      <p:sp>
        <p:nvSpPr>
          <p:cNvPr id="22" name="矩形 21"/>
          <p:cNvSpPr/>
          <p:nvPr/>
        </p:nvSpPr>
        <p:spPr>
          <a:xfrm>
            <a:off x="35569" y="9207041"/>
            <a:ext cx="16922750" cy="1959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68213" tIns="84107" rIns="168213" bIns="84107" rtlCol="0" anchor="ctr"/>
          <a:lstStyle/>
          <a:p>
            <a:pPr algn="ctr"/>
            <a:endParaRPr lang="zh-CN" altLang="en-US"/>
          </a:p>
        </p:txBody>
      </p:sp>
      <p:sp>
        <p:nvSpPr>
          <p:cNvPr id="23" name="Freeform 26"/>
          <p:cNvSpPr>
            <a:spLocks noEditPoints="1"/>
          </p:cNvSpPr>
          <p:nvPr/>
        </p:nvSpPr>
        <p:spPr bwMode="auto">
          <a:xfrm>
            <a:off x="323488" y="216248"/>
            <a:ext cx="641700" cy="438682"/>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8761852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anim calcmode="lin" valueType="num">
                                      <p:cBhvr>
                                        <p:cTn id="8" dur="1000" fill="hold"/>
                                        <p:tgtEl>
                                          <p:spTgt spid="5122"/>
                                        </p:tgtEl>
                                        <p:attrNameLst>
                                          <p:attrName>ppt_x</p:attrName>
                                        </p:attrNameLst>
                                      </p:cBhvr>
                                      <p:tavLst>
                                        <p:tav tm="0">
                                          <p:val>
                                            <p:strVal val="#ppt_x"/>
                                          </p:val>
                                        </p:tav>
                                        <p:tav tm="100000">
                                          <p:val>
                                            <p:strVal val="#ppt_x"/>
                                          </p:val>
                                        </p:tav>
                                      </p:tavLst>
                                    </p:anim>
                                    <p:anim calcmode="lin" valueType="num">
                                      <p:cBhvr>
                                        <p:cTn id="9" dur="1000" fill="hold"/>
                                        <p:tgtEl>
                                          <p:spTgt spid="5122"/>
                                        </p:tgtEl>
                                        <p:attrNameLst>
                                          <p:attrName>ppt_y</p:attrName>
                                        </p:attrNameLst>
                                      </p:cBhvr>
                                      <p:tavLst>
                                        <p:tav tm="0">
                                          <p:val>
                                            <p:strVal val="#ppt_y+.1"/>
                                          </p:val>
                                        </p:tav>
                                        <p:tav tm="100000">
                                          <p:val>
                                            <p:strVal val="#ppt_y"/>
                                          </p:val>
                                        </p:tav>
                                      </p:tavLst>
                                    </p:anim>
                                  </p:childTnLst>
                                </p:cTn>
                              </p:par>
                              <p:par>
                                <p:cTn id="10" presetID="52" presetClass="entr" presetSubtype="0" fill="hold" nodeType="withEffect">
                                  <p:stCondLst>
                                    <p:cond delay="1000"/>
                                  </p:stCondLst>
                                  <p:childTnLst>
                                    <p:set>
                                      <p:cBhvr>
                                        <p:cTn id="11" dur="1" fill="hold">
                                          <p:stCondLst>
                                            <p:cond delay="0"/>
                                          </p:stCondLst>
                                        </p:cTn>
                                        <p:tgtEl>
                                          <p:spTgt spid="5"/>
                                        </p:tgtEl>
                                        <p:attrNameLst>
                                          <p:attrName>style.visibility</p:attrName>
                                        </p:attrNameLst>
                                      </p:cBhvr>
                                      <p:to>
                                        <p:strVal val="visible"/>
                                      </p:to>
                                    </p:set>
                                    <p:animScale>
                                      <p:cBhvr>
                                        <p:cTn id="12"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500" decel="50000" fill="hold">
                                          <p:stCondLst>
                                            <p:cond delay="0"/>
                                          </p:stCondLst>
                                        </p:cTn>
                                        <p:tgtEl>
                                          <p:spTgt spid="5"/>
                                        </p:tgtEl>
                                        <p:attrNameLst>
                                          <p:attrName>ppt_x</p:attrName>
                                          <p:attrName>ppt_y</p:attrName>
                                        </p:attrNameLst>
                                      </p:cBhvr>
                                    </p:animMotion>
                                    <p:animEffect transition="in" filter="fade">
                                      <p:cBhvr>
                                        <p:cTn id="14" dur="500"/>
                                        <p:tgtEl>
                                          <p:spTgt spid="5"/>
                                        </p:tgtEl>
                                      </p:cBhvr>
                                    </p:animEffect>
                                  </p:childTnLst>
                                </p:cTn>
                              </p:par>
                              <p:par>
                                <p:cTn id="15" presetID="52" presetClass="entr" presetSubtype="0" fill="hold" nodeType="withEffect">
                                  <p:stCondLst>
                                    <p:cond delay="2000"/>
                                  </p:stCondLst>
                                  <p:childTnLst>
                                    <p:set>
                                      <p:cBhvr>
                                        <p:cTn id="16" dur="1" fill="hold">
                                          <p:stCondLst>
                                            <p:cond delay="0"/>
                                          </p:stCondLst>
                                        </p:cTn>
                                        <p:tgtEl>
                                          <p:spTgt spid="9"/>
                                        </p:tgtEl>
                                        <p:attrNameLst>
                                          <p:attrName>style.visibility</p:attrName>
                                        </p:attrNameLst>
                                      </p:cBhvr>
                                      <p:to>
                                        <p:strVal val="visible"/>
                                      </p:to>
                                    </p:set>
                                    <p:animScale>
                                      <p:cBhvr>
                                        <p:cTn id="17" dur="5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9"/>
                                        </p:tgtEl>
                                        <p:attrNameLst>
                                          <p:attrName>ppt_x</p:attrName>
                                          <p:attrName>ppt_y</p:attrName>
                                        </p:attrNameLst>
                                      </p:cBhvr>
                                    </p:animMotion>
                                    <p:animEffect transition="in" filter="fade">
                                      <p:cBhvr>
                                        <p:cTn id="19" dur="500"/>
                                        <p:tgtEl>
                                          <p:spTgt spid="9"/>
                                        </p:tgtEl>
                                      </p:cBhvr>
                                    </p:animEffect>
                                  </p:childTnLst>
                                </p:cTn>
                              </p:par>
                              <p:par>
                                <p:cTn id="20" presetID="52" presetClass="entr" presetSubtype="0" fill="hold" nodeType="withEffect">
                                  <p:stCondLst>
                                    <p:cond delay="1700"/>
                                  </p:stCondLst>
                                  <p:childTnLst>
                                    <p:set>
                                      <p:cBhvr>
                                        <p:cTn id="21" dur="1" fill="hold">
                                          <p:stCondLst>
                                            <p:cond delay="0"/>
                                          </p:stCondLst>
                                        </p:cTn>
                                        <p:tgtEl>
                                          <p:spTgt spid="14"/>
                                        </p:tgtEl>
                                        <p:attrNameLst>
                                          <p:attrName>style.visibility</p:attrName>
                                        </p:attrNameLst>
                                      </p:cBhvr>
                                      <p:to>
                                        <p:strVal val="visible"/>
                                      </p:to>
                                    </p:set>
                                    <p:animScale>
                                      <p:cBhvr>
                                        <p:cTn id="22"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14"/>
                                        </p:tgtEl>
                                        <p:attrNameLst>
                                          <p:attrName>ppt_x</p:attrName>
                                          <p:attrName>ppt_y</p:attrName>
                                        </p:attrNameLst>
                                      </p:cBhvr>
                                    </p:animMotion>
                                    <p:animEffect transition="in" filter="fade">
                                      <p:cBhvr>
                                        <p:cTn id="24" dur="500"/>
                                        <p:tgtEl>
                                          <p:spTgt spid="14"/>
                                        </p:tgtEl>
                                      </p:cBhvr>
                                    </p:animEffect>
                                  </p:childTnLst>
                                </p:cTn>
                              </p:par>
                              <p:par>
                                <p:cTn id="25" presetID="52" presetClass="entr" presetSubtype="0" fill="hold" nodeType="withEffect">
                                  <p:stCondLst>
                                    <p:cond delay="1500"/>
                                  </p:stCondLst>
                                  <p:childTnLst>
                                    <p:set>
                                      <p:cBhvr>
                                        <p:cTn id="26" dur="1" fill="hold">
                                          <p:stCondLst>
                                            <p:cond delay="0"/>
                                          </p:stCondLst>
                                        </p:cTn>
                                        <p:tgtEl>
                                          <p:spTgt spid="19"/>
                                        </p:tgtEl>
                                        <p:attrNameLst>
                                          <p:attrName>style.visibility</p:attrName>
                                        </p:attrNameLst>
                                      </p:cBhvr>
                                      <p:to>
                                        <p:strVal val="visible"/>
                                      </p:to>
                                    </p:set>
                                    <p:animScale>
                                      <p:cBhvr>
                                        <p:cTn id="27" dur="5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500" decel="50000" fill="hold">
                                          <p:stCondLst>
                                            <p:cond delay="0"/>
                                          </p:stCondLst>
                                        </p:cTn>
                                        <p:tgtEl>
                                          <p:spTgt spid="19"/>
                                        </p:tgtEl>
                                        <p:attrNameLst>
                                          <p:attrName>ppt_x</p:attrName>
                                          <p:attrName>ppt_y</p:attrName>
                                        </p:attrNameLst>
                                      </p:cBhvr>
                                    </p:animMotion>
                                    <p:animEffect transition="in" filter="fade">
                                      <p:cBhvr>
                                        <p:cTn id="29" dur="500"/>
                                        <p:tgtEl>
                                          <p:spTgt spid="19"/>
                                        </p:tgtEl>
                                      </p:cBhvr>
                                    </p:animEffect>
                                  </p:childTnLst>
                                </p:cTn>
                              </p:par>
                              <p:par>
                                <p:cTn id="30" presetID="52" presetClass="entr" presetSubtype="0" fill="hold" nodeType="withEffect">
                                  <p:stCondLst>
                                    <p:cond delay="1800"/>
                                  </p:stCondLst>
                                  <p:childTnLst>
                                    <p:set>
                                      <p:cBhvr>
                                        <p:cTn id="31" dur="1" fill="hold">
                                          <p:stCondLst>
                                            <p:cond delay="0"/>
                                          </p:stCondLst>
                                        </p:cTn>
                                        <p:tgtEl>
                                          <p:spTgt spid="26"/>
                                        </p:tgtEl>
                                        <p:attrNameLst>
                                          <p:attrName>style.visibility</p:attrName>
                                        </p:attrNameLst>
                                      </p:cBhvr>
                                      <p:to>
                                        <p:strVal val="visible"/>
                                      </p:to>
                                    </p:set>
                                    <p:animScale>
                                      <p:cBhvr>
                                        <p:cTn id="32" dur="6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600" decel="50000" fill="hold">
                                          <p:stCondLst>
                                            <p:cond delay="0"/>
                                          </p:stCondLst>
                                        </p:cTn>
                                        <p:tgtEl>
                                          <p:spTgt spid="26"/>
                                        </p:tgtEl>
                                        <p:attrNameLst>
                                          <p:attrName>ppt_x</p:attrName>
                                          <p:attrName>ppt_y</p:attrName>
                                        </p:attrNameLst>
                                      </p:cBhvr>
                                    </p:animMotion>
                                    <p:animEffect transition="in" filter="fade">
                                      <p:cBhvr>
                                        <p:cTn id="34" dur="600"/>
                                        <p:tgtEl>
                                          <p:spTgt spid="26"/>
                                        </p:tgtEl>
                                      </p:cBhvr>
                                    </p:animEffect>
                                  </p:childTnLst>
                                </p:cTn>
                              </p:par>
                              <p:par>
                                <p:cTn id="35" presetID="2" presetClass="entr" presetSubtype="2" fill="hold" grpId="0" nodeType="withEffect">
                                  <p:stCondLst>
                                    <p:cond delay="250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250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additive="base">
                                        <p:cTn id="41"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
                                            <p:txEl>
                                              <p:pRg st="2" end="2"/>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2500"/>
                                  </p:stCondLst>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additive="base">
                                        <p:cTn id="45"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3">
                                            <p:txEl>
                                              <p:pRg st="4" end="4"/>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2250"/>
                                  </p:stCondLst>
                                  <p:childTnLst>
                                    <p:set>
                                      <p:cBhvr>
                                        <p:cTn id="52" dur="1" fill="hold">
                                          <p:stCondLst>
                                            <p:cond delay="0"/>
                                          </p:stCondLst>
                                        </p:cTn>
                                        <p:tgtEl>
                                          <p:spTgt spid="29">
                                            <p:txEl>
                                              <p:pRg st="0" end="0"/>
                                            </p:txEl>
                                          </p:spTgt>
                                        </p:tgtEl>
                                        <p:attrNameLst>
                                          <p:attrName>style.visibility</p:attrName>
                                        </p:attrNameLst>
                                      </p:cBhvr>
                                      <p:to>
                                        <p:strVal val="visible"/>
                                      </p:to>
                                    </p:set>
                                    <p:anim calcmode="lin" valueType="num">
                                      <p:cBhvr additive="base">
                                        <p:cTn id="53"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9"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备用图表</a:t>
            </a:r>
          </a:p>
        </p:txBody>
      </p:sp>
      <p:sp>
        <p:nvSpPr>
          <p:cNvPr id="3" name="TextBox 2"/>
          <p:cNvSpPr txBox="1"/>
          <p:nvPr/>
        </p:nvSpPr>
        <p:spPr>
          <a:xfrm>
            <a:off x="5076825" y="1296368"/>
            <a:ext cx="7165727" cy="1050722"/>
          </a:xfrm>
          <a:prstGeom prst="rect">
            <a:avLst/>
          </a:prstGeom>
          <a:noFill/>
        </p:spPr>
        <p:txBody>
          <a:bodyPr lIns="126160" tIns="63080" rIns="126160" bIns="63080">
            <a:spAutoFit/>
          </a:bodyPr>
          <a:lstStyle/>
          <a:p>
            <a:pPr algn="ctr" eaLnBrk="1" fontAlgn="auto" hangingPunct="1">
              <a:spcBef>
                <a:spcPts val="0"/>
              </a:spcBef>
              <a:spcAft>
                <a:spcPts val="0"/>
              </a:spcAft>
              <a:defRPr/>
            </a:pPr>
            <a:r>
              <a:rPr lang="zh-CN" altLang="en-US" sz="6000" dirty="0">
                <a:solidFill>
                  <a:schemeClr val="tx1">
                    <a:lumMod val="75000"/>
                    <a:lumOff val="25000"/>
                  </a:schemeClr>
                </a:solidFill>
                <a:latin typeface="微软雅黑" pitchFamily="34" charset="-122"/>
                <a:ea typeface="微软雅黑" pitchFamily="34" charset="-122"/>
              </a:rPr>
              <a:t>备用图表</a:t>
            </a:r>
            <a:endParaRPr lang="id-ID" sz="6000" dirty="0">
              <a:solidFill>
                <a:schemeClr val="tx1">
                  <a:lumMod val="75000"/>
                  <a:lumOff val="25000"/>
                </a:schemeClr>
              </a:solidFill>
              <a:latin typeface="微软雅黑" pitchFamily="34" charset="-122"/>
              <a:ea typeface="微软雅黑" pitchFamily="34" charset="-122"/>
            </a:endParaRPr>
          </a:p>
        </p:txBody>
      </p:sp>
      <p:sp>
        <p:nvSpPr>
          <p:cNvPr id="4" name="Title 1"/>
          <p:cNvSpPr txBox="1">
            <a:spLocks/>
          </p:cNvSpPr>
          <p:nvPr/>
        </p:nvSpPr>
        <p:spPr>
          <a:xfrm>
            <a:off x="5667799" y="2302241"/>
            <a:ext cx="5983778" cy="496246"/>
          </a:xfrm>
          <a:prstGeom prst="rect">
            <a:avLst/>
          </a:prstGeom>
        </p:spPr>
        <p:txBody>
          <a:bodyPr lIns="126160" tIns="63080" rIns="126160" bIns="6308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800" dirty="0">
                <a:solidFill>
                  <a:schemeClr val="tx1">
                    <a:lumMod val="50000"/>
                    <a:lumOff val="50000"/>
                  </a:schemeClr>
                </a:solidFill>
                <a:latin typeface="+mn-lt"/>
                <a:ea typeface="Roboto" panose="02000000000000000000" pitchFamily="2" charset="0"/>
              </a:rPr>
              <a:t>Put a relevant subtitle in this line</a:t>
            </a:r>
          </a:p>
        </p:txBody>
      </p:sp>
      <p:grpSp>
        <p:nvGrpSpPr>
          <p:cNvPr id="5" name="组合 4"/>
          <p:cNvGrpSpPr/>
          <p:nvPr/>
        </p:nvGrpSpPr>
        <p:grpSpPr>
          <a:xfrm>
            <a:off x="2721691" y="3071753"/>
            <a:ext cx="10971421" cy="3971480"/>
            <a:chOff x="3888853" y="3288642"/>
            <a:chExt cx="15676375" cy="5687649"/>
          </a:xfrm>
        </p:grpSpPr>
        <p:grpSp>
          <p:nvGrpSpPr>
            <p:cNvPr id="6" name="Group 24"/>
            <p:cNvGrpSpPr/>
            <p:nvPr/>
          </p:nvGrpSpPr>
          <p:grpSpPr>
            <a:xfrm>
              <a:off x="3888853" y="5825875"/>
              <a:ext cx="4461536" cy="2382282"/>
              <a:chOff x="1706563" y="4518025"/>
              <a:chExt cx="2605088" cy="1390650"/>
            </a:xfrm>
          </p:grpSpPr>
          <p:sp>
            <p:nvSpPr>
              <p:cNvPr id="28" name="Freeform 5"/>
              <p:cNvSpPr>
                <a:spLocks/>
              </p:cNvSpPr>
              <p:nvPr/>
            </p:nvSpPr>
            <p:spPr bwMode="auto">
              <a:xfrm>
                <a:off x="1706563" y="4518025"/>
                <a:ext cx="1303338" cy="1390650"/>
              </a:xfrm>
              <a:custGeom>
                <a:avLst/>
                <a:gdLst>
                  <a:gd name="T0" fmla="*/ 333 w 347"/>
                  <a:gd name="T1" fmla="*/ 29 h 370"/>
                  <a:gd name="T2" fmla="*/ 0 w 347"/>
                  <a:gd name="T3" fmla="*/ 370 h 370"/>
                  <a:gd name="T4" fmla="*/ 347 w 347"/>
                  <a:gd name="T5" fmla="*/ 370 h 370"/>
                  <a:gd name="T6" fmla="*/ 347 w 347"/>
                  <a:gd name="T7" fmla="*/ 0 h 370"/>
                  <a:gd name="T8" fmla="*/ 333 w 347"/>
                  <a:gd name="T9" fmla="*/ 29 h 370"/>
                </a:gdLst>
                <a:ahLst/>
                <a:cxnLst>
                  <a:cxn ang="0">
                    <a:pos x="T0" y="T1"/>
                  </a:cxn>
                  <a:cxn ang="0">
                    <a:pos x="T2" y="T3"/>
                  </a:cxn>
                  <a:cxn ang="0">
                    <a:pos x="T4" y="T5"/>
                  </a:cxn>
                  <a:cxn ang="0">
                    <a:pos x="T6" y="T7"/>
                  </a:cxn>
                  <a:cxn ang="0">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chemeClr val="accent1">
                  <a:alpha val="75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sp>
            <p:nvSpPr>
              <p:cNvPr id="29" name="Freeform 6"/>
              <p:cNvSpPr>
                <a:spLocks/>
              </p:cNvSpPr>
              <p:nvPr/>
            </p:nvSpPr>
            <p:spPr bwMode="auto">
              <a:xfrm>
                <a:off x="3009901" y="4518025"/>
                <a:ext cx="1301750" cy="1390650"/>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grpSp>
        <p:grpSp>
          <p:nvGrpSpPr>
            <p:cNvPr id="7" name="Group 27"/>
            <p:cNvGrpSpPr/>
            <p:nvPr/>
          </p:nvGrpSpPr>
          <p:grpSpPr>
            <a:xfrm>
              <a:off x="6145447" y="4285015"/>
              <a:ext cx="4469694" cy="3923134"/>
              <a:chOff x="3024188" y="3378200"/>
              <a:chExt cx="2609851" cy="2530475"/>
            </a:xfrm>
          </p:grpSpPr>
          <p:sp>
            <p:nvSpPr>
              <p:cNvPr id="26"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2">
                  <a:alpha val="75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sp>
            <p:nvSpPr>
              <p:cNvPr id="27" name="Freeform 8"/>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grpSp>
        <p:grpSp>
          <p:nvGrpSpPr>
            <p:cNvPr id="8" name="Group 30"/>
            <p:cNvGrpSpPr/>
            <p:nvPr/>
          </p:nvGrpSpPr>
          <p:grpSpPr>
            <a:xfrm>
              <a:off x="8396607" y="4073732"/>
              <a:ext cx="4461536" cy="4134420"/>
              <a:chOff x="4338638" y="2257425"/>
              <a:chExt cx="2605088" cy="3651250"/>
            </a:xfrm>
          </p:grpSpPr>
          <p:sp>
            <p:nvSpPr>
              <p:cNvPr id="24"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3">
                  <a:alpha val="75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sp>
            <p:nvSpPr>
              <p:cNvPr id="25"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grpSp>
        <p:grpSp>
          <p:nvGrpSpPr>
            <p:cNvPr id="9" name="Group 33"/>
            <p:cNvGrpSpPr/>
            <p:nvPr/>
          </p:nvGrpSpPr>
          <p:grpSpPr>
            <a:xfrm>
              <a:off x="10661361" y="4846861"/>
              <a:ext cx="4461536" cy="3361298"/>
              <a:chOff x="5661026" y="3946525"/>
              <a:chExt cx="2605088" cy="1962150"/>
            </a:xfrm>
          </p:grpSpPr>
          <p:sp>
            <p:nvSpPr>
              <p:cNvPr id="22" name="Freeform 11"/>
              <p:cNvSpPr>
                <a:spLocks/>
              </p:cNvSpPr>
              <p:nvPr/>
            </p:nvSpPr>
            <p:spPr bwMode="auto">
              <a:xfrm>
                <a:off x="5661026" y="3946525"/>
                <a:ext cx="1301750" cy="1962150"/>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chemeClr val="accent4">
                  <a:alpha val="75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sp>
            <p:nvSpPr>
              <p:cNvPr id="23" name="Freeform 12"/>
              <p:cNvSpPr>
                <a:spLocks/>
              </p:cNvSpPr>
              <p:nvPr/>
            </p:nvSpPr>
            <p:spPr bwMode="auto">
              <a:xfrm>
                <a:off x="6962776" y="3946525"/>
                <a:ext cx="1303338" cy="1962150"/>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grpSp>
        <p:grpSp>
          <p:nvGrpSpPr>
            <p:cNvPr id="10" name="Group 118"/>
            <p:cNvGrpSpPr/>
            <p:nvPr/>
          </p:nvGrpSpPr>
          <p:grpSpPr>
            <a:xfrm>
              <a:off x="12890767" y="3885877"/>
              <a:ext cx="4469696" cy="4334878"/>
              <a:chOff x="3024188" y="3378200"/>
              <a:chExt cx="2609852" cy="2530475"/>
            </a:xfrm>
          </p:grpSpPr>
          <p:sp>
            <p:nvSpPr>
              <p:cNvPr id="20"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5">
                  <a:alpha val="75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sp>
            <p:nvSpPr>
              <p:cNvPr id="21" name="Freeform 8"/>
              <p:cNvSpPr>
                <a:spLocks/>
              </p:cNvSpPr>
              <p:nvPr/>
            </p:nvSpPr>
            <p:spPr bwMode="auto">
              <a:xfrm>
                <a:off x="4330702"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grpSp>
        <p:grpSp>
          <p:nvGrpSpPr>
            <p:cNvPr id="11" name="Group 122"/>
            <p:cNvGrpSpPr/>
            <p:nvPr/>
          </p:nvGrpSpPr>
          <p:grpSpPr>
            <a:xfrm>
              <a:off x="15103692" y="3288642"/>
              <a:ext cx="4461536" cy="4932504"/>
              <a:chOff x="4338638" y="2257425"/>
              <a:chExt cx="2605088" cy="3651250"/>
            </a:xfrm>
          </p:grpSpPr>
          <p:sp>
            <p:nvSpPr>
              <p:cNvPr id="18"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6">
                  <a:alpha val="75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sp>
            <p:nvSpPr>
              <p:cNvPr id="19"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50000"/>
                      <a:lumOff val="50000"/>
                    </a:schemeClr>
                  </a:solidFill>
                </a:endParaRPr>
              </a:p>
            </p:txBody>
          </p:sp>
        </p:grpSp>
        <p:sp>
          <p:nvSpPr>
            <p:cNvPr id="12" name="TextBox 11"/>
            <p:cNvSpPr txBox="1"/>
            <p:nvPr/>
          </p:nvSpPr>
          <p:spPr>
            <a:xfrm>
              <a:off x="5431670" y="8227027"/>
              <a:ext cx="1310937" cy="749264"/>
            </a:xfrm>
            <a:prstGeom prst="rect">
              <a:avLst/>
            </a:prstGeom>
            <a:noFill/>
          </p:spPr>
          <p:txBody>
            <a:bodyPr wrap="none" lIns="182843" tIns="91422" rIns="182843" bIns="91422" rtlCol="0">
              <a:spAutoFit/>
            </a:bodyPr>
            <a:lstStyle/>
            <a:p>
              <a:pPr algn="ctr"/>
              <a:r>
                <a:rPr lang="id-ID" sz="2200" dirty="0">
                  <a:solidFill>
                    <a:schemeClr val="tx1">
                      <a:lumMod val="50000"/>
                      <a:lumOff val="50000"/>
                    </a:schemeClr>
                  </a:solidFill>
                  <a:latin typeface="Lato Regular"/>
                  <a:cs typeface="Lato Regular"/>
                </a:rPr>
                <a:t>2</a:t>
              </a:r>
              <a:r>
                <a:rPr lang="id-ID" sz="2200">
                  <a:solidFill>
                    <a:schemeClr val="tx1">
                      <a:lumMod val="50000"/>
                      <a:lumOff val="50000"/>
                    </a:schemeClr>
                  </a:solidFill>
                  <a:latin typeface="Lato Regular"/>
                  <a:cs typeface="Lato Regular"/>
                </a:rPr>
                <a:t>0</a:t>
              </a:r>
              <a:r>
                <a:rPr lang="id-ID" sz="2200" dirty="0">
                  <a:solidFill>
                    <a:schemeClr val="tx1">
                      <a:lumMod val="50000"/>
                      <a:lumOff val="50000"/>
                    </a:schemeClr>
                  </a:solidFill>
                  <a:latin typeface="Lato Regular"/>
                  <a:cs typeface="Lato Regular"/>
                </a:rPr>
                <a:t>%</a:t>
              </a:r>
            </a:p>
          </p:txBody>
        </p:sp>
        <p:sp>
          <p:nvSpPr>
            <p:cNvPr id="13" name="TextBox 12"/>
            <p:cNvSpPr txBox="1"/>
            <p:nvPr/>
          </p:nvSpPr>
          <p:spPr>
            <a:xfrm>
              <a:off x="7732515" y="8215339"/>
              <a:ext cx="1310937" cy="749264"/>
            </a:xfrm>
            <a:prstGeom prst="rect">
              <a:avLst/>
            </a:prstGeom>
            <a:noFill/>
          </p:spPr>
          <p:txBody>
            <a:bodyPr wrap="none" lIns="182843" tIns="91422" rIns="182843" bIns="91422" rtlCol="0">
              <a:spAutoFit/>
            </a:bodyPr>
            <a:lstStyle/>
            <a:p>
              <a:pPr algn="ctr"/>
              <a:r>
                <a:rPr lang="id-ID" sz="2200" dirty="0">
                  <a:solidFill>
                    <a:schemeClr val="tx1">
                      <a:lumMod val="50000"/>
                      <a:lumOff val="50000"/>
                    </a:schemeClr>
                  </a:solidFill>
                  <a:latin typeface="Lato Regular"/>
                  <a:cs typeface="Lato Regular"/>
                </a:rPr>
                <a:t>30%</a:t>
              </a:r>
            </a:p>
          </p:txBody>
        </p:sp>
        <p:sp>
          <p:nvSpPr>
            <p:cNvPr id="14" name="TextBox 13"/>
            <p:cNvSpPr txBox="1"/>
            <p:nvPr/>
          </p:nvSpPr>
          <p:spPr>
            <a:xfrm>
              <a:off x="9959857" y="8215339"/>
              <a:ext cx="1310937" cy="749264"/>
            </a:xfrm>
            <a:prstGeom prst="rect">
              <a:avLst/>
            </a:prstGeom>
            <a:noFill/>
          </p:spPr>
          <p:txBody>
            <a:bodyPr wrap="none" lIns="182843" tIns="91422" rIns="182843" bIns="91422" rtlCol="0">
              <a:spAutoFit/>
            </a:bodyPr>
            <a:lstStyle/>
            <a:p>
              <a:pPr algn="ctr"/>
              <a:r>
                <a:rPr lang="id-ID" sz="2200" dirty="0">
                  <a:solidFill>
                    <a:schemeClr val="tx1">
                      <a:lumMod val="50000"/>
                      <a:lumOff val="50000"/>
                    </a:schemeClr>
                  </a:solidFill>
                  <a:latin typeface="Lato Regular"/>
                  <a:cs typeface="Lato Regular"/>
                </a:rPr>
                <a:t>30%</a:t>
              </a:r>
            </a:p>
          </p:txBody>
        </p:sp>
        <p:sp>
          <p:nvSpPr>
            <p:cNvPr id="15" name="TextBox 14"/>
            <p:cNvSpPr txBox="1"/>
            <p:nvPr/>
          </p:nvSpPr>
          <p:spPr>
            <a:xfrm>
              <a:off x="12199096" y="8215339"/>
              <a:ext cx="1310937" cy="749264"/>
            </a:xfrm>
            <a:prstGeom prst="rect">
              <a:avLst/>
            </a:prstGeom>
            <a:noFill/>
          </p:spPr>
          <p:txBody>
            <a:bodyPr wrap="none" lIns="182843" tIns="91422" rIns="182843" bIns="91422" rtlCol="0">
              <a:spAutoFit/>
            </a:bodyPr>
            <a:lstStyle/>
            <a:p>
              <a:pPr algn="ctr"/>
              <a:r>
                <a:rPr lang="id-ID" sz="2200" dirty="0">
                  <a:solidFill>
                    <a:schemeClr val="tx1">
                      <a:lumMod val="50000"/>
                      <a:lumOff val="50000"/>
                    </a:schemeClr>
                  </a:solidFill>
                  <a:latin typeface="Lato Regular"/>
                  <a:cs typeface="Lato Regular"/>
                </a:rPr>
                <a:t>30%</a:t>
              </a:r>
            </a:p>
          </p:txBody>
        </p:sp>
        <p:sp>
          <p:nvSpPr>
            <p:cNvPr id="16" name="TextBox 15"/>
            <p:cNvSpPr txBox="1"/>
            <p:nvPr/>
          </p:nvSpPr>
          <p:spPr>
            <a:xfrm>
              <a:off x="14461420" y="8215339"/>
              <a:ext cx="1310937" cy="749264"/>
            </a:xfrm>
            <a:prstGeom prst="rect">
              <a:avLst/>
            </a:prstGeom>
            <a:noFill/>
          </p:spPr>
          <p:txBody>
            <a:bodyPr wrap="none" lIns="182843" tIns="91422" rIns="182843" bIns="91422" rtlCol="0">
              <a:spAutoFit/>
            </a:bodyPr>
            <a:lstStyle/>
            <a:p>
              <a:pPr algn="ctr"/>
              <a:r>
                <a:rPr lang="id-ID" sz="2200" dirty="0">
                  <a:solidFill>
                    <a:schemeClr val="tx1">
                      <a:lumMod val="50000"/>
                      <a:lumOff val="50000"/>
                    </a:schemeClr>
                  </a:solidFill>
                  <a:latin typeface="Lato Regular"/>
                  <a:cs typeface="Lato Regular"/>
                </a:rPr>
                <a:t>30%</a:t>
              </a:r>
            </a:p>
          </p:txBody>
        </p:sp>
        <p:sp>
          <p:nvSpPr>
            <p:cNvPr id="17" name="TextBox 16"/>
            <p:cNvSpPr txBox="1"/>
            <p:nvPr/>
          </p:nvSpPr>
          <p:spPr>
            <a:xfrm>
              <a:off x="16673560" y="8226733"/>
              <a:ext cx="1310937" cy="749264"/>
            </a:xfrm>
            <a:prstGeom prst="rect">
              <a:avLst/>
            </a:prstGeom>
            <a:noFill/>
          </p:spPr>
          <p:txBody>
            <a:bodyPr wrap="none" lIns="182843" tIns="91422" rIns="182843" bIns="91422" rtlCol="0">
              <a:spAutoFit/>
            </a:bodyPr>
            <a:lstStyle/>
            <a:p>
              <a:pPr algn="ctr"/>
              <a:r>
                <a:rPr lang="id-ID" sz="2200" dirty="0">
                  <a:solidFill>
                    <a:schemeClr val="tx1">
                      <a:lumMod val="50000"/>
                      <a:lumOff val="50000"/>
                    </a:schemeClr>
                  </a:solidFill>
                  <a:latin typeface="Lato Regular"/>
                  <a:cs typeface="Lato Regular"/>
                </a:rPr>
                <a:t>30%</a:t>
              </a:r>
            </a:p>
          </p:txBody>
        </p:sp>
      </p:grpSp>
      <p:grpSp>
        <p:nvGrpSpPr>
          <p:cNvPr id="30" name="组合 29"/>
          <p:cNvGrpSpPr/>
          <p:nvPr/>
        </p:nvGrpSpPr>
        <p:grpSpPr>
          <a:xfrm>
            <a:off x="972543" y="7185271"/>
            <a:ext cx="14833647" cy="2194816"/>
            <a:chOff x="2183998" y="9179710"/>
            <a:chExt cx="18739626" cy="3143247"/>
          </a:xfrm>
        </p:grpSpPr>
        <p:sp>
          <p:nvSpPr>
            <p:cNvPr id="31" name="Title 20"/>
            <p:cNvSpPr txBox="1">
              <a:spLocks/>
            </p:cNvSpPr>
            <p:nvPr/>
          </p:nvSpPr>
          <p:spPr>
            <a:xfrm>
              <a:off x="9423414" y="9179710"/>
              <a:ext cx="4260795" cy="793394"/>
            </a:xfrm>
            <a:prstGeom prst="rect">
              <a:avLst/>
            </a:prstGeom>
          </p:spPr>
          <p:txBody>
            <a:bodyPr vert="horz" wrap="none" lIns="243785" tIns="0" rIns="243785"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3600" b="1" dirty="0">
                  <a:solidFill>
                    <a:schemeClr val="tx1">
                      <a:lumMod val="65000"/>
                      <a:lumOff val="35000"/>
                    </a:schemeClr>
                  </a:solidFill>
                  <a:latin typeface="Lato Regular"/>
                  <a:cs typeface="Lato Regular"/>
                </a:rPr>
                <a:t>Sales Analysis</a:t>
              </a:r>
            </a:p>
          </p:txBody>
        </p:sp>
        <p:sp>
          <p:nvSpPr>
            <p:cNvPr id="32" name="TextBox 31"/>
            <p:cNvSpPr txBox="1"/>
            <p:nvPr/>
          </p:nvSpPr>
          <p:spPr>
            <a:xfrm>
              <a:off x="2183998" y="10127903"/>
              <a:ext cx="18739626" cy="2195054"/>
            </a:xfrm>
            <a:prstGeom prst="rect">
              <a:avLst/>
            </a:prstGeom>
            <a:noFill/>
          </p:spPr>
          <p:txBody>
            <a:bodyPr wrap="square" rtlCol="0">
              <a:spAutoFit/>
            </a:bodyPr>
            <a:lstStyle/>
            <a:p>
              <a:pPr>
                <a:lnSpc>
                  <a:spcPct val="130000"/>
                </a:lnSpc>
              </a:pPr>
              <a:r>
                <a:rPr lang="zh-CN" altLang="en-US" sz="2400" dirty="0">
                  <a:solidFill>
                    <a:schemeClr val="tx2"/>
                  </a:solidFill>
                  <a:latin typeface="微软雅黑" pitchFamily="34" charset="-122"/>
                  <a:ea typeface="微软雅黑" pitchFamily="34" charset="-122"/>
                  <a:cs typeface="Lato Light"/>
                </a:rPr>
                <a:t>输入您的内容输入您的内容输入您的内容输入您的内容输入您的内容输入您的内容输入您的内容输入您的内容</a:t>
              </a:r>
              <a:r>
                <a:rPr lang="pt-BR" sz="2400" dirty="0">
                  <a:solidFill>
                    <a:schemeClr val="tx2"/>
                  </a:solidFill>
                  <a:latin typeface="微软雅黑" pitchFamily="34" charset="-122"/>
                  <a:ea typeface="微软雅黑" pitchFamily="34" charset="-122"/>
                  <a:cs typeface="Lato Light"/>
                </a:rPr>
                <a:t>r-profit entity, such as a publicly-traded corporation, or a non-profit organization engaged in business activities, such as an agricultural cooperative.</a:t>
              </a:r>
              <a:endParaRPr lang="en-US" sz="2400" dirty="0">
                <a:solidFill>
                  <a:schemeClr val="tx2"/>
                </a:solidFill>
                <a:latin typeface="微软雅黑" pitchFamily="34" charset="-122"/>
                <a:ea typeface="微软雅黑" pitchFamily="34" charset="-122"/>
                <a:cs typeface="Lato Light"/>
              </a:endParaRPr>
            </a:p>
          </p:txBody>
        </p:sp>
      </p:grpSp>
    </p:spTree>
    <p:extLst>
      <p:ext uri="{BB962C8B-B14F-4D97-AF65-F5344CB8AC3E}">
        <p14:creationId xmlns:p14="http://schemas.microsoft.com/office/powerpoint/2010/main" val="4047616706"/>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3"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42" presetClass="entr" presetSubtype="0" fill="hold" nodeType="withEffect">
                                  <p:stCondLst>
                                    <p:cond delay="3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864254" y="6056866"/>
            <a:ext cx="11947304" cy="23107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50184" tIns="75092" rIns="150184" bIns="75092" rtlCol="0" anchor="ctr"/>
          <a:lstStyle/>
          <a:p>
            <a:pPr defTabSz="1501833" fontAlgn="auto">
              <a:spcBef>
                <a:spcPts val="0"/>
              </a:spcBef>
              <a:spcAft>
                <a:spcPts val="0"/>
              </a:spcAft>
            </a:pPr>
            <a:r>
              <a:rPr lang="en-US" altLang="zh-CN" dirty="0">
                <a:solidFill>
                  <a:srgbClr val="EEECE1">
                    <a:lumMod val="25000"/>
                  </a:srgbClr>
                </a:solidFill>
                <a:latin typeface="微软雅黑" panose="020B0503020204020204" pitchFamily="34" charset="-122"/>
                <a:ea typeface="微软雅黑" panose="020B0503020204020204" pitchFamily="34" charset="-122"/>
              </a:rPr>
              <a:t>PPT</a:t>
            </a:r>
            <a:r>
              <a:rPr lang="zh-CN" altLang="en-US"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r>
              <a:rPr lang="zh-CN" altLang="en-US"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dirty="0">
                <a:solidFill>
                  <a:srgbClr val="EEECE1">
                    <a:lumMod val="25000"/>
                  </a:srgbClr>
                </a:solidFill>
                <a:latin typeface="微软雅黑" panose="020B0503020204020204" pitchFamily="34" charset="-122"/>
                <a:ea typeface="微软雅黑" panose="020B0503020204020204" pitchFamily="34" charset="-122"/>
              </a:rPr>
              <a:t>PPT</a:t>
            </a:r>
            <a:r>
              <a:rPr lang="zh-CN" altLang="en-US"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p>
          <a:p>
            <a:pPr defTabSz="1501833" fontAlgn="auto">
              <a:spcBef>
                <a:spcPts val="0"/>
              </a:spcBef>
              <a:spcAft>
                <a:spcPts val="0"/>
              </a:spcAft>
            </a:pPr>
            <a:r>
              <a:rPr lang="zh-CN" altLang="en-US"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dirty="0">
                <a:solidFill>
                  <a:srgbClr val="EEECE1">
                    <a:lumMod val="25000"/>
                  </a:srgbClr>
                </a:solidFill>
                <a:latin typeface="微软雅黑" panose="020B0503020204020204" pitchFamily="34" charset="-122"/>
                <a:ea typeface="微软雅黑" panose="020B0503020204020204" pitchFamily="34" charset="-122"/>
              </a:rPr>
              <a:t>PPT</a:t>
            </a:r>
            <a:r>
              <a:rPr lang="zh-CN" altLang="en-US"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dirty="0">
                <a:solidFill>
                  <a:srgbClr val="EEECE1">
                    <a:lumMod val="25000"/>
                  </a:srgbClr>
                </a:solidFill>
                <a:latin typeface="微软雅黑" panose="020B0503020204020204" pitchFamily="34" charset="-122"/>
                <a:ea typeface="微软雅黑" panose="020B0503020204020204" pitchFamily="34" charset="-122"/>
              </a:rPr>
              <a:t>                      PPT</a:t>
            </a:r>
            <a:r>
              <a:rPr lang="zh-CN" altLang="en-US"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dirty="0">
              <a:solidFill>
                <a:srgbClr val="EEECE1">
                  <a:lumMod val="25000"/>
                </a:srgbClr>
              </a:solidFill>
              <a:latin typeface="微软雅黑" panose="020B0503020204020204" pitchFamily="34" charset="-122"/>
              <a:ea typeface="微软雅黑" panose="020B0503020204020204" pitchFamily="34" charset="-122"/>
            </a:endParaRPr>
          </a:p>
          <a:p>
            <a:pPr defTabSz="1501833" fontAlgn="auto">
              <a:spcBef>
                <a:spcPts val="0"/>
              </a:spcBef>
              <a:spcAft>
                <a:spcPts val="0"/>
              </a:spcAft>
            </a:pPr>
            <a:r>
              <a:rPr lang="en-US" altLang="zh-CN" dirty="0">
                <a:solidFill>
                  <a:srgbClr val="EEECE1">
                    <a:lumMod val="25000"/>
                  </a:srgbClr>
                </a:solidFill>
                <a:latin typeface="微软雅黑" panose="020B0503020204020204" pitchFamily="34" charset="-122"/>
                <a:ea typeface="微软雅黑" panose="020B0503020204020204" pitchFamily="34" charset="-122"/>
              </a:rPr>
              <a:t>PPT</a:t>
            </a:r>
            <a:r>
              <a:rPr lang="zh-CN" altLang="en-US"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dirty="0">
                <a:solidFill>
                  <a:srgbClr val="EEECE1">
                    <a:lumMod val="25000"/>
                  </a:srgbClr>
                </a:solidFill>
                <a:latin typeface="微软雅黑" panose="020B0503020204020204" pitchFamily="34" charset="-122"/>
                <a:ea typeface="微软雅黑" panose="020B0503020204020204" pitchFamily="34" charset="-122"/>
              </a:rPr>
              <a:t>                 PPT</a:t>
            </a:r>
            <a:r>
              <a:rPr lang="zh-CN" altLang="en-US"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p>
          <a:p>
            <a:pPr defTabSz="1501833" fontAlgn="auto">
              <a:spcBef>
                <a:spcPts val="0"/>
              </a:spcBef>
              <a:spcAft>
                <a:spcPts val="0"/>
              </a:spcAft>
            </a:pPr>
            <a:r>
              <a:rPr lang="zh-CN" altLang="en-US"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dirty="0">
                <a:solidFill>
                  <a:srgbClr val="EEECE1">
                    <a:lumMod val="25000"/>
                  </a:srgbClr>
                </a:solidFill>
                <a:latin typeface="微软雅黑" panose="020B0503020204020204" pitchFamily="34" charset="-122"/>
                <a:ea typeface="微软雅黑" panose="020B0503020204020204" pitchFamily="34" charset="-122"/>
              </a:rPr>
              <a:t>PPT</a:t>
            </a:r>
            <a:r>
              <a:rPr lang="zh-CN" altLang="en-US"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dirty="0">
                <a:solidFill>
                  <a:srgbClr val="EEECE1">
                    <a:lumMod val="25000"/>
                  </a:srgbClr>
                </a:solidFill>
                <a:latin typeface="微软雅黑" panose="020B0503020204020204" pitchFamily="34" charset="-122"/>
                <a:ea typeface="微软雅黑" panose="020B0503020204020204" pitchFamily="34" charset="-122"/>
              </a:rPr>
              <a:t>                   PPT</a:t>
            </a:r>
            <a:r>
              <a:rPr lang="zh-CN" altLang="en-US"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p>
          <a:p>
            <a:pPr defTabSz="1501833" fontAlgn="auto">
              <a:spcBef>
                <a:spcPts val="0"/>
              </a:spcBef>
              <a:spcAft>
                <a:spcPts val="0"/>
              </a:spcAft>
            </a:pPr>
            <a:r>
              <a:rPr lang="en-US" altLang="zh-CN" dirty="0">
                <a:solidFill>
                  <a:srgbClr val="EEECE1">
                    <a:lumMod val="25000"/>
                  </a:srgbClr>
                </a:solidFill>
                <a:latin typeface="微软雅黑" panose="020B0503020204020204" pitchFamily="34" charset="-122"/>
                <a:ea typeface="微软雅黑" panose="020B0503020204020204" pitchFamily="34" charset="-122"/>
              </a:rPr>
              <a:t>Word</a:t>
            </a:r>
            <a:r>
              <a:rPr lang="zh-CN" altLang="en-US"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p>
          <a:p>
            <a:pPr defTabSz="1501833" fontAlgn="auto">
              <a:spcBef>
                <a:spcPts val="0"/>
              </a:spcBef>
              <a:spcAft>
                <a:spcPts val="0"/>
              </a:spcAft>
            </a:pPr>
            <a:r>
              <a:rPr lang="zh-CN" altLang="en-US"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dirty="0">
                <a:solidFill>
                  <a:srgbClr val="EEECE1">
                    <a:lumMod val="25000"/>
                  </a:srgbClr>
                </a:solidFill>
                <a:latin typeface="微软雅黑" panose="020B0503020204020204" pitchFamily="34" charset="-122"/>
                <a:ea typeface="微软雅黑" panose="020B0503020204020204" pitchFamily="34" charset="-122"/>
              </a:rPr>
              <a:t>                    PPT</a:t>
            </a:r>
            <a:r>
              <a:rPr lang="zh-CN" altLang="en-US"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p>
          <a:p>
            <a:pPr defTabSz="1501833" fontAlgn="auto">
              <a:spcBef>
                <a:spcPts val="0"/>
              </a:spcBef>
              <a:spcAft>
                <a:spcPts val="0"/>
              </a:spcAft>
            </a:pPr>
            <a:r>
              <a:rPr lang="zh-CN" altLang="en-US"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r>
              <a:rPr lang="zh-CN" altLang="en-US"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r>
              <a:rPr lang="en-US" altLang="zh-CN"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dirty="0">
              <a:solidFill>
                <a:srgbClr val="EEECE1">
                  <a:lumMod val="25000"/>
                </a:srgbClr>
              </a:solidFill>
              <a:latin typeface="微软雅黑" panose="020B0503020204020204" pitchFamily="34" charset="-122"/>
              <a:ea typeface="微软雅黑" panose="020B0503020204020204" pitchFamily="34" charset="-122"/>
            </a:endParaRPr>
          </a:p>
          <a:p>
            <a:pPr defTabSz="1501833" fontAlgn="auto">
              <a:spcBef>
                <a:spcPts val="0"/>
              </a:spcBef>
              <a:spcAft>
                <a:spcPts val="0"/>
              </a:spcAft>
            </a:pPr>
            <a:r>
              <a:rPr lang="zh-CN" altLang="en-US"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r>
              <a:rPr lang="zh-CN" altLang="en-US"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dirty="0">
                <a:solidFill>
                  <a:srgbClr val="EEECE1">
                    <a:lumMod val="25000"/>
                  </a:srgbClr>
                </a:solidFill>
                <a:latin typeface="微软雅黑" panose="020B0503020204020204" pitchFamily="34" charset="-122"/>
                <a:ea typeface="微软雅黑" panose="020B0503020204020204" pitchFamily="34" charset="-122"/>
              </a:rPr>
              <a:t>              </a:t>
            </a:r>
            <a:endParaRPr lang="zh-CN" altLang="en-US"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4092786"/>
            <a:ext cx="16922750" cy="1865785"/>
          </a:xfrm>
          <a:prstGeom prst="rect">
            <a:avLst/>
          </a:prstGeom>
          <a:solidFill>
            <a:schemeClr val="tx2">
              <a:lumMod val="75000"/>
            </a:schemeClr>
          </a:solidFill>
          <a:ln w="9525">
            <a:noFill/>
            <a:miter lim="800000"/>
            <a:headEnd/>
            <a:tailEnd/>
          </a:ln>
        </p:spPr>
        <p:txBody>
          <a:bodyPr wrap="none" lIns="150184" tIns="75092" rIns="150184" bIns="75092" anchor="ctr"/>
          <a:lstStyle/>
          <a:p>
            <a:pPr defTabSz="150183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519054" y="430235"/>
            <a:ext cx="14271886" cy="3660743"/>
          </a:xfrm>
          <a:prstGeom prst="rect">
            <a:avLst/>
          </a:prstGeom>
          <a:noFill/>
          <a:ln>
            <a:noFill/>
          </a:ln>
        </p:spPr>
      </p:pic>
      <p:sp>
        <p:nvSpPr>
          <p:cNvPr id="15" name="Rectangle 3"/>
          <p:cNvSpPr>
            <a:spLocks noChangeArrowheads="1"/>
          </p:cNvSpPr>
          <p:nvPr/>
        </p:nvSpPr>
        <p:spPr bwMode="auto">
          <a:xfrm>
            <a:off x="866707" y="4228020"/>
            <a:ext cx="7594671" cy="2209572"/>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0184" tIns="75092" rIns="150184" bIns="75092"/>
          <a:lstStyle/>
          <a:p>
            <a:pPr defTabSz="1501833" fontAlgn="auto">
              <a:spcBef>
                <a:spcPct val="20000"/>
              </a:spcBef>
              <a:spcAft>
                <a:spcPts val="0"/>
              </a:spcAft>
              <a:buClr>
                <a:srgbClr val="5B8CC1"/>
              </a:buClr>
              <a:defRPr/>
            </a:pPr>
            <a:r>
              <a:rPr lang="zh-CN" altLang="en-US" sz="3300" b="1" kern="0" dirty="0">
                <a:solidFill>
                  <a:prstClr val="white"/>
                </a:solidFill>
                <a:latin typeface="微软雅黑" pitchFamily="34" charset="-122"/>
                <a:ea typeface="微软雅黑" pitchFamily="34" charset="-122"/>
              </a:rPr>
              <a:t>可以在下列情况使用</a:t>
            </a:r>
            <a:endParaRPr lang="zh-CN" altLang="en-US" sz="2000" kern="0" dirty="0">
              <a:solidFill>
                <a:prstClr val="white"/>
              </a:solidFill>
              <a:latin typeface="微软雅黑" pitchFamily="34" charset="-122"/>
              <a:ea typeface="微软雅黑" pitchFamily="34" charset="-122"/>
            </a:endParaRPr>
          </a:p>
          <a:p>
            <a:pPr defTabSz="1501833" fontAlgn="auto">
              <a:lnSpc>
                <a:spcPct val="150000"/>
              </a:lnSpc>
              <a:spcBef>
                <a:spcPts val="0"/>
              </a:spcBef>
              <a:spcAft>
                <a:spcPts val="0"/>
              </a:spcAft>
              <a:buClr>
                <a:srgbClr val="5B8CC1"/>
              </a:buClr>
              <a:buFont typeface="Wingdings" pitchFamily="2" charset="2"/>
              <a:buChar char="n"/>
              <a:defRPr/>
            </a:pPr>
            <a:r>
              <a:rPr lang="zh-CN" altLang="en-US" sz="2000" kern="0" dirty="0">
                <a:solidFill>
                  <a:prstClr val="white"/>
                </a:solidFill>
                <a:latin typeface="微软雅黑" pitchFamily="34" charset="-122"/>
                <a:ea typeface="微软雅黑" pitchFamily="34" charset="-122"/>
              </a:rPr>
              <a:t>不限次数的用于您个人</a:t>
            </a:r>
            <a:r>
              <a:rPr lang="en-US" altLang="zh-CN" sz="2000" kern="0" dirty="0">
                <a:solidFill>
                  <a:prstClr val="white"/>
                </a:solidFill>
                <a:latin typeface="微软雅黑" pitchFamily="34" charset="-122"/>
                <a:ea typeface="微软雅黑" pitchFamily="34" charset="-122"/>
              </a:rPr>
              <a:t>/</a:t>
            </a:r>
            <a:r>
              <a:rPr lang="zh-CN" altLang="en-US" sz="2000" kern="0" dirty="0">
                <a:solidFill>
                  <a:prstClr val="white"/>
                </a:solidFill>
                <a:latin typeface="微软雅黑" pitchFamily="34" charset="-122"/>
                <a:ea typeface="微软雅黑" pitchFamily="34" charset="-122"/>
              </a:rPr>
              <a:t>公司、企业的商业演示。</a:t>
            </a:r>
          </a:p>
          <a:p>
            <a:pPr defTabSz="1501833" fontAlgn="auto">
              <a:lnSpc>
                <a:spcPct val="150000"/>
              </a:lnSpc>
              <a:spcBef>
                <a:spcPts val="0"/>
              </a:spcBef>
              <a:spcAft>
                <a:spcPts val="0"/>
              </a:spcAft>
              <a:buClr>
                <a:srgbClr val="5B8CC1"/>
              </a:buClr>
              <a:buFont typeface="Wingdings" pitchFamily="2" charset="2"/>
              <a:buChar char="n"/>
              <a:defRPr/>
            </a:pPr>
            <a:r>
              <a:rPr lang="zh-CN" altLang="en-US" sz="20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8461375" y="4228020"/>
            <a:ext cx="7594673" cy="2111278"/>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50184" tIns="75092" rIns="150184" bIns="75092"/>
          <a:lstStyle/>
          <a:p>
            <a:pPr defTabSz="1501833" fontAlgn="auto">
              <a:spcBef>
                <a:spcPct val="20000"/>
              </a:spcBef>
              <a:spcAft>
                <a:spcPts val="0"/>
              </a:spcAft>
              <a:buClr>
                <a:srgbClr val="5B8CC1"/>
              </a:buClr>
              <a:defRPr/>
            </a:pPr>
            <a:r>
              <a:rPr lang="zh-CN" altLang="en-US" sz="3300" b="1" kern="0" dirty="0">
                <a:solidFill>
                  <a:prstClr val="white"/>
                </a:solidFill>
                <a:latin typeface="微软雅黑" pitchFamily="34" charset="-122"/>
                <a:ea typeface="微软雅黑" pitchFamily="34" charset="-122"/>
              </a:rPr>
              <a:t>不可以在以下情况使用</a:t>
            </a:r>
            <a:endParaRPr lang="zh-CN" altLang="en-US" sz="1600" b="1" kern="0" dirty="0">
              <a:solidFill>
                <a:prstClr val="white"/>
              </a:solidFill>
              <a:latin typeface="微软雅黑" pitchFamily="34" charset="-122"/>
              <a:ea typeface="微软雅黑" pitchFamily="34" charset="-122"/>
            </a:endParaRPr>
          </a:p>
          <a:p>
            <a:pPr defTabSz="1501833" fontAlgn="auto">
              <a:lnSpc>
                <a:spcPct val="150000"/>
              </a:lnSpc>
              <a:spcBef>
                <a:spcPts val="0"/>
              </a:spcBef>
              <a:spcAft>
                <a:spcPts val="0"/>
              </a:spcAft>
              <a:buClr>
                <a:srgbClr val="5B8CC1"/>
              </a:buClr>
              <a:buFont typeface="Wingdings" pitchFamily="2" charset="2"/>
              <a:buChar char="n"/>
              <a:defRPr/>
            </a:pPr>
            <a:r>
              <a:rPr lang="zh-CN" altLang="en-US" sz="2000" kern="0" dirty="0">
                <a:solidFill>
                  <a:prstClr val="white"/>
                </a:solidFill>
                <a:latin typeface="微软雅黑" pitchFamily="34" charset="-122"/>
                <a:ea typeface="微软雅黑" pitchFamily="34" charset="-122"/>
              </a:rPr>
              <a:t>用于任何形式的在线付费下载。</a:t>
            </a:r>
          </a:p>
          <a:p>
            <a:pPr defTabSz="1501833" fontAlgn="auto">
              <a:lnSpc>
                <a:spcPct val="150000"/>
              </a:lnSpc>
              <a:spcBef>
                <a:spcPts val="0"/>
              </a:spcBef>
              <a:spcAft>
                <a:spcPts val="0"/>
              </a:spcAft>
              <a:buClr>
                <a:srgbClr val="5B8CC1"/>
              </a:buClr>
              <a:buFont typeface="Wingdings" pitchFamily="2" charset="2"/>
              <a:buChar char="n"/>
              <a:defRPr/>
            </a:pPr>
            <a:r>
              <a:rPr lang="zh-CN" altLang="en-US" sz="2000" kern="0" dirty="0">
                <a:solidFill>
                  <a:prstClr val="white"/>
                </a:solidFill>
                <a:latin typeface="微软雅黑" pitchFamily="34" charset="-122"/>
                <a:ea typeface="微软雅黑" pitchFamily="34" charset="-122"/>
              </a:rPr>
              <a:t>收集整理我们发布的免费资源后，刻录光碟销售。</a:t>
            </a:r>
            <a:endParaRPr lang="zh-CN" altLang="en-GB" sz="20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396285" y="4228019"/>
            <a:ext cx="728618" cy="53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3387926" y="4228019"/>
            <a:ext cx="728618" cy="53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2476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核心成员介绍</a:t>
            </a:r>
          </a:p>
        </p:txBody>
      </p:sp>
      <p:grpSp>
        <p:nvGrpSpPr>
          <p:cNvPr id="39" name="Group 57"/>
          <p:cNvGrpSpPr>
            <a:grpSpLocks/>
          </p:cNvGrpSpPr>
          <p:nvPr/>
        </p:nvGrpSpPr>
        <p:grpSpPr bwMode="auto">
          <a:xfrm>
            <a:off x="1339222" y="2907498"/>
            <a:ext cx="3130466" cy="4674844"/>
            <a:chOff x="881369" y="1362003"/>
            <a:chExt cx="1696235" cy="2517799"/>
          </a:xfrm>
        </p:grpSpPr>
        <p:sp>
          <p:nvSpPr>
            <p:cNvPr id="40" name="TextBox 39"/>
            <p:cNvSpPr txBox="1"/>
            <p:nvPr/>
          </p:nvSpPr>
          <p:spPr>
            <a:xfrm>
              <a:off x="881369" y="2736941"/>
              <a:ext cx="1010117" cy="397833"/>
            </a:xfrm>
            <a:prstGeom prst="rect">
              <a:avLst/>
            </a:prstGeom>
            <a:noFill/>
          </p:spPr>
          <p:txBody>
            <a:bodyPr lIns="0" tIns="0" rIns="0" bIns="0" anchor="ctr">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pPr algn="l"/>
              <a:r>
                <a:rPr lang="zh-CN" altLang="en-US" sz="2800" b="1" dirty="0">
                  <a:solidFill>
                    <a:schemeClr val="accent3"/>
                  </a:solidFill>
                  <a:latin typeface="微软雅黑" pitchFamily="34" charset="-122"/>
                  <a:ea typeface="微软雅黑" pitchFamily="34" charset="-122"/>
                </a:rPr>
                <a:t>姓名</a:t>
              </a:r>
              <a:r>
                <a:rPr lang="en-US" altLang="zh-CN" b="1" dirty="0">
                  <a:solidFill>
                    <a:schemeClr val="accent3"/>
                  </a:solidFill>
                  <a:latin typeface="微软雅黑" pitchFamily="34" charset="-122"/>
                  <a:ea typeface="微软雅黑" pitchFamily="34" charset="-122"/>
                </a:rPr>
                <a:t>CONSULTANT</a:t>
              </a:r>
            </a:p>
          </p:txBody>
        </p:sp>
        <p:sp>
          <p:nvSpPr>
            <p:cNvPr id="41" name="TextBox 40"/>
            <p:cNvSpPr txBox="1"/>
            <p:nvPr/>
          </p:nvSpPr>
          <p:spPr>
            <a:xfrm>
              <a:off x="881369" y="3253215"/>
              <a:ext cx="1696235" cy="626587"/>
            </a:xfrm>
            <a:prstGeom prst="rect">
              <a:avLst/>
            </a:prstGeom>
            <a:noFill/>
          </p:spPr>
          <p:txBody>
            <a:bodyPr wrap="square"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fontAlgn="base">
                <a:spcBef>
                  <a:spcPct val="0"/>
                </a:spcBef>
                <a:spcAft>
                  <a:spcPct val="0"/>
                </a:spcAft>
                <a:defRPr sz="2000">
                  <a:solidFill>
                    <a:schemeClr val="tx1"/>
                  </a:solidFill>
                  <a:latin typeface="Calibri" pitchFamily="34" charset="0"/>
                </a:defRPr>
              </a:lvl6pPr>
              <a:lvl7pPr marL="2971800" indent="-228600" fontAlgn="base">
                <a:spcBef>
                  <a:spcPct val="0"/>
                </a:spcBef>
                <a:spcAft>
                  <a:spcPct val="0"/>
                </a:spcAft>
                <a:defRPr sz="2000">
                  <a:solidFill>
                    <a:schemeClr val="tx1"/>
                  </a:solidFill>
                  <a:latin typeface="Calibri" pitchFamily="34" charset="0"/>
                </a:defRPr>
              </a:lvl7pPr>
              <a:lvl8pPr marL="3429000" indent="-228600" fontAlgn="base">
                <a:spcBef>
                  <a:spcPct val="0"/>
                </a:spcBef>
                <a:spcAft>
                  <a:spcPct val="0"/>
                </a:spcAft>
                <a:defRPr sz="2000">
                  <a:solidFill>
                    <a:schemeClr val="tx1"/>
                  </a:solidFill>
                  <a:latin typeface="Calibri" pitchFamily="34" charset="0"/>
                </a:defRPr>
              </a:lvl8pPr>
              <a:lvl9pPr marL="3886200" indent="-228600" fontAlgn="base">
                <a:spcBef>
                  <a:spcPct val="0"/>
                </a:spcBef>
                <a:spcAft>
                  <a:spcPct val="0"/>
                </a:spcAft>
                <a:defRPr sz="2000">
                  <a:solidFill>
                    <a:schemeClr val="tx1"/>
                  </a:solidFill>
                  <a:latin typeface="Calibri" pitchFamily="34" charset="0"/>
                </a:defRPr>
              </a:lvl9pPr>
            </a:lstStyle>
            <a:p>
              <a:pPr algn="l" defTabSz="1691716">
                <a:spcBef>
                  <a:spcPct val="20000"/>
                </a:spcBef>
              </a:pPr>
              <a:r>
                <a:rPr lang="zh-CN" altLang="en-US" sz="1800" dirty="0">
                  <a:latin typeface="微软雅黑" pitchFamily="34" charset="-122"/>
                  <a:ea typeface="微软雅黑" pitchFamily="34" charset="-122"/>
                </a:rPr>
                <a:t>职位头衔</a:t>
              </a:r>
              <a:endParaRPr lang="en-US" altLang="zh-CN" sz="1800" dirty="0">
                <a:latin typeface="微软雅黑" pitchFamily="34" charset="-122"/>
                <a:ea typeface="微软雅黑" pitchFamily="34" charset="-122"/>
              </a:endParaRPr>
            </a:p>
            <a:p>
              <a:pPr algn="l" defTabSz="1691716">
                <a:spcBef>
                  <a:spcPct val="20000"/>
                </a:spcBef>
              </a:pPr>
              <a:r>
                <a:rPr lang="zh-CN" altLang="en-US" sz="1800" dirty="0">
                  <a:latin typeface="微软雅黑" pitchFamily="34" charset="-122"/>
                  <a:ea typeface="微软雅黑" pitchFamily="34" charset="-122"/>
                </a:rPr>
                <a:t>输入您的内容输入您的内容输入您的内容输入您的内容</a:t>
              </a: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输入您的内容输入</a:t>
              </a:r>
              <a:endParaRPr lang="en-US" altLang="zh-CN" sz="1800" dirty="0">
                <a:latin typeface="微软雅黑" pitchFamily="34" charset="-122"/>
                <a:ea typeface="微软雅黑" pitchFamily="34" charset="-122"/>
              </a:endParaRPr>
            </a:p>
          </p:txBody>
        </p:sp>
        <p:sp>
          <p:nvSpPr>
            <p:cNvPr id="42" name="Rounded Rectangle 30"/>
            <p:cNvSpPr/>
            <p:nvPr/>
          </p:nvSpPr>
          <p:spPr>
            <a:xfrm>
              <a:off x="881369" y="1362003"/>
              <a:ext cx="1424646" cy="1354558"/>
            </a:xfrm>
            <a:prstGeom prst="roundRect">
              <a:avLst>
                <a:gd name="adj" fmla="val 9356"/>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a:endParaRPr lang="en-US">
                <a:solidFill>
                  <a:srgbClr val="FFFFFF"/>
                </a:solidFill>
                <a:latin typeface="微软雅黑" pitchFamily="34" charset="-122"/>
                <a:ea typeface="微软雅黑" pitchFamily="34" charset="-122"/>
              </a:endParaRPr>
            </a:p>
          </p:txBody>
        </p:sp>
        <p:sp>
          <p:nvSpPr>
            <p:cNvPr id="43" name="Oval 31"/>
            <p:cNvSpPr/>
            <p:nvPr/>
          </p:nvSpPr>
          <p:spPr>
            <a:xfrm>
              <a:off x="2079949" y="2456100"/>
              <a:ext cx="378219" cy="379037"/>
            </a:xfrm>
            <a:prstGeom prst="ellipse">
              <a:avLst/>
            </a:prstGeom>
            <a:solidFill>
              <a:schemeClr val="accent3"/>
            </a:solidFill>
            <a:ln w="57150">
              <a:solidFill>
                <a:schemeClr val="bg1"/>
              </a:solidFill>
              <a:miter lim="400000"/>
            </a:ln>
          </p:spPr>
          <p:txBody>
            <a:bodyPr lIns="0" tIns="0" rIns="0" bIns="0" anchor="ctr"/>
            <a:lstStyle/>
            <a:p>
              <a:pPr algn="ctr"/>
              <a:r>
                <a:rPr lang="en-US" altLang="zh-CN" sz="2400" dirty="0">
                  <a:solidFill>
                    <a:srgbClr val="FFFFFF"/>
                  </a:solidFill>
                  <a:latin typeface="微软雅黑" pitchFamily="34" charset="-122"/>
                  <a:ea typeface="微软雅黑" pitchFamily="34" charset="-122"/>
                </a:rPr>
                <a:t>A</a:t>
              </a:r>
            </a:p>
          </p:txBody>
        </p:sp>
      </p:grpSp>
      <p:grpSp>
        <p:nvGrpSpPr>
          <p:cNvPr id="44" name="Group 105"/>
          <p:cNvGrpSpPr>
            <a:grpSpLocks/>
          </p:cNvGrpSpPr>
          <p:nvPr/>
        </p:nvGrpSpPr>
        <p:grpSpPr bwMode="auto">
          <a:xfrm>
            <a:off x="4704921" y="2051192"/>
            <a:ext cx="4605471" cy="2544418"/>
            <a:chOff x="2559512" y="963915"/>
            <a:chExt cx="2493314" cy="1369936"/>
          </a:xfrm>
        </p:grpSpPr>
        <p:sp>
          <p:nvSpPr>
            <p:cNvPr id="45" name="TextBox 44"/>
            <p:cNvSpPr txBox="1"/>
            <p:nvPr/>
          </p:nvSpPr>
          <p:spPr>
            <a:xfrm>
              <a:off x="2575725" y="1671013"/>
              <a:ext cx="2477101" cy="662838"/>
            </a:xfrm>
            <a:prstGeom prst="rect">
              <a:avLst/>
            </a:prstGeom>
            <a:noFill/>
          </p:spPr>
          <p:txBody>
            <a:bodyPr lIns="0" tIns="0" rIns="0" bIns="0">
              <a:spAutoFit/>
            </a:bodyPr>
            <a:lstStyle>
              <a:lvl1pPr>
                <a:defRPr sz="2000">
                  <a:solidFill>
                    <a:schemeClr val="tx1"/>
                  </a:solidFill>
                  <a:latin typeface="Calibri" pitchFamily="34" charset="0"/>
                </a:defRPr>
              </a:lvl1pPr>
              <a:lvl2pPr marL="742950" indent="-285750">
                <a:defRPr sz="2000">
                  <a:solidFill>
                    <a:schemeClr val="tx1"/>
                  </a:solidFill>
                  <a:latin typeface="Calibri" pitchFamily="34" charset="0"/>
                </a:defRPr>
              </a:lvl2pPr>
              <a:lvl3pPr marL="1143000" indent="-228600">
                <a:defRPr sz="2000">
                  <a:solidFill>
                    <a:schemeClr val="tx1"/>
                  </a:solidFill>
                  <a:latin typeface="Calibri" pitchFamily="34" charset="0"/>
                </a:defRPr>
              </a:lvl3pPr>
              <a:lvl4pPr marL="1600200" indent="-228600">
                <a:defRPr sz="2000">
                  <a:solidFill>
                    <a:schemeClr val="tx1"/>
                  </a:solidFill>
                  <a:latin typeface="Calibri" pitchFamily="34" charset="0"/>
                </a:defRPr>
              </a:lvl4pPr>
              <a:lvl5pPr marL="2057400" indent="-228600">
                <a:defRPr sz="2000">
                  <a:solidFill>
                    <a:schemeClr val="tx1"/>
                  </a:solidFill>
                  <a:latin typeface="Calibri" pitchFamily="34" charset="0"/>
                </a:defRPr>
              </a:lvl5pPr>
              <a:lvl6pPr marL="2514600" indent="-228600" defTabSz="1030288" fontAlgn="base">
                <a:spcBef>
                  <a:spcPct val="0"/>
                </a:spcBef>
                <a:spcAft>
                  <a:spcPct val="0"/>
                </a:spcAft>
                <a:defRPr sz="2000">
                  <a:solidFill>
                    <a:schemeClr val="tx1"/>
                  </a:solidFill>
                  <a:latin typeface="Calibri" pitchFamily="34" charset="0"/>
                </a:defRPr>
              </a:lvl6pPr>
              <a:lvl7pPr marL="2971800" indent="-228600" defTabSz="1030288" fontAlgn="base">
                <a:spcBef>
                  <a:spcPct val="0"/>
                </a:spcBef>
                <a:spcAft>
                  <a:spcPct val="0"/>
                </a:spcAft>
                <a:defRPr sz="2000">
                  <a:solidFill>
                    <a:schemeClr val="tx1"/>
                  </a:solidFill>
                  <a:latin typeface="Calibri" pitchFamily="34" charset="0"/>
                </a:defRPr>
              </a:lvl7pPr>
              <a:lvl8pPr marL="3429000" indent="-228600" defTabSz="1030288" fontAlgn="base">
                <a:spcBef>
                  <a:spcPct val="0"/>
                </a:spcBef>
                <a:spcAft>
                  <a:spcPct val="0"/>
                </a:spcAft>
                <a:defRPr sz="2000">
                  <a:solidFill>
                    <a:schemeClr val="tx1"/>
                  </a:solidFill>
                  <a:latin typeface="Calibri" pitchFamily="34" charset="0"/>
                </a:defRPr>
              </a:lvl8pPr>
              <a:lvl9pPr marL="3886200" indent="-228600" defTabSz="1030288" fontAlgn="base">
                <a:spcBef>
                  <a:spcPct val="0"/>
                </a:spcBef>
                <a:spcAft>
                  <a:spcPct val="0"/>
                </a:spcAft>
                <a:defRPr sz="2000">
                  <a:solidFill>
                    <a:schemeClr val="tx1"/>
                  </a:solidFill>
                  <a:latin typeface="Calibri" pitchFamily="34" charset="0"/>
                </a:defRPr>
              </a:lvl9pPr>
            </a:lstStyle>
            <a:p>
              <a:r>
                <a:rPr lang="zh-CN" altLang="en-US" dirty="0"/>
                <a:t>主要的职业经验在这里输入，将介绍成员的主要经历用简短的文字描述，包括成员曾经的任职主要机构有哪些，从业的年份、行业经验等等。</a:t>
              </a:r>
              <a:endParaRPr lang="en-US" altLang="zh-CN" dirty="0"/>
            </a:p>
          </p:txBody>
        </p:sp>
        <p:sp>
          <p:nvSpPr>
            <p:cNvPr id="46" name="Rectangle 86"/>
            <p:cNvSpPr/>
            <p:nvPr/>
          </p:nvSpPr>
          <p:spPr>
            <a:xfrm>
              <a:off x="2559512" y="963915"/>
              <a:ext cx="999746" cy="298277"/>
            </a:xfrm>
            <a:prstGeom prst="rect">
              <a:avLst/>
            </a:prstGeom>
          </p:spPr>
          <p:txBody>
            <a:bodyPr wrap="none" lIns="0" tIns="0" rIns="0" bIns="0" anchor="ctr">
              <a:spAutoFit/>
            </a:bodyPr>
            <a:lstStyle/>
            <a:p>
              <a:pPr algn="l" defTabSz="1908594">
                <a:defRPr/>
              </a:pPr>
              <a:r>
                <a:rPr lang="zh-CN" altLang="en-US" sz="3600" b="1" dirty="0">
                  <a:solidFill>
                    <a:schemeClr val="accent3"/>
                  </a:solidFill>
                  <a:latin typeface="微软雅黑" pitchFamily="34" charset="-122"/>
                  <a:ea typeface="微软雅黑" pitchFamily="34" charset="-122"/>
                </a:rPr>
                <a:t>基本简介</a:t>
              </a:r>
              <a:endParaRPr lang="en-US" sz="3600" b="1" dirty="0">
                <a:solidFill>
                  <a:schemeClr val="accent3"/>
                </a:solidFill>
                <a:latin typeface="微软雅黑" pitchFamily="34" charset="-122"/>
                <a:ea typeface="微软雅黑" pitchFamily="34" charset="-122"/>
              </a:endParaRPr>
            </a:p>
          </p:txBody>
        </p:sp>
      </p:grpSp>
      <p:grpSp>
        <p:nvGrpSpPr>
          <p:cNvPr id="47" name="Group 32"/>
          <p:cNvGrpSpPr>
            <a:grpSpLocks/>
          </p:cNvGrpSpPr>
          <p:nvPr/>
        </p:nvGrpSpPr>
        <p:grpSpPr bwMode="auto">
          <a:xfrm>
            <a:off x="9871964" y="2030031"/>
            <a:ext cx="5721601" cy="4386128"/>
            <a:chOff x="5275094" y="952455"/>
            <a:chExt cx="3098967" cy="2361950"/>
          </a:xfrm>
        </p:grpSpPr>
        <p:grpSp>
          <p:nvGrpSpPr>
            <p:cNvPr id="48" name="Group 104"/>
            <p:cNvGrpSpPr>
              <a:grpSpLocks/>
            </p:cNvGrpSpPr>
            <p:nvPr/>
          </p:nvGrpSpPr>
          <p:grpSpPr bwMode="auto">
            <a:xfrm>
              <a:off x="5286904" y="1713306"/>
              <a:ext cx="3087157" cy="230428"/>
              <a:chOff x="5286904" y="1650039"/>
              <a:chExt cx="3087157" cy="230428"/>
            </a:xfrm>
          </p:grpSpPr>
          <p:sp>
            <p:nvSpPr>
              <p:cNvPr id="59" name="Rectangle 74"/>
              <p:cNvSpPr/>
              <p:nvPr/>
            </p:nvSpPr>
            <p:spPr>
              <a:xfrm rot="10800000">
                <a:off x="5286207" y="1650678"/>
                <a:ext cx="3087854" cy="23022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sz="3400">
                  <a:solidFill>
                    <a:srgbClr val="FFFFFF"/>
                  </a:solidFill>
                  <a:latin typeface="微软雅黑" panose="020B0503020204020204" pitchFamily="34" charset="-122"/>
                  <a:ea typeface="微软雅黑" panose="020B0503020204020204" pitchFamily="34" charset="-122"/>
                </a:endParaRPr>
              </a:p>
            </p:txBody>
          </p:sp>
          <p:sp>
            <p:nvSpPr>
              <p:cNvPr id="60" name="Rectangle 75"/>
              <p:cNvSpPr/>
              <p:nvPr/>
            </p:nvSpPr>
            <p:spPr>
              <a:xfrm>
                <a:off x="5286207" y="1650678"/>
                <a:ext cx="2352802" cy="2302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0" bIns="0" anchor="ctr"/>
              <a:lstStyle/>
              <a:p>
                <a:pPr defTabSz="1908594">
                  <a:defRPr/>
                </a:pPr>
                <a:r>
                  <a:rPr lang="zh-CN" altLang="en-US" sz="2400" dirty="0">
                    <a:solidFill>
                      <a:schemeClr val="bg1"/>
                    </a:solidFill>
                    <a:latin typeface="微软雅黑" panose="020B0503020204020204" pitchFamily="34" charset="-122"/>
                    <a:ea typeface="微软雅黑" panose="020B0503020204020204" pitchFamily="34" charset="-122"/>
                  </a:rPr>
                  <a:t>创造力</a:t>
                </a:r>
                <a:r>
                  <a:rPr lang="en-US" altLang="zh-CN" sz="2400" dirty="0">
                    <a:solidFill>
                      <a:schemeClr val="bg1"/>
                    </a:solidFill>
                    <a:latin typeface="微软雅黑" panose="020B0503020204020204" pitchFamily="34" charset="-122"/>
                    <a:ea typeface="微软雅黑" panose="020B0503020204020204" pitchFamily="34" charset="-122"/>
                  </a:rPr>
                  <a:t>               </a:t>
                </a:r>
                <a:r>
                  <a:rPr lang="en-US" sz="2200" dirty="0">
                    <a:solidFill>
                      <a:schemeClr val="bg1"/>
                    </a:solidFill>
                    <a:latin typeface="微软雅黑" pitchFamily="34" charset="-122"/>
                    <a:ea typeface="微软雅黑" pitchFamily="34" charset="-122"/>
                  </a:rPr>
                  <a:t>80%</a:t>
                </a:r>
              </a:p>
            </p:txBody>
          </p:sp>
        </p:grpSp>
        <p:sp>
          <p:nvSpPr>
            <p:cNvPr id="49" name="Rectangle 87"/>
            <p:cNvSpPr/>
            <p:nvPr/>
          </p:nvSpPr>
          <p:spPr>
            <a:xfrm>
              <a:off x="5277622" y="952455"/>
              <a:ext cx="750149" cy="298330"/>
            </a:xfrm>
            <a:prstGeom prst="rect">
              <a:avLst/>
            </a:prstGeom>
          </p:spPr>
          <p:txBody>
            <a:bodyPr wrap="none" lIns="0" tIns="0" rIns="0" bIns="0" anchor="ctr">
              <a:spAutoFit/>
            </a:bodyPr>
            <a:lstStyle/>
            <a:p>
              <a:pPr defTabSz="1908594">
                <a:defRPr/>
              </a:pPr>
              <a:r>
                <a:rPr lang="zh-CN" altLang="en-US" sz="3600" b="1" dirty="0">
                  <a:solidFill>
                    <a:schemeClr val="accent3"/>
                  </a:solidFill>
                  <a:latin typeface="微软雅黑" pitchFamily="34" charset="-122"/>
                  <a:ea typeface="微软雅黑" pitchFamily="34" charset="-122"/>
                </a:rPr>
                <a:t>能力值</a:t>
              </a:r>
              <a:endParaRPr lang="en-US" sz="3600" b="1" dirty="0">
                <a:solidFill>
                  <a:schemeClr val="accent3"/>
                </a:solidFill>
                <a:latin typeface="微软雅黑" pitchFamily="34" charset="-122"/>
                <a:ea typeface="微软雅黑" pitchFamily="34" charset="-122"/>
              </a:endParaRPr>
            </a:p>
          </p:txBody>
        </p:sp>
        <p:grpSp>
          <p:nvGrpSpPr>
            <p:cNvPr id="50" name="Group 103"/>
            <p:cNvGrpSpPr>
              <a:grpSpLocks/>
            </p:cNvGrpSpPr>
            <p:nvPr/>
          </p:nvGrpSpPr>
          <p:grpSpPr bwMode="auto">
            <a:xfrm>
              <a:off x="5286904" y="2170195"/>
              <a:ext cx="3087157" cy="230429"/>
              <a:chOff x="5286904" y="2122785"/>
              <a:chExt cx="3087157" cy="230429"/>
            </a:xfrm>
          </p:grpSpPr>
          <p:sp>
            <p:nvSpPr>
              <p:cNvPr id="57" name="Rectangle 89"/>
              <p:cNvSpPr/>
              <p:nvPr/>
            </p:nvSpPr>
            <p:spPr>
              <a:xfrm rot="10800000">
                <a:off x="5286207" y="2122221"/>
                <a:ext cx="3087854" cy="2302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sz="3400">
                  <a:solidFill>
                    <a:srgbClr val="FFFFFF"/>
                  </a:solidFill>
                  <a:latin typeface="微软雅黑" panose="020B0503020204020204" pitchFamily="34" charset="-122"/>
                  <a:ea typeface="微软雅黑" panose="020B0503020204020204" pitchFamily="34" charset="-122"/>
                </a:endParaRPr>
              </a:p>
            </p:txBody>
          </p:sp>
          <p:sp>
            <p:nvSpPr>
              <p:cNvPr id="58" name="Rectangle 90"/>
              <p:cNvSpPr/>
              <p:nvPr/>
            </p:nvSpPr>
            <p:spPr>
              <a:xfrm>
                <a:off x="5286207" y="2122221"/>
                <a:ext cx="1820961" cy="230225"/>
              </a:xfrm>
              <a:prstGeom prst="rect">
                <a:avLst/>
              </a:prstGeom>
              <a:solidFill>
                <a:schemeClr val="accent6"/>
              </a:solidFill>
              <a:ln w="12700">
                <a:miter lim="400000"/>
              </a:ln>
            </p:spPr>
            <p:txBody>
              <a:bodyPr lIns="0" tIns="0" rIns="0" bIns="0" anchor="ctr"/>
              <a:lstStyle/>
              <a:p>
                <a:r>
                  <a:rPr lang="zh-CN" altLang="en-US" sz="2400" dirty="0">
                    <a:solidFill>
                      <a:schemeClr val="bg1"/>
                    </a:solidFill>
                    <a:latin typeface="微软雅黑" panose="020B0503020204020204" pitchFamily="34" charset="-122"/>
                    <a:ea typeface="微软雅黑" panose="020B0503020204020204" pitchFamily="34" charset="-122"/>
                  </a:rPr>
                  <a:t>管理能力</a:t>
                </a:r>
                <a:r>
                  <a:rPr lang="en-US" altLang="zh-CN" sz="2400" dirty="0">
                    <a:solidFill>
                      <a:schemeClr val="bg1"/>
                    </a:solidFill>
                    <a:latin typeface="微软雅黑" panose="020B0503020204020204" pitchFamily="34" charset="-122"/>
                    <a:ea typeface="微软雅黑" panose="020B0503020204020204" pitchFamily="34" charset="-122"/>
                  </a:rPr>
                  <a:t>               </a:t>
                </a:r>
                <a:r>
                  <a:rPr lang="en-US" sz="2200" dirty="0">
                    <a:solidFill>
                      <a:srgbClr val="FFFFFF"/>
                    </a:solidFill>
                    <a:latin typeface="微软雅黑" pitchFamily="34" charset="-122"/>
                    <a:ea typeface="微软雅黑" pitchFamily="34" charset="-122"/>
                  </a:rPr>
                  <a:t>60%</a:t>
                </a:r>
              </a:p>
            </p:txBody>
          </p:sp>
        </p:grpSp>
        <p:grpSp>
          <p:nvGrpSpPr>
            <p:cNvPr id="51" name="Group 102"/>
            <p:cNvGrpSpPr>
              <a:grpSpLocks/>
            </p:cNvGrpSpPr>
            <p:nvPr/>
          </p:nvGrpSpPr>
          <p:grpSpPr bwMode="auto">
            <a:xfrm>
              <a:off x="5286904" y="2627085"/>
              <a:ext cx="3087157" cy="230429"/>
              <a:chOff x="5286904" y="2613366"/>
              <a:chExt cx="3087157" cy="230429"/>
            </a:xfrm>
          </p:grpSpPr>
          <p:sp>
            <p:nvSpPr>
              <p:cNvPr id="55" name="Rectangle 91"/>
              <p:cNvSpPr/>
              <p:nvPr/>
            </p:nvSpPr>
            <p:spPr>
              <a:xfrm rot="10800000">
                <a:off x="5286207" y="2613186"/>
                <a:ext cx="3087854" cy="2302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sz="3400">
                  <a:solidFill>
                    <a:srgbClr val="FFFFFF"/>
                  </a:solidFill>
                  <a:latin typeface="微软雅黑" panose="020B0503020204020204" pitchFamily="34" charset="-122"/>
                  <a:ea typeface="微软雅黑" panose="020B0503020204020204" pitchFamily="34" charset="-122"/>
                </a:endParaRPr>
              </a:p>
            </p:txBody>
          </p:sp>
          <p:sp>
            <p:nvSpPr>
              <p:cNvPr id="56" name="Rectangle 92"/>
              <p:cNvSpPr/>
              <p:nvPr/>
            </p:nvSpPr>
            <p:spPr>
              <a:xfrm>
                <a:off x="5286207" y="2613186"/>
                <a:ext cx="2108313" cy="2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0" bIns="0" anchor="ctr"/>
              <a:lstStyle/>
              <a:p>
                <a:pPr defTabSz="1908594">
                  <a:defRPr/>
                </a:pPr>
                <a:r>
                  <a:rPr lang="zh-CN" altLang="en-US" sz="2400" dirty="0">
                    <a:solidFill>
                      <a:schemeClr val="bg1"/>
                    </a:solidFill>
                    <a:latin typeface="微软雅黑" panose="020B0503020204020204" pitchFamily="34" charset="-122"/>
                    <a:ea typeface="微软雅黑" panose="020B0503020204020204" pitchFamily="34" charset="-122"/>
                  </a:rPr>
                  <a:t>协调力</a:t>
                </a:r>
                <a:r>
                  <a:rPr lang="en-US" altLang="zh-CN" sz="2400" dirty="0">
                    <a:solidFill>
                      <a:schemeClr val="bg1"/>
                    </a:solidFill>
                    <a:latin typeface="微软雅黑" panose="020B0503020204020204" pitchFamily="34" charset="-122"/>
                    <a:ea typeface="微软雅黑" panose="020B0503020204020204" pitchFamily="34" charset="-122"/>
                  </a:rPr>
                  <a:t>                </a:t>
                </a:r>
                <a:r>
                  <a:rPr lang="en-US" sz="2200" dirty="0">
                    <a:solidFill>
                      <a:schemeClr val="bg1"/>
                    </a:solidFill>
                    <a:latin typeface="微软雅黑" pitchFamily="34" charset="-122"/>
                    <a:ea typeface="微软雅黑" pitchFamily="34" charset="-122"/>
                  </a:rPr>
                  <a:t>70%</a:t>
                </a:r>
              </a:p>
            </p:txBody>
          </p:sp>
        </p:grpSp>
        <p:grpSp>
          <p:nvGrpSpPr>
            <p:cNvPr id="52" name="Group 101"/>
            <p:cNvGrpSpPr>
              <a:grpSpLocks/>
            </p:cNvGrpSpPr>
            <p:nvPr/>
          </p:nvGrpSpPr>
          <p:grpSpPr bwMode="auto">
            <a:xfrm>
              <a:off x="5275094" y="3083976"/>
              <a:ext cx="3087157" cy="230429"/>
              <a:chOff x="5275094" y="3106125"/>
              <a:chExt cx="3087157" cy="230429"/>
            </a:xfrm>
          </p:grpSpPr>
          <p:sp>
            <p:nvSpPr>
              <p:cNvPr id="53" name="Rectangle 93"/>
              <p:cNvSpPr/>
              <p:nvPr/>
            </p:nvSpPr>
            <p:spPr>
              <a:xfrm rot="10800000">
                <a:off x="5275094" y="3106329"/>
                <a:ext cx="3087853" cy="2302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sz="3400">
                  <a:solidFill>
                    <a:srgbClr val="FFFFFF"/>
                  </a:solidFill>
                  <a:latin typeface="微软雅黑" panose="020B0503020204020204" pitchFamily="34" charset="-122"/>
                  <a:ea typeface="微软雅黑" panose="020B0503020204020204" pitchFamily="34" charset="-122"/>
                </a:endParaRPr>
              </a:p>
            </p:txBody>
          </p:sp>
          <p:sp>
            <p:nvSpPr>
              <p:cNvPr id="54" name="Rectangle 94"/>
              <p:cNvSpPr/>
              <p:nvPr/>
            </p:nvSpPr>
            <p:spPr>
              <a:xfrm>
                <a:off x="5275094" y="3106329"/>
                <a:ext cx="2754460" cy="2302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0" bIns="0" anchor="ctr"/>
              <a:lstStyle/>
              <a:p>
                <a:pPr defTabSz="1908594">
                  <a:defRPr/>
                </a:pPr>
                <a:r>
                  <a:rPr lang="zh-CN" altLang="en-US" sz="2400" dirty="0">
                    <a:solidFill>
                      <a:schemeClr val="bg1"/>
                    </a:solidFill>
                    <a:latin typeface="微软雅黑" panose="020B0503020204020204" pitchFamily="34" charset="-122"/>
                    <a:ea typeface="微软雅黑" panose="020B0503020204020204" pitchFamily="34" charset="-122"/>
                  </a:rPr>
                  <a:t>营销力</a:t>
                </a:r>
                <a:r>
                  <a:rPr lang="en-US" altLang="zh-CN" sz="2400" dirty="0">
                    <a:solidFill>
                      <a:schemeClr val="bg1"/>
                    </a:solidFill>
                    <a:latin typeface="微软雅黑" panose="020B0503020204020204" pitchFamily="34" charset="-122"/>
                    <a:ea typeface="微软雅黑" panose="020B0503020204020204" pitchFamily="34" charset="-122"/>
                  </a:rPr>
                  <a:t>                  </a:t>
                </a:r>
                <a:r>
                  <a:rPr lang="en-US" sz="2200" dirty="0">
                    <a:solidFill>
                      <a:schemeClr val="bg1"/>
                    </a:solidFill>
                    <a:latin typeface="微软雅黑" pitchFamily="34" charset="-122"/>
                    <a:ea typeface="微软雅黑" pitchFamily="34" charset="-122"/>
                  </a:rPr>
                  <a:t>90%</a:t>
                </a:r>
              </a:p>
            </p:txBody>
          </p:sp>
        </p:grpSp>
      </p:grpSp>
      <p:grpSp>
        <p:nvGrpSpPr>
          <p:cNvPr id="61" name="Group 99"/>
          <p:cNvGrpSpPr>
            <a:grpSpLocks/>
          </p:cNvGrpSpPr>
          <p:nvPr/>
        </p:nvGrpSpPr>
        <p:grpSpPr bwMode="auto">
          <a:xfrm>
            <a:off x="4737281" y="6346077"/>
            <a:ext cx="3977569" cy="846206"/>
            <a:chOff x="5666533" y="3551069"/>
            <a:chExt cx="2154927" cy="456362"/>
          </a:xfrm>
        </p:grpSpPr>
        <p:sp>
          <p:nvSpPr>
            <p:cNvPr id="62" name="Oval 95"/>
            <p:cNvSpPr/>
            <p:nvPr/>
          </p:nvSpPr>
          <p:spPr>
            <a:xfrm>
              <a:off x="5666533" y="3551069"/>
              <a:ext cx="455759" cy="456362"/>
            </a:xfrm>
            <a:prstGeom prst="ellips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400" dirty="0">
                  <a:solidFill>
                    <a:srgbClr val="FFFFFF"/>
                  </a:solidFill>
                  <a:latin typeface="微软雅黑" pitchFamily="34" charset="-122"/>
                  <a:ea typeface="微软雅黑" pitchFamily="34" charset="-122"/>
                </a:rPr>
                <a:t>A</a:t>
              </a:r>
              <a:endParaRPr lang="en-US" altLang="zh-CN" sz="3400" dirty="0">
                <a:solidFill>
                  <a:schemeClr val="bg1"/>
                </a:solidFill>
                <a:latin typeface="微软雅黑" pitchFamily="34" charset="-122"/>
                <a:ea typeface="微软雅黑" pitchFamily="34" charset="-122"/>
              </a:endParaRPr>
            </a:p>
          </p:txBody>
        </p:sp>
        <p:sp>
          <p:nvSpPr>
            <p:cNvPr id="63" name="Oval 96"/>
            <p:cNvSpPr/>
            <p:nvPr/>
          </p:nvSpPr>
          <p:spPr>
            <a:xfrm>
              <a:off x="6233452" y="3551069"/>
              <a:ext cx="455758" cy="456362"/>
            </a:xfrm>
            <a:prstGeom prst="ellipse">
              <a:avLst/>
            </a:prstGeom>
            <a:solidFill>
              <a:schemeClr val="accent6"/>
            </a:solidFill>
            <a:ln w="12700">
              <a:miter lim="400000"/>
            </a:ln>
          </p:spPr>
          <p:txBody>
            <a:bodyPr lIns="0" tIns="0" rIns="0" bIns="0" anchor="ctr"/>
            <a:lstStyle/>
            <a:p>
              <a:pPr algn="ctr"/>
              <a:r>
                <a:rPr lang="en-US" altLang="zh-CN" sz="3200" dirty="0">
                  <a:solidFill>
                    <a:srgbClr val="FFFFFF"/>
                  </a:solidFill>
                  <a:latin typeface="微软雅黑" pitchFamily="34" charset="-122"/>
                  <a:ea typeface="微软雅黑" pitchFamily="34" charset="-122"/>
                </a:rPr>
                <a:t>B</a:t>
              </a:r>
            </a:p>
          </p:txBody>
        </p:sp>
        <p:sp>
          <p:nvSpPr>
            <p:cNvPr id="64" name="Oval 97"/>
            <p:cNvSpPr/>
            <p:nvPr/>
          </p:nvSpPr>
          <p:spPr>
            <a:xfrm>
              <a:off x="6798783" y="3551069"/>
              <a:ext cx="455758" cy="456362"/>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tIns="18288" anchor="ctr"/>
            <a:lstStyle/>
            <a:p>
              <a:pPr algn="ctr"/>
              <a:r>
                <a:rPr lang="en-US" altLang="zh-CN" sz="3400" dirty="0">
                  <a:solidFill>
                    <a:srgbClr val="FFFFFF"/>
                  </a:solidFill>
                  <a:latin typeface="微软雅黑" pitchFamily="34" charset="-122"/>
                  <a:ea typeface="微软雅黑" pitchFamily="34" charset="-122"/>
                </a:rPr>
                <a:t>C</a:t>
              </a:r>
              <a:endParaRPr lang="en-US" altLang="zh-CN" sz="3400" dirty="0">
                <a:solidFill>
                  <a:schemeClr val="bg1"/>
                </a:solidFill>
                <a:latin typeface="微软雅黑" pitchFamily="34" charset="-122"/>
                <a:ea typeface="微软雅黑" pitchFamily="34" charset="-122"/>
              </a:endParaRPr>
            </a:p>
          </p:txBody>
        </p:sp>
        <p:sp>
          <p:nvSpPr>
            <p:cNvPr id="65" name="Oval 98"/>
            <p:cNvSpPr/>
            <p:nvPr/>
          </p:nvSpPr>
          <p:spPr>
            <a:xfrm>
              <a:off x="7365701" y="3551069"/>
              <a:ext cx="455759" cy="456362"/>
            </a:xfrm>
            <a:prstGeom prst="ellipse">
              <a:avLst/>
            </a:prstGeom>
            <a:solidFill>
              <a:schemeClr val="accent3"/>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400" dirty="0">
                  <a:solidFill>
                    <a:srgbClr val="FFFFFF"/>
                  </a:solidFill>
                  <a:latin typeface="微软雅黑" pitchFamily="34" charset="-122"/>
                  <a:ea typeface="微软雅黑" pitchFamily="34" charset="-122"/>
                </a:rPr>
                <a:t>D</a:t>
              </a:r>
              <a:endParaRPr lang="en-US" altLang="zh-CN" sz="3400" dirty="0">
                <a:solidFill>
                  <a:schemeClr val="bg1"/>
                </a:solidFill>
                <a:latin typeface="微软雅黑" pitchFamily="34" charset="-122"/>
                <a:ea typeface="微软雅黑" pitchFamily="34" charset="-122"/>
              </a:endParaRPr>
            </a:p>
          </p:txBody>
        </p:sp>
      </p:grpSp>
      <p:sp>
        <p:nvSpPr>
          <p:cNvPr id="66" name="TextBox 65"/>
          <p:cNvSpPr txBox="1"/>
          <p:nvPr/>
        </p:nvSpPr>
        <p:spPr>
          <a:xfrm>
            <a:off x="9848514" y="6769180"/>
            <a:ext cx="5724532" cy="782074"/>
          </a:xfrm>
          <a:prstGeom prst="rect">
            <a:avLst/>
          </a:prstGeom>
          <a:noFill/>
        </p:spPr>
        <p:txBody>
          <a:bodyPr lIns="0" tIns="0" rIns="0" bIns="0">
            <a:spAutoFit/>
          </a:bodyPr>
          <a:lstStyle/>
          <a:p>
            <a:pPr algn="just" defTabSz="1908594">
              <a:lnSpc>
                <a:spcPct val="150000"/>
              </a:lnSpc>
              <a:defRPr/>
            </a:pPr>
            <a:r>
              <a:rPr lang="zh-CN" altLang="en-US" dirty="0">
                <a:latin typeface="微软雅黑" pitchFamily="34" charset="-122"/>
                <a:ea typeface="微软雅黑" pitchFamily="34" charset="-122"/>
              </a:rPr>
              <a:t>输入您的内容输入您的内容输入您的输入您的内容输入您的内容输入您的内容输入您的内容内容输入您的内容</a:t>
            </a:r>
            <a:r>
              <a:rPr lang="en-US" dirty="0">
                <a:latin typeface="微软雅黑" pitchFamily="34" charset="-122"/>
                <a:ea typeface="微软雅黑" pitchFamily="34" charset="-122"/>
              </a:rPr>
              <a:t>.</a:t>
            </a:r>
          </a:p>
        </p:txBody>
      </p:sp>
      <p:sp>
        <p:nvSpPr>
          <p:cNvPr id="67" name="Shape 1435"/>
          <p:cNvSpPr txBox="1">
            <a:spLocks/>
          </p:cNvSpPr>
          <p:nvPr/>
        </p:nvSpPr>
        <p:spPr>
          <a:xfrm>
            <a:off x="16006046" y="8963674"/>
            <a:ext cx="546633" cy="533902"/>
          </a:xfrm>
          <a:prstGeom prst="rect">
            <a:avLst/>
          </a:prstGeom>
          <a:extLst>
            <a:ext uri="{C572A759-6A51-4108-AA02-DFA0A04FC94B}">
              <ma14:wrappingTextBoxFlag xmlns="" xmlns:ma14="http://schemas.microsoft.com/office/mac/drawingml/2011/main" val="1"/>
            </a:ext>
          </a:extLst>
        </p:spPr>
        <p:txBody>
          <a:bodyPr lIns="63935" tIns="31967" rIns="63935" bIns="31967"/>
          <a:lstStyle>
            <a:lvl1pPr algn="ctr" defTabSz="408473">
              <a:defRPr sz="3500">
                <a:latin typeface="+mn-lt"/>
                <a:ea typeface="+mn-ea"/>
                <a:cs typeface="+mn-cs"/>
                <a:sym typeface="Helvetica Light"/>
              </a:defRPr>
            </a:lvl1pPr>
            <a:lvl2pPr indent="159837" algn="ctr" defTabSz="408473">
              <a:defRPr sz="3500">
                <a:latin typeface="+mn-lt"/>
                <a:ea typeface="+mn-ea"/>
                <a:cs typeface="+mn-cs"/>
                <a:sym typeface="Helvetica Light"/>
              </a:defRPr>
            </a:lvl2pPr>
            <a:lvl3pPr indent="319674" algn="ctr" defTabSz="408473">
              <a:defRPr sz="3500">
                <a:latin typeface="+mn-lt"/>
                <a:ea typeface="+mn-ea"/>
                <a:cs typeface="+mn-cs"/>
                <a:sym typeface="Helvetica Light"/>
              </a:defRPr>
            </a:lvl3pPr>
            <a:lvl4pPr indent="479511" algn="ctr" defTabSz="408473">
              <a:defRPr sz="3500">
                <a:latin typeface="+mn-lt"/>
                <a:ea typeface="+mn-ea"/>
                <a:cs typeface="+mn-cs"/>
                <a:sym typeface="Helvetica Light"/>
              </a:defRPr>
            </a:lvl4pPr>
            <a:lvl5pPr indent="639348" algn="ctr" defTabSz="408473">
              <a:defRPr sz="3500">
                <a:latin typeface="+mn-lt"/>
                <a:ea typeface="+mn-ea"/>
                <a:cs typeface="+mn-cs"/>
                <a:sym typeface="Helvetica Light"/>
              </a:defRPr>
            </a:lvl5pPr>
            <a:lvl6pPr indent="799186" algn="ctr" defTabSz="408473">
              <a:defRPr sz="3500">
                <a:latin typeface="+mn-lt"/>
                <a:ea typeface="+mn-ea"/>
                <a:cs typeface="+mn-cs"/>
                <a:sym typeface="Helvetica Light"/>
              </a:defRPr>
            </a:lvl6pPr>
            <a:lvl7pPr indent="959023" algn="ctr" defTabSz="408473">
              <a:defRPr sz="3500">
                <a:latin typeface="+mn-lt"/>
                <a:ea typeface="+mn-ea"/>
                <a:cs typeface="+mn-cs"/>
                <a:sym typeface="Helvetica Light"/>
              </a:defRPr>
            </a:lvl7pPr>
            <a:lvl8pPr indent="1118860" algn="ctr" defTabSz="408473">
              <a:defRPr sz="3500">
                <a:latin typeface="+mn-lt"/>
                <a:ea typeface="+mn-ea"/>
                <a:cs typeface="+mn-cs"/>
                <a:sym typeface="Helvetica Light"/>
              </a:defRPr>
            </a:lvl8pPr>
            <a:lvl9pPr indent="1278697" algn="ctr" defTabSz="408473">
              <a:defRPr sz="3500">
                <a:latin typeface="+mn-lt"/>
                <a:ea typeface="+mn-ea"/>
                <a:cs typeface="+mn-cs"/>
                <a:sym typeface="Helvetica Light"/>
              </a:defRPr>
            </a:lvl9pPr>
          </a:lstStyle>
          <a:p>
            <a:pPr>
              <a:defRPr sz="1800">
                <a:solidFill>
                  <a:srgbClr val="000000"/>
                </a:solidFill>
              </a:defRPr>
            </a:pPr>
            <a:fld id="{86CB4B4D-7CA3-9044-876B-883B54F8677D}" type="slidenum">
              <a:rPr lang="en-US" altLang="zh-CN" sz="2000" smtClean="0">
                <a:solidFill>
                  <a:schemeClr val="bg1">
                    <a:lumMod val="75000"/>
                  </a:schemeClr>
                </a:solidFill>
                <a:latin typeface="微软雅黑" pitchFamily="34" charset="-122"/>
                <a:ea typeface="微软雅黑" pitchFamily="34" charset="-122"/>
              </a:rPr>
              <a:pPr>
                <a:defRPr sz="1800">
                  <a:solidFill>
                    <a:srgbClr val="000000"/>
                  </a:solidFill>
                </a:defRPr>
              </a:pPr>
              <a:t>6</a:t>
            </a:fld>
            <a:endParaRPr lang="en-US" altLang="zh-CN" sz="2000">
              <a:solidFill>
                <a:schemeClr val="bg1">
                  <a:lumMod val="75000"/>
                </a:schemeClr>
              </a:solidFill>
              <a:latin typeface="微软雅黑" pitchFamily="34" charset="-122"/>
              <a:ea typeface="微软雅黑" pitchFamily="34" charset="-122"/>
            </a:endParaRPr>
          </a:p>
        </p:txBody>
      </p:sp>
      <p:sp>
        <p:nvSpPr>
          <p:cNvPr id="33" name="Freeform 26"/>
          <p:cNvSpPr>
            <a:spLocks noEditPoints="1"/>
          </p:cNvSpPr>
          <p:nvPr/>
        </p:nvSpPr>
        <p:spPr bwMode="auto">
          <a:xfrm>
            <a:off x="323488" y="216248"/>
            <a:ext cx="641700" cy="438682"/>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86"/>
          <p:cNvSpPr/>
          <p:nvPr/>
        </p:nvSpPr>
        <p:spPr bwMode="auto">
          <a:xfrm>
            <a:off x="1347996" y="2073110"/>
            <a:ext cx="1846659" cy="553998"/>
          </a:xfrm>
          <a:prstGeom prst="rect">
            <a:avLst/>
          </a:prstGeom>
        </p:spPr>
        <p:txBody>
          <a:bodyPr wrap="none" lIns="0" tIns="0" rIns="0" bIns="0" anchor="ctr">
            <a:spAutoFit/>
          </a:bodyPr>
          <a:lstStyle/>
          <a:p>
            <a:pPr algn="l" defTabSz="1908594">
              <a:defRPr/>
            </a:pPr>
            <a:r>
              <a:rPr lang="zh-CN" altLang="en-US" sz="3600" b="1" dirty="0">
                <a:solidFill>
                  <a:schemeClr val="accent3"/>
                </a:solidFill>
                <a:latin typeface="微软雅黑" pitchFamily="34" charset="-122"/>
                <a:ea typeface="微软雅黑" pitchFamily="34" charset="-122"/>
              </a:rPr>
              <a:t>基本情况</a:t>
            </a:r>
            <a:endParaRPr lang="en-US" sz="3600" b="1" dirty="0">
              <a:solidFill>
                <a:schemeClr val="accent3"/>
              </a:solidFill>
              <a:latin typeface="微软雅黑" pitchFamily="34" charset="-122"/>
              <a:ea typeface="微软雅黑" pitchFamily="34" charset="-122"/>
            </a:endParaRPr>
          </a:p>
        </p:txBody>
      </p:sp>
      <p:cxnSp>
        <p:nvCxnSpPr>
          <p:cNvPr id="4" name="直接连接符 3"/>
          <p:cNvCxnSpPr/>
          <p:nvPr/>
        </p:nvCxnSpPr>
        <p:spPr>
          <a:xfrm>
            <a:off x="4734868" y="2907498"/>
            <a:ext cx="4302571"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9871964" y="2907498"/>
            <a:ext cx="5701081"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01633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slide(fromLeft)">
                                      <p:cBhvr>
                                        <p:cTn id="12" dur="500"/>
                                        <p:tgtEl>
                                          <p:spTgt spid="44"/>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slide(fromBottom)">
                                      <p:cBhvr>
                                        <p:cTn id="16" dur="500"/>
                                        <p:tgtEl>
                                          <p:spTgt spid="61"/>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slide(fromLeft)">
                                      <p:cBhvr>
                                        <p:cTn id="20" dur="500"/>
                                        <p:tgtEl>
                                          <p:spTgt spid="47"/>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slide(fromBottom)">
                                      <p:cBhvr>
                                        <p:cTn id="2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主要人员构成</a:t>
            </a:r>
          </a:p>
        </p:txBody>
      </p:sp>
      <p:grpSp>
        <p:nvGrpSpPr>
          <p:cNvPr id="95" name="Group 41"/>
          <p:cNvGrpSpPr>
            <a:grpSpLocks/>
          </p:cNvGrpSpPr>
          <p:nvPr/>
        </p:nvGrpSpPr>
        <p:grpSpPr bwMode="auto">
          <a:xfrm>
            <a:off x="2124671" y="2794680"/>
            <a:ext cx="2773463" cy="5467123"/>
            <a:chOff x="1524000" y="1469846"/>
            <a:chExt cx="1373224" cy="2686693"/>
          </a:xfrm>
        </p:grpSpPr>
        <p:grpSp>
          <p:nvGrpSpPr>
            <p:cNvPr id="96" name="Group 33"/>
            <p:cNvGrpSpPr>
              <a:grpSpLocks/>
            </p:cNvGrpSpPr>
            <p:nvPr/>
          </p:nvGrpSpPr>
          <p:grpSpPr bwMode="auto">
            <a:xfrm>
              <a:off x="1524000" y="1504378"/>
              <a:ext cx="1373224" cy="2652161"/>
              <a:chOff x="1524000" y="1504378"/>
              <a:chExt cx="1373224" cy="2652161"/>
            </a:xfrm>
          </p:grpSpPr>
          <p:sp>
            <p:nvSpPr>
              <p:cNvPr id="98" name="Oval 14"/>
              <p:cNvSpPr/>
              <p:nvPr/>
            </p:nvSpPr>
            <p:spPr>
              <a:xfrm>
                <a:off x="1524000" y="1504378"/>
                <a:ext cx="1372033" cy="1371756"/>
              </a:xfrm>
              <a:prstGeom prst="ellipse">
                <a:avLst/>
              </a:prstGeom>
              <a:blipFill>
                <a:blip r:embed="rId3" cstate="screen">
                  <a:extLst>
                    <a:ext uri="{28A0092B-C50C-407E-A947-70E740481C1C}">
                      <a14:useLocalDpi xmlns:a14="http://schemas.microsoft.com/office/drawing/2010/main"/>
                    </a:ext>
                  </a:extLst>
                </a:blip>
                <a:stretch>
                  <a:fillRect/>
                </a:stretch>
              </a:bli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500">
                  <a:solidFill>
                    <a:srgbClr val="FFFFFF"/>
                  </a:solidFill>
                </a:endParaRPr>
              </a:p>
            </p:txBody>
          </p:sp>
          <p:sp>
            <p:nvSpPr>
              <p:cNvPr id="99" name="Content Placeholder 2"/>
              <p:cNvSpPr txBox="1">
                <a:spLocks/>
              </p:cNvSpPr>
              <p:nvPr/>
            </p:nvSpPr>
            <p:spPr>
              <a:xfrm>
                <a:off x="1524000" y="2647507"/>
                <a:ext cx="1372033" cy="377471"/>
              </a:xfrm>
              <a:prstGeom prst="roundRect">
                <a:avLst/>
              </a:prstGeom>
              <a:solidFill>
                <a:schemeClr val="accent2"/>
              </a:solidFill>
            </p:spPr>
            <p:txBody>
              <a:bodyPr lIns="121920" tIns="60960" rIns="121920" bIns="60960"/>
              <a:lstStyle/>
              <a:p>
                <a:pPr algn="ctr" eaLnBrk="1" hangingPunct="1">
                  <a:lnSpc>
                    <a:spcPct val="150000"/>
                  </a:lnSpc>
                  <a:spcBef>
                    <a:spcPct val="20000"/>
                  </a:spcBef>
                  <a:buFont typeface="Arial" pitchFamily="34" charset="0"/>
                  <a:buNone/>
                </a:pPr>
                <a:r>
                  <a:rPr lang="zh-CN" altLang="en-US" sz="2800" b="1" spc="300" dirty="0">
                    <a:solidFill>
                      <a:srgbClr val="F2F2F2"/>
                    </a:solidFill>
                    <a:latin typeface="微软雅黑" panose="020B0503020204020204" pitchFamily="34" charset="-122"/>
                    <a:ea typeface="微软雅黑" panose="020B0503020204020204" pitchFamily="34" charset="-122"/>
                  </a:rPr>
                  <a:t>替代名</a:t>
                </a:r>
                <a:endParaRPr lang="en-US" altLang="zh-CN" sz="2800" b="1" spc="300" dirty="0">
                  <a:solidFill>
                    <a:srgbClr val="F2F2F2"/>
                  </a:solidFill>
                  <a:latin typeface="微软雅黑" panose="020B0503020204020204" pitchFamily="34" charset="-122"/>
                  <a:ea typeface="微软雅黑" panose="020B0503020204020204" pitchFamily="34" charset="-122"/>
                </a:endParaRPr>
              </a:p>
            </p:txBody>
          </p:sp>
          <p:sp>
            <p:nvSpPr>
              <p:cNvPr id="100" name="Content Placeholder 2"/>
              <p:cNvSpPr txBox="1">
                <a:spLocks/>
              </p:cNvSpPr>
              <p:nvPr/>
            </p:nvSpPr>
            <p:spPr>
              <a:xfrm>
                <a:off x="1525191" y="3198905"/>
                <a:ext cx="1372033" cy="914504"/>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defRPr/>
                </a:pPr>
                <a:r>
                  <a:rPr lang="zh-CN" altLang="en-US" sz="1800" dirty="0">
                    <a:solidFill>
                      <a:schemeClr val="tx1"/>
                    </a:solidFill>
                    <a:latin typeface="微软雅黑" pitchFamily="34" charset="-122"/>
                    <a:ea typeface="微软雅黑" pitchFamily="34" charset="-122"/>
                  </a:rPr>
                  <a:t>点击输入简要文字内容，文字内容需概括精炼，不用多余的文字修饰，言简意赅的说明分项内容</a:t>
                </a:r>
                <a:endParaRPr lang="en-US" sz="1800" i="1" dirty="0">
                  <a:solidFill>
                    <a:schemeClr val="tx1"/>
                  </a:solidFill>
                </a:endParaRPr>
              </a:p>
            </p:txBody>
          </p:sp>
          <p:grpSp>
            <p:nvGrpSpPr>
              <p:cNvPr id="101" name="Group 17"/>
              <p:cNvGrpSpPr>
                <a:grpSpLocks/>
              </p:cNvGrpSpPr>
              <p:nvPr/>
            </p:nvGrpSpPr>
            <p:grpSpPr bwMode="auto">
              <a:xfrm>
                <a:off x="1868200" y="3891852"/>
                <a:ext cx="661455" cy="264687"/>
                <a:chOff x="1600688" y="4248022"/>
                <a:chExt cx="661455" cy="264687"/>
              </a:xfrm>
            </p:grpSpPr>
            <p:sp>
              <p:nvSpPr>
                <p:cNvPr id="102" name="Rectangle 18"/>
                <p:cNvSpPr/>
                <p:nvPr/>
              </p:nvSpPr>
              <p:spPr>
                <a:xfrm>
                  <a:off x="1600688" y="4248022"/>
                  <a:ext cx="275571" cy="264687"/>
                </a:xfrm>
                <a:prstGeom prst="rect">
                  <a:avLst/>
                </a:prstGeom>
              </p:spPr>
              <p:txBody>
                <a:bodyPr wrap="none">
                  <a:spAutoFit/>
                </a:bodyPr>
                <a:lstStyle/>
                <a:p>
                  <a:pPr eaLnBrk="1" hangingPunct="1"/>
                  <a:r>
                    <a:rPr lang="en-US" altLang="zh-CN" sz="2900">
                      <a:solidFill>
                        <a:srgbClr val="D9D9D9"/>
                      </a:solidFill>
                      <a:latin typeface="FontAwesome" pitchFamily="2" charset="0"/>
                    </a:rPr>
                    <a:t></a:t>
                  </a:r>
                  <a:endParaRPr lang="en-US" altLang="zh-CN" sz="2900">
                    <a:solidFill>
                      <a:srgbClr val="D9D9D9"/>
                    </a:solidFill>
                  </a:endParaRPr>
                </a:p>
              </p:txBody>
            </p:sp>
            <p:sp>
              <p:nvSpPr>
                <p:cNvPr id="103" name="Rectangle 19"/>
                <p:cNvSpPr/>
                <p:nvPr/>
              </p:nvSpPr>
              <p:spPr>
                <a:xfrm>
                  <a:off x="1986572" y="4248022"/>
                  <a:ext cx="275571" cy="264687"/>
                </a:xfrm>
                <a:prstGeom prst="rect">
                  <a:avLst/>
                </a:prstGeom>
              </p:spPr>
              <p:txBody>
                <a:bodyPr wrap="none">
                  <a:spAutoFit/>
                </a:bodyPr>
                <a:lstStyle/>
                <a:p>
                  <a:pPr eaLnBrk="1" hangingPunct="1"/>
                  <a:r>
                    <a:rPr lang="en-US" altLang="zh-CN" sz="2900">
                      <a:solidFill>
                        <a:srgbClr val="BFBFBF"/>
                      </a:solidFill>
                      <a:latin typeface="FontAwesome" pitchFamily="2" charset="0"/>
                    </a:rPr>
                    <a:t></a:t>
                  </a:r>
                </a:p>
              </p:txBody>
            </p:sp>
          </p:grpSp>
        </p:grpSp>
        <p:sp>
          <p:nvSpPr>
            <p:cNvPr id="97" name="Oval 35"/>
            <p:cNvSpPr>
              <a:spLocks noChangeArrowheads="1"/>
            </p:cNvSpPr>
            <p:nvPr/>
          </p:nvSpPr>
          <p:spPr bwMode="auto">
            <a:xfrm>
              <a:off x="2376756" y="1469846"/>
              <a:ext cx="137160" cy="137160"/>
            </a:xfrm>
            <a:prstGeom prst="ellipse">
              <a:avLst/>
            </a:prstGeom>
            <a:solidFill>
              <a:schemeClr val="accent2"/>
            </a:solidFill>
            <a:ln w="19050">
              <a:solidFill>
                <a:schemeClr val="bg1"/>
              </a:solidFill>
              <a:round/>
              <a:headEnd/>
              <a:tailEnd/>
            </a:ln>
          </p:spPr>
          <p:txBody>
            <a:bodyPr lIns="121920" tIns="60960" rIns="121920" bIns="60960"/>
            <a:lstStyle/>
            <a:p>
              <a:pPr eaLnBrk="1" hangingPunct="1"/>
              <a:endParaRPr lang="zh-CN" altLang="zh-CN" sz="4500"/>
            </a:p>
          </p:txBody>
        </p:sp>
      </p:grpSp>
      <p:grpSp>
        <p:nvGrpSpPr>
          <p:cNvPr id="104" name="Group 42"/>
          <p:cNvGrpSpPr>
            <a:grpSpLocks/>
          </p:cNvGrpSpPr>
          <p:nvPr/>
        </p:nvGrpSpPr>
        <p:grpSpPr bwMode="auto">
          <a:xfrm>
            <a:off x="5357571" y="2736528"/>
            <a:ext cx="2809545" cy="5522853"/>
            <a:chOff x="3124200" y="1441549"/>
            <a:chExt cx="1391056" cy="2713647"/>
          </a:xfrm>
        </p:grpSpPr>
        <p:grpSp>
          <p:nvGrpSpPr>
            <p:cNvPr id="105" name="Group 34"/>
            <p:cNvGrpSpPr>
              <a:grpSpLocks/>
            </p:cNvGrpSpPr>
            <p:nvPr/>
          </p:nvGrpSpPr>
          <p:grpSpPr bwMode="auto">
            <a:xfrm>
              <a:off x="3124200" y="1504649"/>
              <a:ext cx="1391056" cy="2650547"/>
              <a:chOff x="3124200" y="1504649"/>
              <a:chExt cx="1391056" cy="2650547"/>
            </a:xfrm>
          </p:grpSpPr>
          <p:sp>
            <p:nvSpPr>
              <p:cNvPr id="107" name="Oval 23"/>
              <p:cNvSpPr/>
              <p:nvPr/>
            </p:nvSpPr>
            <p:spPr>
              <a:xfrm>
                <a:off x="3124200" y="1504649"/>
                <a:ext cx="1372000" cy="1371537"/>
              </a:xfrm>
              <a:prstGeom prst="ellipse">
                <a:avLst/>
              </a:prstGeom>
              <a:blipFill>
                <a:blip r:embed="rId4" cstate="screen">
                  <a:extLst>
                    <a:ext uri="{28A0092B-C50C-407E-A947-70E740481C1C}">
                      <a14:useLocalDpi xmlns:a14="http://schemas.microsoft.com/office/drawing/2010/main"/>
                    </a:ext>
                  </a:extLst>
                </a:blip>
                <a:stretch>
                  <a:fillRect/>
                </a:stretch>
              </a:bli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500">
                  <a:solidFill>
                    <a:srgbClr val="FFFFFF"/>
                  </a:solidFill>
                </a:endParaRPr>
              </a:p>
            </p:txBody>
          </p:sp>
          <p:sp>
            <p:nvSpPr>
              <p:cNvPr id="108" name="Content Placeholder 2"/>
              <p:cNvSpPr txBox="1">
                <a:spLocks/>
              </p:cNvSpPr>
              <p:nvPr/>
            </p:nvSpPr>
            <p:spPr>
              <a:xfrm>
                <a:off x="3143256" y="2647596"/>
                <a:ext cx="1372000" cy="377411"/>
              </a:xfrm>
              <a:prstGeom prst="roundRect">
                <a:avLst/>
              </a:prstGeom>
              <a:solidFill>
                <a:schemeClr val="accent1"/>
              </a:solidFill>
            </p:spPr>
            <p:txBody>
              <a:bodyPr lIns="121920" tIns="60960" rIns="121920" bIns="60960"/>
              <a:lstStyle/>
              <a:p>
                <a:pPr algn="ctr">
                  <a:lnSpc>
                    <a:spcPct val="150000"/>
                  </a:lnSpc>
                  <a:spcBef>
                    <a:spcPct val="20000"/>
                  </a:spcBef>
                </a:pPr>
                <a:r>
                  <a:rPr lang="zh-CN" altLang="en-US" sz="2800" b="1" spc="300" dirty="0">
                    <a:solidFill>
                      <a:srgbClr val="F2F2F2"/>
                    </a:solidFill>
                    <a:latin typeface="微软雅黑" panose="020B0503020204020204" pitchFamily="34" charset="-122"/>
                    <a:ea typeface="微软雅黑" panose="020B0503020204020204" pitchFamily="34" charset="-122"/>
                  </a:rPr>
                  <a:t>替代名</a:t>
                </a:r>
                <a:endParaRPr lang="en-US" altLang="zh-CN" sz="2800" b="1" spc="300" dirty="0">
                  <a:solidFill>
                    <a:srgbClr val="F2F2F2"/>
                  </a:solidFill>
                  <a:latin typeface="微软雅黑" panose="020B0503020204020204" pitchFamily="34" charset="-122"/>
                  <a:ea typeface="微软雅黑" panose="020B0503020204020204" pitchFamily="34" charset="-122"/>
                </a:endParaRPr>
              </a:p>
            </p:txBody>
          </p:sp>
          <p:sp>
            <p:nvSpPr>
              <p:cNvPr id="109" name="Content Placeholder 2"/>
              <p:cNvSpPr txBox="1">
                <a:spLocks/>
              </p:cNvSpPr>
              <p:nvPr/>
            </p:nvSpPr>
            <p:spPr>
              <a:xfrm>
                <a:off x="3124200" y="3193315"/>
                <a:ext cx="1372000" cy="914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defRPr/>
                </a:pPr>
                <a:r>
                  <a:rPr lang="zh-CN" altLang="en-US" sz="1800" dirty="0">
                    <a:solidFill>
                      <a:schemeClr val="tx1"/>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800" i="1" dirty="0">
                  <a:solidFill>
                    <a:schemeClr val="tx1"/>
                  </a:solidFill>
                </a:endParaRPr>
              </a:p>
              <a:p>
                <a:pPr marL="0" indent="0" algn="ctr">
                  <a:lnSpc>
                    <a:spcPct val="150000"/>
                  </a:lnSpc>
                  <a:buNone/>
                  <a:defRPr/>
                </a:pPr>
                <a:endParaRPr lang="en-US" sz="1800" i="1" dirty="0">
                  <a:solidFill>
                    <a:schemeClr val="tx1"/>
                  </a:solidFill>
                </a:endParaRPr>
              </a:p>
            </p:txBody>
          </p:sp>
          <p:grpSp>
            <p:nvGrpSpPr>
              <p:cNvPr id="110" name="Group 24"/>
              <p:cNvGrpSpPr>
                <a:grpSpLocks/>
              </p:cNvGrpSpPr>
              <p:nvPr/>
            </p:nvGrpSpPr>
            <p:grpSpPr bwMode="auto">
              <a:xfrm>
                <a:off x="3466009" y="3890551"/>
                <a:ext cx="662630" cy="264645"/>
                <a:chOff x="1599877" y="4248071"/>
                <a:chExt cx="662630" cy="264645"/>
              </a:xfrm>
            </p:grpSpPr>
            <p:sp>
              <p:nvSpPr>
                <p:cNvPr id="111" name="Rectangle 28"/>
                <p:cNvSpPr/>
                <p:nvPr/>
              </p:nvSpPr>
              <p:spPr>
                <a:xfrm>
                  <a:off x="1599877" y="4248071"/>
                  <a:ext cx="275564" cy="264645"/>
                </a:xfrm>
                <a:prstGeom prst="rect">
                  <a:avLst/>
                </a:prstGeom>
              </p:spPr>
              <p:txBody>
                <a:bodyPr wrap="none">
                  <a:spAutoFit/>
                </a:bodyPr>
                <a:lstStyle/>
                <a:p>
                  <a:pPr eaLnBrk="1" hangingPunct="1"/>
                  <a:r>
                    <a:rPr lang="en-US" altLang="zh-CN" sz="2900">
                      <a:solidFill>
                        <a:srgbClr val="D9D9D9"/>
                      </a:solidFill>
                      <a:latin typeface="FontAwesome" pitchFamily="2" charset="0"/>
                    </a:rPr>
                    <a:t></a:t>
                  </a:r>
                  <a:endParaRPr lang="en-US" altLang="zh-CN" sz="2900">
                    <a:solidFill>
                      <a:srgbClr val="D9D9D9"/>
                    </a:solidFill>
                  </a:endParaRPr>
                </a:p>
              </p:txBody>
            </p:sp>
            <p:sp>
              <p:nvSpPr>
                <p:cNvPr id="112" name="Rectangle 30"/>
                <p:cNvSpPr/>
                <p:nvPr/>
              </p:nvSpPr>
              <p:spPr>
                <a:xfrm>
                  <a:off x="1986943" y="4248071"/>
                  <a:ext cx="275564" cy="264645"/>
                </a:xfrm>
                <a:prstGeom prst="rect">
                  <a:avLst/>
                </a:prstGeom>
              </p:spPr>
              <p:txBody>
                <a:bodyPr wrap="none">
                  <a:spAutoFit/>
                </a:bodyPr>
                <a:lstStyle/>
                <a:p>
                  <a:pPr eaLnBrk="1" hangingPunct="1"/>
                  <a:r>
                    <a:rPr lang="en-US" altLang="zh-CN" sz="2900">
                      <a:solidFill>
                        <a:srgbClr val="BFBFBF"/>
                      </a:solidFill>
                      <a:latin typeface="FontAwesome" pitchFamily="2" charset="0"/>
                    </a:rPr>
                    <a:t></a:t>
                  </a:r>
                </a:p>
              </p:txBody>
            </p:sp>
          </p:grpSp>
        </p:grpSp>
        <p:sp>
          <p:nvSpPr>
            <p:cNvPr id="106" name="Oval 35"/>
            <p:cNvSpPr>
              <a:spLocks noChangeArrowheads="1"/>
            </p:cNvSpPr>
            <p:nvPr/>
          </p:nvSpPr>
          <p:spPr bwMode="auto">
            <a:xfrm>
              <a:off x="3962400" y="1441549"/>
              <a:ext cx="137160" cy="137160"/>
            </a:xfrm>
            <a:prstGeom prst="ellipse">
              <a:avLst/>
            </a:prstGeom>
            <a:solidFill>
              <a:schemeClr val="accent1"/>
            </a:solidFill>
            <a:ln w="19050">
              <a:solidFill>
                <a:schemeClr val="bg1"/>
              </a:solidFill>
              <a:round/>
              <a:headEnd/>
              <a:tailEnd/>
            </a:ln>
          </p:spPr>
          <p:txBody>
            <a:bodyPr lIns="121920" tIns="60960" rIns="121920" bIns="60960"/>
            <a:lstStyle/>
            <a:p>
              <a:pPr eaLnBrk="1" hangingPunct="1"/>
              <a:endParaRPr lang="zh-CN" altLang="zh-CN" sz="4500"/>
            </a:p>
          </p:txBody>
        </p:sp>
      </p:grpSp>
      <p:grpSp>
        <p:nvGrpSpPr>
          <p:cNvPr id="113" name="Group 43"/>
          <p:cNvGrpSpPr>
            <a:grpSpLocks/>
          </p:cNvGrpSpPr>
          <p:nvPr/>
        </p:nvGrpSpPr>
        <p:grpSpPr bwMode="auto">
          <a:xfrm>
            <a:off x="8573635" y="2806794"/>
            <a:ext cx="2787894" cy="5404126"/>
            <a:chOff x="4716296" y="1476653"/>
            <a:chExt cx="1379704" cy="2655069"/>
          </a:xfrm>
        </p:grpSpPr>
        <p:grpSp>
          <p:nvGrpSpPr>
            <p:cNvPr id="114" name="Group 35"/>
            <p:cNvGrpSpPr>
              <a:grpSpLocks/>
            </p:cNvGrpSpPr>
            <p:nvPr/>
          </p:nvGrpSpPr>
          <p:grpSpPr bwMode="auto">
            <a:xfrm>
              <a:off x="4716296" y="1505224"/>
              <a:ext cx="1379704" cy="2626498"/>
              <a:chOff x="4716296" y="1505224"/>
              <a:chExt cx="1379704" cy="2626498"/>
            </a:xfrm>
          </p:grpSpPr>
          <p:sp>
            <p:nvSpPr>
              <p:cNvPr id="116" name="Oval 34"/>
              <p:cNvSpPr/>
              <p:nvPr/>
            </p:nvSpPr>
            <p:spPr>
              <a:xfrm>
                <a:off x="4724629" y="1505224"/>
                <a:ext cx="1371371" cy="1371412"/>
              </a:xfrm>
              <a:prstGeom prst="ellipse">
                <a:avLst/>
              </a:prstGeom>
              <a:blipFill>
                <a:blip r:embed="rId5"/>
                <a:stretch>
                  <a:fillRect/>
                </a:stretch>
              </a:bli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500">
                  <a:solidFill>
                    <a:srgbClr val="FFFFFF"/>
                  </a:solidFill>
                </a:endParaRPr>
              </a:p>
            </p:txBody>
          </p:sp>
          <p:sp>
            <p:nvSpPr>
              <p:cNvPr id="117" name="Content Placeholder 2"/>
              <p:cNvSpPr txBox="1">
                <a:spLocks/>
              </p:cNvSpPr>
              <p:nvPr/>
            </p:nvSpPr>
            <p:spPr>
              <a:xfrm>
                <a:off x="4716296" y="2648067"/>
                <a:ext cx="1371371" cy="376186"/>
              </a:xfrm>
              <a:prstGeom prst="roundRect">
                <a:avLst/>
              </a:prstGeom>
              <a:solidFill>
                <a:schemeClr val="accent4"/>
              </a:solidFill>
            </p:spPr>
            <p:txBody>
              <a:bodyPr lIns="121920" tIns="60960" rIns="121920" bIns="60960"/>
              <a:lstStyle/>
              <a:p>
                <a:pPr algn="ctr">
                  <a:lnSpc>
                    <a:spcPct val="150000"/>
                  </a:lnSpc>
                  <a:spcBef>
                    <a:spcPct val="20000"/>
                  </a:spcBef>
                </a:pPr>
                <a:r>
                  <a:rPr lang="zh-CN" altLang="en-US" sz="2800" b="1" spc="300" dirty="0">
                    <a:solidFill>
                      <a:srgbClr val="F2F2F2"/>
                    </a:solidFill>
                    <a:latin typeface="微软雅黑" panose="020B0503020204020204" pitchFamily="34" charset="-122"/>
                    <a:ea typeface="微软雅黑" panose="020B0503020204020204" pitchFamily="34" charset="-122"/>
                  </a:rPr>
                  <a:t>替代名</a:t>
                </a:r>
                <a:endParaRPr lang="en-US" altLang="zh-CN" sz="2800" b="1" spc="300" dirty="0">
                  <a:solidFill>
                    <a:srgbClr val="F2F2F2"/>
                  </a:solidFill>
                  <a:latin typeface="微软雅黑" panose="020B0503020204020204" pitchFamily="34" charset="-122"/>
                  <a:ea typeface="微软雅黑" panose="020B0503020204020204" pitchFamily="34" charset="-122"/>
                </a:endParaRPr>
              </a:p>
            </p:txBody>
          </p:sp>
          <p:sp>
            <p:nvSpPr>
              <p:cNvPr id="118" name="Content Placeholder 2"/>
              <p:cNvSpPr txBox="1">
                <a:spLocks/>
              </p:cNvSpPr>
              <p:nvPr/>
            </p:nvSpPr>
            <p:spPr>
              <a:xfrm>
                <a:off x="4724629" y="3199327"/>
                <a:ext cx="1371371" cy="914275"/>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defRPr/>
                </a:pPr>
                <a:r>
                  <a:rPr lang="zh-CN" altLang="en-US" sz="1800" dirty="0">
                    <a:solidFill>
                      <a:schemeClr val="tx1"/>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800" i="1" dirty="0">
                  <a:solidFill>
                    <a:schemeClr val="tx1"/>
                  </a:solidFill>
                </a:endParaRPr>
              </a:p>
              <a:p>
                <a:pPr marL="0" indent="0" algn="ctr">
                  <a:lnSpc>
                    <a:spcPct val="150000"/>
                  </a:lnSpc>
                  <a:buNone/>
                  <a:defRPr/>
                </a:pPr>
                <a:endParaRPr lang="en-US" sz="1800" i="1" dirty="0">
                  <a:solidFill>
                    <a:schemeClr val="tx1"/>
                  </a:solidFill>
                </a:endParaRPr>
              </a:p>
            </p:txBody>
          </p:sp>
          <p:grpSp>
            <p:nvGrpSpPr>
              <p:cNvPr id="119" name="Group 27"/>
              <p:cNvGrpSpPr>
                <a:grpSpLocks/>
              </p:cNvGrpSpPr>
              <p:nvPr/>
            </p:nvGrpSpPr>
            <p:grpSpPr bwMode="auto">
              <a:xfrm>
                <a:off x="5065091" y="3867101"/>
                <a:ext cx="662327" cy="264621"/>
                <a:chOff x="1599865" y="4248101"/>
                <a:chExt cx="662327" cy="264621"/>
              </a:xfrm>
            </p:grpSpPr>
            <p:sp>
              <p:nvSpPr>
                <p:cNvPr id="120" name="Rectangle 38"/>
                <p:cNvSpPr/>
                <p:nvPr/>
              </p:nvSpPr>
              <p:spPr>
                <a:xfrm>
                  <a:off x="1599865" y="4248101"/>
                  <a:ext cx="275438" cy="264621"/>
                </a:xfrm>
                <a:prstGeom prst="rect">
                  <a:avLst/>
                </a:prstGeom>
              </p:spPr>
              <p:txBody>
                <a:bodyPr wrap="none">
                  <a:spAutoFit/>
                </a:bodyPr>
                <a:lstStyle/>
                <a:p>
                  <a:pPr eaLnBrk="1" hangingPunct="1"/>
                  <a:r>
                    <a:rPr lang="en-US" altLang="zh-CN" sz="2900">
                      <a:solidFill>
                        <a:srgbClr val="D9D9D9"/>
                      </a:solidFill>
                      <a:latin typeface="FontAwesome" pitchFamily="2" charset="0"/>
                    </a:rPr>
                    <a:t></a:t>
                  </a:r>
                  <a:endParaRPr lang="en-US" altLang="zh-CN" sz="2900">
                    <a:solidFill>
                      <a:srgbClr val="D9D9D9"/>
                    </a:solidFill>
                  </a:endParaRPr>
                </a:p>
              </p:txBody>
            </p:sp>
            <p:sp>
              <p:nvSpPr>
                <p:cNvPr id="121" name="Rectangle 39"/>
                <p:cNvSpPr/>
                <p:nvPr/>
              </p:nvSpPr>
              <p:spPr>
                <a:xfrm>
                  <a:off x="1986754" y="4248101"/>
                  <a:ext cx="275438" cy="264621"/>
                </a:xfrm>
                <a:prstGeom prst="rect">
                  <a:avLst/>
                </a:prstGeom>
              </p:spPr>
              <p:txBody>
                <a:bodyPr wrap="none">
                  <a:spAutoFit/>
                </a:bodyPr>
                <a:lstStyle/>
                <a:p>
                  <a:pPr eaLnBrk="1" hangingPunct="1"/>
                  <a:r>
                    <a:rPr lang="en-US" altLang="zh-CN" sz="2900">
                      <a:solidFill>
                        <a:srgbClr val="BFBFBF"/>
                      </a:solidFill>
                      <a:latin typeface="FontAwesome" pitchFamily="2" charset="0"/>
                    </a:rPr>
                    <a:t></a:t>
                  </a:r>
                </a:p>
              </p:txBody>
            </p:sp>
          </p:grpSp>
        </p:grpSp>
        <p:sp>
          <p:nvSpPr>
            <p:cNvPr id="115" name="Oval 35"/>
            <p:cNvSpPr>
              <a:spLocks noChangeArrowheads="1"/>
            </p:cNvSpPr>
            <p:nvPr/>
          </p:nvSpPr>
          <p:spPr bwMode="auto">
            <a:xfrm>
              <a:off x="5611715" y="1476653"/>
              <a:ext cx="137160" cy="137160"/>
            </a:xfrm>
            <a:prstGeom prst="ellipse">
              <a:avLst/>
            </a:prstGeom>
            <a:solidFill>
              <a:schemeClr val="accent5"/>
            </a:solidFill>
            <a:ln w="19050">
              <a:solidFill>
                <a:schemeClr val="bg1"/>
              </a:solidFill>
              <a:round/>
              <a:headEnd/>
              <a:tailEnd/>
            </a:ln>
          </p:spPr>
          <p:txBody>
            <a:bodyPr lIns="121920" tIns="60960" rIns="121920" bIns="60960"/>
            <a:lstStyle/>
            <a:p>
              <a:pPr eaLnBrk="1" hangingPunct="1"/>
              <a:endParaRPr lang="zh-CN" altLang="zh-CN" sz="4500"/>
            </a:p>
          </p:txBody>
        </p:sp>
      </p:grpSp>
      <p:grpSp>
        <p:nvGrpSpPr>
          <p:cNvPr id="122" name="Group 44"/>
          <p:cNvGrpSpPr>
            <a:grpSpLocks/>
          </p:cNvGrpSpPr>
          <p:nvPr/>
        </p:nvGrpSpPr>
        <p:grpSpPr bwMode="auto">
          <a:xfrm>
            <a:off x="11823371" y="2864947"/>
            <a:ext cx="2790301" cy="5345970"/>
            <a:chOff x="6324600" y="1504950"/>
            <a:chExt cx="1381328" cy="2626766"/>
          </a:xfrm>
        </p:grpSpPr>
        <p:grpSp>
          <p:nvGrpSpPr>
            <p:cNvPr id="123" name="Group 36"/>
            <p:cNvGrpSpPr>
              <a:grpSpLocks/>
            </p:cNvGrpSpPr>
            <p:nvPr/>
          </p:nvGrpSpPr>
          <p:grpSpPr bwMode="auto">
            <a:xfrm>
              <a:off x="6324600" y="1504950"/>
              <a:ext cx="1381328" cy="2626766"/>
              <a:chOff x="6324600" y="1504950"/>
              <a:chExt cx="1381328" cy="2626766"/>
            </a:xfrm>
          </p:grpSpPr>
          <p:sp>
            <p:nvSpPr>
              <p:cNvPr id="125" name="Oval 43"/>
              <p:cNvSpPr/>
              <p:nvPr/>
            </p:nvSpPr>
            <p:spPr>
              <a:xfrm>
                <a:off x="6324600" y="1504950"/>
                <a:ext cx="1371802" cy="1371552"/>
              </a:xfrm>
              <a:prstGeom prst="ellipse">
                <a:avLst/>
              </a:prstGeom>
              <a:blipFill>
                <a:blip r:embed="rId6"/>
                <a:stretch>
                  <a:fillRect/>
                </a:stretch>
              </a:bli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4500">
                  <a:solidFill>
                    <a:srgbClr val="FFFFFF"/>
                  </a:solidFill>
                </a:endParaRPr>
              </a:p>
            </p:txBody>
          </p:sp>
          <p:sp>
            <p:nvSpPr>
              <p:cNvPr id="126" name="Content Placeholder 2"/>
              <p:cNvSpPr txBox="1">
                <a:spLocks/>
              </p:cNvSpPr>
              <p:nvPr/>
            </p:nvSpPr>
            <p:spPr>
              <a:xfrm>
                <a:off x="6334126" y="2647910"/>
                <a:ext cx="1371802" cy="376224"/>
              </a:xfrm>
              <a:prstGeom prst="roundRect">
                <a:avLst/>
              </a:prstGeom>
              <a:solidFill>
                <a:schemeClr val="accent6"/>
              </a:solidFill>
            </p:spPr>
            <p:txBody>
              <a:bodyPr lIns="121920" tIns="60960" rIns="121920" bIns="60960"/>
              <a:lstStyle/>
              <a:p>
                <a:pPr algn="ctr">
                  <a:lnSpc>
                    <a:spcPct val="150000"/>
                  </a:lnSpc>
                  <a:spcBef>
                    <a:spcPct val="20000"/>
                  </a:spcBef>
                </a:pPr>
                <a:r>
                  <a:rPr lang="zh-CN" altLang="en-US" sz="2800" b="1" spc="300" dirty="0">
                    <a:solidFill>
                      <a:srgbClr val="F2F2F2"/>
                    </a:solidFill>
                    <a:latin typeface="微软雅黑" panose="020B0503020204020204" pitchFamily="34" charset="-122"/>
                    <a:ea typeface="微软雅黑" panose="020B0503020204020204" pitchFamily="34" charset="-122"/>
                  </a:rPr>
                  <a:t>替代名</a:t>
                </a:r>
                <a:endParaRPr lang="en-US" altLang="zh-CN" sz="2800" b="1" spc="300" dirty="0">
                  <a:solidFill>
                    <a:srgbClr val="F2F2F2"/>
                  </a:solidFill>
                  <a:latin typeface="微软雅黑" panose="020B0503020204020204" pitchFamily="34" charset="-122"/>
                  <a:ea typeface="微软雅黑" panose="020B0503020204020204" pitchFamily="34" charset="-122"/>
                </a:endParaRPr>
              </a:p>
            </p:txBody>
          </p:sp>
          <p:sp>
            <p:nvSpPr>
              <p:cNvPr id="127" name="Content Placeholder 2"/>
              <p:cNvSpPr txBox="1">
                <a:spLocks/>
              </p:cNvSpPr>
              <p:nvPr/>
            </p:nvSpPr>
            <p:spPr>
              <a:xfrm>
                <a:off x="6324600" y="3193637"/>
                <a:ext cx="1371802" cy="91436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defRPr/>
                </a:pPr>
                <a:r>
                  <a:rPr lang="zh-CN" altLang="en-US" sz="1800" dirty="0">
                    <a:solidFill>
                      <a:schemeClr val="tx1"/>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1800" i="1" dirty="0">
                  <a:solidFill>
                    <a:schemeClr val="tx1"/>
                  </a:solidFill>
                </a:endParaRPr>
              </a:p>
              <a:p>
                <a:pPr marL="0" indent="0" algn="ctr">
                  <a:lnSpc>
                    <a:spcPct val="150000"/>
                  </a:lnSpc>
                  <a:buNone/>
                  <a:defRPr/>
                </a:pPr>
                <a:endParaRPr lang="en-US" sz="1800" i="1" dirty="0">
                  <a:solidFill>
                    <a:schemeClr val="tx1"/>
                  </a:solidFill>
                </a:endParaRPr>
              </a:p>
            </p:txBody>
          </p:sp>
          <p:grpSp>
            <p:nvGrpSpPr>
              <p:cNvPr id="128" name="Group 30"/>
              <p:cNvGrpSpPr>
                <a:grpSpLocks/>
              </p:cNvGrpSpPr>
              <p:nvPr/>
            </p:nvGrpSpPr>
            <p:grpSpPr bwMode="auto">
              <a:xfrm>
                <a:off x="6679458" y="3867068"/>
                <a:ext cx="662535" cy="264648"/>
                <a:chOff x="1599994" y="4248068"/>
                <a:chExt cx="662535" cy="264648"/>
              </a:xfrm>
            </p:grpSpPr>
            <p:sp>
              <p:nvSpPr>
                <p:cNvPr id="129" name="Rectangle 47"/>
                <p:cNvSpPr/>
                <p:nvPr/>
              </p:nvSpPr>
              <p:spPr>
                <a:xfrm>
                  <a:off x="1599994" y="4248068"/>
                  <a:ext cx="275524" cy="264648"/>
                </a:xfrm>
                <a:prstGeom prst="rect">
                  <a:avLst/>
                </a:prstGeom>
              </p:spPr>
              <p:txBody>
                <a:bodyPr wrap="none">
                  <a:spAutoFit/>
                </a:bodyPr>
                <a:lstStyle/>
                <a:p>
                  <a:pPr eaLnBrk="1" hangingPunct="1"/>
                  <a:r>
                    <a:rPr lang="en-US" altLang="zh-CN" sz="2900">
                      <a:solidFill>
                        <a:srgbClr val="D9D9D9"/>
                      </a:solidFill>
                      <a:latin typeface="FontAwesome" pitchFamily="2" charset="0"/>
                    </a:rPr>
                    <a:t></a:t>
                  </a:r>
                  <a:endParaRPr lang="en-US" altLang="zh-CN" sz="2900">
                    <a:solidFill>
                      <a:srgbClr val="D9D9D9"/>
                    </a:solidFill>
                  </a:endParaRPr>
                </a:p>
              </p:txBody>
            </p:sp>
            <p:sp>
              <p:nvSpPr>
                <p:cNvPr id="130" name="Rectangle 48"/>
                <p:cNvSpPr/>
                <p:nvPr/>
              </p:nvSpPr>
              <p:spPr>
                <a:xfrm>
                  <a:off x="1987005" y="4248068"/>
                  <a:ext cx="275524" cy="264648"/>
                </a:xfrm>
                <a:prstGeom prst="rect">
                  <a:avLst/>
                </a:prstGeom>
              </p:spPr>
              <p:txBody>
                <a:bodyPr wrap="none">
                  <a:spAutoFit/>
                </a:bodyPr>
                <a:lstStyle/>
                <a:p>
                  <a:pPr eaLnBrk="1" hangingPunct="1"/>
                  <a:r>
                    <a:rPr lang="en-US" altLang="zh-CN" sz="2900">
                      <a:solidFill>
                        <a:srgbClr val="BFBFBF"/>
                      </a:solidFill>
                      <a:latin typeface="FontAwesome" pitchFamily="2" charset="0"/>
                    </a:rPr>
                    <a:t></a:t>
                  </a:r>
                </a:p>
              </p:txBody>
            </p:sp>
          </p:grpSp>
        </p:grpSp>
        <p:sp>
          <p:nvSpPr>
            <p:cNvPr id="124" name="Oval 35"/>
            <p:cNvSpPr>
              <a:spLocks noChangeArrowheads="1"/>
            </p:cNvSpPr>
            <p:nvPr/>
          </p:nvSpPr>
          <p:spPr bwMode="auto">
            <a:xfrm>
              <a:off x="7287958" y="1504950"/>
              <a:ext cx="136942" cy="136917"/>
            </a:xfrm>
            <a:prstGeom prst="ellipse">
              <a:avLst/>
            </a:prstGeom>
            <a:solidFill>
              <a:schemeClr val="accent6"/>
            </a:solidFill>
            <a:ln w="19050">
              <a:solidFill>
                <a:schemeClr val="bg1"/>
              </a:solidFill>
              <a:round/>
              <a:headEnd/>
              <a:tailEnd/>
            </a:ln>
          </p:spPr>
          <p:txBody>
            <a:bodyPr lIns="121920" tIns="60960" rIns="121920" bIns="60960"/>
            <a:lstStyle/>
            <a:p>
              <a:pPr eaLnBrk="1" hangingPunct="1"/>
              <a:endParaRPr lang="zh-CN" altLang="zh-CN" sz="4500"/>
            </a:p>
          </p:txBody>
        </p:sp>
      </p:grpSp>
      <p:sp>
        <p:nvSpPr>
          <p:cNvPr id="40" name="Freeform 26"/>
          <p:cNvSpPr>
            <a:spLocks noEditPoints="1"/>
          </p:cNvSpPr>
          <p:nvPr/>
        </p:nvSpPr>
        <p:spPr bwMode="auto">
          <a:xfrm>
            <a:off x="323488" y="216248"/>
            <a:ext cx="641700" cy="438682"/>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6939273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100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900" decel="100000" fill="hold"/>
                                        <p:tgtEl>
                                          <p:spTgt spid="9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5"/>
                                        </p:tgtEl>
                                        <p:attrNameLst>
                                          <p:attrName>ppt_y</p:attrName>
                                        </p:attrNameLst>
                                      </p:cBhvr>
                                      <p:tavLst>
                                        <p:tav tm="0">
                                          <p:val>
                                            <p:strVal val="#ppt_y-.03"/>
                                          </p:val>
                                        </p:tav>
                                        <p:tav tm="100000">
                                          <p:val>
                                            <p:strVal val="#ppt_y"/>
                                          </p:val>
                                        </p:tav>
                                      </p:tavLst>
                                    </p:anim>
                                  </p:childTnLst>
                                </p:cTn>
                              </p:par>
                              <p:par>
                                <p:cTn id="11" presetID="12" presetClass="entr" presetSubtype="1" fill="hold" nodeType="withEffect">
                                  <p:stCondLst>
                                    <p:cond delay="2200"/>
                                  </p:stCondLst>
                                  <p:childTnLst>
                                    <p:set>
                                      <p:cBhvr>
                                        <p:cTn id="12" dur="1" fill="hold">
                                          <p:stCondLst>
                                            <p:cond delay="0"/>
                                          </p:stCondLst>
                                        </p:cTn>
                                        <p:tgtEl>
                                          <p:spTgt spid="104"/>
                                        </p:tgtEl>
                                        <p:attrNameLst>
                                          <p:attrName>style.visibility</p:attrName>
                                        </p:attrNameLst>
                                      </p:cBhvr>
                                      <p:to>
                                        <p:strVal val="visible"/>
                                      </p:to>
                                    </p:set>
                                    <p:animEffect transition="in" filter="slide(fromTop)">
                                      <p:cBhvr>
                                        <p:cTn id="13" dur="500"/>
                                        <p:tgtEl>
                                          <p:spTgt spid="104"/>
                                        </p:tgtEl>
                                      </p:cBhvr>
                                    </p:animEffect>
                                  </p:childTnLst>
                                </p:cTn>
                              </p:par>
                              <p:par>
                                <p:cTn id="14" presetID="22" presetClass="entr" presetSubtype="8" fill="hold" nodeType="withEffect">
                                  <p:stCondLst>
                                    <p:cond delay="3000"/>
                                  </p:stCondLst>
                                  <p:childTnLst>
                                    <p:set>
                                      <p:cBhvr>
                                        <p:cTn id="15" dur="1" fill="hold">
                                          <p:stCondLst>
                                            <p:cond delay="0"/>
                                          </p:stCondLst>
                                        </p:cTn>
                                        <p:tgtEl>
                                          <p:spTgt spid="113"/>
                                        </p:tgtEl>
                                        <p:attrNameLst>
                                          <p:attrName>style.visibility</p:attrName>
                                        </p:attrNameLst>
                                      </p:cBhvr>
                                      <p:to>
                                        <p:strVal val="visible"/>
                                      </p:to>
                                    </p:set>
                                    <p:animEffect transition="in" filter="wipe(left)">
                                      <p:cBhvr>
                                        <p:cTn id="16" dur="500"/>
                                        <p:tgtEl>
                                          <p:spTgt spid="113"/>
                                        </p:tgtEl>
                                      </p:cBhvr>
                                    </p:animEffect>
                                  </p:childTnLst>
                                </p:cTn>
                              </p:par>
                              <p:par>
                                <p:cTn id="17" presetID="9" presetClass="entr" presetSubtype="0" fill="hold" nodeType="withEffect">
                                  <p:stCondLst>
                                    <p:cond delay="3600"/>
                                  </p:stCondLst>
                                  <p:childTnLst>
                                    <p:set>
                                      <p:cBhvr>
                                        <p:cTn id="18" dur="1" fill="hold">
                                          <p:stCondLst>
                                            <p:cond delay="0"/>
                                          </p:stCondLst>
                                        </p:cTn>
                                        <p:tgtEl>
                                          <p:spTgt spid="122"/>
                                        </p:tgtEl>
                                        <p:attrNameLst>
                                          <p:attrName>style.visibility</p:attrName>
                                        </p:attrNameLst>
                                      </p:cBhvr>
                                      <p:to>
                                        <p:strVal val="visible"/>
                                      </p:to>
                                    </p:set>
                                    <p:animEffect transition="in" filter="dissolve">
                                      <p:cBhvr>
                                        <p:cTn id="19"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组织架构</a:t>
            </a:r>
          </a:p>
        </p:txBody>
      </p:sp>
      <p:sp>
        <p:nvSpPr>
          <p:cNvPr id="360" name="Line 359"/>
          <p:cNvSpPr>
            <a:spLocks noChangeShapeType="1"/>
          </p:cNvSpPr>
          <p:nvPr/>
        </p:nvSpPr>
        <p:spPr bwMode="auto">
          <a:xfrm>
            <a:off x="8100005" y="2042771"/>
            <a:ext cx="0" cy="41317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168213" tIns="84107" rIns="168213" bIns="84107" numCol="1" anchor="t" anchorCtr="0" compatLnSpc="1">
            <a:prstTxWarp prst="textNoShape">
              <a:avLst/>
            </a:prstTxWarp>
          </a:bodyPr>
          <a:lstStyle/>
          <a:p>
            <a:endParaRPr lang="zh-CN" altLang="en-US"/>
          </a:p>
        </p:txBody>
      </p:sp>
      <p:grpSp>
        <p:nvGrpSpPr>
          <p:cNvPr id="519" name="组合 518"/>
          <p:cNvGrpSpPr/>
          <p:nvPr/>
        </p:nvGrpSpPr>
        <p:grpSpPr>
          <a:xfrm>
            <a:off x="4774215" y="2834452"/>
            <a:ext cx="7112842" cy="413178"/>
            <a:chOff x="2579688" y="1557338"/>
            <a:chExt cx="3843337" cy="227013"/>
          </a:xfrm>
        </p:grpSpPr>
        <p:sp>
          <p:nvSpPr>
            <p:cNvPr id="361" name="Line 360"/>
            <p:cNvSpPr>
              <a:spLocks noChangeShapeType="1"/>
            </p:cNvSpPr>
            <p:nvPr/>
          </p:nvSpPr>
          <p:spPr bwMode="auto">
            <a:xfrm>
              <a:off x="4376738" y="1557338"/>
              <a:ext cx="0" cy="2270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Line 361"/>
            <p:cNvSpPr>
              <a:spLocks noChangeShapeType="1"/>
            </p:cNvSpPr>
            <p:nvPr/>
          </p:nvSpPr>
          <p:spPr bwMode="auto">
            <a:xfrm>
              <a:off x="2579688" y="1671638"/>
              <a:ext cx="0" cy="1127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Line 362"/>
            <p:cNvSpPr>
              <a:spLocks noChangeShapeType="1"/>
            </p:cNvSpPr>
            <p:nvPr/>
          </p:nvSpPr>
          <p:spPr bwMode="auto">
            <a:xfrm>
              <a:off x="6423025" y="1671638"/>
              <a:ext cx="0" cy="1127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Line 363"/>
            <p:cNvSpPr>
              <a:spLocks noChangeShapeType="1"/>
            </p:cNvSpPr>
            <p:nvPr/>
          </p:nvSpPr>
          <p:spPr bwMode="auto">
            <a:xfrm>
              <a:off x="2579688" y="1671638"/>
              <a:ext cx="384175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1" name="组合 520"/>
          <p:cNvGrpSpPr/>
          <p:nvPr/>
        </p:nvGrpSpPr>
        <p:grpSpPr>
          <a:xfrm>
            <a:off x="3272908" y="3620357"/>
            <a:ext cx="3369861" cy="511414"/>
            <a:chOff x="1768475" y="1989139"/>
            <a:chExt cx="1820863" cy="280987"/>
          </a:xfrm>
        </p:grpSpPr>
        <p:sp>
          <p:nvSpPr>
            <p:cNvPr id="365" name="Line 364"/>
            <p:cNvSpPr>
              <a:spLocks noChangeShapeType="1"/>
            </p:cNvSpPr>
            <p:nvPr/>
          </p:nvSpPr>
          <p:spPr bwMode="auto">
            <a:xfrm>
              <a:off x="2579688" y="1989139"/>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Line 367"/>
            <p:cNvSpPr>
              <a:spLocks noChangeShapeType="1"/>
            </p:cNvSpPr>
            <p:nvPr/>
          </p:nvSpPr>
          <p:spPr bwMode="auto">
            <a:xfrm>
              <a:off x="1768475" y="2128838"/>
              <a:ext cx="18161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Line 368"/>
            <p:cNvSpPr>
              <a:spLocks noChangeShapeType="1"/>
            </p:cNvSpPr>
            <p:nvPr/>
          </p:nvSpPr>
          <p:spPr bwMode="auto">
            <a:xfrm>
              <a:off x="1768475"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Line 369"/>
            <p:cNvSpPr>
              <a:spLocks noChangeShapeType="1"/>
            </p:cNvSpPr>
            <p:nvPr/>
          </p:nvSpPr>
          <p:spPr bwMode="auto">
            <a:xfrm>
              <a:off x="2227263"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Line 370"/>
            <p:cNvSpPr>
              <a:spLocks noChangeShapeType="1"/>
            </p:cNvSpPr>
            <p:nvPr/>
          </p:nvSpPr>
          <p:spPr bwMode="auto">
            <a:xfrm>
              <a:off x="290988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Line 371"/>
            <p:cNvSpPr>
              <a:spLocks noChangeShapeType="1"/>
            </p:cNvSpPr>
            <p:nvPr/>
          </p:nvSpPr>
          <p:spPr bwMode="auto">
            <a:xfrm>
              <a:off x="35893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2" name="组合 521"/>
          <p:cNvGrpSpPr/>
          <p:nvPr/>
        </p:nvGrpSpPr>
        <p:grpSpPr>
          <a:xfrm>
            <a:off x="7935479" y="3620354"/>
            <a:ext cx="1278021" cy="511416"/>
            <a:chOff x="4287838" y="1989138"/>
            <a:chExt cx="690563" cy="280988"/>
          </a:xfrm>
        </p:grpSpPr>
        <p:sp>
          <p:nvSpPr>
            <p:cNvPr id="367" name="Line 366"/>
            <p:cNvSpPr>
              <a:spLocks noChangeShapeType="1"/>
            </p:cNvSpPr>
            <p:nvPr/>
          </p:nvSpPr>
          <p:spPr bwMode="auto">
            <a:xfrm>
              <a:off x="4376738" y="1989138"/>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Line 372"/>
            <p:cNvSpPr>
              <a:spLocks noChangeShapeType="1"/>
            </p:cNvSpPr>
            <p:nvPr/>
          </p:nvSpPr>
          <p:spPr bwMode="auto">
            <a:xfrm>
              <a:off x="42878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Line 373"/>
            <p:cNvSpPr>
              <a:spLocks noChangeShapeType="1"/>
            </p:cNvSpPr>
            <p:nvPr/>
          </p:nvSpPr>
          <p:spPr bwMode="auto">
            <a:xfrm>
              <a:off x="49784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Line 378"/>
            <p:cNvSpPr>
              <a:spLocks noChangeShapeType="1"/>
            </p:cNvSpPr>
            <p:nvPr/>
          </p:nvSpPr>
          <p:spPr bwMode="auto">
            <a:xfrm>
              <a:off x="4287838" y="2128838"/>
              <a:ext cx="69056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3" name="组合 522"/>
          <p:cNvGrpSpPr/>
          <p:nvPr/>
        </p:nvGrpSpPr>
        <p:grpSpPr>
          <a:xfrm>
            <a:off x="10282922" y="3620354"/>
            <a:ext cx="3613712" cy="511416"/>
            <a:chOff x="5556250" y="1989138"/>
            <a:chExt cx="1952625" cy="280988"/>
          </a:xfrm>
        </p:grpSpPr>
        <p:sp>
          <p:nvSpPr>
            <p:cNvPr id="366" name="Line 365"/>
            <p:cNvSpPr>
              <a:spLocks noChangeShapeType="1"/>
            </p:cNvSpPr>
            <p:nvPr/>
          </p:nvSpPr>
          <p:spPr bwMode="auto">
            <a:xfrm>
              <a:off x="6423025" y="1989138"/>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Line 374"/>
            <p:cNvSpPr>
              <a:spLocks noChangeShapeType="1"/>
            </p:cNvSpPr>
            <p:nvPr/>
          </p:nvSpPr>
          <p:spPr bwMode="auto">
            <a:xfrm>
              <a:off x="55578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Line 375"/>
            <p:cNvSpPr>
              <a:spLocks noChangeShapeType="1"/>
            </p:cNvSpPr>
            <p:nvPr/>
          </p:nvSpPr>
          <p:spPr bwMode="auto">
            <a:xfrm>
              <a:off x="61214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Line 376"/>
            <p:cNvSpPr>
              <a:spLocks noChangeShapeType="1"/>
            </p:cNvSpPr>
            <p:nvPr/>
          </p:nvSpPr>
          <p:spPr bwMode="auto">
            <a:xfrm>
              <a:off x="68199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Line 377"/>
            <p:cNvSpPr>
              <a:spLocks noChangeShapeType="1"/>
            </p:cNvSpPr>
            <p:nvPr/>
          </p:nvSpPr>
          <p:spPr bwMode="auto">
            <a:xfrm>
              <a:off x="75057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Line 379"/>
            <p:cNvSpPr>
              <a:spLocks noChangeShapeType="1"/>
            </p:cNvSpPr>
            <p:nvPr/>
          </p:nvSpPr>
          <p:spPr bwMode="auto">
            <a:xfrm>
              <a:off x="5556250" y="2128838"/>
              <a:ext cx="19526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4" name="组合 523"/>
          <p:cNvGrpSpPr/>
          <p:nvPr/>
        </p:nvGrpSpPr>
        <p:grpSpPr>
          <a:xfrm>
            <a:off x="3031993" y="6070524"/>
            <a:ext cx="11090866" cy="661660"/>
            <a:chOff x="1638300" y="3335339"/>
            <a:chExt cx="5992813" cy="363537"/>
          </a:xfrm>
        </p:grpSpPr>
        <p:sp>
          <p:nvSpPr>
            <p:cNvPr id="381" name="Line 380"/>
            <p:cNvSpPr>
              <a:spLocks noChangeShapeType="1"/>
            </p:cNvSpPr>
            <p:nvPr/>
          </p:nvSpPr>
          <p:spPr bwMode="auto">
            <a:xfrm>
              <a:off x="1638300" y="3557588"/>
              <a:ext cx="23971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Line 381"/>
            <p:cNvSpPr>
              <a:spLocks noChangeShapeType="1"/>
            </p:cNvSpPr>
            <p:nvPr/>
          </p:nvSpPr>
          <p:spPr bwMode="auto">
            <a:xfrm>
              <a:off x="16414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Line 382"/>
            <p:cNvSpPr>
              <a:spLocks noChangeShapeType="1"/>
            </p:cNvSpPr>
            <p:nvPr/>
          </p:nvSpPr>
          <p:spPr bwMode="auto">
            <a:xfrm>
              <a:off x="17684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Line 383"/>
            <p:cNvSpPr>
              <a:spLocks noChangeShapeType="1"/>
            </p:cNvSpPr>
            <p:nvPr/>
          </p:nvSpPr>
          <p:spPr bwMode="auto">
            <a:xfrm>
              <a:off x="18732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Line 384"/>
            <p:cNvSpPr>
              <a:spLocks noChangeShapeType="1"/>
            </p:cNvSpPr>
            <p:nvPr/>
          </p:nvSpPr>
          <p:spPr bwMode="auto">
            <a:xfrm>
              <a:off x="2105025"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Line 385"/>
            <p:cNvSpPr>
              <a:spLocks noChangeShapeType="1"/>
            </p:cNvSpPr>
            <p:nvPr/>
          </p:nvSpPr>
          <p:spPr bwMode="auto">
            <a:xfrm>
              <a:off x="21082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Line 386"/>
            <p:cNvSpPr>
              <a:spLocks noChangeShapeType="1"/>
            </p:cNvSpPr>
            <p:nvPr/>
          </p:nvSpPr>
          <p:spPr bwMode="auto">
            <a:xfrm>
              <a:off x="2235200"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Line 387"/>
            <p:cNvSpPr>
              <a:spLocks noChangeShapeType="1"/>
            </p:cNvSpPr>
            <p:nvPr/>
          </p:nvSpPr>
          <p:spPr bwMode="auto">
            <a:xfrm>
              <a:off x="23399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Line 388"/>
            <p:cNvSpPr>
              <a:spLocks noChangeShapeType="1"/>
            </p:cNvSpPr>
            <p:nvPr/>
          </p:nvSpPr>
          <p:spPr bwMode="auto">
            <a:xfrm>
              <a:off x="2560638"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Line 389"/>
            <p:cNvSpPr>
              <a:spLocks noChangeShapeType="1"/>
            </p:cNvSpPr>
            <p:nvPr/>
          </p:nvSpPr>
          <p:spPr bwMode="auto">
            <a:xfrm>
              <a:off x="279241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Line 390"/>
            <p:cNvSpPr>
              <a:spLocks noChangeShapeType="1"/>
            </p:cNvSpPr>
            <p:nvPr/>
          </p:nvSpPr>
          <p:spPr bwMode="auto">
            <a:xfrm>
              <a:off x="291782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Line 391"/>
            <p:cNvSpPr>
              <a:spLocks noChangeShapeType="1"/>
            </p:cNvSpPr>
            <p:nvPr/>
          </p:nvSpPr>
          <p:spPr bwMode="auto">
            <a:xfrm>
              <a:off x="30226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Line 392"/>
            <p:cNvSpPr>
              <a:spLocks noChangeShapeType="1"/>
            </p:cNvSpPr>
            <p:nvPr/>
          </p:nvSpPr>
          <p:spPr bwMode="auto">
            <a:xfrm>
              <a:off x="25622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Line 393"/>
            <p:cNvSpPr>
              <a:spLocks noChangeShapeType="1"/>
            </p:cNvSpPr>
            <p:nvPr/>
          </p:nvSpPr>
          <p:spPr bwMode="auto">
            <a:xfrm>
              <a:off x="325278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Line 394"/>
            <p:cNvSpPr>
              <a:spLocks noChangeShapeType="1"/>
            </p:cNvSpPr>
            <p:nvPr/>
          </p:nvSpPr>
          <p:spPr bwMode="auto">
            <a:xfrm>
              <a:off x="3479800"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Line 395"/>
            <p:cNvSpPr>
              <a:spLocks noChangeShapeType="1"/>
            </p:cNvSpPr>
            <p:nvPr/>
          </p:nvSpPr>
          <p:spPr bwMode="auto">
            <a:xfrm>
              <a:off x="34829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Line 396"/>
            <p:cNvSpPr>
              <a:spLocks noChangeShapeType="1"/>
            </p:cNvSpPr>
            <p:nvPr/>
          </p:nvSpPr>
          <p:spPr bwMode="auto">
            <a:xfrm>
              <a:off x="36099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Line 397"/>
            <p:cNvSpPr>
              <a:spLocks noChangeShapeType="1"/>
            </p:cNvSpPr>
            <p:nvPr/>
          </p:nvSpPr>
          <p:spPr bwMode="auto">
            <a:xfrm>
              <a:off x="37147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Line 398"/>
            <p:cNvSpPr>
              <a:spLocks noChangeShapeType="1"/>
            </p:cNvSpPr>
            <p:nvPr/>
          </p:nvSpPr>
          <p:spPr bwMode="auto">
            <a:xfrm>
              <a:off x="3940175"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Line 399"/>
            <p:cNvSpPr>
              <a:spLocks noChangeShapeType="1"/>
            </p:cNvSpPr>
            <p:nvPr/>
          </p:nvSpPr>
          <p:spPr bwMode="auto">
            <a:xfrm>
              <a:off x="41703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Line 400"/>
            <p:cNvSpPr>
              <a:spLocks noChangeShapeType="1"/>
            </p:cNvSpPr>
            <p:nvPr/>
          </p:nvSpPr>
          <p:spPr bwMode="auto">
            <a:xfrm>
              <a:off x="4297363"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Line 401"/>
            <p:cNvSpPr>
              <a:spLocks noChangeShapeType="1"/>
            </p:cNvSpPr>
            <p:nvPr/>
          </p:nvSpPr>
          <p:spPr bwMode="auto">
            <a:xfrm>
              <a:off x="44021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Line 402"/>
            <p:cNvSpPr>
              <a:spLocks noChangeShapeType="1"/>
            </p:cNvSpPr>
            <p:nvPr/>
          </p:nvSpPr>
          <p:spPr bwMode="auto">
            <a:xfrm>
              <a:off x="39417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Line 403"/>
            <p:cNvSpPr>
              <a:spLocks noChangeShapeType="1"/>
            </p:cNvSpPr>
            <p:nvPr/>
          </p:nvSpPr>
          <p:spPr bwMode="auto">
            <a:xfrm>
              <a:off x="46323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Line 404"/>
            <p:cNvSpPr>
              <a:spLocks noChangeShapeType="1"/>
            </p:cNvSpPr>
            <p:nvPr/>
          </p:nvSpPr>
          <p:spPr bwMode="auto">
            <a:xfrm>
              <a:off x="6472238"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Line 405"/>
            <p:cNvSpPr>
              <a:spLocks noChangeShapeType="1"/>
            </p:cNvSpPr>
            <p:nvPr/>
          </p:nvSpPr>
          <p:spPr bwMode="auto">
            <a:xfrm>
              <a:off x="67024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Line 406"/>
            <p:cNvSpPr>
              <a:spLocks noChangeShapeType="1"/>
            </p:cNvSpPr>
            <p:nvPr/>
          </p:nvSpPr>
          <p:spPr bwMode="auto">
            <a:xfrm>
              <a:off x="682942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Line 407"/>
            <p:cNvSpPr>
              <a:spLocks noChangeShapeType="1"/>
            </p:cNvSpPr>
            <p:nvPr/>
          </p:nvSpPr>
          <p:spPr bwMode="auto">
            <a:xfrm>
              <a:off x="69342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Line 408"/>
            <p:cNvSpPr>
              <a:spLocks noChangeShapeType="1"/>
            </p:cNvSpPr>
            <p:nvPr/>
          </p:nvSpPr>
          <p:spPr bwMode="auto">
            <a:xfrm>
              <a:off x="64738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Line 409"/>
            <p:cNvSpPr>
              <a:spLocks noChangeShapeType="1"/>
            </p:cNvSpPr>
            <p:nvPr/>
          </p:nvSpPr>
          <p:spPr bwMode="auto">
            <a:xfrm>
              <a:off x="716438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Line 410"/>
            <p:cNvSpPr>
              <a:spLocks noChangeShapeType="1"/>
            </p:cNvSpPr>
            <p:nvPr/>
          </p:nvSpPr>
          <p:spPr bwMode="auto">
            <a:xfrm>
              <a:off x="4868863" y="3557588"/>
              <a:ext cx="236537"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Line 411"/>
            <p:cNvSpPr>
              <a:spLocks noChangeShapeType="1"/>
            </p:cNvSpPr>
            <p:nvPr/>
          </p:nvSpPr>
          <p:spPr bwMode="auto">
            <a:xfrm>
              <a:off x="48720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Line 412"/>
            <p:cNvSpPr>
              <a:spLocks noChangeShapeType="1"/>
            </p:cNvSpPr>
            <p:nvPr/>
          </p:nvSpPr>
          <p:spPr bwMode="auto">
            <a:xfrm>
              <a:off x="4999038"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Line 413"/>
            <p:cNvSpPr>
              <a:spLocks noChangeShapeType="1"/>
            </p:cNvSpPr>
            <p:nvPr/>
          </p:nvSpPr>
          <p:spPr bwMode="auto">
            <a:xfrm>
              <a:off x="510381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Line 414"/>
            <p:cNvSpPr>
              <a:spLocks noChangeShapeType="1"/>
            </p:cNvSpPr>
            <p:nvPr/>
          </p:nvSpPr>
          <p:spPr bwMode="auto">
            <a:xfrm>
              <a:off x="6010275"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Line 415"/>
            <p:cNvSpPr>
              <a:spLocks noChangeShapeType="1"/>
            </p:cNvSpPr>
            <p:nvPr/>
          </p:nvSpPr>
          <p:spPr bwMode="auto">
            <a:xfrm>
              <a:off x="60134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Line 416"/>
            <p:cNvSpPr>
              <a:spLocks noChangeShapeType="1"/>
            </p:cNvSpPr>
            <p:nvPr/>
          </p:nvSpPr>
          <p:spPr bwMode="auto">
            <a:xfrm>
              <a:off x="6114257" y="3335339"/>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Line 417"/>
            <p:cNvSpPr>
              <a:spLocks noChangeShapeType="1"/>
            </p:cNvSpPr>
            <p:nvPr/>
          </p:nvSpPr>
          <p:spPr bwMode="auto">
            <a:xfrm>
              <a:off x="62452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Line 418"/>
            <p:cNvSpPr>
              <a:spLocks noChangeShapeType="1"/>
            </p:cNvSpPr>
            <p:nvPr/>
          </p:nvSpPr>
          <p:spPr bwMode="auto">
            <a:xfrm>
              <a:off x="7391400" y="3557588"/>
              <a:ext cx="23971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Line 419"/>
            <p:cNvSpPr>
              <a:spLocks noChangeShapeType="1"/>
            </p:cNvSpPr>
            <p:nvPr/>
          </p:nvSpPr>
          <p:spPr bwMode="auto">
            <a:xfrm>
              <a:off x="73945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Line 420"/>
            <p:cNvSpPr>
              <a:spLocks noChangeShapeType="1"/>
            </p:cNvSpPr>
            <p:nvPr/>
          </p:nvSpPr>
          <p:spPr bwMode="auto">
            <a:xfrm>
              <a:off x="75215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Line 421"/>
            <p:cNvSpPr>
              <a:spLocks noChangeShapeType="1"/>
            </p:cNvSpPr>
            <p:nvPr/>
          </p:nvSpPr>
          <p:spPr bwMode="auto">
            <a:xfrm>
              <a:off x="76263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Line 422"/>
            <p:cNvSpPr>
              <a:spLocks noChangeShapeType="1"/>
            </p:cNvSpPr>
            <p:nvPr/>
          </p:nvSpPr>
          <p:spPr bwMode="auto">
            <a:xfrm>
              <a:off x="5321300" y="3557588"/>
              <a:ext cx="4699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Line 423"/>
            <p:cNvSpPr>
              <a:spLocks noChangeShapeType="1"/>
            </p:cNvSpPr>
            <p:nvPr/>
          </p:nvSpPr>
          <p:spPr bwMode="auto">
            <a:xfrm>
              <a:off x="53260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Line 424"/>
            <p:cNvSpPr>
              <a:spLocks noChangeShapeType="1"/>
            </p:cNvSpPr>
            <p:nvPr/>
          </p:nvSpPr>
          <p:spPr bwMode="auto">
            <a:xfrm>
              <a:off x="5559425" y="3338513"/>
              <a:ext cx="0" cy="3571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Line 425"/>
            <p:cNvSpPr>
              <a:spLocks noChangeShapeType="1"/>
            </p:cNvSpPr>
            <p:nvPr/>
          </p:nvSpPr>
          <p:spPr bwMode="auto">
            <a:xfrm>
              <a:off x="57864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4" name="组合 473"/>
          <p:cNvGrpSpPr/>
          <p:nvPr/>
        </p:nvGrpSpPr>
        <p:grpSpPr>
          <a:xfrm>
            <a:off x="7118720" y="2455948"/>
            <a:ext cx="1965508" cy="372727"/>
            <a:chOff x="3846513" y="1349376"/>
            <a:chExt cx="1062038" cy="204788"/>
          </a:xfrm>
        </p:grpSpPr>
        <p:sp>
          <p:nvSpPr>
            <p:cNvPr id="320" name="Rectangle 319"/>
            <p:cNvSpPr>
              <a:spLocks noChangeArrowheads="1"/>
            </p:cNvSpPr>
            <p:nvPr/>
          </p:nvSpPr>
          <p:spPr bwMode="auto">
            <a:xfrm>
              <a:off x="3846513" y="1349376"/>
              <a:ext cx="1062038" cy="204788"/>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Rectangle 429"/>
            <p:cNvSpPr>
              <a:spLocks noChangeArrowheads="1"/>
            </p:cNvSpPr>
            <p:nvPr/>
          </p:nvSpPr>
          <p:spPr bwMode="auto">
            <a:xfrm>
              <a:off x="4156075" y="1367132"/>
              <a:ext cx="47942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总经理</a:t>
              </a:r>
              <a:endParaRPr lang="zh-CN" altLang="en-US" sz="3300" dirty="0">
                <a:latin typeface="Arial" pitchFamily="34" charset="0"/>
                <a:ea typeface="宋体" pitchFamily="2" charset="-122"/>
                <a:cs typeface="宋体" pitchFamily="2" charset="-122"/>
              </a:endParaRPr>
            </a:p>
          </p:txBody>
        </p:sp>
      </p:grpSp>
      <p:grpSp>
        <p:nvGrpSpPr>
          <p:cNvPr id="476" name="组合 475"/>
          <p:cNvGrpSpPr/>
          <p:nvPr/>
        </p:nvGrpSpPr>
        <p:grpSpPr>
          <a:xfrm>
            <a:off x="7124596" y="3247629"/>
            <a:ext cx="1965508" cy="372727"/>
            <a:chOff x="3849688" y="1784351"/>
            <a:chExt cx="1062038" cy="204788"/>
          </a:xfrm>
        </p:grpSpPr>
        <p:sp>
          <p:nvSpPr>
            <p:cNvPr id="322" name="Rectangle 321"/>
            <p:cNvSpPr>
              <a:spLocks noChangeArrowheads="1"/>
            </p:cNvSpPr>
            <p:nvPr/>
          </p:nvSpPr>
          <p:spPr bwMode="auto">
            <a:xfrm>
              <a:off x="3849688" y="1784351"/>
              <a:ext cx="1062038" cy="2047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Rectangle 430"/>
            <p:cNvSpPr>
              <a:spLocks noChangeArrowheads="1"/>
            </p:cNvSpPr>
            <p:nvPr/>
          </p:nvSpPr>
          <p:spPr bwMode="auto">
            <a:xfrm>
              <a:off x="4086224" y="1802107"/>
              <a:ext cx="68421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行政副总</a:t>
              </a:r>
              <a:endParaRPr lang="zh-CN" altLang="en-US" sz="3300" dirty="0">
                <a:latin typeface="Arial" pitchFamily="34" charset="0"/>
                <a:ea typeface="宋体" pitchFamily="2" charset="-122"/>
                <a:cs typeface="宋体" pitchFamily="2" charset="-122"/>
              </a:endParaRPr>
            </a:p>
          </p:txBody>
        </p:sp>
      </p:grpSp>
      <p:grpSp>
        <p:nvGrpSpPr>
          <p:cNvPr id="477" name="组合 476"/>
          <p:cNvGrpSpPr/>
          <p:nvPr/>
        </p:nvGrpSpPr>
        <p:grpSpPr>
          <a:xfrm>
            <a:off x="10902835" y="3247629"/>
            <a:ext cx="1965508" cy="372727"/>
            <a:chOff x="5891213" y="1784351"/>
            <a:chExt cx="1062038" cy="204788"/>
          </a:xfrm>
        </p:grpSpPr>
        <p:sp>
          <p:nvSpPr>
            <p:cNvPr id="323" name="Rectangle 322"/>
            <p:cNvSpPr>
              <a:spLocks noChangeArrowheads="1"/>
            </p:cNvSpPr>
            <p:nvPr/>
          </p:nvSpPr>
          <p:spPr bwMode="auto">
            <a:xfrm>
              <a:off x="5891213" y="1784351"/>
              <a:ext cx="1062038" cy="204788"/>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Rectangle 431"/>
            <p:cNvSpPr>
              <a:spLocks noChangeArrowheads="1"/>
            </p:cNvSpPr>
            <p:nvPr/>
          </p:nvSpPr>
          <p:spPr bwMode="auto">
            <a:xfrm>
              <a:off x="6132513" y="1802107"/>
              <a:ext cx="6452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经营副总</a:t>
              </a:r>
              <a:endParaRPr lang="zh-CN" altLang="en-US" sz="3300" dirty="0">
                <a:latin typeface="Arial" pitchFamily="34" charset="0"/>
                <a:ea typeface="宋体" pitchFamily="2" charset="-122"/>
                <a:cs typeface="宋体" pitchFamily="2" charset="-122"/>
              </a:endParaRPr>
            </a:p>
          </p:txBody>
        </p:sp>
      </p:grpSp>
      <p:grpSp>
        <p:nvGrpSpPr>
          <p:cNvPr id="475" name="组合 474"/>
          <p:cNvGrpSpPr/>
          <p:nvPr/>
        </p:nvGrpSpPr>
        <p:grpSpPr>
          <a:xfrm>
            <a:off x="3792930" y="3247629"/>
            <a:ext cx="1962569" cy="372727"/>
            <a:chOff x="2049463" y="1784351"/>
            <a:chExt cx="1060450" cy="204788"/>
          </a:xfrm>
        </p:grpSpPr>
        <p:sp>
          <p:nvSpPr>
            <p:cNvPr id="321" name="Rectangle 320"/>
            <p:cNvSpPr>
              <a:spLocks noChangeArrowheads="1"/>
            </p:cNvSpPr>
            <p:nvPr/>
          </p:nvSpPr>
          <p:spPr bwMode="auto">
            <a:xfrm>
              <a:off x="2049463" y="1784351"/>
              <a:ext cx="1060450" cy="204788"/>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Rectangle 432"/>
            <p:cNvSpPr>
              <a:spLocks noChangeArrowheads="1"/>
            </p:cNvSpPr>
            <p:nvPr/>
          </p:nvSpPr>
          <p:spPr bwMode="auto">
            <a:xfrm>
              <a:off x="2290763" y="1802107"/>
              <a:ext cx="61674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生产副总</a:t>
              </a:r>
              <a:endParaRPr lang="zh-CN" altLang="en-US" sz="3300" dirty="0">
                <a:latin typeface="Arial" pitchFamily="34" charset="0"/>
                <a:ea typeface="宋体" pitchFamily="2" charset="-122"/>
                <a:cs typeface="宋体" pitchFamily="2" charset="-122"/>
              </a:endParaRPr>
            </a:p>
          </p:txBody>
        </p:sp>
      </p:grpSp>
      <p:grpSp>
        <p:nvGrpSpPr>
          <p:cNvPr id="478" name="组合 477"/>
          <p:cNvGrpSpPr/>
          <p:nvPr/>
        </p:nvGrpSpPr>
        <p:grpSpPr>
          <a:xfrm>
            <a:off x="3037869" y="4131770"/>
            <a:ext cx="379000" cy="1938754"/>
            <a:chOff x="1641475" y="2270126"/>
            <a:chExt cx="204788" cy="1065213"/>
          </a:xfrm>
        </p:grpSpPr>
        <p:sp>
          <p:nvSpPr>
            <p:cNvPr id="324" name="Rectangle 323"/>
            <p:cNvSpPr>
              <a:spLocks noChangeArrowheads="1"/>
            </p:cNvSpPr>
            <p:nvPr/>
          </p:nvSpPr>
          <p:spPr bwMode="auto">
            <a:xfrm>
              <a:off x="1641475"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Rectangle 433"/>
            <p:cNvSpPr>
              <a:spLocks noChangeArrowheads="1"/>
            </p:cNvSpPr>
            <p:nvPr/>
          </p:nvSpPr>
          <p:spPr bwMode="auto">
            <a:xfrm>
              <a:off x="1662206" y="2591136"/>
              <a:ext cx="166304" cy="42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研发部</a:t>
              </a:r>
              <a:endParaRPr lang="zh-CN" altLang="en-US" sz="3300" dirty="0">
                <a:latin typeface="Arial" pitchFamily="34" charset="0"/>
                <a:ea typeface="宋体" pitchFamily="2" charset="-122"/>
                <a:cs typeface="宋体" pitchFamily="2" charset="-122"/>
              </a:endParaRPr>
            </a:p>
          </p:txBody>
        </p:sp>
      </p:grpSp>
      <p:grpSp>
        <p:nvGrpSpPr>
          <p:cNvPr id="479" name="组合 478"/>
          <p:cNvGrpSpPr/>
          <p:nvPr/>
        </p:nvGrpSpPr>
        <p:grpSpPr>
          <a:xfrm>
            <a:off x="3907510" y="4131770"/>
            <a:ext cx="379000" cy="1938754"/>
            <a:chOff x="2111375" y="2270126"/>
            <a:chExt cx="204788" cy="1065213"/>
          </a:xfrm>
        </p:grpSpPr>
        <p:sp>
          <p:nvSpPr>
            <p:cNvPr id="325" name="Rectangle 324"/>
            <p:cNvSpPr>
              <a:spLocks noChangeArrowheads="1"/>
            </p:cNvSpPr>
            <p:nvPr/>
          </p:nvSpPr>
          <p:spPr bwMode="auto">
            <a:xfrm>
              <a:off x="2111375"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Rectangle 434"/>
            <p:cNvSpPr>
              <a:spLocks noChangeArrowheads="1"/>
            </p:cNvSpPr>
            <p:nvPr/>
          </p:nvSpPr>
          <p:spPr bwMode="auto">
            <a:xfrm>
              <a:off x="2132106" y="2591136"/>
              <a:ext cx="166304" cy="42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资料部</a:t>
              </a:r>
              <a:endParaRPr lang="zh-CN" altLang="en-US" sz="3300" dirty="0">
                <a:latin typeface="Arial" pitchFamily="34" charset="0"/>
                <a:ea typeface="宋体" pitchFamily="2" charset="-122"/>
                <a:cs typeface="宋体" pitchFamily="2" charset="-122"/>
              </a:endParaRPr>
            </a:p>
          </p:txBody>
        </p:sp>
      </p:grpSp>
      <p:grpSp>
        <p:nvGrpSpPr>
          <p:cNvPr id="480" name="组合 479"/>
          <p:cNvGrpSpPr/>
          <p:nvPr/>
        </p:nvGrpSpPr>
        <p:grpSpPr>
          <a:xfrm>
            <a:off x="5191407" y="4131770"/>
            <a:ext cx="379000" cy="1938754"/>
            <a:chOff x="2805113" y="2270126"/>
            <a:chExt cx="204788" cy="1065213"/>
          </a:xfrm>
        </p:grpSpPr>
        <p:sp>
          <p:nvSpPr>
            <p:cNvPr id="318" name="Rectangle 317"/>
            <p:cNvSpPr>
              <a:spLocks noChangeArrowheads="1"/>
            </p:cNvSpPr>
            <p:nvPr/>
          </p:nvSpPr>
          <p:spPr bwMode="auto">
            <a:xfrm>
              <a:off x="2805113"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Rectangle 435"/>
            <p:cNvSpPr>
              <a:spLocks noChangeArrowheads="1"/>
            </p:cNvSpPr>
            <p:nvPr/>
          </p:nvSpPr>
          <p:spPr bwMode="auto">
            <a:xfrm>
              <a:off x="2825844" y="2591136"/>
              <a:ext cx="166304" cy="42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生产部</a:t>
              </a:r>
              <a:endParaRPr lang="zh-CN" altLang="en-US" sz="3300" dirty="0">
                <a:latin typeface="Arial" pitchFamily="34" charset="0"/>
                <a:ea typeface="宋体" pitchFamily="2" charset="-122"/>
                <a:cs typeface="宋体" pitchFamily="2" charset="-122"/>
              </a:endParaRPr>
            </a:p>
          </p:txBody>
        </p:sp>
      </p:grpSp>
      <p:grpSp>
        <p:nvGrpSpPr>
          <p:cNvPr id="481" name="组合 480"/>
          <p:cNvGrpSpPr/>
          <p:nvPr/>
        </p:nvGrpSpPr>
        <p:grpSpPr>
          <a:xfrm>
            <a:off x="6442986" y="4131770"/>
            <a:ext cx="381937" cy="1938754"/>
            <a:chOff x="3481388" y="2270126"/>
            <a:chExt cx="206375" cy="1065213"/>
          </a:xfrm>
        </p:grpSpPr>
        <p:sp>
          <p:nvSpPr>
            <p:cNvPr id="326" name="Rectangle 325"/>
            <p:cNvSpPr>
              <a:spLocks noChangeArrowheads="1"/>
            </p:cNvSpPr>
            <p:nvPr/>
          </p:nvSpPr>
          <p:spPr bwMode="auto">
            <a:xfrm>
              <a:off x="3481388" y="2270126"/>
              <a:ext cx="206375"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Rectangle 436"/>
            <p:cNvSpPr>
              <a:spLocks noChangeArrowheads="1"/>
            </p:cNvSpPr>
            <p:nvPr/>
          </p:nvSpPr>
          <p:spPr bwMode="auto">
            <a:xfrm>
              <a:off x="3502911" y="2591136"/>
              <a:ext cx="166304" cy="42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质管部</a:t>
              </a:r>
              <a:endParaRPr lang="zh-CN" altLang="en-US" sz="3300" dirty="0">
                <a:latin typeface="Arial" pitchFamily="34" charset="0"/>
                <a:ea typeface="宋体" pitchFamily="2" charset="-122"/>
                <a:cs typeface="宋体" pitchFamily="2" charset="-122"/>
              </a:endParaRPr>
            </a:p>
          </p:txBody>
        </p:sp>
      </p:grpSp>
      <p:grpSp>
        <p:nvGrpSpPr>
          <p:cNvPr id="482" name="组合 481"/>
          <p:cNvGrpSpPr/>
          <p:nvPr/>
        </p:nvGrpSpPr>
        <p:grpSpPr>
          <a:xfrm>
            <a:off x="7735696" y="4131770"/>
            <a:ext cx="379000" cy="1938754"/>
            <a:chOff x="4179888" y="2270126"/>
            <a:chExt cx="204788" cy="1065213"/>
          </a:xfrm>
        </p:grpSpPr>
        <p:sp>
          <p:nvSpPr>
            <p:cNvPr id="327" name="Rectangle 326"/>
            <p:cNvSpPr>
              <a:spLocks noChangeArrowheads="1"/>
            </p:cNvSpPr>
            <p:nvPr/>
          </p:nvSpPr>
          <p:spPr bwMode="auto">
            <a:xfrm>
              <a:off x="4179888"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Rectangle 437"/>
            <p:cNvSpPr>
              <a:spLocks noChangeArrowheads="1"/>
            </p:cNvSpPr>
            <p:nvPr/>
          </p:nvSpPr>
          <p:spPr bwMode="auto">
            <a:xfrm>
              <a:off x="4200619" y="2420392"/>
              <a:ext cx="166304" cy="70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行政人事部</a:t>
              </a:r>
              <a:endParaRPr lang="zh-CN" altLang="en-US" sz="3300" dirty="0">
                <a:latin typeface="Arial" pitchFamily="34" charset="0"/>
                <a:ea typeface="宋体" pitchFamily="2" charset="-122"/>
                <a:cs typeface="宋体" pitchFamily="2" charset="-122"/>
              </a:endParaRPr>
            </a:p>
          </p:txBody>
        </p:sp>
      </p:grpSp>
      <p:grpSp>
        <p:nvGrpSpPr>
          <p:cNvPr id="483" name="组合 482"/>
          <p:cNvGrpSpPr/>
          <p:nvPr/>
        </p:nvGrpSpPr>
        <p:grpSpPr>
          <a:xfrm>
            <a:off x="9010778" y="4131770"/>
            <a:ext cx="379000" cy="1938754"/>
            <a:chOff x="4868863" y="2270126"/>
            <a:chExt cx="204788" cy="1065213"/>
          </a:xfrm>
        </p:grpSpPr>
        <p:sp>
          <p:nvSpPr>
            <p:cNvPr id="328" name="Rectangle 327"/>
            <p:cNvSpPr>
              <a:spLocks noChangeArrowheads="1"/>
            </p:cNvSpPr>
            <p:nvPr/>
          </p:nvSpPr>
          <p:spPr bwMode="auto">
            <a:xfrm>
              <a:off x="4868863"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Rectangle 438"/>
            <p:cNvSpPr>
              <a:spLocks noChangeArrowheads="1"/>
            </p:cNvSpPr>
            <p:nvPr/>
          </p:nvSpPr>
          <p:spPr bwMode="auto">
            <a:xfrm>
              <a:off x="4889594" y="2420392"/>
              <a:ext cx="166304" cy="70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信息管理部</a:t>
              </a:r>
              <a:endParaRPr lang="zh-CN" altLang="en-US" sz="3300" dirty="0">
                <a:latin typeface="Arial" pitchFamily="34" charset="0"/>
                <a:ea typeface="宋体" pitchFamily="2" charset="-122"/>
                <a:cs typeface="宋体" pitchFamily="2" charset="-122"/>
              </a:endParaRPr>
            </a:p>
          </p:txBody>
        </p:sp>
      </p:grpSp>
      <p:grpSp>
        <p:nvGrpSpPr>
          <p:cNvPr id="484" name="组合 483"/>
          <p:cNvGrpSpPr/>
          <p:nvPr/>
        </p:nvGrpSpPr>
        <p:grpSpPr>
          <a:xfrm>
            <a:off x="10086077" y="4131770"/>
            <a:ext cx="379000" cy="1938754"/>
            <a:chOff x="5449888" y="2270126"/>
            <a:chExt cx="204788" cy="1065213"/>
          </a:xfrm>
        </p:grpSpPr>
        <p:sp>
          <p:nvSpPr>
            <p:cNvPr id="329" name="Rectangle 328"/>
            <p:cNvSpPr>
              <a:spLocks noChangeArrowheads="1"/>
            </p:cNvSpPr>
            <p:nvPr/>
          </p:nvSpPr>
          <p:spPr bwMode="auto">
            <a:xfrm>
              <a:off x="5449888"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Rectangle 439"/>
            <p:cNvSpPr>
              <a:spLocks noChangeArrowheads="1"/>
            </p:cNvSpPr>
            <p:nvPr/>
          </p:nvSpPr>
          <p:spPr bwMode="auto">
            <a:xfrm>
              <a:off x="5470619" y="2591136"/>
              <a:ext cx="166304" cy="42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财务部</a:t>
              </a:r>
              <a:endParaRPr lang="zh-CN" altLang="en-US" sz="3300" dirty="0">
                <a:latin typeface="Arial" pitchFamily="34" charset="0"/>
                <a:ea typeface="宋体" pitchFamily="2" charset="-122"/>
                <a:cs typeface="宋体" pitchFamily="2" charset="-122"/>
              </a:endParaRPr>
            </a:p>
          </p:txBody>
        </p:sp>
      </p:grpSp>
      <p:grpSp>
        <p:nvGrpSpPr>
          <p:cNvPr id="485" name="组合 484"/>
          <p:cNvGrpSpPr/>
          <p:nvPr/>
        </p:nvGrpSpPr>
        <p:grpSpPr>
          <a:xfrm>
            <a:off x="11126121" y="4131770"/>
            <a:ext cx="379000" cy="1938754"/>
            <a:chOff x="6011863" y="2270126"/>
            <a:chExt cx="204788" cy="1065213"/>
          </a:xfrm>
        </p:grpSpPr>
        <p:sp>
          <p:nvSpPr>
            <p:cNvPr id="330" name="Rectangle 329"/>
            <p:cNvSpPr>
              <a:spLocks noChangeArrowheads="1"/>
            </p:cNvSpPr>
            <p:nvPr/>
          </p:nvSpPr>
          <p:spPr bwMode="auto">
            <a:xfrm>
              <a:off x="6011863"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Rectangle 440"/>
            <p:cNvSpPr>
              <a:spLocks noChangeArrowheads="1"/>
            </p:cNvSpPr>
            <p:nvPr/>
          </p:nvSpPr>
          <p:spPr bwMode="auto">
            <a:xfrm>
              <a:off x="6032594" y="2591136"/>
              <a:ext cx="166304" cy="42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股份部</a:t>
              </a:r>
              <a:endParaRPr lang="zh-CN" altLang="en-US" sz="3300" dirty="0">
                <a:latin typeface="Arial" pitchFamily="34" charset="0"/>
                <a:ea typeface="宋体" pitchFamily="2" charset="-122"/>
                <a:cs typeface="宋体" pitchFamily="2" charset="-122"/>
              </a:endParaRPr>
            </a:p>
          </p:txBody>
        </p:sp>
      </p:grpSp>
      <p:grpSp>
        <p:nvGrpSpPr>
          <p:cNvPr id="486" name="组合 485"/>
          <p:cNvGrpSpPr/>
          <p:nvPr/>
        </p:nvGrpSpPr>
        <p:grpSpPr>
          <a:xfrm>
            <a:off x="12436459" y="4131770"/>
            <a:ext cx="379000" cy="1938754"/>
            <a:chOff x="6719888" y="2270126"/>
            <a:chExt cx="204788" cy="1065213"/>
          </a:xfrm>
        </p:grpSpPr>
        <p:sp>
          <p:nvSpPr>
            <p:cNvPr id="331" name="Rectangle 330"/>
            <p:cNvSpPr>
              <a:spLocks noChangeArrowheads="1"/>
            </p:cNvSpPr>
            <p:nvPr/>
          </p:nvSpPr>
          <p:spPr bwMode="auto">
            <a:xfrm>
              <a:off x="6719888"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Rectangle 441"/>
            <p:cNvSpPr>
              <a:spLocks noChangeArrowheads="1"/>
            </p:cNvSpPr>
            <p:nvPr/>
          </p:nvSpPr>
          <p:spPr bwMode="auto">
            <a:xfrm>
              <a:off x="6740619" y="2591136"/>
              <a:ext cx="166304" cy="42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营销部</a:t>
              </a:r>
              <a:endParaRPr lang="zh-CN" altLang="en-US" sz="3300" dirty="0">
                <a:latin typeface="Arial" pitchFamily="34" charset="0"/>
                <a:ea typeface="宋体" pitchFamily="2" charset="-122"/>
                <a:cs typeface="宋体" pitchFamily="2" charset="-122"/>
              </a:endParaRPr>
            </a:p>
          </p:txBody>
        </p:sp>
      </p:grpSp>
      <p:grpSp>
        <p:nvGrpSpPr>
          <p:cNvPr id="487" name="组合 486"/>
          <p:cNvGrpSpPr/>
          <p:nvPr/>
        </p:nvGrpSpPr>
        <p:grpSpPr>
          <a:xfrm>
            <a:off x="13688038" y="4131770"/>
            <a:ext cx="379000" cy="1938754"/>
            <a:chOff x="7396163" y="2270126"/>
            <a:chExt cx="204788" cy="1065213"/>
          </a:xfrm>
        </p:grpSpPr>
        <p:sp>
          <p:nvSpPr>
            <p:cNvPr id="332" name="Rectangle 331"/>
            <p:cNvSpPr>
              <a:spLocks noChangeArrowheads="1"/>
            </p:cNvSpPr>
            <p:nvPr/>
          </p:nvSpPr>
          <p:spPr bwMode="auto">
            <a:xfrm>
              <a:off x="7396163" y="2270126"/>
              <a:ext cx="204788" cy="106521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Rectangle 442"/>
            <p:cNvSpPr>
              <a:spLocks noChangeArrowheads="1"/>
            </p:cNvSpPr>
            <p:nvPr/>
          </p:nvSpPr>
          <p:spPr bwMode="auto">
            <a:xfrm>
              <a:off x="7416894" y="2591136"/>
              <a:ext cx="166304" cy="42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国际部</a:t>
              </a:r>
              <a:endParaRPr lang="zh-CN" altLang="en-US" sz="3300" dirty="0">
                <a:latin typeface="Arial" pitchFamily="34" charset="0"/>
                <a:ea typeface="宋体" pitchFamily="2" charset="-122"/>
                <a:cs typeface="宋体" pitchFamily="2" charset="-122"/>
              </a:endParaRPr>
            </a:p>
          </p:txBody>
        </p:sp>
      </p:grpSp>
      <p:grpSp>
        <p:nvGrpSpPr>
          <p:cNvPr id="518" name="组合 517"/>
          <p:cNvGrpSpPr/>
          <p:nvPr/>
        </p:nvGrpSpPr>
        <p:grpSpPr>
          <a:xfrm>
            <a:off x="13942267" y="6732183"/>
            <a:ext cx="323178" cy="1652707"/>
            <a:chOff x="7533532" y="3698876"/>
            <a:chExt cx="174625" cy="908050"/>
          </a:xfrm>
        </p:grpSpPr>
        <p:sp>
          <p:nvSpPr>
            <p:cNvPr id="359" name="Rectangle 358"/>
            <p:cNvSpPr>
              <a:spLocks noChangeArrowheads="1"/>
            </p:cNvSpPr>
            <p:nvPr/>
          </p:nvSpPr>
          <p:spPr bwMode="auto">
            <a:xfrm>
              <a:off x="7533532" y="3698876"/>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44" name="Rectangle 443"/>
            <p:cNvSpPr>
              <a:spLocks noChangeArrowheads="1"/>
            </p:cNvSpPr>
            <p:nvPr/>
          </p:nvSpPr>
          <p:spPr bwMode="auto">
            <a:xfrm>
              <a:off x="7564746"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加工部</a:t>
              </a:r>
            </a:p>
          </p:txBody>
        </p:sp>
      </p:grpSp>
      <p:grpSp>
        <p:nvGrpSpPr>
          <p:cNvPr id="517" name="组合 516"/>
          <p:cNvGrpSpPr/>
          <p:nvPr/>
        </p:nvGrpSpPr>
        <p:grpSpPr>
          <a:xfrm>
            <a:off x="13517636" y="6732183"/>
            <a:ext cx="323178" cy="1652707"/>
            <a:chOff x="7304088" y="3698876"/>
            <a:chExt cx="174625" cy="908050"/>
          </a:xfrm>
        </p:grpSpPr>
        <p:sp>
          <p:nvSpPr>
            <p:cNvPr id="358" name="Rectangle 357"/>
            <p:cNvSpPr>
              <a:spLocks noChangeArrowheads="1"/>
            </p:cNvSpPr>
            <p:nvPr/>
          </p:nvSpPr>
          <p:spPr bwMode="auto">
            <a:xfrm>
              <a:off x="7304088" y="3698876"/>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45" name="Rectangle 444"/>
            <p:cNvSpPr>
              <a:spLocks noChangeArrowheads="1"/>
            </p:cNvSpPr>
            <p:nvPr/>
          </p:nvSpPr>
          <p:spPr bwMode="auto">
            <a:xfrm>
              <a:off x="7335302"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外贸部</a:t>
              </a:r>
            </a:p>
          </p:txBody>
        </p:sp>
      </p:grpSp>
      <p:grpSp>
        <p:nvGrpSpPr>
          <p:cNvPr id="516" name="组合 515"/>
          <p:cNvGrpSpPr/>
          <p:nvPr/>
        </p:nvGrpSpPr>
        <p:grpSpPr>
          <a:xfrm>
            <a:off x="13091628" y="6732183"/>
            <a:ext cx="323178" cy="1652707"/>
            <a:chOff x="7073900" y="3698876"/>
            <a:chExt cx="174625" cy="908050"/>
          </a:xfrm>
        </p:grpSpPr>
        <p:sp>
          <p:nvSpPr>
            <p:cNvPr id="357" name="Rectangle 356"/>
            <p:cNvSpPr>
              <a:spLocks noChangeArrowheads="1"/>
            </p:cNvSpPr>
            <p:nvPr/>
          </p:nvSpPr>
          <p:spPr bwMode="auto">
            <a:xfrm>
              <a:off x="7073900" y="3698876"/>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46" name="Rectangle 445"/>
            <p:cNvSpPr>
              <a:spLocks noChangeArrowheads="1"/>
            </p:cNvSpPr>
            <p:nvPr/>
          </p:nvSpPr>
          <p:spPr bwMode="auto">
            <a:xfrm>
              <a:off x="7105114" y="3780879"/>
              <a:ext cx="133042" cy="56367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售后服务部</a:t>
              </a:r>
            </a:p>
          </p:txBody>
        </p:sp>
      </p:grpSp>
      <p:grpSp>
        <p:nvGrpSpPr>
          <p:cNvPr id="515" name="组合 514"/>
          <p:cNvGrpSpPr/>
          <p:nvPr/>
        </p:nvGrpSpPr>
        <p:grpSpPr>
          <a:xfrm>
            <a:off x="12664245" y="6732183"/>
            <a:ext cx="323178" cy="1652707"/>
            <a:chOff x="6842969" y="3698876"/>
            <a:chExt cx="174625" cy="908050"/>
          </a:xfrm>
        </p:grpSpPr>
        <p:sp>
          <p:nvSpPr>
            <p:cNvPr id="356" name="Rectangle 355"/>
            <p:cNvSpPr>
              <a:spLocks noChangeArrowheads="1"/>
            </p:cNvSpPr>
            <p:nvPr/>
          </p:nvSpPr>
          <p:spPr bwMode="auto">
            <a:xfrm>
              <a:off x="6842969" y="3698876"/>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47" name="Rectangle 446"/>
            <p:cNvSpPr>
              <a:spLocks noChangeArrowheads="1"/>
            </p:cNvSpPr>
            <p:nvPr/>
          </p:nvSpPr>
          <p:spPr bwMode="auto">
            <a:xfrm>
              <a:off x="6874183"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销售部</a:t>
              </a:r>
            </a:p>
          </p:txBody>
        </p:sp>
      </p:grpSp>
      <p:grpSp>
        <p:nvGrpSpPr>
          <p:cNvPr id="514" name="组合 513"/>
          <p:cNvGrpSpPr/>
          <p:nvPr/>
        </p:nvGrpSpPr>
        <p:grpSpPr>
          <a:xfrm>
            <a:off x="12239615" y="6732183"/>
            <a:ext cx="323178" cy="1652707"/>
            <a:chOff x="6613525" y="3698876"/>
            <a:chExt cx="174625" cy="908050"/>
          </a:xfrm>
        </p:grpSpPr>
        <p:sp>
          <p:nvSpPr>
            <p:cNvPr id="355" name="Rectangle 354"/>
            <p:cNvSpPr>
              <a:spLocks noChangeArrowheads="1"/>
            </p:cNvSpPr>
            <p:nvPr/>
          </p:nvSpPr>
          <p:spPr bwMode="auto">
            <a:xfrm>
              <a:off x="6613525" y="3698876"/>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48" name="Rectangle 447"/>
            <p:cNvSpPr>
              <a:spLocks noChangeArrowheads="1"/>
            </p:cNvSpPr>
            <p:nvPr/>
          </p:nvSpPr>
          <p:spPr bwMode="auto">
            <a:xfrm>
              <a:off x="6644739"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市场部</a:t>
              </a:r>
            </a:p>
          </p:txBody>
        </p:sp>
      </p:grpSp>
      <p:grpSp>
        <p:nvGrpSpPr>
          <p:cNvPr id="513" name="组合 512"/>
          <p:cNvGrpSpPr/>
          <p:nvPr/>
        </p:nvGrpSpPr>
        <p:grpSpPr>
          <a:xfrm>
            <a:off x="11813609" y="6726404"/>
            <a:ext cx="323178" cy="1652707"/>
            <a:chOff x="6383338" y="3695701"/>
            <a:chExt cx="174625" cy="908050"/>
          </a:xfrm>
        </p:grpSpPr>
        <p:sp>
          <p:nvSpPr>
            <p:cNvPr id="354" name="Rectangle 353"/>
            <p:cNvSpPr>
              <a:spLocks noChangeArrowheads="1"/>
            </p:cNvSpPr>
            <p:nvPr/>
          </p:nvSpPr>
          <p:spPr bwMode="auto">
            <a:xfrm>
              <a:off x="6383338"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49" name="Rectangle 448"/>
            <p:cNvSpPr>
              <a:spLocks noChangeArrowheads="1"/>
            </p:cNvSpPr>
            <p:nvPr/>
          </p:nvSpPr>
          <p:spPr bwMode="auto">
            <a:xfrm>
              <a:off x="6414552" y="3780879"/>
              <a:ext cx="133042" cy="45094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商务中心</a:t>
              </a:r>
            </a:p>
          </p:txBody>
        </p:sp>
      </p:grpSp>
      <p:grpSp>
        <p:nvGrpSpPr>
          <p:cNvPr id="512" name="组合 511"/>
          <p:cNvGrpSpPr/>
          <p:nvPr/>
        </p:nvGrpSpPr>
        <p:grpSpPr>
          <a:xfrm>
            <a:off x="11383288" y="6726404"/>
            <a:ext cx="326116" cy="1652707"/>
            <a:chOff x="6150819" y="3695701"/>
            <a:chExt cx="176213" cy="908050"/>
          </a:xfrm>
        </p:grpSpPr>
        <p:sp>
          <p:nvSpPr>
            <p:cNvPr id="353" name="Rectangle 352"/>
            <p:cNvSpPr>
              <a:spLocks noChangeArrowheads="1"/>
            </p:cNvSpPr>
            <p:nvPr/>
          </p:nvSpPr>
          <p:spPr bwMode="auto">
            <a:xfrm>
              <a:off x="6150819" y="3695701"/>
              <a:ext cx="176213"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0" name="Rectangle 449"/>
            <p:cNvSpPr>
              <a:spLocks noChangeArrowheads="1"/>
            </p:cNvSpPr>
            <p:nvPr/>
          </p:nvSpPr>
          <p:spPr bwMode="auto">
            <a:xfrm>
              <a:off x="6182831" y="3780879"/>
              <a:ext cx="133043" cy="56367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对外投资部</a:t>
              </a:r>
            </a:p>
          </p:txBody>
        </p:sp>
      </p:grpSp>
      <p:grpSp>
        <p:nvGrpSpPr>
          <p:cNvPr id="511" name="组合 510"/>
          <p:cNvGrpSpPr/>
          <p:nvPr/>
        </p:nvGrpSpPr>
        <p:grpSpPr>
          <a:xfrm>
            <a:off x="10958657" y="6726404"/>
            <a:ext cx="323178" cy="1652707"/>
            <a:chOff x="5921375" y="3695701"/>
            <a:chExt cx="174625" cy="908050"/>
          </a:xfrm>
        </p:grpSpPr>
        <p:sp>
          <p:nvSpPr>
            <p:cNvPr id="352" name="Rectangle 351"/>
            <p:cNvSpPr>
              <a:spLocks noChangeArrowheads="1"/>
            </p:cNvSpPr>
            <p:nvPr/>
          </p:nvSpPr>
          <p:spPr bwMode="auto">
            <a:xfrm>
              <a:off x="5921375"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1" name="Rectangle 450"/>
            <p:cNvSpPr>
              <a:spLocks noChangeArrowheads="1"/>
            </p:cNvSpPr>
            <p:nvPr/>
          </p:nvSpPr>
          <p:spPr bwMode="auto">
            <a:xfrm>
              <a:off x="5952589" y="3780879"/>
              <a:ext cx="133042" cy="67640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股份制办公室</a:t>
              </a:r>
            </a:p>
          </p:txBody>
        </p:sp>
      </p:grpSp>
      <p:grpSp>
        <p:nvGrpSpPr>
          <p:cNvPr id="510" name="组合 509"/>
          <p:cNvGrpSpPr/>
          <p:nvPr/>
        </p:nvGrpSpPr>
        <p:grpSpPr>
          <a:xfrm>
            <a:off x="10532651" y="6726404"/>
            <a:ext cx="323178" cy="1652707"/>
            <a:chOff x="5691188" y="3695701"/>
            <a:chExt cx="174625" cy="908050"/>
          </a:xfrm>
        </p:grpSpPr>
        <p:sp>
          <p:nvSpPr>
            <p:cNvPr id="351" name="Rectangle 350"/>
            <p:cNvSpPr>
              <a:spLocks noChangeArrowheads="1"/>
            </p:cNvSpPr>
            <p:nvPr/>
          </p:nvSpPr>
          <p:spPr bwMode="auto">
            <a:xfrm>
              <a:off x="5691188"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2" name="Rectangle 451"/>
            <p:cNvSpPr>
              <a:spLocks noChangeArrowheads="1"/>
            </p:cNvSpPr>
            <p:nvPr/>
          </p:nvSpPr>
          <p:spPr bwMode="auto">
            <a:xfrm>
              <a:off x="5722402"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证券部</a:t>
              </a:r>
            </a:p>
          </p:txBody>
        </p:sp>
      </p:grpSp>
      <p:grpSp>
        <p:nvGrpSpPr>
          <p:cNvPr id="509" name="组合 508"/>
          <p:cNvGrpSpPr/>
          <p:nvPr/>
        </p:nvGrpSpPr>
        <p:grpSpPr>
          <a:xfrm>
            <a:off x="10106643" y="6726404"/>
            <a:ext cx="323178" cy="1652707"/>
            <a:chOff x="5461000" y="3695701"/>
            <a:chExt cx="174625" cy="908050"/>
          </a:xfrm>
        </p:grpSpPr>
        <p:sp>
          <p:nvSpPr>
            <p:cNvPr id="350" name="Rectangle 349"/>
            <p:cNvSpPr>
              <a:spLocks noChangeArrowheads="1"/>
            </p:cNvSpPr>
            <p:nvPr/>
          </p:nvSpPr>
          <p:spPr bwMode="auto">
            <a:xfrm>
              <a:off x="5461000"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3" name="Rectangle 452"/>
            <p:cNvSpPr>
              <a:spLocks noChangeArrowheads="1"/>
            </p:cNvSpPr>
            <p:nvPr/>
          </p:nvSpPr>
          <p:spPr bwMode="auto">
            <a:xfrm>
              <a:off x="5492214" y="3772942"/>
              <a:ext cx="133042" cy="22547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出纳</a:t>
              </a:r>
            </a:p>
          </p:txBody>
        </p:sp>
      </p:grpSp>
      <p:grpSp>
        <p:nvGrpSpPr>
          <p:cNvPr id="508" name="组合 507"/>
          <p:cNvGrpSpPr/>
          <p:nvPr/>
        </p:nvGrpSpPr>
        <p:grpSpPr>
          <a:xfrm>
            <a:off x="9680637" y="6726404"/>
            <a:ext cx="323178" cy="1652707"/>
            <a:chOff x="5230813" y="3695701"/>
            <a:chExt cx="174625" cy="908050"/>
          </a:xfrm>
        </p:grpSpPr>
        <p:sp>
          <p:nvSpPr>
            <p:cNvPr id="349" name="Rectangle 348"/>
            <p:cNvSpPr>
              <a:spLocks noChangeArrowheads="1"/>
            </p:cNvSpPr>
            <p:nvPr/>
          </p:nvSpPr>
          <p:spPr bwMode="auto">
            <a:xfrm>
              <a:off x="5230813"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4" name="Rectangle 453"/>
            <p:cNvSpPr>
              <a:spLocks noChangeArrowheads="1"/>
            </p:cNvSpPr>
            <p:nvPr/>
          </p:nvSpPr>
          <p:spPr bwMode="auto">
            <a:xfrm>
              <a:off x="5262027" y="3780879"/>
              <a:ext cx="133042" cy="22547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会计</a:t>
              </a:r>
            </a:p>
          </p:txBody>
        </p:sp>
      </p:grpSp>
      <p:grpSp>
        <p:nvGrpSpPr>
          <p:cNvPr id="507" name="组合 506"/>
          <p:cNvGrpSpPr/>
          <p:nvPr/>
        </p:nvGrpSpPr>
        <p:grpSpPr>
          <a:xfrm>
            <a:off x="9254630" y="6726404"/>
            <a:ext cx="323178" cy="1652707"/>
            <a:chOff x="5000625" y="3695701"/>
            <a:chExt cx="174625" cy="908050"/>
          </a:xfrm>
        </p:grpSpPr>
        <p:sp>
          <p:nvSpPr>
            <p:cNvPr id="348" name="Rectangle 347"/>
            <p:cNvSpPr>
              <a:spLocks noChangeArrowheads="1"/>
            </p:cNvSpPr>
            <p:nvPr/>
          </p:nvSpPr>
          <p:spPr bwMode="auto">
            <a:xfrm>
              <a:off x="5000625"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5" name="Rectangle 454"/>
            <p:cNvSpPr>
              <a:spLocks noChangeArrowheads="1"/>
            </p:cNvSpPr>
            <p:nvPr/>
          </p:nvSpPr>
          <p:spPr bwMode="auto">
            <a:xfrm>
              <a:off x="5031839" y="3780879"/>
              <a:ext cx="133042" cy="45094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文管中心</a:t>
              </a:r>
            </a:p>
          </p:txBody>
        </p:sp>
      </p:grpSp>
      <p:grpSp>
        <p:nvGrpSpPr>
          <p:cNvPr id="506" name="组合 505"/>
          <p:cNvGrpSpPr/>
          <p:nvPr/>
        </p:nvGrpSpPr>
        <p:grpSpPr>
          <a:xfrm>
            <a:off x="8828624" y="6726404"/>
            <a:ext cx="323178" cy="1652707"/>
            <a:chOff x="4770438" y="3695701"/>
            <a:chExt cx="174625" cy="908050"/>
          </a:xfrm>
        </p:grpSpPr>
        <p:sp>
          <p:nvSpPr>
            <p:cNvPr id="347" name="Rectangle 346"/>
            <p:cNvSpPr>
              <a:spLocks noChangeArrowheads="1"/>
            </p:cNvSpPr>
            <p:nvPr/>
          </p:nvSpPr>
          <p:spPr bwMode="auto">
            <a:xfrm>
              <a:off x="4770438"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6" name="Rectangle 455"/>
            <p:cNvSpPr>
              <a:spLocks noChangeArrowheads="1"/>
            </p:cNvSpPr>
            <p:nvPr/>
          </p:nvSpPr>
          <p:spPr bwMode="auto">
            <a:xfrm>
              <a:off x="4801652"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电脑室</a:t>
              </a:r>
            </a:p>
          </p:txBody>
        </p:sp>
      </p:grpSp>
      <p:grpSp>
        <p:nvGrpSpPr>
          <p:cNvPr id="505" name="组合 504"/>
          <p:cNvGrpSpPr/>
          <p:nvPr/>
        </p:nvGrpSpPr>
        <p:grpSpPr>
          <a:xfrm>
            <a:off x="8402616" y="6726404"/>
            <a:ext cx="323178" cy="1652707"/>
            <a:chOff x="4540250" y="3695701"/>
            <a:chExt cx="174625" cy="908050"/>
          </a:xfrm>
        </p:grpSpPr>
        <p:sp>
          <p:nvSpPr>
            <p:cNvPr id="346" name="Rectangle 345"/>
            <p:cNvSpPr>
              <a:spLocks noChangeArrowheads="1"/>
            </p:cNvSpPr>
            <p:nvPr/>
          </p:nvSpPr>
          <p:spPr bwMode="auto">
            <a:xfrm>
              <a:off x="4540250"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7" name="Rectangle 456"/>
            <p:cNvSpPr>
              <a:spLocks noChangeArrowheads="1"/>
            </p:cNvSpPr>
            <p:nvPr/>
          </p:nvSpPr>
          <p:spPr bwMode="auto">
            <a:xfrm>
              <a:off x="4571464"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总务室</a:t>
              </a:r>
            </a:p>
          </p:txBody>
        </p:sp>
      </p:grpSp>
      <p:grpSp>
        <p:nvGrpSpPr>
          <p:cNvPr id="504" name="组合 503"/>
          <p:cNvGrpSpPr/>
          <p:nvPr/>
        </p:nvGrpSpPr>
        <p:grpSpPr>
          <a:xfrm>
            <a:off x="7976610" y="6726404"/>
            <a:ext cx="323178" cy="1652707"/>
            <a:chOff x="4310063" y="3695701"/>
            <a:chExt cx="174625" cy="908050"/>
          </a:xfrm>
        </p:grpSpPr>
        <p:sp>
          <p:nvSpPr>
            <p:cNvPr id="345" name="Rectangle 344"/>
            <p:cNvSpPr>
              <a:spLocks noChangeArrowheads="1"/>
            </p:cNvSpPr>
            <p:nvPr/>
          </p:nvSpPr>
          <p:spPr bwMode="auto">
            <a:xfrm>
              <a:off x="4310063"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8" name="Rectangle 457"/>
            <p:cNvSpPr>
              <a:spLocks noChangeArrowheads="1"/>
            </p:cNvSpPr>
            <p:nvPr/>
          </p:nvSpPr>
          <p:spPr bwMode="auto">
            <a:xfrm>
              <a:off x="4341277"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法务部</a:t>
              </a:r>
            </a:p>
          </p:txBody>
        </p:sp>
      </p:grpSp>
      <p:grpSp>
        <p:nvGrpSpPr>
          <p:cNvPr id="503" name="组合 502"/>
          <p:cNvGrpSpPr/>
          <p:nvPr/>
        </p:nvGrpSpPr>
        <p:grpSpPr>
          <a:xfrm>
            <a:off x="7550603" y="6726404"/>
            <a:ext cx="323178" cy="1652707"/>
            <a:chOff x="4079875" y="3695701"/>
            <a:chExt cx="174625" cy="908050"/>
          </a:xfrm>
        </p:grpSpPr>
        <p:sp>
          <p:nvSpPr>
            <p:cNvPr id="344" name="Rectangle 343"/>
            <p:cNvSpPr>
              <a:spLocks noChangeArrowheads="1"/>
            </p:cNvSpPr>
            <p:nvPr/>
          </p:nvSpPr>
          <p:spPr bwMode="auto">
            <a:xfrm>
              <a:off x="4079875"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59" name="Rectangle 458"/>
            <p:cNvSpPr>
              <a:spLocks noChangeArrowheads="1"/>
            </p:cNvSpPr>
            <p:nvPr/>
          </p:nvSpPr>
          <p:spPr bwMode="auto">
            <a:xfrm>
              <a:off x="4111089" y="3780879"/>
              <a:ext cx="133042" cy="56367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人力资源部</a:t>
              </a:r>
            </a:p>
          </p:txBody>
        </p:sp>
      </p:grpSp>
      <p:grpSp>
        <p:nvGrpSpPr>
          <p:cNvPr id="502" name="组合 501"/>
          <p:cNvGrpSpPr/>
          <p:nvPr/>
        </p:nvGrpSpPr>
        <p:grpSpPr>
          <a:xfrm>
            <a:off x="7121658" y="6726404"/>
            <a:ext cx="326116" cy="1652707"/>
            <a:chOff x="3848100" y="3695701"/>
            <a:chExt cx="176213" cy="908050"/>
          </a:xfrm>
        </p:grpSpPr>
        <p:sp>
          <p:nvSpPr>
            <p:cNvPr id="343" name="Rectangle 342"/>
            <p:cNvSpPr>
              <a:spLocks noChangeArrowheads="1"/>
            </p:cNvSpPr>
            <p:nvPr/>
          </p:nvSpPr>
          <p:spPr bwMode="auto">
            <a:xfrm>
              <a:off x="3848100" y="3695701"/>
              <a:ext cx="176213"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0" name="Rectangle 459"/>
            <p:cNvSpPr>
              <a:spLocks noChangeArrowheads="1"/>
            </p:cNvSpPr>
            <p:nvPr/>
          </p:nvSpPr>
          <p:spPr bwMode="auto">
            <a:xfrm>
              <a:off x="3880112" y="3780879"/>
              <a:ext cx="133043"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行政部</a:t>
              </a:r>
            </a:p>
          </p:txBody>
        </p:sp>
      </p:grpSp>
      <p:grpSp>
        <p:nvGrpSpPr>
          <p:cNvPr id="501" name="组合 500"/>
          <p:cNvGrpSpPr/>
          <p:nvPr/>
        </p:nvGrpSpPr>
        <p:grpSpPr>
          <a:xfrm>
            <a:off x="6695652" y="6726404"/>
            <a:ext cx="323178" cy="1652707"/>
            <a:chOff x="3617913" y="3695701"/>
            <a:chExt cx="174625" cy="908050"/>
          </a:xfrm>
        </p:grpSpPr>
        <p:sp>
          <p:nvSpPr>
            <p:cNvPr id="342" name="Rectangle 341"/>
            <p:cNvSpPr>
              <a:spLocks noChangeArrowheads="1"/>
            </p:cNvSpPr>
            <p:nvPr/>
          </p:nvSpPr>
          <p:spPr bwMode="auto">
            <a:xfrm>
              <a:off x="3617913"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1" name="Rectangle 460"/>
            <p:cNvSpPr>
              <a:spLocks noChangeArrowheads="1"/>
            </p:cNvSpPr>
            <p:nvPr/>
          </p:nvSpPr>
          <p:spPr bwMode="auto">
            <a:xfrm>
              <a:off x="3649127"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质检部</a:t>
              </a:r>
            </a:p>
          </p:txBody>
        </p:sp>
      </p:grpSp>
      <p:grpSp>
        <p:nvGrpSpPr>
          <p:cNvPr id="500" name="组合 499"/>
          <p:cNvGrpSpPr/>
          <p:nvPr/>
        </p:nvGrpSpPr>
        <p:grpSpPr>
          <a:xfrm>
            <a:off x="6269645" y="6726404"/>
            <a:ext cx="323178" cy="1652707"/>
            <a:chOff x="3387725" y="3695701"/>
            <a:chExt cx="174625" cy="908050"/>
          </a:xfrm>
        </p:grpSpPr>
        <p:sp>
          <p:nvSpPr>
            <p:cNvPr id="341" name="Rectangle 340"/>
            <p:cNvSpPr>
              <a:spLocks noChangeArrowheads="1"/>
            </p:cNvSpPr>
            <p:nvPr/>
          </p:nvSpPr>
          <p:spPr bwMode="auto">
            <a:xfrm>
              <a:off x="3387725"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2" name="Rectangle 461"/>
            <p:cNvSpPr>
              <a:spLocks noChangeArrowheads="1"/>
            </p:cNvSpPr>
            <p:nvPr/>
          </p:nvSpPr>
          <p:spPr bwMode="auto">
            <a:xfrm>
              <a:off x="3418939"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质管部</a:t>
              </a:r>
            </a:p>
          </p:txBody>
        </p:sp>
      </p:grpSp>
      <p:grpSp>
        <p:nvGrpSpPr>
          <p:cNvPr id="499" name="组合 498"/>
          <p:cNvGrpSpPr/>
          <p:nvPr/>
        </p:nvGrpSpPr>
        <p:grpSpPr>
          <a:xfrm>
            <a:off x="5843639" y="6726404"/>
            <a:ext cx="323178" cy="1652707"/>
            <a:chOff x="3157538" y="3695701"/>
            <a:chExt cx="174625" cy="908050"/>
          </a:xfrm>
        </p:grpSpPr>
        <p:sp>
          <p:nvSpPr>
            <p:cNvPr id="340" name="Rectangle 339"/>
            <p:cNvSpPr>
              <a:spLocks noChangeArrowheads="1"/>
            </p:cNvSpPr>
            <p:nvPr/>
          </p:nvSpPr>
          <p:spPr bwMode="auto">
            <a:xfrm>
              <a:off x="3157538"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3" name="Rectangle 462"/>
            <p:cNvSpPr>
              <a:spLocks noChangeArrowheads="1"/>
            </p:cNvSpPr>
            <p:nvPr/>
          </p:nvSpPr>
          <p:spPr bwMode="auto">
            <a:xfrm>
              <a:off x="3188752"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生技部</a:t>
              </a:r>
            </a:p>
          </p:txBody>
        </p:sp>
      </p:grpSp>
      <p:grpSp>
        <p:nvGrpSpPr>
          <p:cNvPr id="498" name="组合 497"/>
          <p:cNvGrpSpPr/>
          <p:nvPr/>
        </p:nvGrpSpPr>
        <p:grpSpPr>
          <a:xfrm>
            <a:off x="5417631" y="6726404"/>
            <a:ext cx="323178" cy="1652707"/>
            <a:chOff x="2927350" y="3695701"/>
            <a:chExt cx="174625" cy="908050"/>
          </a:xfrm>
        </p:grpSpPr>
        <p:sp>
          <p:nvSpPr>
            <p:cNvPr id="339" name="Rectangle 338"/>
            <p:cNvSpPr>
              <a:spLocks noChangeArrowheads="1"/>
            </p:cNvSpPr>
            <p:nvPr/>
          </p:nvSpPr>
          <p:spPr bwMode="auto">
            <a:xfrm>
              <a:off x="2927350"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4" name="Rectangle 463"/>
            <p:cNvSpPr>
              <a:spLocks noChangeArrowheads="1"/>
            </p:cNvSpPr>
            <p:nvPr/>
          </p:nvSpPr>
          <p:spPr bwMode="auto">
            <a:xfrm>
              <a:off x="2958564"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化工厂</a:t>
              </a:r>
            </a:p>
          </p:txBody>
        </p:sp>
      </p:grpSp>
      <p:grpSp>
        <p:nvGrpSpPr>
          <p:cNvPr id="497" name="组合 496"/>
          <p:cNvGrpSpPr/>
          <p:nvPr/>
        </p:nvGrpSpPr>
        <p:grpSpPr>
          <a:xfrm>
            <a:off x="4991625" y="6726404"/>
            <a:ext cx="323178" cy="1652707"/>
            <a:chOff x="2697163" y="3695701"/>
            <a:chExt cx="174625" cy="908050"/>
          </a:xfrm>
        </p:grpSpPr>
        <p:sp>
          <p:nvSpPr>
            <p:cNvPr id="338" name="Rectangle 337"/>
            <p:cNvSpPr>
              <a:spLocks noChangeArrowheads="1"/>
            </p:cNvSpPr>
            <p:nvPr/>
          </p:nvSpPr>
          <p:spPr bwMode="auto">
            <a:xfrm>
              <a:off x="2697163"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5" name="Rectangle 464"/>
            <p:cNvSpPr>
              <a:spLocks noChangeArrowheads="1"/>
            </p:cNvSpPr>
            <p:nvPr/>
          </p:nvSpPr>
          <p:spPr bwMode="auto">
            <a:xfrm>
              <a:off x="2728377"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电子厂</a:t>
              </a:r>
            </a:p>
          </p:txBody>
        </p:sp>
      </p:grpSp>
      <p:grpSp>
        <p:nvGrpSpPr>
          <p:cNvPr id="496" name="组合 495"/>
          <p:cNvGrpSpPr/>
          <p:nvPr/>
        </p:nvGrpSpPr>
        <p:grpSpPr>
          <a:xfrm>
            <a:off x="4565618" y="6726404"/>
            <a:ext cx="323178" cy="1652707"/>
            <a:chOff x="2466975" y="3695701"/>
            <a:chExt cx="174625" cy="908050"/>
          </a:xfrm>
        </p:grpSpPr>
        <p:sp>
          <p:nvSpPr>
            <p:cNvPr id="337" name="Rectangle 336"/>
            <p:cNvSpPr>
              <a:spLocks noChangeArrowheads="1"/>
            </p:cNvSpPr>
            <p:nvPr/>
          </p:nvSpPr>
          <p:spPr bwMode="auto">
            <a:xfrm>
              <a:off x="2466975"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6" name="Rectangle 465"/>
            <p:cNvSpPr>
              <a:spLocks noChangeArrowheads="1"/>
            </p:cNvSpPr>
            <p:nvPr/>
          </p:nvSpPr>
          <p:spPr bwMode="auto">
            <a:xfrm>
              <a:off x="2498189"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生管部</a:t>
              </a:r>
            </a:p>
          </p:txBody>
        </p:sp>
      </p:grpSp>
      <p:grpSp>
        <p:nvGrpSpPr>
          <p:cNvPr id="495" name="组合 494"/>
          <p:cNvGrpSpPr/>
          <p:nvPr/>
        </p:nvGrpSpPr>
        <p:grpSpPr>
          <a:xfrm>
            <a:off x="4139612" y="6726404"/>
            <a:ext cx="323178" cy="1652707"/>
            <a:chOff x="2236788" y="3695701"/>
            <a:chExt cx="174625" cy="908050"/>
          </a:xfrm>
        </p:grpSpPr>
        <p:sp>
          <p:nvSpPr>
            <p:cNvPr id="336" name="Rectangle 335"/>
            <p:cNvSpPr>
              <a:spLocks noChangeArrowheads="1"/>
            </p:cNvSpPr>
            <p:nvPr/>
          </p:nvSpPr>
          <p:spPr bwMode="auto">
            <a:xfrm>
              <a:off x="2236788"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7" name="Rectangle 466"/>
            <p:cNvSpPr>
              <a:spLocks noChangeArrowheads="1"/>
            </p:cNvSpPr>
            <p:nvPr/>
          </p:nvSpPr>
          <p:spPr bwMode="auto">
            <a:xfrm>
              <a:off x="2268002" y="3780879"/>
              <a:ext cx="133042" cy="22547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仓库</a:t>
              </a:r>
            </a:p>
          </p:txBody>
        </p:sp>
      </p:grpSp>
      <p:grpSp>
        <p:nvGrpSpPr>
          <p:cNvPr id="494" name="组合 493"/>
          <p:cNvGrpSpPr/>
          <p:nvPr/>
        </p:nvGrpSpPr>
        <p:grpSpPr>
          <a:xfrm>
            <a:off x="3713604" y="6726404"/>
            <a:ext cx="323178" cy="1652707"/>
            <a:chOff x="2006600" y="3695701"/>
            <a:chExt cx="174625" cy="908050"/>
          </a:xfrm>
        </p:grpSpPr>
        <p:sp>
          <p:nvSpPr>
            <p:cNvPr id="335" name="Rectangle 334"/>
            <p:cNvSpPr>
              <a:spLocks noChangeArrowheads="1"/>
            </p:cNvSpPr>
            <p:nvPr/>
          </p:nvSpPr>
          <p:spPr bwMode="auto">
            <a:xfrm>
              <a:off x="2006600"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8" name="Rectangle 467"/>
            <p:cNvSpPr>
              <a:spLocks noChangeArrowheads="1"/>
            </p:cNvSpPr>
            <p:nvPr/>
          </p:nvSpPr>
          <p:spPr bwMode="auto">
            <a:xfrm>
              <a:off x="2037814" y="3780879"/>
              <a:ext cx="133042" cy="33820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采购部</a:t>
              </a:r>
            </a:p>
          </p:txBody>
        </p:sp>
      </p:grpSp>
      <p:grpSp>
        <p:nvGrpSpPr>
          <p:cNvPr id="493" name="组合 492"/>
          <p:cNvGrpSpPr/>
          <p:nvPr/>
        </p:nvGrpSpPr>
        <p:grpSpPr>
          <a:xfrm>
            <a:off x="3287598" y="6726404"/>
            <a:ext cx="323178" cy="1652707"/>
            <a:chOff x="1776413" y="3695701"/>
            <a:chExt cx="174625" cy="908050"/>
          </a:xfrm>
        </p:grpSpPr>
        <p:sp>
          <p:nvSpPr>
            <p:cNvPr id="334" name="Rectangle 333"/>
            <p:cNvSpPr>
              <a:spLocks noChangeArrowheads="1"/>
            </p:cNvSpPr>
            <p:nvPr/>
          </p:nvSpPr>
          <p:spPr bwMode="auto">
            <a:xfrm>
              <a:off x="1776413" y="3695701"/>
              <a:ext cx="174625"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69" name="Rectangle 468"/>
            <p:cNvSpPr>
              <a:spLocks noChangeArrowheads="1"/>
            </p:cNvSpPr>
            <p:nvPr/>
          </p:nvSpPr>
          <p:spPr bwMode="auto">
            <a:xfrm>
              <a:off x="1807627" y="3780879"/>
              <a:ext cx="133042" cy="56367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化工开发部</a:t>
              </a:r>
            </a:p>
          </p:txBody>
        </p:sp>
      </p:grpSp>
      <p:grpSp>
        <p:nvGrpSpPr>
          <p:cNvPr id="488" name="组合 487"/>
          <p:cNvGrpSpPr/>
          <p:nvPr/>
        </p:nvGrpSpPr>
        <p:grpSpPr>
          <a:xfrm>
            <a:off x="2858654" y="6726404"/>
            <a:ext cx="326116" cy="1652707"/>
            <a:chOff x="1544638" y="3695701"/>
            <a:chExt cx="176213" cy="908050"/>
          </a:xfrm>
        </p:grpSpPr>
        <p:sp>
          <p:nvSpPr>
            <p:cNvPr id="333" name="Rectangle 332"/>
            <p:cNvSpPr>
              <a:spLocks noChangeArrowheads="1"/>
            </p:cNvSpPr>
            <p:nvPr/>
          </p:nvSpPr>
          <p:spPr bwMode="auto">
            <a:xfrm>
              <a:off x="1544638" y="3695701"/>
              <a:ext cx="176213" cy="9080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600">
                <a:solidFill>
                  <a:schemeClr val="bg1"/>
                </a:solidFill>
              </a:endParaRPr>
            </a:p>
          </p:txBody>
        </p:sp>
        <p:sp>
          <p:nvSpPr>
            <p:cNvPr id="470" name="Rectangle 469"/>
            <p:cNvSpPr>
              <a:spLocks noChangeArrowheads="1"/>
            </p:cNvSpPr>
            <p:nvPr/>
          </p:nvSpPr>
          <p:spPr bwMode="auto">
            <a:xfrm>
              <a:off x="1576650" y="3780879"/>
              <a:ext cx="133043" cy="56367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zh-CN" altLang="en-US" sz="1600" dirty="0">
                  <a:solidFill>
                    <a:schemeClr val="bg1"/>
                  </a:solidFill>
                </a:rPr>
                <a:t>电子开发部</a:t>
              </a:r>
            </a:p>
          </p:txBody>
        </p:sp>
      </p:grpSp>
      <p:grpSp>
        <p:nvGrpSpPr>
          <p:cNvPr id="473" name="组合 472"/>
          <p:cNvGrpSpPr/>
          <p:nvPr/>
        </p:nvGrpSpPr>
        <p:grpSpPr>
          <a:xfrm>
            <a:off x="7118720" y="1667156"/>
            <a:ext cx="1965508" cy="375615"/>
            <a:chOff x="3846513" y="915988"/>
            <a:chExt cx="1062038" cy="206375"/>
          </a:xfrm>
        </p:grpSpPr>
        <p:sp>
          <p:nvSpPr>
            <p:cNvPr id="319" name="Rectangle 318"/>
            <p:cNvSpPr>
              <a:spLocks noChangeArrowheads="1"/>
            </p:cNvSpPr>
            <p:nvPr/>
          </p:nvSpPr>
          <p:spPr bwMode="auto">
            <a:xfrm>
              <a:off x="3846513" y="915988"/>
              <a:ext cx="1062038" cy="206375"/>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Rectangle 429"/>
            <p:cNvSpPr>
              <a:spLocks noChangeArrowheads="1"/>
            </p:cNvSpPr>
            <p:nvPr/>
          </p:nvSpPr>
          <p:spPr bwMode="auto">
            <a:xfrm>
              <a:off x="4156075" y="934536"/>
              <a:ext cx="55880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defTabSz="1682130"/>
              <a:r>
                <a:rPr lang="zh-CN" altLang="en-US" sz="2000" dirty="0">
                  <a:solidFill>
                    <a:srgbClr val="FFFFFF"/>
                  </a:solidFill>
                  <a:latin typeface="微软雅黑" pitchFamily="34" charset="-122"/>
                  <a:ea typeface="微软雅黑" pitchFamily="34" charset="-122"/>
                  <a:cs typeface="宋体" pitchFamily="2" charset="-122"/>
                </a:rPr>
                <a:t>董事会</a:t>
              </a:r>
            </a:p>
          </p:txBody>
        </p:sp>
      </p:grpSp>
      <p:sp>
        <p:nvSpPr>
          <p:cNvPr id="202" name="Freeform 26"/>
          <p:cNvSpPr>
            <a:spLocks noEditPoints="1"/>
          </p:cNvSpPr>
          <p:nvPr/>
        </p:nvSpPr>
        <p:spPr bwMode="auto">
          <a:xfrm>
            <a:off x="323488" y="216248"/>
            <a:ext cx="641700" cy="438682"/>
          </a:xfrm>
          <a:custGeom>
            <a:avLst/>
            <a:gdLst>
              <a:gd name="T0" fmla="*/ 133 w 266"/>
              <a:gd name="T1" fmla="*/ 129 h 182"/>
              <a:gd name="T2" fmla="*/ 182 w 266"/>
              <a:gd name="T3" fmla="*/ 49 h 182"/>
              <a:gd name="T4" fmla="*/ 133 w 266"/>
              <a:gd name="T5" fmla="*/ 0 h 182"/>
              <a:gd name="T6" fmla="*/ 85 w 266"/>
              <a:gd name="T7" fmla="*/ 49 h 182"/>
              <a:gd name="T8" fmla="*/ 133 w 266"/>
              <a:gd name="T9" fmla="*/ 129 h 182"/>
              <a:gd name="T10" fmla="*/ 162 w 266"/>
              <a:gd name="T11" fmla="*/ 119 h 182"/>
              <a:gd name="T12" fmla="*/ 162 w 266"/>
              <a:gd name="T13" fmla="*/ 119 h 182"/>
              <a:gd name="T14" fmla="*/ 162 w 266"/>
              <a:gd name="T15" fmla="*/ 119 h 182"/>
              <a:gd name="T16" fmla="*/ 133 w 266"/>
              <a:gd name="T17" fmla="*/ 136 h 182"/>
              <a:gd name="T18" fmla="*/ 104 w 266"/>
              <a:gd name="T19" fmla="*/ 119 h 182"/>
              <a:gd name="T20" fmla="*/ 104 w 266"/>
              <a:gd name="T21" fmla="*/ 119 h 182"/>
              <a:gd name="T22" fmla="*/ 104 w 266"/>
              <a:gd name="T23" fmla="*/ 119 h 182"/>
              <a:gd name="T24" fmla="*/ 36 w 266"/>
              <a:gd name="T25" fmla="*/ 182 h 182"/>
              <a:gd name="T26" fmla="*/ 230 w 266"/>
              <a:gd name="T27" fmla="*/ 182 h 182"/>
              <a:gd name="T28" fmla="*/ 162 w 266"/>
              <a:gd name="T29" fmla="*/ 119 h 182"/>
              <a:gd name="T30" fmla="*/ 179 w 266"/>
              <a:gd name="T31" fmla="*/ 97 h 182"/>
              <a:gd name="T32" fmla="*/ 196 w 266"/>
              <a:gd name="T33" fmla="*/ 106 h 182"/>
              <a:gd name="T34" fmla="*/ 231 w 266"/>
              <a:gd name="T35" fmla="*/ 48 h 182"/>
              <a:gd name="T36" fmla="*/ 196 w 266"/>
              <a:gd name="T37" fmla="*/ 12 h 182"/>
              <a:gd name="T38" fmla="*/ 180 w 266"/>
              <a:gd name="T39" fmla="*/ 15 h 182"/>
              <a:gd name="T40" fmla="*/ 191 w 266"/>
              <a:gd name="T41" fmla="*/ 49 h 182"/>
              <a:gd name="T42" fmla="*/ 179 w 266"/>
              <a:gd name="T43" fmla="*/ 97 h 182"/>
              <a:gd name="T44" fmla="*/ 196 w 266"/>
              <a:gd name="T45" fmla="*/ 111 h 182"/>
              <a:gd name="T46" fmla="*/ 177 w 266"/>
              <a:gd name="T47" fmla="*/ 102 h 182"/>
              <a:gd name="T48" fmla="*/ 171 w 266"/>
              <a:gd name="T49" fmla="*/ 112 h 182"/>
              <a:gd name="T50" fmla="*/ 221 w 266"/>
              <a:gd name="T51" fmla="*/ 145 h 182"/>
              <a:gd name="T52" fmla="*/ 266 w 266"/>
              <a:gd name="T53" fmla="*/ 145 h 182"/>
              <a:gd name="T54" fmla="*/ 217 w 266"/>
              <a:gd name="T55" fmla="*/ 99 h 182"/>
              <a:gd name="T56" fmla="*/ 196 w 266"/>
              <a:gd name="T57" fmla="*/ 111 h 182"/>
              <a:gd name="T58" fmla="*/ 95 w 266"/>
              <a:gd name="T59" fmla="*/ 112 h 182"/>
              <a:gd name="T60" fmla="*/ 89 w 266"/>
              <a:gd name="T61" fmla="*/ 102 h 182"/>
              <a:gd name="T62" fmla="*/ 71 w 266"/>
              <a:gd name="T63" fmla="*/ 111 h 182"/>
              <a:gd name="T64" fmla="*/ 49 w 266"/>
              <a:gd name="T65" fmla="*/ 99 h 182"/>
              <a:gd name="T66" fmla="*/ 0 w 266"/>
              <a:gd name="T67" fmla="*/ 145 h 182"/>
              <a:gd name="T68" fmla="*/ 45 w 266"/>
              <a:gd name="T69" fmla="*/ 145 h 182"/>
              <a:gd name="T70" fmla="*/ 95 w 266"/>
              <a:gd name="T71" fmla="*/ 112 h 182"/>
              <a:gd name="T72" fmla="*/ 71 w 266"/>
              <a:gd name="T73" fmla="*/ 106 h 182"/>
              <a:gd name="T74" fmla="*/ 87 w 266"/>
              <a:gd name="T75" fmla="*/ 97 h 182"/>
              <a:gd name="T76" fmla="*/ 75 w 266"/>
              <a:gd name="T77" fmla="*/ 49 h 182"/>
              <a:gd name="T78" fmla="*/ 86 w 266"/>
              <a:gd name="T79" fmla="*/ 15 h 182"/>
              <a:gd name="T80" fmla="*/ 71 w 266"/>
              <a:gd name="T81" fmla="*/ 12 h 182"/>
              <a:gd name="T82" fmla="*/ 35 w 266"/>
              <a:gd name="T83" fmla="*/ 48 h 182"/>
              <a:gd name="T84" fmla="*/ 71 w 266"/>
              <a:gd name="T85" fmla="*/ 10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182">
                <a:moveTo>
                  <a:pt x="133" y="129"/>
                </a:moveTo>
                <a:cubicBezTo>
                  <a:pt x="160" y="129"/>
                  <a:pt x="182" y="76"/>
                  <a:pt x="182" y="49"/>
                </a:cubicBezTo>
                <a:cubicBezTo>
                  <a:pt x="182" y="22"/>
                  <a:pt x="160" y="0"/>
                  <a:pt x="133" y="0"/>
                </a:cubicBezTo>
                <a:cubicBezTo>
                  <a:pt x="107" y="0"/>
                  <a:pt x="85" y="22"/>
                  <a:pt x="85" y="49"/>
                </a:cubicBezTo>
                <a:cubicBezTo>
                  <a:pt x="85" y="76"/>
                  <a:pt x="107" y="129"/>
                  <a:pt x="133" y="129"/>
                </a:cubicBezTo>
                <a:close/>
                <a:moveTo>
                  <a:pt x="162" y="119"/>
                </a:moveTo>
                <a:cubicBezTo>
                  <a:pt x="162" y="119"/>
                  <a:pt x="162" y="119"/>
                  <a:pt x="162" y="119"/>
                </a:cubicBezTo>
                <a:cubicBezTo>
                  <a:pt x="162" y="119"/>
                  <a:pt x="162" y="119"/>
                  <a:pt x="162" y="119"/>
                </a:cubicBezTo>
                <a:cubicBezTo>
                  <a:pt x="154" y="129"/>
                  <a:pt x="144" y="136"/>
                  <a:pt x="133" y="136"/>
                </a:cubicBezTo>
                <a:cubicBezTo>
                  <a:pt x="122" y="136"/>
                  <a:pt x="112" y="129"/>
                  <a:pt x="104" y="119"/>
                </a:cubicBezTo>
                <a:cubicBezTo>
                  <a:pt x="104" y="119"/>
                  <a:pt x="104" y="119"/>
                  <a:pt x="104" y="119"/>
                </a:cubicBezTo>
                <a:cubicBezTo>
                  <a:pt x="104" y="119"/>
                  <a:pt x="104" y="119"/>
                  <a:pt x="104" y="119"/>
                </a:cubicBezTo>
                <a:cubicBezTo>
                  <a:pt x="71" y="126"/>
                  <a:pt x="45" y="150"/>
                  <a:pt x="36" y="182"/>
                </a:cubicBezTo>
                <a:cubicBezTo>
                  <a:pt x="230" y="182"/>
                  <a:pt x="230" y="182"/>
                  <a:pt x="230" y="182"/>
                </a:cubicBezTo>
                <a:cubicBezTo>
                  <a:pt x="221" y="150"/>
                  <a:pt x="195" y="126"/>
                  <a:pt x="162" y="119"/>
                </a:cubicBezTo>
                <a:close/>
                <a:moveTo>
                  <a:pt x="179" y="97"/>
                </a:moveTo>
                <a:cubicBezTo>
                  <a:pt x="184" y="102"/>
                  <a:pt x="190" y="106"/>
                  <a:pt x="196" y="106"/>
                </a:cubicBezTo>
                <a:cubicBezTo>
                  <a:pt x="215" y="106"/>
                  <a:pt x="231" y="67"/>
                  <a:pt x="231" y="48"/>
                </a:cubicBezTo>
                <a:cubicBezTo>
                  <a:pt x="231" y="28"/>
                  <a:pt x="215" y="12"/>
                  <a:pt x="196" y="12"/>
                </a:cubicBezTo>
                <a:cubicBezTo>
                  <a:pt x="190" y="12"/>
                  <a:pt x="185" y="13"/>
                  <a:pt x="180" y="15"/>
                </a:cubicBezTo>
                <a:cubicBezTo>
                  <a:pt x="187" y="25"/>
                  <a:pt x="191" y="37"/>
                  <a:pt x="191" y="49"/>
                </a:cubicBezTo>
                <a:cubicBezTo>
                  <a:pt x="191" y="62"/>
                  <a:pt x="187" y="80"/>
                  <a:pt x="179" y="97"/>
                </a:cubicBezTo>
                <a:close/>
                <a:moveTo>
                  <a:pt x="196" y="111"/>
                </a:moveTo>
                <a:cubicBezTo>
                  <a:pt x="189" y="111"/>
                  <a:pt x="182" y="107"/>
                  <a:pt x="177" y="102"/>
                </a:cubicBezTo>
                <a:cubicBezTo>
                  <a:pt x="175" y="105"/>
                  <a:pt x="173" y="109"/>
                  <a:pt x="171" y="112"/>
                </a:cubicBezTo>
                <a:cubicBezTo>
                  <a:pt x="191" y="117"/>
                  <a:pt x="208" y="129"/>
                  <a:pt x="221" y="145"/>
                </a:cubicBezTo>
                <a:cubicBezTo>
                  <a:pt x="266" y="145"/>
                  <a:pt x="266" y="145"/>
                  <a:pt x="266" y="145"/>
                </a:cubicBezTo>
                <a:cubicBezTo>
                  <a:pt x="260" y="122"/>
                  <a:pt x="241" y="104"/>
                  <a:pt x="217" y="99"/>
                </a:cubicBezTo>
                <a:cubicBezTo>
                  <a:pt x="211" y="106"/>
                  <a:pt x="204" y="111"/>
                  <a:pt x="196" y="111"/>
                </a:cubicBezTo>
                <a:close/>
                <a:moveTo>
                  <a:pt x="95" y="112"/>
                </a:moveTo>
                <a:cubicBezTo>
                  <a:pt x="93" y="109"/>
                  <a:pt x="91" y="105"/>
                  <a:pt x="89" y="102"/>
                </a:cubicBezTo>
                <a:cubicBezTo>
                  <a:pt x="84" y="107"/>
                  <a:pt x="78" y="111"/>
                  <a:pt x="71" y="111"/>
                </a:cubicBezTo>
                <a:cubicBezTo>
                  <a:pt x="63" y="111"/>
                  <a:pt x="55" y="106"/>
                  <a:pt x="49" y="99"/>
                </a:cubicBezTo>
                <a:cubicBezTo>
                  <a:pt x="26" y="104"/>
                  <a:pt x="7" y="122"/>
                  <a:pt x="0" y="145"/>
                </a:cubicBezTo>
                <a:cubicBezTo>
                  <a:pt x="45" y="145"/>
                  <a:pt x="45" y="145"/>
                  <a:pt x="45" y="145"/>
                </a:cubicBezTo>
                <a:cubicBezTo>
                  <a:pt x="58" y="129"/>
                  <a:pt x="75" y="117"/>
                  <a:pt x="95" y="112"/>
                </a:cubicBezTo>
                <a:close/>
                <a:moveTo>
                  <a:pt x="71" y="106"/>
                </a:moveTo>
                <a:cubicBezTo>
                  <a:pt x="77" y="106"/>
                  <a:pt x="82" y="102"/>
                  <a:pt x="87" y="97"/>
                </a:cubicBezTo>
                <a:cubicBezTo>
                  <a:pt x="80" y="80"/>
                  <a:pt x="75" y="62"/>
                  <a:pt x="75" y="49"/>
                </a:cubicBezTo>
                <a:cubicBezTo>
                  <a:pt x="75" y="37"/>
                  <a:pt x="79" y="25"/>
                  <a:pt x="86" y="15"/>
                </a:cubicBezTo>
                <a:cubicBezTo>
                  <a:pt x="81" y="13"/>
                  <a:pt x="76" y="12"/>
                  <a:pt x="71" y="12"/>
                </a:cubicBezTo>
                <a:cubicBezTo>
                  <a:pt x="51" y="12"/>
                  <a:pt x="35" y="28"/>
                  <a:pt x="35" y="48"/>
                </a:cubicBezTo>
                <a:cubicBezTo>
                  <a:pt x="35" y="67"/>
                  <a:pt x="51" y="106"/>
                  <a:pt x="71" y="106"/>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4145432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73"/>
                                        </p:tgtEl>
                                        <p:attrNameLst>
                                          <p:attrName>style.visibility</p:attrName>
                                        </p:attrNameLst>
                                      </p:cBhvr>
                                      <p:to>
                                        <p:strVal val="visible"/>
                                      </p:to>
                                    </p:set>
                                    <p:anim calcmode="lin" valueType="num">
                                      <p:cBhvr>
                                        <p:cTn id="7" dur="500" fill="hold"/>
                                        <p:tgtEl>
                                          <p:spTgt spid="473"/>
                                        </p:tgtEl>
                                        <p:attrNameLst>
                                          <p:attrName>ppt_w</p:attrName>
                                        </p:attrNameLst>
                                      </p:cBhvr>
                                      <p:tavLst>
                                        <p:tav tm="0">
                                          <p:val>
                                            <p:fltVal val="0"/>
                                          </p:val>
                                        </p:tav>
                                        <p:tav tm="100000">
                                          <p:val>
                                            <p:strVal val="#ppt_w"/>
                                          </p:val>
                                        </p:tav>
                                      </p:tavLst>
                                    </p:anim>
                                    <p:anim calcmode="lin" valueType="num">
                                      <p:cBhvr>
                                        <p:cTn id="8" dur="500" fill="hold"/>
                                        <p:tgtEl>
                                          <p:spTgt spid="473"/>
                                        </p:tgtEl>
                                        <p:attrNameLst>
                                          <p:attrName>ppt_h</p:attrName>
                                        </p:attrNameLst>
                                      </p:cBhvr>
                                      <p:tavLst>
                                        <p:tav tm="0">
                                          <p:val>
                                            <p:fltVal val="0"/>
                                          </p:val>
                                        </p:tav>
                                        <p:tav tm="100000">
                                          <p:val>
                                            <p:strVal val="#ppt_h"/>
                                          </p:val>
                                        </p:tav>
                                      </p:tavLst>
                                    </p:anim>
                                    <p:animEffect transition="in" filter="fade">
                                      <p:cBhvr>
                                        <p:cTn id="9" dur="500"/>
                                        <p:tgtEl>
                                          <p:spTgt spid="473"/>
                                        </p:tgtEl>
                                      </p:cBhvr>
                                    </p:animEffect>
                                    <p:anim calcmode="lin" valueType="num">
                                      <p:cBhvr>
                                        <p:cTn id="10" dur="500" fill="hold"/>
                                        <p:tgtEl>
                                          <p:spTgt spid="473"/>
                                        </p:tgtEl>
                                        <p:attrNameLst>
                                          <p:attrName>ppt_x</p:attrName>
                                        </p:attrNameLst>
                                      </p:cBhvr>
                                      <p:tavLst>
                                        <p:tav tm="0">
                                          <p:val>
                                            <p:fltVal val="0.5"/>
                                          </p:val>
                                        </p:tav>
                                        <p:tav tm="100000">
                                          <p:val>
                                            <p:strVal val="#ppt_x"/>
                                          </p:val>
                                        </p:tav>
                                      </p:tavLst>
                                    </p:anim>
                                    <p:anim calcmode="lin" valueType="num">
                                      <p:cBhvr>
                                        <p:cTn id="11" dur="500" fill="hold"/>
                                        <p:tgtEl>
                                          <p:spTgt spid="473"/>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360"/>
                                        </p:tgtEl>
                                        <p:attrNameLst>
                                          <p:attrName>style.visibility</p:attrName>
                                        </p:attrNameLst>
                                      </p:cBhvr>
                                      <p:to>
                                        <p:strVal val="visible"/>
                                      </p:to>
                                    </p:set>
                                    <p:animEffect transition="in" filter="wipe(up)">
                                      <p:cBhvr>
                                        <p:cTn id="15" dur="500"/>
                                        <p:tgtEl>
                                          <p:spTgt spid="360"/>
                                        </p:tgtEl>
                                      </p:cBhvr>
                                    </p:animEffect>
                                  </p:childTnLst>
                                </p:cTn>
                              </p:par>
                            </p:childTnLst>
                          </p:cTn>
                        </p:par>
                        <p:par>
                          <p:cTn id="16" fill="hold">
                            <p:stCondLst>
                              <p:cond delay="1000"/>
                            </p:stCondLst>
                            <p:childTnLst>
                              <p:par>
                                <p:cTn id="17" presetID="53" presetClass="entr" presetSubtype="528" fill="hold" nodeType="afterEffect">
                                  <p:stCondLst>
                                    <p:cond delay="0"/>
                                  </p:stCondLst>
                                  <p:childTnLst>
                                    <p:set>
                                      <p:cBhvr>
                                        <p:cTn id="18" dur="1" fill="hold">
                                          <p:stCondLst>
                                            <p:cond delay="0"/>
                                          </p:stCondLst>
                                        </p:cTn>
                                        <p:tgtEl>
                                          <p:spTgt spid="474"/>
                                        </p:tgtEl>
                                        <p:attrNameLst>
                                          <p:attrName>style.visibility</p:attrName>
                                        </p:attrNameLst>
                                      </p:cBhvr>
                                      <p:to>
                                        <p:strVal val="visible"/>
                                      </p:to>
                                    </p:set>
                                    <p:anim calcmode="lin" valueType="num">
                                      <p:cBhvr>
                                        <p:cTn id="19" dur="500" fill="hold"/>
                                        <p:tgtEl>
                                          <p:spTgt spid="474"/>
                                        </p:tgtEl>
                                        <p:attrNameLst>
                                          <p:attrName>ppt_w</p:attrName>
                                        </p:attrNameLst>
                                      </p:cBhvr>
                                      <p:tavLst>
                                        <p:tav tm="0">
                                          <p:val>
                                            <p:fltVal val="0"/>
                                          </p:val>
                                        </p:tav>
                                        <p:tav tm="100000">
                                          <p:val>
                                            <p:strVal val="#ppt_w"/>
                                          </p:val>
                                        </p:tav>
                                      </p:tavLst>
                                    </p:anim>
                                    <p:anim calcmode="lin" valueType="num">
                                      <p:cBhvr>
                                        <p:cTn id="20" dur="500" fill="hold"/>
                                        <p:tgtEl>
                                          <p:spTgt spid="474"/>
                                        </p:tgtEl>
                                        <p:attrNameLst>
                                          <p:attrName>ppt_h</p:attrName>
                                        </p:attrNameLst>
                                      </p:cBhvr>
                                      <p:tavLst>
                                        <p:tav tm="0">
                                          <p:val>
                                            <p:fltVal val="0"/>
                                          </p:val>
                                        </p:tav>
                                        <p:tav tm="100000">
                                          <p:val>
                                            <p:strVal val="#ppt_h"/>
                                          </p:val>
                                        </p:tav>
                                      </p:tavLst>
                                    </p:anim>
                                    <p:animEffect transition="in" filter="fade">
                                      <p:cBhvr>
                                        <p:cTn id="21" dur="500"/>
                                        <p:tgtEl>
                                          <p:spTgt spid="474"/>
                                        </p:tgtEl>
                                      </p:cBhvr>
                                    </p:animEffect>
                                    <p:anim calcmode="lin" valueType="num">
                                      <p:cBhvr>
                                        <p:cTn id="22" dur="500" fill="hold"/>
                                        <p:tgtEl>
                                          <p:spTgt spid="474"/>
                                        </p:tgtEl>
                                        <p:attrNameLst>
                                          <p:attrName>ppt_x</p:attrName>
                                        </p:attrNameLst>
                                      </p:cBhvr>
                                      <p:tavLst>
                                        <p:tav tm="0">
                                          <p:val>
                                            <p:fltVal val="0.5"/>
                                          </p:val>
                                        </p:tav>
                                        <p:tav tm="100000">
                                          <p:val>
                                            <p:strVal val="#ppt_x"/>
                                          </p:val>
                                        </p:tav>
                                      </p:tavLst>
                                    </p:anim>
                                    <p:anim calcmode="lin" valueType="num">
                                      <p:cBhvr>
                                        <p:cTn id="23" dur="500" fill="hold"/>
                                        <p:tgtEl>
                                          <p:spTgt spid="474"/>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22" presetClass="entr" presetSubtype="1" fill="hold" nodeType="afterEffect">
                                  <p:stCondLst>
                                    <p:cond delay="0"/>
                                  </p:stCondLst>
                                  <p:childTnLst>
                                    <p:set>
                                      <p:cBhvr>
                                        <p:cTn id="26" dur="1" fill="hold">
                                          <p:stCondLst>
                                            <p:cond delay="0"/>
                                          </p:stCondLst>
                                        </p:cTn>
                                        <p:tgtEl>
                                          <p:spTgt spid="519"/>
                                        </p:tgtEl>
                                        <p:attrNameLst>
                                          <p:attrName>style.visibility</p:attrName>
                                        </p:attrNameLst>
                                      </p:cBhvr>
                                      <p:to>
                                        <p:strVal val="visible"/>
                                      </p:to>
                                    </p:set>
                                    <p:animEffect transition="in" filter="wipe(up)">
                                      <p:cBhvr>
                                        <p:cTn id="27" dur="500"/>
                                        <p:tgtEl>
                                          <p:spTgt spid="519"/>
                                        </p:tgtEl>
                                      </p:cBhvr>
                                    </p:animEffect>
                                  </p:childTnLst>
                                </p:cTn>
                              </p:par>
                            </p:childTnLst>
                          </p:cTn>
                        </p:par>
                        <p:par>
                          <p:cTn id="28" fill="hold">
                            <p:stCondLst>
                              <p:cond delay="2000"/>
                            </p:stCondLst>
                            <p:childTnLst>
                              <p:par>
                                <p:cTn id="29" presetID="53" presetClass="entr" presetSubtype="528" fill="hold" nodeType="afterEffect">
                                  <p:stCondLst>
                                    <p:cond delay="0"/>
                                  </p:stCondLst>
                                  <p:childTnLst>
                                    <p:set>
                                      <p:cBhvr>
                                        <p:cTn id="30" dur="1" fill="hold">
                                          <p:stCondLst>
                                            <p:cond delay="0"/>
                                          </p:stCondLst>
                                        </p:cTn>
                                        <p:tgtEl>
                                          <p:spTgt spid="476"/>
                                        </p:tgtEl>
                                        <p:attrNameLst>
                                          <p:attrName>style.visibility</p:attrName>
                                        </p:attrNameLst>
                                      </p:cBhvr>
                                      <p:to>
                                        <p:strVal val="visible"/>
                                      </p:to>
                                    </p:set>
                                    <p:anim calcmode="lin" valueType="num">
                                      <p:cBhvr>
                                        <p:cTn id="31" dur="500" fill="hold"/>
                                        <p:tgtEl>
                                          <p:spTgt spid="476"/>
                                        </p:tgtEl>
                                        <p:attrNameLst>
                                          <p:attrName>ppt_w</p:attrName>
                                        </p:attrNameLst>
                                      </p:cBhvr>
                                      <p:tavLst>
                                        <p:tav tm="0">
                                          <p:val>
                                            <p:fltVal val="0"/>
                                          </p:val>
                                        </p:tav>
                                        <p:tav tm="100000">
                                          <p:val>
                                            <p:strVal val="#ppt_w"/>
                                          </p:val>
                                        </p:tav>
                                      </p:tavLst>
                                    </p:anim>
                                    <p:anim calcmode="lin" valueType="num">
                                      <p:cBhvr>
                                        <p:cTn id="32" dur="500" fill="hold"/>
                                        <p:tgtEl>
                                          <p:spTgt spid="476"/>
                                        </p:tgtEl>
                                        <p:attrNameLst>
                                          <p:attrName>ppt_h</p:attrName>
                                        </p:attrNameLst>
                                      </p:cBhvr>
                                      <p:tavLst>
                                        <p:tav tm="0">
                                          <p:val>
                                            <p:fltVal val="0"/>
                                          </p:val>
                                        </p:tav>
                                        <p:tav tm="100000">
                                          <p:val>
                                            <p:strVal val="#ppt_h"/>
                                          </p:val>
                                        </p:tav>
                                      </p:tavLst>
                                    </p:anim>
                                    <p:animEffect transition="in" filter="fade">
                                      <p:cBhvr>
                                        <p:cTn id="33" dur="500"/>
                                        <p:tgtEl>
                                          <p:spTgt spid="476"/>
                                        </p:tgtEl>
                                      </p:cBhvr>
                                    </p:animEffect>
                                    <p:anim calcmode="lin" valueType="num">
                                      <p:cBhvr>
                                        <p:cTn id="34" dur="500" fill="hold"/>
                                        <p:tgtEl>
                                          <p:spTgt spid="476"/>
                                        </p:tgtEl>
                                        <p:attrNameLst>
                                          <p:attrName>ppt_x</p:attrName>
                                        </p:attrNameLst>
                                      </p:cBhvr>
                                      <p:tavLst>
                                        <p:tav tm="0">
                                          <p:val>
                                            <p:fltVal val="0.5"/>
                                          </p:val>
                                        </p:tav>
                                        <p:tav tm="100000">
                                          <p:val>
                                            <p:strVal val="#ppt_x"/>
                                          </p:val>
                                        </p:tav>
                                      </p:tavLst>
                                    </p:anim>
                                    <p:anim calcmode="lin" valueType="num">
                                      <p:cBhvr>
                                        <p:cTn id="35" dur="500" fill="hold"/>
                                        <p:tgtEl>
                                          <p:spTgt spid="476"/>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200"/>
                                  </p:stCondLst>
                                  <p:childTnLst>
                                    <p:set>
                                      <p:cBhvr>
                                        <p:cTn id="37" dur="1" fill="hold">
                                          <p:stCondLst>
                                            <p:cond delay="0"/>
                                          </p:stCondLst>
                                        </p:cTn>
                                        <p:tgtEl>
                                          <p:spTgt spid="477"/>
                                        </p:tgtEl>
                                        <p:attrNameLst>
                                          <p:attrName>style.visibility</p:attrName>
                                        </p:attrNameLst>
                                      </p:cBhvr>
                                      <p:to>
                                        <p:strVal val="visible"/>
                                      </p:to>
                                    </p:set>
                                    <p:anim calcmode="lin" valueType="num">
                                      <p:cBhvr>
                                        <p:cTn id="38" dur="500" fill="hold"/>
                                        <p:tgtEl>
                                          <p:spTgt spid="477"/>
                                        </p:tgtEl>
                                        <p:attrNameLst>
                                          <p:attrName>ppt_w</p:attrName>
                                        </p:attrNameLst>
                                      </p:cBhvr>
                                      <p:tavLst>
                                        <p:tav tm="0">
                                          <p:val>
                                            <p:fltVal val="0"/>
                                          </p:val>
                                        </p:tav>
                                        <p:tav tm="100000">
                                          <p:val>
                                            <p:strVal val="#ppt_w"/>
                                          </p:val>
                                        </p:tav>
                                      </p:tavLst>
                                    </p:anim>
                                    <p:anim calcmode="lin" valueType="num">
                                      <p:cBhvr>
                                        <p:cTn id="39" dur="500" fill="hold"/>
                                        <p:tgtEl>
                                          <p:spTgt spid="477"/>
                                        </p:tgtEl>
                                        <p:attrNameLst>
                                          <p:attrName>ppt_h</p:attrName>
                                        </p:attrNameLst>
                                      </p:cBhvr>
                                      <p:tavLst>
                                        <p:tav tm="0">
                                          <p:val>
                                            <p:fltVal val="0"/>
                                          </p:val>
                                        </p:tav>
                                        <p:tav tm="100000">
                                          <p:val>
                                            <p:strVal val="#ppt_h"/>
                                          </p:val>
                                        </p:tav>
                                      </p:tavLst>
                                    </p:anim>
                                    <p:animEffect transition="in" filter="fade">
                                      <p:cBhvr>
                                        <p:cTn id="40" dur="500"/>
                                        <p:tgtEl>
                                          <p:spTgt spid="477"/>
                                        </p:tgtEl>
                                      </p:cBhvr>
                                    </p:animEffect>
                                    <p:anim calcmode="lin" valueType="num">
                                      <p:cBhvr>
                                        <p:cTn id="41" dur="500" fill="hold"/>
                                        <p:tgtEl>
                                          <p:spTgt spid="477"/>
                                        </p:tgtEl>
                                        <p:attrNameLst>
                                          <p:attrName>ppt_x</p:attrName>
                                        </p:attrNameLst>
                                      </p:cBhvr>
                                      <p:tavLst>
                                        <p:tav tm="0">
                                          <p:val>
                                            <p:fltVal val="0.5"/>
                                          </p:val>
                                        </p:tav>
                                        <p:tav tm="100000">
                                          <p:val>
                                            <p:strVal val="#ppt_x"/>
                                          </p:val>
                                        </p:tav>
                                      </p:tavLst>
                                    </p:anim>
                                    <p:anim calcmode="lin" valueType="num">
                                      <p:cBhvr>
                                        <p:cTn id="42" dur="500" fill="hold"/>
                                        <p:tgtEl>
                                          <p:spTgt spid="477"/>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400"/>
                                  </p:stCondLst>
                                  <p:childTnLst>
                                    <p:set>
                                      <p:cBhvr>
                                        <p:cTn id="44" dur="1" fill="hold">
                                          <p:stCondLst>
                                            <p:cond delay="0"/>
                                          </p:stCondLst>
                                        </p:cTn>
                                        <p:tgtEl>
                                          <p:spTgt spid="475"/>
                                        </p:tgtEl>
                                        <p:attrNameLst>
                                          <p:attrName>style.visibility</p:attrName>
                                        </p:attrNameLst>
                                      </p:cBhvr>
                                      <p:to>
                                        <p:strVal val="visible"/>
                                      </p:to>
                                    </p:set>
                                    <p:anim calcmode="lin" valueType="num">
                                      <p:cBhvr>
                                        <p:cTn id="45" dur="500" fill="hold"/>
                                        <p:tgtEl>
                                          <p:spTgt spid="475"/>
                                        </p:tgtEl>
                                        <p:attrNameLst>
                                          <p:attrName>ppt_w</p:attrName>
                                        </p:attrNameLst>
                                      </p:cBhvr>
                                      <p:tavLst>
                                        <p:tav tm="0">
                                          <p:val>
                                            <p:fltVal val="0"/>
                                          </p:val>
                                        </p:tav>
                                        <p:tav tm="100000">
                                          <p:val>
                                            <p:strVal val="#ppt_w"/>
                                          </p:val>
                                        </p:tav>
                                      </p:tavLst>
                                    </p:anim>
                                    <p:anim calcmode="lin" valueType="num">
                                      <p:cBhvr>
                                        <p:cTn id="46" dur="500" fill="hold"/>
                                        <p:tgtEl>
                                          <p:spTgt spid="475"/>
                                        </p:tgtEl>
                                        <p:attrNameLst>
                                          <p:attrName>ppt_h</p:attrName>
                                        </p:attrNameLst>
                                      </p:cBhvr>
                                      <p:tavLst>
                                        <p:tav tm="0">
                                          <p:val>
                                            <p:fltVal val="0"/>
                                          </p:val>
                                        </p:tav>
                                        <p:tav tm="100000">
                                          <p:val>
                                            <p:strVal val="#ppt_h"/>
                                          </p:val>
                                        </p:tav>
                                      </p:tavLst>
                                    </p:anim>
                                    <p:animEffect transition="in" filter="fade">
                                      <p:cBhvr>
                                        <p:cTn id="47" dur="500"/>
                                        <p:tgtEl>
                                          <p:spTgt spid="475"/>
                                        </p:tgtEl>
                                      </p:cBhvr>
                                    </p:animEffect>
                                    <p:anim calcmode="lin" valueType="num">
                                      <p:cBhvr>
                                        <p:cTn id="48" dur="500" fill="hold"/>
                                        <p:tgtEl>
                                          <p:spTgt spid="475"/>
                                        </p:tgtEl>
                                        <p:attrNameLst>
                                          <p:attrName>ppt_x</p:attrName>
                                        </p:attrNameLst>
                                      </p:cBhvr>
                                      <p:tavLst>
                                        <p:tav tm="0">
                                          <p:val>
                                            <p:fltVal val="0.5"/>
                                          </p:val>
                                        </p:tav>
                                        <p:tav tm="100000">
                                          <p:val>
                                            <p:strVal val="#ppt_x"/>
                                          </p:val>
                                        </p:tav>
                                      </p:tavLst>
                                    </p:anim>
                                    <p:anim calcmode="lin" valueType="num">
                                      <p:cBhvr>
                                        <p:cTn id="49" dur="500" fill="hold"/>
                                        <p:tgtEl>
                                          <p:spTgt spid="475"/>
                                        </p:tgtEl>
                                        <p:attrNameLst>
                                          <p:attrName>ppt_y</p:attrName>
                                        </p:attrNameLst>
                                      </p:cBhvr>
                                      <p:tavLst>
                                        <p:tav tm="0">
                                          <p:val>
                                            <p:fltVal val="0.5"/>
                                          </p:val>
                                        </p:tav>
                                        <p:tav tm="100000">
                                          <p:val>
                                            <p:strVal val="#ppt_y"/>
                                          </p:val>
                                        </p:tav>
                                      </p:tavLst>
                                    </p:anim>
                                  </p:childTnLst>
                                </p:cTn>
                              </p:par>
                            </p:childTnLst>
                          </p:cTn>
                        </p:par>
                        <p:par>
                          <p:cTn id="50" fill="hold">
                            <p:stCondLst>
                              <p:cond delay="2900"/>
                            </p:stCondLst>
                            <p:childTnLst>
                              <p:par>
                                <p:cTn id="51" presetID="22" presetClass="entr" presetSubtype="1" fill="hold" nodeType="afterEffect">
                                  <p:stCondLst>
                                    <p:cond delay="0"/>
                                  </p:stCondLst>
                                  <p:childTnLst>
                                    <p:set>
                                      <p:cBhvr>
                                        <p:cTn id="52" dur="1" fill="hold">
                                          <p:stCondLst>
                                            <p:cond delay="0"/>
                                          </p:stCondLst>
                                        </p:cTn>
                                        <p:tgtEl>
                                          <p:spTgt spid="521"/>
                                        </p:tgtEl>
                                        <p:attrNameLst>
                                          <p:attrName>style.visibility</p:attrName>
                                        </p:attrNameLst>
                                      </p:cBhvr>
                                      <p:to>
                                        <p:strVal val="visible"/>
                                      </p:to>
                                    </p:set>
                                    <p:animEffect transition="in" filter="wipe(up)">
                                      <p:cBhvr>
                                        <p:cTn id="53" dur="500"/>
                                        <p:tgtEl>
                                          <p:spTgt spid="521"/>
                                        </p:tgtEl>
                                      </p:cBhvr>
                                    </p:animEffect>
                                  </p:childTnLst>
                                </p:cTn>
                              </p:par>
                              <p:par>
                                <p:cTn id="54" presetID="22" presetClass="entr" presetSubtype="1" fill="hold" nodeType="withEffect">
                                  <p:stCondLst>
                                    <p:cond delay="0"/>
                                  </p:stCondLst>
                                  <p:childTnLst>
                                    <p:set>
                                      <p:cBhvr>
                                        <p:cTn id="55" dur="1" fill="hold">
                                          <p:stCondLst>
                                            <p:cond delay="0"/>
                                          </p:stCondLst>
                                        </p:cTn>
                                        <p:tgtEl>
                                          <p:spTgt spid="522"/>
                                        </p:tgtEl>
                                        <p:attrNameLst>
                                          <p:attrName>style.visibility</p:attrName>
                                        </p:attrNameLst>
                                      </p:cBhvr>
                                      <p:to>
                                        <p:strVal val="visible"/>
                                      </p:to>
                                    </p:set>
                                    <p:animEffect transition="in" filter="wipe(up)">
                                      <p:cBhvr>
                                        <p:cTn id="56" dur="500"/>
                                        <p:tgtEl>
                                          <p:spTgt spid="522"/>
                                        </p:tgtEl>
                                      </p:cBhvr>
                                    </p:animEffect>
                                  </p:childTnLst>
                                </p:cTn>
                              </p:par>
                              <p:par>
                                <p:cTn id="57" presetID="22" presetClass="entr" presetSubtype="1" fill="hold" nodeType="withEffect">
                                  <p:stCondLst>
                                    <p:cond delay="0"/>
                                  </p:stCondLst>
                                  <p:childTnLst>
                                    <p:set>
                                      <p:cBhvr>
                                        <p:cTn id="58" dur="1" fill="hold">
                                          <p:stCondLst>
                                            <p:cond delay="0"/>
                                          </p:stCondLst>
                                        </p:cTn>
                                        <p:tgtEl>
                                          <p:spTgt spid="523"/>
                                        </p:tgtEl>
                                        <p:attrNameLst>
                                          <p:attrName>style.visibility</p:attrName>
                                        </p:attrNameLst>
                                      </p:cBhvr>
                                      <p:to>
                                        <p:strVal val="visible"/>
                                      </p:to>
                                    </p:set>
                                    <p:animEffect transition="in" filter="wipe(up)">
                                      <p:cBhvr>
                                        <p:cTn id="59" dur="500"/>
                                        <p:tgtEl>
                                          <p:spTgt spid="523"/>
                                        </p:tgtEl>
                                      </p:cBhvr>
                                    </p:animEffect>
                                  </p:childTnLst>
                                </p:cTn>
                              </p:par>
                            </p:childTnLst>
                          </p:cTn>
                        </p:par>
                        <p:par>
                          <p:cTn id="60" fill="hold">
                            <p:stCondLst>
                              <p:cond delay="3400"/>
                            </p:stCondLst>
                            <p:childTnLst>
                              <p:par>
                                <p:cTn id="61" presetID="42" presetClass="entr" presetSubtype="0" fill="hold" nodeType="afterEffect">
                                  <p:stCondLst>
                                    <p:cond delay="0"/>
                                  </p:stCondLst>
                                  <p:childTnLst>
                                    <p:set>
                                      <p:cBhvr>
                                        <p:cTn id="62" dur="1" fill="hold">
                                          <p:stCondLst>
                                            <p:cond delay="0"/>
                                          </p:stCondLst>
                                        </p:cTn>
                                        <p:tgtEl>
                                          <p:spTgt spid="478"/>
                                        </p:tgtEl>
                                        <p:attrNameLst>
                                          <p:attrName>style.visibility</p:attrName>
                                        </p:attrNameLst>
                                      </p:cBhvr>
                                      <p:to>
                                        <p:strVal val="visible"/>
                                      </p:to>
                                    </p:set>
                                    <p:animEffect transition="in" filter="fade">
                                      <p:cBhvr>
                                        <p:cTn id="63" dur="500"/>
                                        <p:tgtEl>
                                          <p:spTgt spid="478"/>
                                        </p:tgtEl>
                                      </p:cBhvr>
                                    </p:animEffect>
                                    <p:anim calcmode="lin" valueType="num">
                                      <p:cBhvr>
                                        <p:cTn id="64" dur="500" fill="hold"/>
                                        <p:tgtEl>
                                          <p:spTgt spid="478"/>
                                        </p:tgtEl>
                                        <p:attrNameLst>
                                          <p:attrName>ppt_x</p:attrName>
                                        </p:attrNameLst>
                                      </p:cBhvr>
                                      <p:tavLst>
                                        <p:tav tm="0">
                                          <p:val>
                                            <p:strVal val="#ppt_x"/>
                                          </p:val>
                                        </p:tav>
                                        <p:tav tm="100000">
                                          <p:val>
                                            <p:strVal val="#ppt_x"/>
                                          </p:val>
                                        </p:tav>
                                      </p:tavLst>
                                    </p:anim>
                                    <p:anim calcmode="lin" valueType="num">
                                      <p:cBhvr>
                                        <p:cTn id="65" dur="500" fill="hold"/>
                                        <p:tgtEl>
                                          <p:spTgt spid="47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200"/>
                                  </p:stCondLst>
                                  <p:childTnLst>
                                    <p:set>
                                      <p:cBhvr>
                                        <p:cTn id="67" dur="1" fill="hold">
                                          <p:stCondLst>
                                            <p:cond delay="0"/>
                                          </p:stCondLst>
                                        </p:cTn>
                                        <p:tgtEl>
                                          <p:spTgt spid="479"/>
                                        </p:tgtEl>
                                        <p:attrNameLst>
                                          <p:attrName>style.visibility</p:attrName>
                                        </p:attrNameLst>
                                      </p:cBhvr>
                                      <p:to>
                                        <p:strVal val="visible"/>
                                      </p:to>
                                    </p:set>
                                    <p:animEffect transition="in" filter="fade">
                                      <p:cBhvr>
                                        <p:cTn id="68" dur="500"/>
                                        <p:tgtEl>
                                          <p:spTgt spid="479"/>
                                        </p:tgtEl>
                                      </p:cBhvr>
                                    </p:animEffect>
                                    <p:anim calcmode="lin" valueType="num">
                                      <p:cBhvr>
                                        <p:cTn id="69" dur="500" fill="hold"/>
                                        <p:tgtEl>
                                          <p:spTgt spid="479"/>
                                        </p:tgtEl>
                                        <p:attrNameLst>
                                          <p:attrName>ppt_x</p:attrName>
                                        </p:attrNameLst>
                                      </p:cBhvr>
                                      <p:tavLst>
                                        <p:tav tm="0">
                                          <p:val>
                                            <p:strVal val="#ppt_x"/>
                                          </p:val>
                                        </p:tav>
                                        <p:tav tm="100000">
                                          <p:val>
                                            <p:strVal val="#ppt_x"/>
                                          </p:val>
                                        </p:tav>
                                      </p:tavLst>
                                    </p:anim>
                                    <p:anim calcmode="lin" valueType="num">
                                      <p:cBhvr>
                                        <p:cTn id="70" dur="500" fill="hold"/>
                                        <p:tgtEl>
                                          <p:spTgt spid="479"/>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400"/>
                                  </p:stCondLst>
                                  <p:childTnLst>
                                    <p:set>
                                      <p:cBhvr>
                                        <p:cTn id="72" dur="1" fill="hold">
                                          <p:stCondLst>
                                            <p:cond delay="0"/>
                                          </p:stCondLst>
                                        </p:cTn>
                                        <p:tgtEl>
                                          <p:spTgt spid="480"/>
                                        </p:tgtEl>
                                        <p:attrNameLst>
                                          <p:attrName>style.visibility</p:attrName>
                                        </p:attrNameLst>
                                      </p:cBhvr>
                                      <p:to>
                                        <p:strVal val="visible"/>
                                      </p:to>
                                    </p:set>
                                    <p:animEffect transition="in" filter="fade">
                                      <p:cBhvr>
                                        <p:cTn id="73" dur="500"/>
                                        <p:tgtEl>
                                          <p:spTgt spid="480"/>
                                        </p:tgtEl>
                                      </p:cBhvr>
                                    </p:animEffect>
                                    <p:anim calcmode="lin" valueType="num">
                                      <p:cBhvr>
                                        <p:cTn id="74" dur="500" fill="hold"/>
                                        <p:tgtEl>
                                          <p:spTgt spid="480"/>
                                        </p:tgtEl>
                                        <p:attrNameLst>
                                          <p:attrName>ppt_x</p:attrName>
                                        </p:attrNameLst>
                                      </p:cBhvr>
                                      <p:tavLst>
                                        <p:tav tm="0">
                                          <p:val>
                                            <p:strVal val="#ppt_x"/>
                                          </p:val>
                                        </p:tav>
                                        <p:tav tm="100000">
                                          <p:val>
                                            <p:strVal val="#ppt_x"/>
                                          </p:val>
                                        </p:tav>
                                      </p:tavLst>
                                    </p:anim>
                                    <p:anim calcmode="lin" valueType="num">
                                      <p:cBhvr>
                                        <p:cTn id="75" dur="500" fill="hold"/>
                                        <p:tgtEl>
                                          <p:spTgt spid="480"/>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600"/>
                                  </p:stCondLst>
                                  <p:childTnLst>
                                    <p:set>
                                      <p:cBhvr>
                                        <p:cTn id="77" dur="1" fill="hold">
                                          <p:stCondLst>
                                            <p:cond delay="0"/>
                                          </p:stCondLst>
                                        </p:cTn>
                                        <p:tgtEl>
                                          <p:spTgt spid="481"/>
                                        </p:tgtEl>
                                        <p:attrNameLst>
                                          <p:attrName>style.visibility</p:attrName>
                                        </p:attrNameLst>
                                      </p:cBhvr>
                                      <p:to>
                                        <p:strVal val="visible"/>
                                      </p:to>
                                    </p:set>
                                    <p:animEffect transition="in" filter="fade">
                                      <p:cBhvr>
                                        <p:cTn id="78" dur="500"/>
                                        <p:tgtEl>
                                          <p:spTgt spid="481"/>
                                        </p:tgtEl>
                                      </p:cBhvr>
                                    </p:animEffect>
                                    <p:anim calcmode="lin" valueType="num">
                                      <p:cBhvr>
                                        <p:cTn id="79" dur="500" fill="hold"/>
                                        <p:tgtEl>
                                          <p:spTgt spid="481"/>
                                        </p:tgtEl>
                                        <p:attrNameLst>
                                          <p:attrName>ppt_x</p:attrName>
                                        </p:attrNameLst>
                                      </p:cBhvr>
                                      <p:tavLst>
                                        <p:tav tm="0">
                                          <p:val>
                                            <p:strVal val="#ppt_x"/>
                                          </p:val>
                                        </p:tav>
                                        <p:tav tm="100000">
                                          <p:val>
                                            <p:strVal val="#ppt_x"/>
                                          </p:val>
                                        </p:tav>
                                      </p:tavLst>
                                    </p:anim>
                                    <p:anim calcmode="lin" valueType="num">
                                      <p:cBhvr>
                                        <p:cTn id="80" dur="500" fill="hold"/>
                                        <p:tgtEl>
                                          <p:spTgt spid="481"/>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800"/>
                                  </p:stCondLst>
                                  <p:childTnLst>
                                    <p:set>
                                      <p:cBhvr>
                                        <p:cTn id="82" dur="1" fill="hold">
                                          <p:stCondLst>
                                            <p:cond delay="0"/>
                                          </p:stCondLst>
                                        </p:cTn>
                                        <p:tgtEl>
                                          <p:spTgt spid="482"/>
                                        </p:tgtEl>
                                        <p:attrNameLst>
                                          <p:attrName>style.visibility</p:attrName>
                                        </p:attrNameLst>
                                      </p:cBhvr>
                                      <p:to>
                                        <p:strVal val="visible"/>
                                      </p:to>
                                    </p:set>
                                    <p:animEffect transition="in" filter="fade">
                                      <p:cBhvr>
                                        <p:cTn id="83" dur="500"/>
                                        <p:tgtEl>
                                          <p:spTgt spid="482"/>
                                        </p:tgtEl>
                                      </p:cBhvr>
                                    </p:animEffect>
                                    <p:anim calcmode="lin" valueType="num">
                                      <p:cBhvr>
                                        <p:cTn id="84" dur="500" fill="hold"/>
                                        <p:tgtEl>
                                          <p:spTgt spid="482"/>
                                        </p:tgtEl>
                                        <p:attrNameLst>
                                          <p:attrName>ppt_x</p:attrName>
                                        </p:attrNameLst>
                                      </p:cBhvr>
                                      <p:tavLst>
                                        <p:tav tm="0">
                                          <p:val>
                                            <p:strVal val="#ppt_x"/>
                                          </p:val>
                                        </p:tav>
                                        <p:tav tm="100000">
                                          <p:val>
                                            <p:strVal val="#ppt_x"/>
                                          </p:val>
                                        </p:tav>
                                      </p:tavLst>
                                    </p:anim>
                                    <p:anim calcmode="lin" valueType="num">
                                      <p:cBhvr>
                                        <p:cTn id="85" dur="500" fill="hold"/>
                                        <p:tgtEl>
                                          <p:spTgt spid="482"/>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1000"/>
                                  </p:stCondLst>
                                  <p:childTnLst>
                                    <p:set>
                                      <p:cBhvr>
                                        <p:cTn id="87" dur="1" fill="hold">
                                          <p:stCondLst>
                                            <p:cond delay="0"/>
                                          </p:stCondLst>
                                        </p:cTn>
                                        <p:tgtEl>
                                          <p:spTgt spid="483"/>
                                        </p:tgtEl>
                                        <p:attrNameLst>
                                          <p:attrName>style.visibility</p:attrName>
                                        </p:attrNameLst>
                                      </p:cBhvr>
                                      <p:to>
                                        <p:strVal val="visible"/>
                                      </p:to>
                                    </p:set>
                                    <p:animEffect transition="in" filter="fade">
                                      <p:cBhvr>
                                        <p:cTn id="88" dur="500"/>
                                        <p:tgtEl>
                                          <p:spTgt spid="483"/>
                                        </p:tgtEl>
                                      </p:cBhvr>
                                    </p:animEffect>
                                    <p:anim calcmode="lin" valueType="num">
                                      <p:cBhvr>
                                        <p:cTn id="89" dur="500" fill="hold"/>
                                        <p:tgtEl>
                                          <p:spTgt spid="483"/>
                                        </p:tgtEl>
                                        <p:attrNameLst>
                                          <p:attrName>ppt_x</p:attrName>
                                        </p:attrNameLst>
                                      </p:cBhvr>
                                      <p:tavLst>
                                        <p:tav tm="0">
                                          <p:val>
                                            <p:strVal val="#ppt_x"/>
                                          </p:val>
                                        </p:tav>
                                        <p:tav tm="100000">
                                          <p:val>
                                            <p:strVal val="#ppt_x"/>
                                          </p:val>
                                        </p:tav>
                                      </p:tavLst>
                                    </p:anim>
                                    <p:anim calcmode="lin" valueType="num">
                                      <p:cBhvr>
                                        <p:cTn id="90" dur="500" fill="hold"/>
                                        <p:tgtEl>
                                          <p:spTgt spid="483"/>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1200"/>
                                  </p:stCondLst>
                                  <p:childTnLst>
                                    <p:set>
                                      <p:cBhvr>
                                        <p:cTn id="92" dur="1" fill="hold">
                                          <p:stCondLst>
                                            <p:cond delay="0"/>
                                          </p:stCondLst>
                                        </p:cTn>
                                        <p:tgtEl>
                                          <p:spTgt spid="484"/>
                                        </p:tgtEl>
                                        <p:attrNameLst>
                                          <p:attrName>style.visibility</p:attrName>
                                        </p:attrNameLst>
                                      </p:cBhvr>
                                      <p:to>
                                        <p:strVal val="visible"/>
                                      </p:to>
                                    </p:set>
                                    <p:animEffect transition="in" filter="fade">
                                      <p:cBhvr>
                                        <p:cTn id="93" dur="500"/>
                                        <p:tgtEl>
                                          <p:spTgt spid="484"/>
                                        </p:tgtEl>
                                      </p:cBhvr>
                                    </p:animEffect>
                                    <p:anim calcmode="lin" valueType="num">
                                      <p:cBhvr>
                                        <p:cTn id="94" dur="500" fill="hold"/>
                                        <p:tgtEl>
                                          <p:spTgt spid="484"/>
                                        </p:tgtEl>
                                        <p:attrNameLst>
                                          <p:attrName>ppt_x</p:attrName>
                                        </p:attrNameLst>
                                      </p:cBhvr>
                                      <p:tavLst>
                                        <p:tav tm="0">
                                          <p:val>
                                            <p:strVal val="#ppt_x"/>
                                          </p:val>
                                        </p:tav>
                                        <p:tav tm="100000">
                                          <p:val>
                                            <p:strVal val="#ppt_x"/>
                                          </p:val>
                                        </p:tav>
                                      </p:tavLst>
                                    </p:anim>
                                    <p:anim calcmode="lin" valueType="num">
                                      <p:cBhvr>
                                        <p:cTn id="95" dur="500" fill="hold"/>
                                        <p:tgtEl>
                                          <p:spTgt spid="484"/>
                                        </p:tgtEl>
                                        <p:attrNameLst>
                                          <p:attrName>ppt_y</p:attrName>
                                        </p:attrNameLst>
                                      </p:cBhvr>
                                      <p:tavLst>
                                        <p:tav tm="0">
                                          <p:val>
                                            <p:strVal val="#ppt_y+.1"/>
                                          </p:val>
                                        </p:tav>
                                        <p:tav tm="100000">
                                          <p:val>
                                            <p:strVal val="#ppt_y"/>
                                          </p:val>
                                        </p:tav>
                                      </p:tavLst>
                                    </p:anim>
                                  </p:childTnLst>
                                </p:cTn>
                              </p:par>
                              <p:par>
                                <p:cTn id="96" presetID="42" presetClass="entr" presetSubtype="0" fill="hold" nodeType="withEffect">
                                  <p:stCondLst>
                                    <p:cond delay="1400"/>
                                  </p:stCondLst>
                                  <p:childTnLst>
                                    <p:set>
                                      <p:cBhvr>
                                        <p:cTn id="97" dur="1" fill="hold">
                                          <p:stCondLst>
                                            <p:cond delay="0"/>
                                          </p:stCondLst>
                                        </p:cTn>
                                        <p:tgtEl>
                                          <p:spTgt spid="485"/>
                                        </p:tgtEl>
                                        <p:attrNameLst>
                                          <p:attrName>style.visibility</p:attrName>
                                        </p:attrNameLst>
                                      </p:cBhvr>
                                      <p:to>
                                        <p:strVal val="visible"/>
                                      </p:to>
                                    </p:set>
                                    <p:animEffect transition="in" filter="fade">
                                      <p:cBhvr>
                                        <p:cTn id="98" dur="500"/>
                                        <p:tgtEl>
                                          <p:spTgt spid="485"/>
                                        </p:tgtEl>
                                      </p:cBhvr>
                                    </p:animEffect>
                                    <p:anim calcmode="lin" valueType="num">
                                      <p:cBhvr>
                                        <p:cTn id="99" dur="500" fill="hold"/>
                                        <p:tgtEl>
                                          <p:spTgt spid="485"/>
                                        </p:tgtEl>
                                        <p:attrNameLst>
                                          <p:attrName>ppt_x</p:attrName>
                                        </p:attrNameLst>
                                      </p:cBhvr>
                                      <p:tavLst>
                                        <p:tav tm="0">
                                          <p:val>
                                            <p:strVal val="#ppt_x"/>
                                          </p:val>
                                        </p:tav>
                                        <p:tav tm="100000">
                                          <p:val>
                                            <p:strVal val="#ppt_x"/>
                                          </p:val>
                                        </p:tav>
                                      </p:tavLst>
                                    </p:anim>
                                    <p:anim calcmode="lin" valueType="num">
                                      <p:cBhvr>
                                        <p:cTn id="100" dur="500" fill="hold"/>
                                        <p:tgtEl>
                                          <p:spTgt spid="485"/>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1600"/>
                                  </p:stCondLst>
                                  <p:childTnLst>
                                    <p:set>
                                      <p:cBhvr>
                                        <p:cTn id="102" dur="1" fill="hold">
                                          <p:stCondLst>
                                            <p:cond delay="0"/>
                                          </p:stCondLst>
                                        </p:cTn>
                                        <p:tgtEl>
                                          <p:spTgt spid="486"/>
                                        </p:tgtEl>
                                        <p:attrNameLst>
                                          <p:attrName>style.visibility</p:attrName>
                                        </p:attrNameLst>
                                      </p:cBhvr>
                                      <p:to>
                                        <p:strVal val="visible"/>
                                      </p:to>
                                    </p:set>
                                    <p:animEffect transition="in" filter="fade">
                                      <p:cBhvr>
                                        <p:cTn id="103" dur="500"/>
                                        <p:tgtEl>
                                          <p:spTgt spid="486"/>
                                        </p:tgtEl>
                                      </p:cBhvr>
                                    </p:animEffect>
                                    <p:anim calcmode="lin" valueType="num">
                                      <p:cBhvr>
                                        <p:cTn id="104" dur="500" fill="hold"/>
                                        <p:tgtEl>
                                          <p:spTgt spid="486"/>
                                        </p:tgtEl>
                                        <p:attrNameLst>
                                          <p:attrName>ppt_x</p:attrName>
                                        </p:attrNameLst>
                                      </p:cBhvr>
                                      <p:tavLst>
                                        <p:tav tm="0">
                                          <p:val>
                                            <p:strVal val="#ppt_x"/>
                                          </p:val>
                                        </p:tav>
                                        <p:tav tm="100000">
                                          <p:val>
                                            <p:strVal val="#ppt_x"/>
                                          </p:val>
                                        </p:tav>
                                      </p:tavLst>
                                    </p:anim>
                                    <p:anim calcmode="lin" valueType="num">
                                      <p:cBhvr>
                                        <p:cTn id="105" dur="500" fill="hold"/>
                                        <p:tgtEl>
                                          <p:spTgt spid="486"/>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1800"/>
                                  </p:stCondLst>
                                  <p:childTnLst>
                                    <p:set>
                                      <p:cBhvr>
                                        <p:cTn id="107" dur="1" fill="hold">
                                          <p:stCondLst>
                                            <p:cond delay="0"/>
                                          </p:stCondLst>
                                        </p:cTn>
                                        <p:tgtEl>
                                          <p:spTgt spid="487"/>
                                        </p:tgtEl>
                                        <p:attrNameLst>
                                          <p:attrName>style.visibility</p:attrName>
                                        </p:attrNameLst>
                                      </p:cBhvr>
                                      <p:to>
                                        <p:strVal val="visible"/>
                                      </p:to>
                                    </p:set>
                                    <p:animEffect transition="in" filter="fade">
                                      <p:cBhvr>
                                        <p:cTn id="108" dur="500"/>
                                        <p:tgtEl>
                                          <p:spTgt spid="487"/>
                                        </p:tgtEl>
                                      </p:cBhvr>
                                    </p:animEffect>
                                    <p:anim calcmode="lin" valueType="num">
                                      <p:cBhvr>
                                        <p:cTn id="109" dur="500" fill="hold"/>
                                        <p:tgtEl>
                                          <p:spTgt spid="487"/>
                                        </p:tgtEl>
                                        <p:attrNameLst>
                                          <p:attrName>ppt_x</p:attrName>
                                        </p:attrNameLst>
                                      </p:cBhvr>
                                      <p:tavLst>
                                        <p:tav tm="0">
                                          <p:val>
                                            <p:strVal val="#ppt_x"/>
                                          </p:val>
                                        </p:tav>
                                        <p:tav tm="100000">
                                          <p:val>
                                            <p:strVal val="#ppt_x"/>
                                          </p:val>
                                        </p:tav>
                                      </p:tavLst>
                                    </p:anim>
                                    <p:anim calcmode="lin" valueType="num">
                                      <p:cBhvr>
                                        <p:cTn id="110" dur="500" fill="hold"/>
                                        <p:tgtEl>
                                          <p:spTgt spid="487"/>
                                        </p:tgtEl>
                                        <p:attrNameLst>
                                          <p:attrName>ppt_y</p:attrName>
                                        </p:attrNameLst>
                                      </p:cBhvr>
                                      <p:tavLst>
                                        <p:tav tm="0">
                                          <p:val>
                                            <p:strVal val="#ppt_y+.1"/>
                                          </p:val>
                                        </p:tav>
                                        <p:tav tm="100000">
                                          <p:val>
                                            <p:strVal val="#ppt_y"/>
                                          </p:val>
                                        </p:tav>
                                      </p:tavLst>
                                    </p:anim>
                                  </p:childTnLst>
                                </p:cTn>
                              </p:par>
                            </p:childTnLst>
                          </p:cTn>
                        </p:par>
                        <p:par>
                          <p:cTn id="111" fill="hold">
                            <p:stCondLst>
                              <p:cond delay="5700"/>
                            </p:stCondLst>
                            <p:childTnLst>
                              <p:par>
                                <p:cTn id="112" presetID="22" presetClass="entr" presetSubtype="1" fill="hold" nodeType="afterEffect">
                                  <p:stCondLst>
                                    <p:cond delay="0"/>
                                  </p:stCondLst>
                                  <p:childTnLst>
                                    <p:set>
                                      <p:cBhvr>
                                        <p:cTn id="113" dur="1" fill="hold">
                                          <p:stCondLst>
                                            <p:cond delay="0"/>
                                          </p:stCondLst>
                                        </p:cTn>
                                        <p:tgtEl>
                                          <p:spTgt spid="524"/>
                                        </p:tgtEl>
                                        <p:attrNameLst>
                                          <p:attrName>style.visibility</p:attrName>
                                        </p:attrNameLst>
                                      </p:cBhvr>
                                      <p:to>
                                        <p:strVal val="visible"/>
                                      </p:to>
                                    </p:set>
                                    <p:animEffect transition="in" filter="wipe(up)">
                                      <p:cBhvr>
                                        <p:cTn id="114" dur="500"/>
                                        <p:tgtEl>
                                          <p:spTgt spid="524"/>
                                        </p:tgtEl>
                                      </p:cBhvr>
                                    </p:animEffect>
                                  </p:childTnLst>
                                </p:cTn>
                              </p:par>
                            </p:childTnLst>
                          </p:cTn>
                        </p:par>
                        <p:par>
                          <p:cTn id="115" fill="hold">
                            <p:stCondLst>
                              <p:cond delay="6200"/>
                            </p:stCondLst>
                            <p:childTnLst>
                              <p:par>
                                <p:cTn id="116" presetID="42" presetClass="entr" presetSubtype="0" fill="hold" nodeType="afterEffect">
                                  <p:stCondLst>
                                    <p:cond delay="0"/>
                                  </p:stCondLst>
                                  <p:childTnLst>
                                    <p:set>
                                      <p:cBhvr>
                                        <p:cTn id="117" dur="1" fill="hold">
                                          <p:stCondLst>
                                            <p:cond delay="0"/>
                                          </p:stCondLst>
                                        </p:cTn>
                                        <p:tgtEl>
                                          <p:spTgt spid="518"/>
                                        </p:tgtEl>
                                        <p:attrNameLst>
                                          <p:attrName>style.visibility</p:attrName>
                                        </p:attrNameLst>
                                      </p:cBhvr>
                                      <p:to>
                                        <p:strVal val="visible"/>
                                      </p:to>
                                    </p:set>
                                    <p:animEffect transition="in" filter="fade">
                                      <p:cBhvr>
                                        <p:cTn id="118" dur="500"/>
                                        <p:tgtEl>
                                          <p:spTgt spid="518"/>
                                        </p:tgtEl>
                                      </p:cBhvr>
                                    </p:animEffect>
                                    <p:anim calcmode="lin" valueType="num">
                                      <p:cBhvr>
                                        <p:cTn id="119" dur="500" fill="hold"/>
                                        <p:tgtEl>
                                          <p:spTgt spid="518"/>
                                        </p:tgtEl>
                                        <p:attrNameLst>
                                          <p:attrName>ppt_x</p:attrName>
                                        </p:attrNameLst>
                                      </p:cBhvr>
                                      <p:tavLst>
                                        <p:tav tm="0">
                                          <p:val>
                                            <p:strVal val="#ppt_x"/>
                                          </p:val>
                                        </p:tav>
                                        <p:tav tm="100000">
                                          <p:val>
                                            <p:strVal val="#ppt_x"/>
                                          </p:val>
                                        </p:tav>
                                      </p:tavLst>
                                    </p:anim>
                                    <p:anim calcmode="lin" valueType="num">
                                      <p:cBhvr>
                                        <p:cTn id="120" dur="500" fill="hold"/>
                                        <p:tgtEl>
                                          <p:spTgt spid="518"/>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100"/>
                                  </p:stCondLst>
                                  <p:childTnLst>
                                    <p:set>
                                      <p:cBhvr>
                                        <p:cTn id="122" dur="1" fill="hold">
                                          <p:stCondLst>
                                            <p:cond delay="0"/>
                                          </p:stCondLst>
                                        </p:cTn>
                                        <p:tgtEl>
                                          <p:spTgt spid="517"/>
                                        </p:tgtEl>
                                        <p:attrNameLst>
                                          <p:attrName>style.visibility</p:attrName>
                                        </p:attrNameLst>
                                      </p:cBhvr>
                                      <p:to>
                                        <p:strVal val="visible"/>
                                      </p:to>
                                    </p:set>
                                    <p:animEffect transition="in" filter="fade">
                                      <p:cBhvr>
                                        <p:cTn id="123" dur="500"/>
                                        <p:tgtEl>
                                          <p:spTgt spid="517"/>
                                        </p:tgtEl>
                                      </p:cBhvr>
                                    </p:animEffect>
                                    <p:anim calcmode="lin" valueType="num">
                                      <p:cBhvr>
                                        <p:cTn id="124" dur="500" fill="hold"/>
                                        <p:tgtEl>
                                          <p:spTgt spid="517"/>
                                        </p:tgtEl>
                                        <p:attrNameLst>
                                          <p:attrName>ppt_x</p:attrName>
                                        </p:attrNameLst>
                                      </p:cBhvr>
                                      <p:tavLst>
                                        <p:tav tm="0">
                                          <p:val>
                                            <p:strVal val="#ppt_x"/>
                                          </p:val>
                                        </p:tav>
                                        <p:tav tm="100000">
                                          <p:val>
                                            <p:strVal val="#ppt_x"/>
                                          </p:val>
                                        </p:tav>
                                      </p:tavLst>
                                    </p:anim>
                                    <p:anim calcmode="lin" valueType="num">
                                      <p:cBhvr>
                                        <p:cTn id="125" dur="500" fill="hold"/>
                                        <p:tgtEl>
                                          <p:spTgt spid="517"/>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200"/>
                                  </p:stCondLst>
                                  <p:childTnLst>
                                    <p:set>
                                      <p:cBhvr>
                                        <p:cTn id="127" dur="1" fill="hold">
                                          <p:stCondLst>
                                            <p:cond delay="0"/>
                                          </p:stCondLst>
                                        </p:cTn>
                                        <p:tgtEl>
                                          <p:spTgt spid="516"/>
                                        </p:tgtEl>
                                        <p:attrNameLst>
                                          <p:attrName>style.visibility</p:attrName>
                                        </p:attrNameLst>
                                      </p:cBhvr>
                                      <p:to>
                                        <p:strVal val="visible"/>
                                      </p:to>
                                    </p:set>
                                    <p:animEffect transition="in" filter="fade">
                                      <p:cBhvr>
                                        <p:cTn id="128" dur="500"/>
                                        <p:tgtEl>
                                          <p:spTgt spid="516"/>
                                        </p:tgtEl>
                                      </p:cBhvr>
                                    </p:animEffect>
                                    <p:anim calcmode="lin" valueType="num">
                                      <p:cBhvr>
                                        <p:cTn id="129" dur="500" fill="hold"/>
                                        <p:tgtEl>
                                          <p:spTgt spid="516"/>
                                        </p:tgtEl>
                                        <p:attrNameLst>
                                          <p:attrName>ppt_x</p:attrName>
                                        </p:attrNameLst>
                                      </p:cBhvr>
                                      <p:tavLst>
                                        <p:tav tm="0">
                                          <p:val>
                                            <p:strVal val="#ppt_x"/>
                                          </p:val>
                                        </p:tav>
                                        <p:tav tm="100000">
                                          <p:val>
                                            <p:strVal val="#ppt_x"/>
                                          </p:val>
                                        </p:tav>
                                      </p:tavLst>
                                    </p:anim>
                                    <p:anim calcmode="lin" valueType="num">
                                      <p:cBhvr>
                                        <p:cTn id="130" dur="500" fill="hold"/>
                                        <p:tgtEl>
                                          <p:spTgt spid="516"/>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300"/>
                                  </p:stCondLst>
                                  <p:childTnLst>
                                    <p:set>
                                      <p:cBhvr>
                                        <p:cTn id="132" dur="1" fill="hold">
                                          <p:stCondLst>
                                            <p:cond delay="0"/>
                                          </p:stCondLst>
                                        </p:cTn>
                                        <p:tgtEl>
                                          <p:spTgt spid="515"/>
                                        </p:tgtEl>
                                        <p:attrNameLst>
                                          <p:attrName>style.visibility</p:attrName>
                                        </p:attrNameLst>
                                      </p:cBhvr>
                                      <p:to>
                                        <p:strVal val="visible"/>
                                      </p:to>
                                    </p:set>
                                    <p:animEffect transition="in" filter="fade">
                                      <p:cBhvr>
                                        <p:cTn id="133" dur="500"/>
                                        <p:tgtEl>
                                          <p:spTgt spid="515"/>
                                        </p:tgtEl>
                                      </p:cBhvr>
                                    </p:animEffect>
                                    <p:anim calcmode="lin" valueType="num">
                                      <p:cBhvr>
                                        <p:cTn id="134" dur="500" fill="hold"/>
                                        <p:tgtEl>
                                          <p:spTgt spid="515"/>
                                        </p:tgtEl>
                                        <p:attrNameLst>
                                          <p:attrName>ppt_x</p:attrName>
                                        </p:attrNameLst>
                                      </p:cBhvr>
                                      <p:tavLst>
                                        <p:tav tm="0">
                                          <p:val>
                                            <p:strVal val="#ppt_x"/>
                                          </p:val>
                                        </p:tav>
                                        <p:tav tm="100000">
                                          <p:val>
                                            <p:strVal val="#ppt_x"/>
                                          </p:val>
                                        </p:tav>
                                      </p:tavLst>
                                    </p:anim>
                                    <p:anim calcmode="lin" valueType="num">
                                      <p:cBhvr>
                                        <p:cTn id="135" dur="500" fill="hold"/>
                                        <p:tgtEl>
                                          <p:spTgt spid="515"/>
                                        </p:tgtEl>
                                        <p:attrNameLst>
                                          <p:attrName>ppt_y</p:attrName>
                                        </p:attrNameLst>
                                      </p:cBhvr>
                                      <p:tavLst>
                                        <p:tav tm="0">
                                          <p:val>
                                            <p:strVal val="#ppt_y+.1"/>
                                          </p:val>
                                        </p:tav>
                                        <p:tav tm="100000">
                                          <p:val>
                                            <p:strVal val="#ppt_y"/>
                                          </p:val>
                                        </p:tav>
                                      </p:tavLst>
                                    </p:anim>
                                  </p:childTnLst>
                                </p:cTn>
                              </p:par>
                              <p:par>
                                <p:cTn id="136" presetID="42" presetClass="entr" presetSubtype="0" fill="hold" nodeType="withEffect">
                                  <p:stCondLst>
                                    <p:cond delay="400"/>
                                  </p:stCondLst>
                                  <p:childTnLst>
                                    <p:set>
                                      <p:cBhvr>
                                        <p:cTn id="137" dur="1" fill="hold">
                                          <p:stCondLst>
                                            <p:cond delay="0"/>
                                          </p:stCondLst>
                                        </p:cTn>
                                        <p:tgtEl>
                                          <p:spTgt spid="514"/>
                                        </p:tgtEl>
                                        <p:attrNameLst>
                                          <p:attrName>style.visibility</p:attrName>
                                        </p:attrNameLst>
                                      </p:cBhvr>
                                      <p:to>
                                        <p:strVal val="visible"/>
                                      </p:to>
                                    </p:set>
                                    <p:animEffect transition="in" filter="fade">
                                      <p:cBhvr>
                                        <p:cTn id="138" dur="500"/>
                                        <p:tgtEl>
                                          <p:spTgt spid="514"/>
                                        </p:tgtEl>
                                      </p:cBhvr>
                                    </p:animEffect>
                                    <p:anim calcmode="lin" valueType="num">
                                      <p:cBhvr>
                                        <p:cTn id="139" dur="500" fill="hold"/>
                                        <p:tgtEl>
                                          <p:spTgt spid="514"/>
                                        </p:tgtEl>
                                        <p:attrNameLst>
                                          <p:attrName>ppt_x</p:attrName>
                                        </p:attrNameLst>
                                      </p:cBhvr>
                                      <p:tavLst>
                                        <p:tav tm="0">
                                          <p:val>
                                            <p:strVal val="#ppt_x"/>
                                          </p:val>
                                        </p:tav>
                                        <p:tav tm="100000">
                                          <p:val>
                                            <p:strVal val="#ppt_x"/>
                                          </p:val>
                                        </p:tav>
                                      </p:tavLst>
                                    </p:anim>
                                    <p:anim calcmode="lin" valueType="num">
                                      <p:cBhvr>
                                        <p:cTn id="140" dur="500" fill="hold"/>
                                        <p:tgtEl>
                                          <p:spTgt spid="514"/>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500"/>
                                  </p:stCondLst>
                                  <p:childTnLst>
                                    <p:set>
                                      <p:cBhvr>
                                        <p:cTn id="142" dur="1" fill="hold">
                                          <p:stCondLst>
                                            <p:cond delay="0"/>
                                          </p:stCondLst>
                                        </p:cTn>
                                        <p:tgtEl>
                                          <p:spTgt spid="513"/>
                                        </p:tgtEl>
                                        <p:attrNameLst>
                                          <p:attrName>style.visibility</p:attrName>
                                        </p:attrNameLst>
                                      </p:cBhvr>
                                      <p:to>
                                        <p:strVal val="visible"/>
                                      </p:to>
                                    </p:set>
                                    <p:animEffect transition="in" filter="fade">
                                      <p:cBhvr>
                                        <p:cTn id="143" dur="500"/>
                                        <p:tgtEl>
                                          <p:spTgt spid="513"/>
                                        </p:tgtEl>
                                      </p:cBhvr>
                                    </p:animEffect>
                                    <p:anim calcmode="lin" valueType="num">
                                      <p:cBhvr>
                                        <p:cTn id="144" dur="500" fill="hold"/>
                                        <p:tgtEl>
                                          <p:spTgt spid="513"/>
                                        </p:tgtEl>
                                        <p:attrNameLst>
                                          <p:attrName>ppt_x</p:attrName>
                                        </p:attrNameLst>
                                      </p:cBhvr>
                                      <p:tavLst>
                                        <p:tav tm="0">
                                          <p:val>
                                            <p:strVal val="#ppt_x"/>
                                          </p:val>
                                        </p:tav>
                                        <p:tav tm="100000">
                                          <p:val>
                                            <p:strVal val="#ppt_x"/>
                                          </p:val>
                                        </p:tav>
                                      </p:tavLst>
                                    </p:anim>
                                    <p:anim calcmode="lin" valueType="num">
                                      <p:cBhvr>
                                        <p:cTn id="145" dur="500" fill="hold"/>
                                        <p:tgtEl>
                                          <p:spTgt spid="513"/>
                                        </p:tgtEl>
                                        <p:attrNameLst>
                                          <p:attrName>ppt_y</p:attrName>
                                        </p:attrNameLst>
                                      </p:cBhvr>
                                      <p:tavLst>
                                        <p:tav tm="0">
                                          <p:val>
                                            <p:strVal val="#ppt_y+.1"/>
                                          </p:val>
                                        </p:tav>
                                        <p:tav tm="100000">
                                          <p:val>
                                            <p:strVal val="#ppt_y"/>
                                          </p:val>
                                        </p:tav>
                                      </p:tavLst>
                                    </p:anim>
                                  </p:childTnLst>
                                </p:cTn>
                              </p:par>
                              <p:par>
                                <p:cTn id="146" presetID="42" presetClass="entr" presetSubtype="0" fill="hold" nodeType="withEffect">
                                  <p:stCondLst>
                                    <p:cond delay="600"/>
                                  </p:stCondLst>
                                  <p:childTnLst>
                                    <p:set>
                                      <p:cBhvr>
                                        <p:cTn id="147" dur="1" fill="hold">
                                          <p:stCondLst>
                                            <p:cond delay="0"/>
                                          </p:stCondLst>
                                        </p:cTn>
                                        <p:tgtEl>
                                          <p:spTgt spid="512"/>
                                        </p:tgtEl>
                                        <p:attrNameLst>
                                          <p:attrName>style.visibility</p:attrName>
                                        </p:attrNameLst>
                                      </p:cBhvr>
                                      <p:to>
                                        <p:strVal val="visible"/>
                                      </p:to>
                                    </p:set>
                                    <p:animEffect transition="in" filter="fade">
                                      <p:cBhvr>
                                        <p:cTn id="148" dur="500"/>
                                        <p:tgtEl>
                                          <p:spTgt spid="512"/>
                                        </p:tgtEl>
                                      </p:cBhvr>
                                    </p:animEffect>
                                    <p:anim calcmode="lin" valueType="num">
                                      <p:cBhvr>
                                        <p:cTn id="149" dur="500" fill="hold"/>
                                        <p:tgtEl>
                                          <p:spTgt spid="512"/>
                                        </p:tgtEl>
                                        <p:attrNameLst>
                                          <p:attrName>ppt_x</p:attrName>
                                        </p:attrNameLst>
                                      </p:cBhvr>
                                      <p:tavLst>
                                        <p:tav tm="0">
                                          <p:val>
                                            <p:strVal val="#ppt_x"/>
                                          </p:val>
                                        </p:tav>
                                        <p:tav tm="100000">
                                          <p:val>
                                            <p:strVal val="#ppt_x"/>
                                          </p:val>
                                        </p:tav>
                                      </p:tavLst>
                                    </p:anim>
                                    <p:anim calcmode="lin" valueType="num">
                                      <p:cBhvr>
                                        <p:cTn id="150" dur="500" fill="hold"/>
                                        <p:tgtEl>
                                          <p:spTgt spid="512"/>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700"/>
                                  </p:stCondLst>
                                  <p:childTnLst>
                                    <p:set>
                                      <p:cBhvr>
                                        <p:cTn id="152" dur="1" fill="hold">
                                          <p:stCondLst>
                                            <p:cond delay="0"/>
                                          </p:stCondLst>
                                        </p:cTn>
                                        <p:tgtEl>
                                          <p:spTgt spid="511"/>
                                        </p:tgtEl>
                                        <p:attrNameLst>
                                          <p:attrName>style.visibility</p:attrName>
                                        </p:attrNameLst>
                                      </p:cBhvr>
                                      <p:to>
                                        <p:strVal val="visible"/>
                                      </p:to>
                                    </p:set>
                                    <p:animEffect transition="in" filter="fade">
                                      <p:cBhvr>
                                        <p:cTn id="153" dur="500"/>
                                        <p:tgtEl>
                                          <p:spTgt spid="511"/>
                                        </p:tgtEl>
                                      </p:cBhvr>
                                    </p:animEffect>
                                    <p:anim calcmode="lin" valueType="num">
                                      <p:cBhvr>
                                        <p:cTn id="154" dur="500" fill="hold"/>
                                        <p:tgtEl>
                                          <p:spTgt spid="511"/>
                                        </p:tgtEl>
                                        <p:attrNameLst>
                                          <p:attrName>ppt_x</p:attrName>
                                        </p:attrNameLst>
                                      </p:cBhvr>
                                      <p:tavLst>
                                        <p:tav tm="0">
                                          <p:val>
                                            <p:strVal val="#ppt_x"/>
                                          </p:val>
                                        </p:tav>
                                        <p:tav tm="100000">
                                          <p:val>
                                            <p:strVal val="#ppt_x"/>
                                          </p:val>
                                        </p:tav>
                                      </p:tavLst>
                                    </p:anim>
                                    <p:anim calcmode="lin" valueType="num">
                                      <p:cBhvr>
                                        <p:cTn id="155" dur="500" fill="hold"/>
                                        <p:tgtEl>
                                          <p:spTgt spid="511"/>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800"/>
                                  </p:stCondLst>
                                  <p:childTnLst>
                                    <p:set>
                                      <p:cBhvr>
                                        <p:cTn id="157" dur="1" fill="hold">
                                          <p:stCondLst>
                                            <p:cond delay="0"/>
                                          </p:stCondLst>
                                        </p:cTn>
                                        <p:tgtEl>
                                          <p:spTgt spid="510"/>
                                        </p:tgtEl>
                                        <p:attrNameLst>
                                          <p:attrName>style.visibility</p:attrName>
                                        </p:attrNameLst>
                                      </p:cBhvr>
                                      <p:to>
                                        <p:strVal val="visible"/>
                                      </p:to>
                                    </p:set>
                                    <p:animEffect transition="in" filter="fade">
                                      <p:cBhvr>
                                        <p:cTn id="158" dur="500"/>
                                        <p:tgtEl>
                                          <p:spTgt spid="510"/>
                                        </p:tgtEl>
                                      </p:cBhvr>
                                    </p:animEffect>
                                    <p:anim calcmode="lin" valueType="num">
                                      <p:cBhvr>
                                        <p:cTn id="159" dur="500" fill="hold"/>
                                        <p:tgtEl>
                                          <p:spTgt spid="510"/>
                                        </p:tgtEl>
                                        <p:attrNameLst>
                                          <p:attrName>ppt_x</p:attrName>
                                        </p:attrNameLst>
                                      </p:cBhvr>
                                      <p:tavLst>
                                        <p:tav tm="0">
                                          <p:val>
                                            <p:strVal val="#ppt_x"/>
                                          </p:val>
                                        </p:tav>
                                        <p:tav tm="100000">
                                          <p:val>
                                            <p:strVal val="#ppt_x"/>
                                          </p:val>
                                        </p:tav>
                                      </p:tavLst>
                                    </p:anim>
                                    <p:anim calcmode="lin" valueType="num">
                                      <p:cBhvr>
                                        <p:cTn id="160" dur="500" fill="hold"/>
                                        <p:tgtEl>
                                          <p:spTgt spid="510"/>
                                        </p:tgtEl>
                                        <p:attrNameLst>
                                          <p:attrName>ppt_y</p:attrName>
                                        </p:attrNameLst>
                                      </p:cBhvr>
                                      <p:tavLst>
                                        <p:tav tm="0">
                                          <p:val>
                                            <p:strVal val="#ppt_y+.1"/>
                                          </p:val>
                                        </p:tav>
                                        <p:tav tm="100000">
                                          <p:val>
                                            <p:strVal val="#ppt_y"/>
                                          </p:val>
                                        </p:tav>
                                      </p:tavLst>
                                    </p:anim>
                                  </p:childTnLst>
                                </p:cTn>
                              </p:par>
                              <p:par>
                                <p:cTn id="161" presetID="42" presetClass="entr" presetSubtype="0" fill="hold" nodeType="withEffect">
                                  <p:stCondLst>
                                    <p:cond delay="900"/>
                                  </p:stCondLst>
                                  <p:childTnLst>
                                    <p:set>
                                      <p:cBhvr>
                                        <p:cTn id="162" dur="1" fill="hold">
                                          <p:stCondLst>
                                            <p:cond delay="0"/>
                                          </p:stCondLst>
                                        </p:cTn>
                                        <p:tgtEl>
                                          <p:spTgt spid="509"/>
                                        </p:tgtEl>
                                        <p:attrNameLst>
                                          <p:attrName>style.visibility</p:attrName>
                                        </p:attrNameLst>
                                      </p:cBhvr>
                                      <p:to>
                                        <p:strVal val="visible"/>
                                      </p:to>
                                    </p:set>
                                    <p:animEffect transition="in" filter="fade">
                                      <p:cBhvr>
                                        <p:cTn id="163" dur="500"/>
                                        <p:tgtEl>
                                          <p:spTgt spid="509"/>
                                        </p:tgtEl>
                                      </p:cBhvr>
                                    </p:animEffect>
                                    <p:anim calcmode="lin" valueType="num">
                                      <p:cBhvr>
                                        <p:cTn id="164" dur="500" fill="hold"/>
                                        <p:tgtEl>
                                          <p:spTgt spid="509"/>
                                        </p:tgtEl>
                                        <p:attrNameLst>
                                          <p:attrName>ppt_x</p:attrName>
                                        </p:attrNameLst>
                                      </p:cBhvr>
                                      <p:tavLst>
                                        <p:tav tm="0">
                                          <p:val>
                                            <p:strVal val="#ppt_x"/>
                                          </p:val>
                                        </p:tav>
                                        <p:tav tm="100000">
                                          <p:val>
                                            <p:strVal val="#ppt_x"/>
                                          </p:val>
                                        </p:tav>
                                      </p:tavLst>
                                    </p:anim>
                                    <p:anim calcmode="lin" valueType="num">
                                      <p:cBhvr>
                                        <p:cTn id="165" dur="500" fill="hold"/>
                                        <p:tgtEl>
                                          <p:spTgt spid="509"/>
                                        </p:tgtEl>
                                        <p:attrNameLst>
                                          <p:attrName>ppt_y</p:attrName>
                                        </p:attrNameLst>
                                      </p:cBhvr>
                                      <p:tavLst>
                                        <p:tav tm="0">
                                          <p:val>
                                            <p:strVal val="#ppt_y+.1"/>
                                          </p:val>
                                        </p:tav>
                                        <p:tav tm="100000">
                                          <p:val>
                                            <p:strVal val="#ppt_y"/>
                                          </p:val>
                                        </p:tav>
                                      </p:tavLst>
                                    </p:anim>
                                  </p:childTnLst>
                                </p:cTn>
                              </p:par>
                              <p:par>
                                <p:cTn id="166" presetID="42" presetClass="entr" presetSubtype="0" fill="hold" nodeType="withEffect">
                                  <p:stCondLst>
                                    <p:cond delay="1000"/>
                                  </p:stCondLst>
                                  <p:childTnLst>
                                    <p:set>
                                      <p:cBhvr>
                                        <p:cTn id="167" dur="1" fill="hold">
                                          <p:stCondLst>
                                            <p:cond delay="0"/>
                                          </p:stCondLst>
                                        </p:cTn>
                                        <p:tgtEl>
                                          <p:spTgt spid="508"/>
                                        </p:tgtEl>
                                        <p:attrNameLst>
                                          <p:attrName>style.visibility</p:attrName>
                                        </p:attrNameLst>
                                      </p:cBhvr>
                                      <p:to>
                                        <p:strVal val="visible"/>
                                      </p:to>
                                    </p:set>
                                    <p:animEffect transition="in" filter="fade">
                                      <p:cBhvr>
                                        <p:cTn id="168" dur="500"/>
                                        <p:tgtEl>
                                          <p:spTgt spid="508"/>
                                        </p:tgtEl>
                                      </p:cBhvr>
                                    </p:animEffect>
                                    <p:anim calcmode="lin" valueType="num">
                                      <p:cBhvr>
                                        <p:cTn id="169" dur="500" fill="hold"/>
                                        <p:tgtEl>
                                          <p:spTgt spid="508"/>
                                        </p:tgtEl>
                                        <p:attrNameLst>
                                          <p:attrName>ppt_x</p:attrName>
                                        </p:attrNameLst>
                                      </p:cBhvr>
                                      <p:tavLst>
                                        <p:tav tm="0">
                                          <p:val>
                                            <p:strVal val="#ppt_x"/>
                                          </p:val>
                                        </p:tav>
                                        <p:tav tm="100000">
                                          <p:val>
                                            <p:strVal val="#ppt_x"/>
                                          </p:val>
                                        </p:tav>
                                      </p:tavLst>
                                    </p:anim>
                                    <p:anim calcmode="lin" valueType="num">
                                      <p:cBhvr>
                                        <p:cTn id="170" dur="500" fill="hold"/>
                                        <p:tgtEl>
                                          <p:spTgt spid="508"/>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1100"/>
                                  </p:stCondLst>
                                  <p:childTnLst>
                                    <p:set>
                                      <p:cBhvr>
                                        <p:cTn id="172" dur="1" fill="hold">
                                          <p:stCondLst>
                                            <p:cond delay="0"/>
                                          </p:stCondLst>
                                        </p:cTn>
                                        <p:tgtEl>
                                          <p:spTgt spid="507"/>
                                        </p:tgtEl>
                                        <p:attrNameLst>
                                          <p:attrName>style.visibility</p:attrName>
                                        </p:attrNameLst>
                                      </p:cBhvr>
                                      <p:to>
                                        <p:strVal val="visible"/>
                                      </p:to>
                                    </p:set>
                                    <p:animEffect transition="in" filter="fade">
                                      <p:cBhvr>
                                        <p:cTn id="173" dur="500"/>
                                        <p:tgtEl>
                                          <p:spTgt spid="507"/>
                                        </p:tgtEl>
                                      </p:cBhvr>
                                    </p:animEffect>
                                    <p:anim calcmode="lin" valueType="num">
                                      <p:cBhvr>
                                        <p:cTn id="174" dur="500" fill="hold"/>
                                        <p:tgtEl>
                                          <p:spTgt spid="507"/>
                                        </p:tgtEl>
                                        <p:attrNameLst>
                                          <p:attrName>ppt_x</p:attrName>
                                        </p:attrNameLst>
                                      </p:cBhvr>
                                      <p:tavLst>
                                        <p:tav tm="0">
                                          <p:val>
                                            <p:strVal val="#ppt_x"/>
                                          </p:val>
                                        </p:tav>
                                        <p:tav tm="100000">
                                          <p:val>
                                            <p:strVal val="#ppt_x"/>
                                          </p:val>
                                        </p:tav>
                                      </p:tavLst>
                                    </p:anim>
                                    <p:anim calcmode="lin" valueType="num">
                                      <p:cBhvr>
                                        <p:cTn id="175" dur="500" fill="hold"/>
                                        <p:tgtEl>
                                          <p:spTgt spid="507"/>
                                        </p:tgtEl>
                                        <p:attrNameLst>
                                          <p:attrName>ppt_y</p:attrName>
                                        </p:attrNameLst>
                                      </p:cBhvr>
                                      <p:tavLst>
                                        <p:tav tm="0">
                                          <p:val>
                                            <p:strVal val="#ppt_y+.1"/>
                                          </p:val>
                                        </p:tav>
                                        <p:tav tm="100000">
                                          <p:val>
                                            <p:strVal val="#ppt_y"/>
                                          </p:val>
                                        </p:tav>
                                      </p:tavLst>
                                    </p:anim>
                                  </p:childTnLst>
                                </p:cTn>
                              </p:par>
                              <p:par>
                                <p:cTn id="176" presetID="42" presetClass="entr" presetSubtype="0" fill="hold" nodeType="withEffect">
                                  <p:stCondLst>
                                    <p:cond delay="1200"/>
                                  </p:stCondLst>
                                  <p:childTnLst>
                                    <p:set>
                                      <p:cBhvr>
                                        <p:cTn id="177" dur="1" fill="hold">
                                          <p:stCondLst>
                                            <p:cond delay="0"/>
                                          </p:stCondLst>
                                        </p:cTn>
                                        <p:tgtEl>
                                          <p:spTgt spid="506"/>
                                        </p:tgtEl>
                                        <p:attrNameLst>
                                          <p:attrName>style.visibility</p:attrName>
                                        </p:attrNameLst>
                                      </p:cBhvr>
                                      <p:to>
                                        <p:strVal val="visible"/>
                                      </p:to>
                                    </p:set>
                                    <p:animEffect transition="in" filter="fade">
                                      <p:cBhvr>
                                        <p:cTn id="178" dur="500"/>
                                        <p:tgtEl>
                                          <p:spTgt spid="506"/>
                                        </p:tgtEl>
                                      </p:cBhvr>
                                    </p:animEffect>
                                    <p:anim calcmode="lin" valueType="num">
                                      <p:cBhvr>
                                        <p:cTn id="179" dur="500" fill="hold"/>
                                        <p:tgtEl>
                                          <p:spTgt spid="506"/>
                                        </p:tgtEl>
                                        <p:attrNameLst>
                                          <p:attrName>ppt_x</p:attrName>
                                        </p:attrNameLst>
                                      </p:cBhvr>
                                      <p:tavLst>
                                        <p:tav tm="0">
                                          <p:val>
                                            <p:strVal val="#ppt_x"/>
                                          </p:val>
                                        </p:tav>
                                        <p:tav tm="100000">
                                          <p:val>
                                            <p:strVal val="#ppt_x"/>
                                          </p:val>
                                        </p:tav>
                                      </p:tavLst>
                                    </p:anim>
                                    <p:anim calcmode="lin" valueType="num">
                                      <p:cBhvr>
                                        <p:cTn id="180" dur="500" fill="hold"/>
                                        <p:tgtEl>
                                          <p:spTgt spid="506"/>
                                        </p:tgtEl>
                                        <p:attrNameLst>
                                          <p:attrName>ppt_y</p:attrName>
                                        </p:attrNameLst>
                                      </p:cBhvr>
                                      <p:tavLst>
                                        <p:tav tm="0">
                                          <p:val>
                                            <p:strVal val="#ppt_y+.1"/>
                                          </p:val>
                                        </p:tav>
                                        <p:tav tm="100000">
                                          <p:val>
                                            <p:strVal val="#ppt_y"/>
                                          </p:val>
                                        </p:tav>
                                      </p:tavLst>
                                    </p:anim>
                                  </p:childTnLst>
                                </p:cTn>
                              </p:par>
                              <p:par>
                                <p:cTn id="181" presetID="42" presetClass="entr" presetSubtype="0" fill="hold" nodeType="withEffect">
                                  <p:stCondLst>
                                    <p:cond delay="1300"/>
                                  </p:stCondLst>
                                  <p:childTnLst>
                                    <p:set>
                                      <p:cBhvr>
                                        <p:cTn id="182" dur="1" fill="hold">
                                          <p:stCondLst>
                                            <p:cond delay="0"/>
                                          </p:stCondLst>
                                        </p:cTn>
                                        <p:tgtEl>
                                          <p:spTgt spid="505"/>
                                        </p:tgtEl>
                                        <p:attrNameLst>
                                          <p:attrName>style.visibility</p:attrName>
                                        </p:attrNameLst>
                                      </p:cBhvr>
                                      <p:to>
                                        <p:strVal val="visible"/>
                                      </p:to>
                                    </p:set>
                                    <p:animEffect transition="in" filter="fade">
                                      <p:cBhvr>
                                        <p:cTn id="183" dur="500"/>
                                        <p:tgtEl>
                                          <p:spTgt spid="505"/>
                                        </p:tgtEl>
                                      </p:cBhvr>
                                    </p:animEffect>
                                    <p:anim calcmode="lin" valueType="num">
                                      <p:cBhvr>
                                        <p:cTn id="184" dur="500" fill="hold"/>
                                        <p:tgtEl>
                                          <p:spTgt spid="505"/>
                                        </p:tgtEl>
                                        <p:attrNameLst>
                                          <p:attrName>ppt_x</p:attrName>
                                        </p:attrNameLst>
                                      </p:cBhvr>
                                      <p:tavLst>
                                        <p:tav tm="0">
                                          <p:val>
                                            <p:strVal val="#ppt_x"/>
                                          </p:val>
                                        </p:tav>
                                        <p:tav tm="100000">
                                          <p:val>
                                            <p:strVal val="#ppt_x"/>
                                          </p:val>
                                        </p:tav>
                                      </p:tavLst>
                                    </p:anim>
                                    <p:anim calcmode="lin" valueType="num">
                                      <p:cBhvr>
                                        <p:cTn id="185" dur="500" fill="hold"/>
                                        <p:tgtEl>
                                          <p:spTgt spid="505"/>
                                        </p:tgtEl>
                                        <p:attrNameLst>
                                          <p:attrName>ppt_y</p:attrName>
                                        </p:attrNameLst>
                                      </p:cBhvr>
                                      <p:tavLst>
                                        <p:tav tm="0">
                                          <p:val>
                                            <p:strVal val="#ppt_y+.1"/>
                                          </p:val>
                                        </p:tav>
                                        <p:tav tm="100000">
                                          <p:val>
                                            <p:strVal val="#ppt_y"/>
                                          </p:val>
                                        </p:tav>
                                      </p:tavLst>
                                    </p:anim>
                                  </p:childTnLst>
                                </p:cTn>
                              </p:par>
                              <p:par>
                                <p:cTn id="186" presetID="42" presetClass="entr" presetSubtype="0" fill="hold" nodeType="withEffect">
                                  <p:stCondLst>
                                    <p:cond delay="1400"/>
                                  </p:stCondLst>
                                  <p:childTnLst>
                                    <p:set>
                                      <p:cBhvr>
                                        <p:cTn id="187" dur="1" fill="hold">
                                          <p:stCondLst>
                                            <p:cond delay="0"/>
                                          </p:stCondLst>
                                        </p:cTn>
                                        <p:tgtEl>
                                          <p:spTgt spid="504"/>
                                        </p:tgtEl>
                                        <p:attrNameLst>
                                          <p:attrName>style.visibility</p:attrName>
                                        </p:attrNameLst>
                                      </p:cBhvr>
                                      <p:to>
                                        <p:strVal val="visible"/>
                                      </p:to>
                                    </p:set>
                                    <p:animEffect transition="in" filter="fade">
                                      <p:cBhvr>
                                        <p:cTn id="188" dur="500"/>
                                        <p:tgtEl>
                                          <p:spTgt spid="504"/>
                                        </p:tgtEl>
                                      </p:cBhvr>
                                    </p:animEffect>
                                    <p:anim calcmode="lin" valueType="num">
                                      <p:cBhvr>
                                        <p:cTn id="189" dur="500" fill="hold"/>
                                        <p:tgtEl>
                                          <p:spTgt spid="504"/>
                                        </p:tgtEl>
                                        <p:attrNameLst>
                                          <p:attrName>ppt_x</p:attrName>
                                        </p:attrNameLst>
                                      </p:cBhvr>
                                      <p:tavLst>
                                        <p:tav tm="0">
                                          <p:val>
                                            <p:strVal val="#ppt_x"/>
                                          </p:val>
                                        </p:tav>
                                        <p:tav tm="100000">
                                          <p:val>
                                            <p:strVal val="#ppt_x"/>
                                          </p:val>
                                        </p:tav>
                                      </p:tavLst>
                                    </p:anim>
                                    <p:anim calcmode="lin" valueType="num">
                                      <p:cBhvr>
                                        <p:cTn id="190" dur="500" fill="hold"/>
                                        <p:tgtEl>
                                          <p:spTgt spid="504"/>
                                        </p:tgtEl>
                                        <p:attrNameLst>
                                          <p:attrName>ppt_y</p:attrName>
                                        </p:attrNameLst>
                                      </p:cBhvr>
                                      <p:tavLst>
                                        <p:tav tm="0">
                                          <p:val>
                                            <p:strVal val="#ppt_y+.1"/>
                                          </p:val>
                                        </p:tav>
                                        <p:tav tm="100000">
                                          <p:val>
                                            <p:strVal val="#ppt_y"/>
                                          </p:val>
                                        </p:tav>
                                      </p:tavLst>
                                    </p:anim>
                                  </p:childTnLst>
                                </p:cTn>
                              </p:par>
                              <p:par>
                                <p:cTn id="191" presetID="42" presetClass="entr" presetSubtype="0" fill="hold" nodeType="withEffect">
                                  <p:stCondLst>
                                    <p:cond delay="1500"/>
                                  </p:stCondLst>
                                  <p:childTnLst>
                                    <p:set>
                                      <p:cBhvr>
                                        <p:cTn id="192" dur="1" fill="hold">
                                          <p:stCondLst>
                                            <p:cond delay="0"/>
                                          </p:stCondLst>
                                        </p:cTn>
                                        <p:tgtEl>
                                          <p:spTgt spid="503"/>
                                        </p:tgtEl>
                                        <p:attrNameLst>
                                          <p:attrName>style.visibility</p:attrName>
                                        </p:attrNameLst>
                                      </p:cBhvr>
                                      <p:to>
                                        <p:strVal val="visible"/>
                                      </p:to>
                                    </p:set>
                                    <p:animEffect transition="in" filter="fade">
                                      <p:cBhvr>
                                        <p:cTn id="193" dur="500"/>
                                        <p:tgtEl>
                                          <p:spTgt spid="503"/>
                                        </p:tgtEl>
                                      </p:cBhvr>
                                    </p:animEffect>
                                    <p:anim calcmode="lin" valueType="num">
                                      <p:cBhvr>
                                        <p:cTn id="194" dur="500" fill="hold"/>
                                        <p:tgtEl>
                                          <p:spTgt spid="503"/>
                                        </p:tgtEl>
                                        <p:attrNameLst>
                                          <p:attrName>ppt_x</p:attrName>
                                        </p:attrNameLst>
                                      </p:cBhvr>
                                      <p:tavLst>
                                        <p:tav tm="0">
                                          <p:val>
                                            <p:strVal val="#ppt_x"/>
                                          </p:val>
                                        </p:tav>
                                        <p:tav tm="100000">
                                          <p:val>
                                            <p:strVal val="#ppt_x"/>
                                          </p:val>
                                        </p:tav>
                                      </p:tavLst>
                                    </p:anim>
                                    <p:anim calcmode="lin" valueType="num">
                                      <p:cBhvr>
                                        <p:cTn id="195" dur="500" fill="hold"/>
                                        <p:tgtEl>
                                          <p:spTgt spid="503"/>
                                        </p:tgtEl>
                                        <p:attrNameLst>
                                          <p:attrName>ppt_y</p:attrName>
                                        </p:attrNameLst>
                                      </p:cBhvr>
                                      <p:tavLst>
                                        <p:tav tm="0">
                                          <p:val>
                                            <p:strVal val="#ppt_y+.1"/>
                                          </p:val>
                                        </p:tav>
                                        <p:tav tm="100000">
                                          <p:val>
                                            <p:strVal val="#ppt_y"/>
                                          </p:val>
                                        </p:tav>
                                      </p:tavLst>
                                    </p:anim>
                                  </p:childTnLst>
                                </p:cTn>
                              </p:par>
                              <p:par>
                                <p:cTn id="196" presetID="42" presetClass="entr" presetSubtype="0" fill="hold" nodeType="withEffect">
                                  <p:stCondLst>
                                    <p:cond delay="1600"/>
                                  </p:stCondLst>
                                  <p:childTnLst>
                                    <p:set>
                                      <p:cBhvr>
                                        <p:cTn id="197" dur="1" fill="hold">
                                          <p:stCondLst>
                                            <p:cond delay="0"/>
                                          </p:stCondLst>
                                        </p:cTn>
                                        <p:tgtEl>
                                          <p:spTgt spid="502"/>
                                        </p:tgtEl>
                                        <p:attrNameLst>
                                          <p:attrName>style.visibility</p:attrName>
                                        </p:attrNameLst>
                                      </p:cBhvr>
                                      <p:to>
                                        <p:strVal val="visible"/>
                                      </p:to>
                                    </p:set>
                                    <p:animEffect transition="in" filter="fade">
                                      <p:cBhvr>
                                        <p:cTn id="198" dur="500"/>
                                        <p:tgtEl>
                                          <p:spTgt spid="502"/>
                                        </p:tgtEl>
                                      </p:cBhvr>
                                    </p:animEffect>
                                    <p:anim calcmode="lin" valueType="num">
                                      <p:cBhvr>
                                        <p:cTn id="199" dur="500" fill="hold"/>
                                        <p:tgtEl>
                                          <p:spTgt spid="502"/>
                                        </p:tgtEl>
                                        <p:attrNameLst>
                                          <p:attrName>ppt_x</p:attrName>
                                        </p:attrNameLst>
                                      </p:cBhvr>
                                      <p:tavLst>
                                        <p:tav tm="0">
                                          <p:val>
                                            <p:strVal val="#ppt_x"/>
                                          </p:val>
                                        </p:tav>
                                        <p:tav tm="100000">
                                          <p:val>
                                            <p:strVal val="#ppt_x"/>
                                          </p:val>
                                        </p:tav>
                                      </p:tavLst>
                                    </p:anim>
                                    <p:anim calcmode="lin" valueType="num">
                                      <p:cBhvr>
                                        <p:cTn id="200" dur="500" fill="hold"/>
                                        <p:tgtEl>
                                          <p:spTgt spid="502"/>
                                        </p:tgtEl>
                                        <p:attrNameLst>
                                          <p:attrName>ppt_y</p:attrName>
                                        </p:attrNameLst>
                                      </p:cBhvr>
                                      <p:tavLst>
                                        <p:tav tm="0">
                                          <p:val>
                                            <p:strVal val="#ppt_y+.1"/>
                                          </p:val>
                                        </p:tav>
                                        <p:tav tm="100000">
                                          <p:val>
                                            <p:strVal val="#ppt_y"/>
                                          </p:val>
                                        </p:tav>
                                      </p:tavLst>
                                    </p:anim>
                                  </p:childTnLst>
                                </p:cTn>
                              </p:par>
                              <p:par>
                                <p:cTn id="201" presetID="42" presetClass="entr" presetSubtype="0" fill="hold" nodeType="withEffect">
                                  <p:stCondLst>
                                    <p:cond delay="1700"/>
                                  </p:stCondLst>
                                  <p:childTnLst>
                                    <p:set>
                                      <p:cBhvr>
                                        <p:cTn id="202" dur="1" fill="hold">
                                          <p:stCondLst>
                                            <p:cond delay="0"/>
                                          </p:stCondLst>
                                        </p:cTn>
                                        <p:tgtEl>
                                          <p:spTgt spid="501"/>
                                        </p:tgtEl>
                                        <p:attrNameLst>
                                          <p:attrName>style.visibility</p:attrName>
                                        </p:attrNameLst>
                                      </p:cBhvr>
                                      <p:to>
                                        <p:strVal val="visible"/>
                                      </p:to>
                                    </p:set>
                                    <p:animEffect transition="in" filter="fade">
                                      <p:cBhvr>
                                        <p:cTn id="203" dur="500"/>
                                        <p:tgtEl>
                                          <p:spTgt spid="501"/>
                                        </p:tgtEl>
                                      </p:cBhvr>
                                    </p:animEffect>
                                    <p:anim calcmode="lin" valueType="num">
                                      <p:cBhvr>
                                        <p:cTn id="204" dur="500" fill="hold"/>
                                        <p:tgtEl>
                                          <p:spTgt spid="501"/>
                                        </p:tgtEl>
                                        <p:attrNameLst>
                                          <p:attrName>ppt_x</p:attrName>
                                        </p:attrNameLst>
                                      </p:cBhvr>
                                      <p:tavLst>
                                        <p:tav tm="0">
                                          <p:val>
                                            <p:strVal val="#ppt_x"/>
                                          </p:val>
                                        </p:tav>
                                        <p:tav tm="100000">
                                          <p:val>
                                            <p:strVal val="#ppt_x"/>
                                          </p:val>
                                        </p:tav>
                                      </p:tavLst>
                                    </p:anim>
                                    <p:anim calcmode="lin" valueType="num">
                                      <p:cBhvr>
                                        <p:cTn id="205" dur="500" fill="hold"/>
                                        <p:tgtEl>
                                          <p:spTgt spid="501"/>
                                        </p:tgtEl>
                                        <p:attrNameLst>
                                          <p:attrName>ppt_y</p:attrName>
                                        </p:attrNameLst>
                                      </p:cBhvr>
                                      <p:tavLst>
                                        <p:tav tm="0">
                                          <p:val>
                                            <p:strVal val="#ppt_y+.1"/>
                                          </p:val>
                                        </p:tav>
                                        <p:tav tm="100000">
                                          <p:val>
                                            <p:strVal val="#ppt_y"/>
                                          </p:val>
                                        </p:tav>
                                      </p:tavLst>
                                    </p:anim>
                                  </p:childTnLst>
                                </p:cTn>
                              </p:par>
                              <p:par>
                                <p:cTn id="206" presetID="42" presetClass="entr" presetSubtype="0" fill="hold" nodeType="withEffect">
                                  <p:stCondLst>
                                    <p:cond delay="1800"/>
                                  </p:stCondLst>
                                  <p:childTnLst>
                                    <p:set>
                                      <p:cBhvr>
                                        <p:cTn id="207" dur="1" fill="hold">
                                          <p:stCondLst>
                                            <p:cond delay="0"/>
                                          </p:stCondLst>
                                        </p:cTn>
                                        <p:tgtEl>
                                          <p:spTgt spid="500"/>
                                        </p:tgtEl>
                                        <p:attrNameLst>
                                          <p:attrName>style.visibility</p:attrName>
                                        </p:attrNameLst>
                                      </p:cBhvr>
                                      <p:to>
                                        <p:strVal val="visible"/>
                                      </p:to>
                                    </p:set>
                                    <p:animEffect transition="in" filter="fade">
                                      <p:cBhvr>
                                        <p:cTn id="208" dur="500"/>
                                        <p:tgtEl>
                                          <p:spTgt spid="500"/>
                                        </p:tgtEl>
                                      </p:cBhvr>
                                    </p:animEffect>
                                    <p:anim calcmode="lin" valueType="num">
                                      <p:cBhvr>
                                        <p:cTn id="209" dur="500" fill="hold"/>
                                        <p:tgtEl>
                                          <p:spTgt spid="500"/>
                                        </p:tgtEl>
                                        <p:attrNameLst>
                                          <p:attrName>ppt_x</p:attrName>
                                        </p:attrNameLst>
                                      </p:cBhvr>
                                      <p:tavLst>
                                        <p:tav tm="0">
                                          <p:val>
                                            <p:strVal val="#ppt_x"/>
                                          </p:val>
                                        </p:tav>
                                        <p:tav tm="100000">
                                          <p:val>
                                            <p:strVal val="#ppt_x"/>
                                          </p:val>
                                        </p:tav>
                                      </p:tavLst>
                                    </p:anim>
                                    <p:anim calcmode="lin" valueType="num">
                                      <p:cBhvr>
                                        <p:cTn id="210" dur="500" fill="hold"/>
                                        <p:tgtEl>
                                          <p:spTgt spid="500"/>
                                        </p:tgtEl>
                                        <p:attrNameLst>
                                          <p:attrName>ppt_y</p:attrName>
                                        </p:attrNameLst>
                                      </p:cBhvr>
                                      <p:tavLst>
                                        <p:tav tm="0">
                                          <p:val>
                                            <p:strVal val="#ppt_y+.1"/>
                                          </p:val>
                                        </p:tav>
                                        <p:tav tm="100000">
                                          <p:val>
                                            <p:strVal val="#ppt_y"/>
                                          </p:val>
                                        </p:tav>
                                      </p:tavLst>
                                    </p:anim>
                                  </p:childTnLst>
                                </p:cTn>
                              </p:par>
                              <p:par>
                                <p:cTn id="211" presetID="42" presetClass="entr" presetSubtype="0" fill="hold" nodeType="withEffect">
                                  <p:stCondLst>
                                    <p:cond delay="1900"/>
                                  </p:stCondLst>
                                  <p:childTnLst>
                                    <p:set>
                                      <p:cBhvr>
                                        <p:cTn id="212" dur="1" fill="hold">
                                          <p:stCondLst>
                                            <p:cond delay="0"/>
                                          </p:stCondLst>
                                        </p:cTn>
                                        <p:tgtEl>
                                          <p:spTgt spid="499"/>
                                        </p:tgtEl>
                                        <p:attrNameLst>
                                          <p:attrName>style.visibility</p:attrName>
                                        </p:attrNameLst>
                                      </p:cBhvr>
                                      <p:to>
                                        <p:strVal val="visible"/>
                                      </p:to>
                                    </p:set>
                                    <p:animEffect transition="in" filter="fade">
                                      <p:cBhvr>
                                        <p:cTn id="213" dur="500"/>
                                        <p:tgtEl>
                                          <p:spTgt spid="499"/>
                                        </p:tgtEl>
                                      </p:cBhvr>
                                    </p:animEffect>
                                    <p:anim calcmode="lin" valueType="num">
                                      <p:cBhvr>
                                        <p:cTn id="214" dur="500" fill="hold"/>
                                        <p:tgtEl>
                                          <p:spTgt spid="499"/>
                                        </p:tgtEl>
                                        <p:attrNameLst>
                                          <p:attrName>ppt_x</p:attrName>
                                        </p:attrNameLst>
                                      </p:cBhvr>
                                      <p:tavLst>
                                        <p:tav tm="0">
                                          <p:val>
                                            <p:strVal val="#ppt_x"/>
                                          </p:val>
                                        </p:tav>
                                        <p:tav tm="100000">
                                          <p:val>
                                            <p:strVal val="#ppt_x"/>
                                          </p:val>
                                        </p:tav>
                                      </p:tavLst>
                                    </p:anim>
                                    <p:anim calcmode="lin" valueType="num">
                                      <p:cBhvr>
                                        <p:cTn id="215" dur="500" fill="hold"/>
                                        <p:tgtEl>
                                          <p:spTgt spid="499"/>
                                        </p:tgtEl>
                                        <p:attrNameLst>
                                          <p:attrName>ppt_y</p:attrName>
                                        </p:attrNameLst>
                                      </p:cBhvr>
                                      <p:tavLst>
                                        <p:tav tm="0">
                                          <p:val>
                                            <p:strVal val="#ppt_y+.1"/>
                                          </p:val>
                                        </p:tav>
                                        <p:tav tm="100000">
                                          <p:val>
                                            <p:strVal val="#ppt_y"/>
                                          </p:val>
                                        </p:tav>
                                      </p:tavLst>
                                    </p:anim>
                                  </p:childTnLst>
                                </p:cTn>
                              </p:par>
                              <p:par>
                                <p:cTn id="216" presetID="42" presetClass="entr" presetSubtype="0" fill="hold" nodeType="withEffect">
                                  <p:stCondLst>
                                    <p:cond delay="2000"/>
                                  </p:stCondLst>
                                  <p:childTnLst>
                                    <p:set>
                                      <p:cBhvr>
                                        <p:cTn id="217" dur="1" fill="hold">
                                          <p:stCondLst>
                                            <p:cond delay="0"/>
                                          </p:stCondLst>
                                        </p:cTn>
                                        <p:tgtEl>
                                          <p:spTgt spid="498"/>
                                        </p:tgtEl>
                                        <p:attrNameLst>
                                          <p:attrName>style.visibility</p:attrName>
                                        </p:attrNameLst>
                                      </p:cBhvr>
                                      <p:to>
                                        <p:strVal val="visible"/>
                                      </p:to>
                                    </p:set>
                                    <p:animEffect transition="in" filter="fade">
                                      <p:cBhvr>
                                        <p:cTn id="218" dur="500"/>
                                        <p:tgtEl>
                                          <p:spTgt spid="498"/>
                                        </p:tgtEl>
                                      </p:cBhvr>
                                    </p:animEffect>
                                    <p:anim calcmode="lin" valueType="num">
                                      <p:cBhvr>
                                        <p:cTn id="219" dur="500" fill="hold"/>
                                        <p:tgtEl>
                                          <p:spTgt spid="498"/>
                                        </p:tgtEl>
                                        <p:attrNameLst>
                                          <p:attrName>ppt_x</p:attrName>
                                        </p:attrNameLst>
                                      </p:cBhvr>
                                      <p:tavLst>
                                        <p:tav tm="0">
                                          <p:val>
                                            <p:strVal val="#ppt_x"/>
                                          </p:val>
                                        </p:tav>
                                        <p:tav tm="100000">
                                          <p:val>
                                            <p:strVal val="#ppt_x"/>
                                          </p:val>
                                        </p:tav>
                                      </p:tavLst>
                                    </p:anim>
                                    <p:anim calcmode="lin" valueType="num">
                                      <p:cBhvr>
                                        <p:cTn id="220" dur="500" fill="hold"/>
                                        <p:tgtEl>
                                          <p:spTgt spid="498"/>
                                        </p:tgtEl>
                                        <p:attrNameLst>
                                          <p:attrName>ppt_y</p:attrName>
                                        </p:attrNameLst>
                                      </p:cBhvr>
                                      <p:tavLst>
                                        <p:tav tm="0">
                                          <p:val>
                                            <p:strVal val="#ppt_y+.1"/>
                                          </p:val>
                                        </p:tav>
                                        <p:tav tm="100000">
                                          <p:val>
                                            <p:strVal val="#ppt_y"/>
                                          </p:val>
                                        </p:tav>
                                      </p:tavLst>
                                    </p:anim>
                                  </p:childTnLst>
                                </p:cTn>
                              </p:par>
                              <p:par>
                                <p:cTn id="221" presetID="42" presetClass="entr" presetSubtype="0" fill="hold" nodeType="withEffect">
                                  <p:stCondLst>
                                    <p:cond delay="2100"/>
                                  </p:stCondLst>
                                  <p:childTnLst>
                                    <p:set>
                                      <p:cBhvr>
                                        <p:cTn id="222" dur="1" fill="hold">
                                          <p:stCondLst>
                                            <p:cond delay="0"/>
                                          </p:stCondLst>
                                        </p:cTn>
                                        <p:tgtEl>
                                          <p:spTgt spid="497"/>
                                        </p:tgtEl>
                                        <p:attrNameLst>
                                          <p:attrName>style.visibility</p:attrName>
                                        </p:attrNameLst>
                                      </p:cBhvr>
                                      <p:to>
                                        <p:strVal val="visible"/>
                                      </p:to>
                                    </p:set>
                                    <p:animEffect transition="in" filter="fade">
                                      <p:cBhvr>
                                        <p:cTn id="223" dur="500"/>
                                        <p:tgtEl>
                                          <p:spTgt spid="497"/>
                                        </p:tgtEl>
                                      </p:cBhvr>
                                    </p:animEffect>
                                    <p:anim calcmode="lin" valueType="num">
                                      <p:cBhvr>
                                        <p:cTn id="224" dur="500" fill="hold"/>
                                        <p:tgtEl>
                                          <p:spTgt spid="497"/>
                                        </p:tgtEl>
                                        <p:attrNameLst>
                                          <p:attrName>ppt_x</p:attrName>
                                        </p:attrNameLst>
                                      </p:cBhvr>
                                      <p:tavLst>
                                        <p:tav tm="0">
                                          <p:val>
                                            <p:strVal val="#ppt_x"/>
                                          </p:val>
                                        </p:tav>
                                        <p:tav tm="100000">
                                          <p:val>
                                            <p:strVal val="#ppt_x"/>
                                          </p:val>
                                        </p:tav>
                                      </p:tavLst>
                                    </p:anim>
                                    <p:anim calcmode="lin" valueType="num">
                                      <p:cBhvr>
                                        <p:cTn id="225" dur="500" fill="hold"/>
                                        <p:tgtEl>
                                          <p:spTgt spid="497"/>
                                        </p:tgtEl>
                                        <p:attrNameLst>
                                          <p:attrName>ppt_y</p:attrName>
                                        </p:attrNameLst>
                                      </p:cBhvr>
                                      <p:tavLst>
                                        <p:tav tm="0">
                                          <p:val>
                                            <p:strVal val="#ppt_y+.1"/>
                                          </p:val>
                                        </p:tav>
                                        <p:tav tm="100000">
                                          <p:val>
                                            <p:strVal val="#ppt_y"/>
                                          </p:val>
                                        </p:tav>
                                      </p:tavLst>
                                    </p:anim>
                                  </p:childTnLst>
                                </p:cTn>
                              </p:par>
                              <p:par>
                                <p:cTn id="226" presetID="42" presetClass="entr" presetSubtype="0" fill="hold" nodeType="withEffect">
                                  <p:stCondLst>
                                    <p:cond delay="2200"/>
                                  </p:stCondLst>
                                  <p:childTnLst>
                                    <p:set>
                                      <p:cBhvr>
                                        <p:cTn id="227" dur="1" fill="hold">
                                          <p:stCondLst>
                                            <p:cond delay="0"/>
                                          </p:stCondLst>
                                        </p:cTn>
                                        <p:tgtEl>
                                          <p:spTgt spid="496"/>
                                        </p:tgtEl>
                                        <p:attrNameLst>
                                          <p:attrName>style.visibility</p:attrName>
                                        </p:attrNameLst>
                                      </p:cBhvr>
                                      <p:to>
                                        <p:strVal val="visible"/>
                                      </p:to>
                                    </p:set>
                                    <p:animEffect transition="in" filter="fade">
                                      <p:cBhvr>
                                        <p:cTn id="228" dur="500"/>
                                        <p:tgtEl>
                                          <p:spTgt spid="496"/>
                                        </p:tgtEl>
                                      </p:cBhvr>
                                    </p:animEffect>
                                    <p:anim calcmode="lin" valueType="num">
                                      <p:cBhvr>
                                        <p:cTn id="229" dur="500" fill="hold"/>
                                        <p:tgtEl>
                                          <p:spTgt spid="496"/>
                                        </p:tgtEl>
                                        <p:attrNameLst>
                                          <p:attrName>ppt_x</p:attrName>
                                        </p:attrNameLst>
                                      </p:cBhvr>
                                      <p:tavLst>
                                        <p:tav tm="0">
                                          <p:val>
                                            <p:strVal val="#ppt_x"/>
                                          </p:val>
                                        </p:tav>
                                        <p:tav tm="100000">
                                          <p:val>
                                            <p:strVal val="#ppt_x"/>
                                          </p:val>
                                        </p:tav>
                                      </p:tavLst>
                                    </p:anim>
                                    <p:anim calcmode="lin" valueType="num">
                                      <p:cBhvr>
                                        <p:cTn id="230" dur="500" fill="hold"/>
                                        <p:tgtEl>
                                          <p:spTgt spid="496"/>
                                        </p:tgtEl>
                                        <p:attrNameLst>
                                          <p:attrName>ppt_y</p:attrName>
                                        </p:attrNameLst>
                                      </p:cBhvr>
                                      <p:tavLst>
                                        <p:tav tm="0">
                                          <p:val>
                                            <p:strVal val="#ppt_y+.1"/>
                                          </p:val>
                                        </p:tav>
                                        <p:tav tm="100000">
                                          <p:val>
                                            <p:strVal val="#ppt_y"/>
                                          </p:val>
                                        </p:tav>
                                      </p:tavLst>
                                    </p:anim>
                                  </p:childTnLst>
                                </p:cTn>
                              </p:par>
                              <p:par>
                                <p:cTn id="231" presetID="42" presetClass="entr" presetSubtype="0" fill="hold" nodeType="withEffect">
                                  <p:stCondLst>
                                    <p:cond delay="2300"/>
                                  </p:stCondLst>
                                  <p:childTnLst>
                                    <p:set>
                                      <p:cBhvr>
                                        <p:cTn id="232" dur="1" fill="hold">
                                          <p:stCondLst>
                                            <p:cond delay="0"/>
                                          </p:stCondLst>
                                        </p:cTn>
                                        <p:tgtEl>
                                          <p:spTgt spid="495"/>
                                        </p:tgtEl>
                                        <p:attrNameLst>
                                          <p:attrName>style.visibility</p:attrName>
                                        </p:attrNameLst>
                                      </p:cBhvr>
                                      <p:to>
                                        <p:strVal val="visible"/>
                                      </p:to>
                                    </p:set>
                                    <p:animEffect transition="in" filter="fade">
                                      <p:cBhvr>
                                        <p:cTn id="233" dur="500"/>
                                        <p:tgtEl>
                                          <p:spTgt spid="495"/>
                                        </p:tgtEl>
                                      </p:cBhvr>
                                    </p:animEffect>
                                    <p:anim calcmode="lin" valueType="num">
                                      <p:cBhvr>
                                        <p:cTn id="234" dur="500" fill="hold"/>
                                        <p:tgtEl>
                                          <p:spTgt spid="495"/>
                                        </p:tgtEl>
                                        <p:attrNameLst>
                                          <p:attrName>ppt_x</p:attrName>
                                        </p:attrNameLst>
                                      </p:cBhvr>
                                      <p:tavLst>
                                        <p:tav tm="0">
                                          <p:val>
                                            <p:strVal val="#ppt_x"/>
                                          </p:val>
                                        </p:tav>
                                        <p:tav tm="100000">
                                          <p:val>
                                            <p:strVal val="#ppt_x"/>
                                          </p:val>
                                        </p:tav>
                                      </p:tavLst>
                                    </p:anim>
                                    <p:anim calcmode="lin" valueType="num">
                                      <p:cBhvr>
                                        <p:cTn id="235" dur="500" fill="hold"/>
                                        <p:tgtEl>
                                          <p:spTgt spid="495"/>
                                        </p:tgtEl>
                                        <p:attrNameLst>
                                          <p:attrName>ppt_y</p:attrName>
                                        </p:attrNameLst>
                                      </p:cBhvr>
                                      <p:tavLst>
                                        <p:tav tm="0">
                                          <p:val>
                                            <p:strVal val="#ppt_y+.1"/>
                                          </p:val>
                                        </p:tav>
                                        <p:tav tm="100000">
                                          <p:val>
                                            <p:strVal val="#ppt_y"/>
                                          </p:val>
                                        </p:tav>
                                      </p:tavLst>
                                    </p:anim>
                                  </p:childTnLst>
                                </p:cTn>
                              </p:par>
                              <p:par>
                                <p:cTn id="236" presetID="42" presetClass="entr" presetSubtype="0" fill="hold" nodeType="withEffect">
                                  <p:stCondLst>
                                    <p:cond delay="2400"/>
                                  </p:stCondLst>
                                  <p:childTnLst>
                                    <p:set>
                                      <p:cBhvr>
                                        <p:cTn id="237" dur="1" fill="hold">
                                          <p:stCondLst>
                                            <p:cond delay="0"/>
                                          </p:stCondLst>
                                        </p:cTn>
                                        <p:tgtEl>
                                          <p:spTgt spid="494"/>
                                        </p:tgtEl>
                                        <p:attrNameLst>
                                          <p:attrName>style.visibility</p:attrName>
                                        </p:attrNameLst>
                                      </p:cBhvr>
                                      <p:to>
                                        <p:strVal val="visible"/>
                                      </p:to>
                                    </p:set>
                                    <p:animEffect transition="in" filter="fade">
                                      <p:cBhvr>
                                        <p:cTn id="238" dur="500"/>
                                        <p:tgtEl>
                                          <p:spTgt spid="494"/>
                                        </p:tgtEl>
                                      </p:cBhvr>
                                    </p:animEffect>
                                    <p:anim calcmode="lin" valueType="num">
                                      <p:cBhvr>
                                        <p:cTn id="239" dur="500" fill="hold"/>
                                        <p:tgtEl>
                                          <p:spTgt spid="494"/>
                                        </p:tgtEl>
                                        <p:attrNameLst>
                                          <p:attrName>ppt_x</p:attrName>
                                        </p:attrNameLst>
                                      </p:cBhvr>
                                      <p:tavLst>
                                        <p:tav tm="0">
                                          <p:val>
                                            <p:strVal val="#ppt_x"/>
                                          </p:val>
                                        </p:tav>
                                        <p:tav tm="100000">
                                          <p:val>
                                            <p:strVal val="#ppt_x"/>
                                          </p:val>
                                        </p:tav>
                                      </p:tavLst>
                                    </p:anim>
                                    <p:anim calcmode="lin" valueType="num">
                                      <p:cBhvr>
                                        <p:cTn id="240" dur="500" fill="hold"/>
                                        <p:tgtEl>
                                          <p:spTgt spid="494"/>
                                        </p:tgtEl>
                                        <p:attrNameLst>
                                          <p:attrName>ppt_y</p:attrName>
                                        </p:attrNameLst>
                                      </p:cBhvr>
                                      <p:tavLst>
                                        <p:tav tm="0">
                                          <p:val>
                                            <p:strVal val="#ppt_y+.1"/>
                                          </p:val>
                                        </p:tav>
                                        <p:tav tm="100000">
                                          <p:val>
                                            <p:strVal val="#ppt_y"/>
                                          </p:val>
                                        </p:tav>
                                      </p:tavLst>
                                    </p:anim>
                                  </p:childTnLst>
                                </p:cTn>
                              </p:par>
                              <p:par>
                                <p:cTn id="241" presetID="42" presetClass="entr" presetSubtype="0" fill="hold" nodeType="withEffect">
                                  <p:stCondLst>
                                    <p:cond delay="2500"/>
                                  </p:stCondLst>
                                  <p:childTnLst>
                                    <p:set>
                                      <p:cBhvr>
                                        <p:cTn id="242" dur="1" fill="hold">
                                          <p:stCondLst>
                                            <p:cond delay="0"/>
                                          </p:stCondLst>
                                        </p:cTn>
                                        <p:tgtEl>
                                          <p:spTgt spid="493"/>
                                        </p:tgtEl>
                                        <p:attrNameLst>
                                          <p:attrName>style.visibility</p:attrName>
                                        </p:attrNameLst>
                                      </p:cBhvr>
                                      <p:to>
                                        <p:strVal val="visible"/>
                                      </p:to>
                                    </p:set>
                                    <p:animEffect transition="in" filter="fade">
                                      <p:cBhvr>
                                        <p:cTn id="243" dur="500"/>
                                        <p:tgtEl>
                                          <p:spTgt spid="493"/>
                                        </p:tgtEl>
                                      </p:cBhvr>
                                    </p:animEffect>
                                    <p:anim calcmode="lin" valueType="num">
                                      <p:cBhvr>
                                        <p:cTn id="244" dur="500" fill="hold"/>
                                        <p:tgtEl>
                                          <p:spTgt spid="493"/>
                                        </p:tgtEl>
                                        <p:attrNameLst>
                                          <p:attrName>ppt_x</p:attrName>
                                        </p:attrNameLst>
                                      </p:cBhvr>
                                      <p:tavLst>
                                        <p:tav tm="0">
                                          <p:val>
                                            <p:strVal val="#ppt_x"/>
                                          </p:val>
                                        </p:tav>
                                        <p:tav tm="100000">
                                          <p:val>
                                            <p:strVal val="#ppt_x"/>
                                          </p:val>
                                        </p:tav>
                                      </p:tavLst>
                                    </p:anim>
                                    <p:anim calcmode="lin" valueType="num">
                                      <p:cBhvr>
                                        <p:cTn id="245" dur="500" fill="hold"/>
                                        <p:tgtEl>
                                          <p:spTgt spid="493"/>
                                        </p:tgtEl>
                                        <p:attrNameLst>
                                          <p:attrName>ppt_y</p:attrName>
                                        </p:attrNameLst>
                                      </p:cBhvr>
                                      <p:tavLst>
                                        <p:tav tm="0">
                                          <p:val>
                                            <p:strVal val="#ppt_y+.1"/>
                                          </p:val>
                                        </p:tav>
                                        <p:tav tm="100000">
                                          <p:val>
                                            <p:strVal val="#ppt_y"/>
                                          </p:val>
                                        </p:tav>
                                      </p:tavLst>
                                    </p:anim>
                                  </p:childTnLst>
                                </p:cTn>
                              </p:par>
                              <p:par>
                                <p:cTn id="246" presetID="42" presetClass="entr" presetSubtype="0" fill="hold" nodeType="withEffect">
                                  <p:stCondLst>
                                    <p:cond delay="2600"/>
                                  </p:stCondLst>
                                  <p:childTnLst>
                                    <p:set>
                                      <p:cBhvr>
                                        <p:cTn id="247" dur="1" fill="hold">
                                          <p:stCondLst>
                                            <p:cond delay="0"/>
                                          </p:stCondLst>
                                        </p:cTn>
                                        <p:tgtEl>
                                          <p:spTgt spid="488"/>
                                        </p:tgtEl>
                                        <p:attrNameLst>
                                          <p:attrName>style.visibility</p:attrName>
                                        </p:attrNameLst>
                                      </p:cBhvr>
                                      <p:to>
                                        <p:strVal val="visible"/>
                                      </p:to>
                                    </p:set>
                                    <p:animEffect transition="in" filter="fade">
                                      <p:cBhvr>
                                        <p:cTn id="248" dur="500"/>
                                        <p:tgtEl>
                                          <p:spTgt spid="488"/>
                                        </p:tgtEl>
                                      </p:cBhvr>
                                    </p:animEffect>
                                    <p:anim calcmode="lin" valueType="num">
                                      <p:cBhvr>
                                        <p:cTn id="249" dur="500" fill="hold"/>
                                        <p:tgtEl>
                                          <p:spTgt spid="488"/>
                                        </p:tgtEl>
                                        <p:attrNameLst>
                                          <p:attrName>ppt_x</p:attrName>
                                        </p:attrNameLst>
                                      </p:cBhvr>
                                      <p:tavLst>
                                        <p:tav tm="0">
                                          <p:val>
                                            <p:strVal val="#ppt_x"/>
                                          </p:val>
                                        </p:tav>
                                        <p:tav tm="100000">
                                          <p:val>
                                            <p:strVal val="#ppt_x"/>
                                          </p:val>
                                        </p:tav>
                                      </p:tavLst>
                                    </p:anim>
                                    <p:anim calcmode="lin" valueType="num">
                                      <p:cBhvr>
                                        <p:cTn id="250" dur="500" fill="hold"/>
                                        <p:tgtEl>
                                          <p:spTgt spid="4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rot="16200000">
            <a:off x="7526848" y="288116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53" name="圆角矩形 52"/>
          <p:cNvSpPr/>
          <p:nvPr/>
        </p:nvSpPr>
        <p:spPr>
          <a:xfrm rot="16200000">
            <a:off x="7526848" y="5532925"/>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54" name="圆角矩形 53"/>
          <p:cNvSpPr/>
          <p:nvPr/>
        </p:nvSpPr>
        <p:spPr>
          <a:xfrm rot="10800000">
            <a:off x="6170488" y="4207044"/>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55" name="圆角矩形 54"/>
          <p:cNvSpPr/>
          <p:nvPr/>
        </p:nvSpPr>
        <p:spPr>
          <a:xfrm rot="10800000">
            <a:off x="8822248" y="4207044"/>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56" name="圆角矩形 55"/>
          <p:cNvSpPr/>
          <p:nvPr/>
        </p:nvSpPr>
        <p:spPr>
          <a:xfrm rot="2700000">
            <a:off x="8434958" y="5205542"/>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57" name="圆角矩形 56"/>
          <p:cNvSpPr/>
          <p:nvPr/>
        </p:nvSpPr>
        <p:spPr>
          <a:xfrm rot="2700000">
            <a:off x="6559880" y="3330464"/>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58" name="圆角矩形 57"/>
          <p:cNvSpPr/>
          <p:nvPr/>
        </p:nvSpPr>
        <p:spPr>
          <a:xfrm rot="18900000" flipH="1">
            <a:off x="6650269" y="5181186"/>
            <a:ext cx="1080000" cy="12192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59" name="圆角矩形 58"/>
          <p:cNvSpPr/>
          <p:nvPr/>
        </p:nvSpPr>
        <p:spPr>
          <a:xfrm rot="18900000" flipH="1">
            <a:off x="8481609" y="3301170"/>
            <a:ext cx="1167476" cy="13179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60" name="任意多边形 59"/>
          <p:cNvSpPr/>
          <p:nvPr/>
        </p:nvSpPr>
        <p:spPr>
          <a:xfrm>
            <a:off x="7522546" y="3684202"/>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61" name="任意多边形 60"/>
          <p:cNvSpPr/>
          <p:nvPr/>
        </p:nvSpPr>
        <p:spPr>
          <a:xfrm flipH="1">
            <a:off x="8095482" y="3684202"/>
            <a:ext cx="600891" cy="120178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62" name="任意多边形 61"/>
          <p:cNvSpPr/>
          <p:nvPr/>
        </p:nvSpPr>
        <p:spPr>
          <a:xfrm>
            <a:off x="7768327" y="3935837"/>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63" name="任意多边形 62"/>
          <p:cNvSpPr/>
          <p:nvPr/>
        </p:nvSpPr>
        <p:spPr>
          <a:xfrm flipH="1">
            <a:off x="8101335" y="3935837"/>
            <a:ext cx="349256" cy="698512"/>
          </a:xfrm>
          <a:custGeom>
            <a:avLst/>
            <a:gdLst>
              <a:gd name="connsiteX0" fmla="*/ 600891 w 600891"/>
              <a:gd name="connsiteY0" fmla="*/ 0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0 h 1201782"/>
              <a:gd name="connsiteX1" fmla="*/ 590380 w 600891"/>
              <a:gd name="connsiteY1" fmla="*/ 559563 h 1201782"/>
              <a:gd name="connsiteX2" fmla="*/ 600891 w 600891"/>
              <a:gd name="connsiteY2" fmla="*/ 1201782 h 1201782"/>
              <a:gd name="connsiteX3" fmla="*/ 0 w 600891"/>
              <a:gd name="connsiteY3" fmla="*/ 600891 h 1201782"/>
              <a:gd name="connsiteX4" fmla="*/ 600891 w 600891"/>
              <a:gd name="connsiteY4" fmla="*/ 0 h 1201782"/>
              <a:gd name="connsiteX0" fmla="*/ 590380 w 681820"/>
              <a:gd name="connsiteY0" fmla="*/ 559563 h 1201782"/>
              <a:gd name="connsiteX1" fmla="*/ 600891 w 681820"/>
              <a:gd name="connsiteY1" fmla="*/ 1201782 h 1201782"/>
              <a:gd name="connsiteX2" fmla="*/ 0 w 681820"/>
              <a:gd name="connsiteY2" fmla="*/ 600891 h 1201782"/>
              <a:gd name="connsiteX3" fmla="*/ 600891 w 681820"/>
              <a:gd name="connsiteY3" fmla="*/ 0 h 1201782"/>
              <a:gd name="connsiteX4" fmla="*/ 681820 w 681820"/>
              <a:gd name="connsiteY4" fmla="*/ 651003 h 1201782"/>
              <a:gd name="connsiteX0" fmla="*/ 590380 w 600891"/>
              <a:gd name="connsiteY0" fmla="*/ 559563 h 1201782"/>
              <a:gd name="connsiteX1" fmla="*/ 600891 w 600891"/>
              <a:gd name="connsiteY1" fmla="*/ 1201782 h 1201782"/>
              <a:gd name="connsiteX2" fmla="*/ 0 w 600891"/>
              <a:gd name="connsiteY2" fmla="*/ 600891 h 1201782"/>
              <a:gd name="connsiteX3" fmla="*/ 600891 w 600891"/>
              <a:gd name="connsiteY3" fmla="*/ 0 h 1201782"/>
              <a:gd name="connsiteX0" fmla="*/ 600891 w 600891"/>
              <a:gd name="connsiteY0" fmla="*/ 1201782 h 1201782"/>
              <a:gd name="connsiteX1" fmla="*/ 0 w 600891"/>
              <a:gd name="connsiteY1" fmla="*/ 600891 h 1201782"/>
              <a:gd name="connsiteX2" fmla="*/ 600891 w 600891"/>
              <a:gd name="connsiteY2" fmla="*/ 0 h 1201782"/>
            </a:gdLst>
            <a:ahLst/>
            <a:cxnLst>
              <a:cxn ang="0">
                <a:pos x="connsiteX0" y="connsiteY0"/>
              </a:cxn>
              <a:cxn ang="0">
                <a:pos x="connsiteX1" y="connsiteY1"/>
              </a:cxn>
              <a:cxn ang="0">
                <a:pos x="connsiteX2" y="connsiteY2"/>
              </a:cxn>
            </a:cxnLst>
            <a:rect l="l" t="t" r="r" b="b"/>
            <a:pathLst>
              <a:path w="600891" h="1201782">
                <a:moveTo>
                  <a:pt x="600891" y="1201782"/>
                </a:moveTo>
                <a:cubicBezTo>
                  <a:pt x="269028" y="1201782"/>
                  <a:pt x="0" y="932754"/>
                  <a:pt x="0" y="600891"/>
                </a:cubicBezTo>
                <a:cubicBezTo>
                  <a:pt x="0" y="269028"/>
                  <a:pt x="269028" y="0"/>
                  <a:pt x="600891" y="0"/>
                </a:cubicBezTo>
              </a:path>
            </a:pathLst>
          </a:custGeom>
          <a:solidFill>
            <a:schemeClr val="bg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64" name="文本框 9"/>
          <p:cNvSpPr txBox="1"/>
          <p:nvPr/>
        </p:nvSpPr>
        <p:spPr>
          <a:xfrm>
            <a:off x="7706380" y="2699551"/>
            <a:ext cx="4957300" cy="1143055"/>
          </a:xfrm>
          <a:prstGeom prst="rect">
            <a:avLst/>
          </a:prstGeom>
          <a:noFill/>
        </p:spPr>
        <p:txBody>
          <a:bodyPr wrap="square" lIns="126160" tIns="63080" rIns="126160" bIns="63080" rtlCol="0">
            <a:spAutoFit/>
          </a:bodyPr>
          <a:lstStyle/>
          <a:p>
            <a:pPr marL="0" lvl="1"/>
            <a:r>
              <a:rPr lang="zh-CN" altLang="en-US" sz="6600" b="1" spc="552" dirty="0">
                <a:solidFill>
                  <a:schemeClr val="bg2"/>
                </a:solidFill>
                <a:latin typeface="微软雅黑" pitchFamily="34" charset="-122"/>
                <a:ea typeface="微软雅黑" pitchFamily="34" charset="-122"/>
              </a:rPr>
              <a:t>我们做什么</a:t>
            </a:r>
          </a:p>
        </p:txBody>
      </p:sp>
      <p:sp>
        <p:nvSpPr>
          <p:cNvPr id="65" name="文本框 9"/>
          <p:cNvSpPr txBox="1"/>
          <p:nvPr/>
        </p:nvSpPr>
        <p:spPr>
          <a:xfrm>
            <a:off x="8278699" y="3960664"/>
            <a:ext cx="2161239" cy="30777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000" dirty="0">
                <a:solidFill>
                  <a:schemeClr val="bg2"/>
                </a:solidFill>
                <a:latin typeface="微软雅黑" pitchFamily="34" charset="-122"/>
                <a:ea typeface="微软雅黑" pitchFamily="34" charset="-122"/>
              </a:rPr>
              <a:t>项目来源</a:t>
            </a:r>
          </a:p>
        </p:txBody>
      </p:sp>
      <p:sp>
        <p:nvSpPr>
          <p:cNvPr id="66" name="文本框 9"/>
          <p:cNvSpPr txBox="1"/>
          <p:nvPr/>
        </p:nvSpPr>
        <p:spPr>
          <a:xfrm>
            <a:off x="8278697" y="4441623"/>
            <a:ext cx="2161239" cy="30777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000" dirty="0">
                <a:solidFill>
                  <a:schemeClr val="bg2"/>
                </a:solidFill>
                <a:latin typeface="微软雅黑" pitchFamily="34" charset="-122"/>
                <a:ea typeface="微软雅黑" pitchFamily="34" charset="-122"/>
              </a:rPr>
              <a:t>需求分析</a:t>
            </a:r>
          </a:p>
        </p:txBody>
      </p:sp>
      <p:sp>
        <p:nvSpPr>
          <p:cNvPr id="67" name="文本框 9"/>
          <p:cNvSpPr txBox="1"/>
          <p:nvPr/>
        </p:nvSpPr>
        <p:spPr>
          <a:xfrm>
            <a:off x="8278699" y="4922581"/>
            <a:ext cx="2161239" cy="30777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000" dirty="0">
                <a:solidFill>
                  <a:schemeClr val="bg2"/>
                </a:solidFill>
                <a:latin typeface="微软雅黑" pitchFamily="34" charset="-122"/>
                <a:ea typeface="微软雅黑" pitchFamily="34" charset="-122"/>
              </a:rPr>
              <a:t>项目解决的问题</a:t>
            </a:r>
          </a:p>
        </p:txBody>
      </p:sp>
      <p:sp>
        <p:nvSpPr>
          <p:cNvPr id="68" name="文本框 9"/>
          <p:cNvSpPr txBox="1"/>
          <p:nvPr/>
        </p:nvSpPr>
        <p:spPr>
          <a:xfrm>
            <a:off x="10862598" y="3999146"/>
            <a:ext cx="2161239" cy="30777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000" dirty="0">
                <a:solidFill>
                  <a:schemeClr val="bg2"/>
                </a:solidFill>
                <a:latin typeface="微软雅黑" pitchFamily="34" charset="-122"/>
                <a:ea typeface="微软雅黑" pitchFamily="34" charset="-122"/>
              </a:rPr>
              <a:t>行业前景</a:t>
            </a:r>
          </a:p>
        </p:txBody>
      </p:sp>
      <p:sp>
        <p:nvSpPr>
          <p:cNvPr id="69" name="文本框 9"/>
          <p:cNvSpPr txBox="1"/>
          <p:nvPr/>
        </p:nvSpPr>
        <p:spPr>
          <a:xfrm>
            <a:off x="10862598" y="4474089"/>
            <a:ext cx="2161239" cy="30777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000" dirty="0">
                <a:solidFill>
                  <a:schemeClr val="bg2"/>
                </a:solidFill>
                <a:latin typeface="微软雅黑" pitchFamily="34" charset="-122"/>
                <a:ea typeface="微软雅黑" pitchFamily="34" charset="-122"/>
              </a:rPr>
              <a:t>竞争对手</a:t>
            </a:r>
          </a:p>
        </p:txBody>
      </p:sp>
      <p:sp>
        <p:nvSpPr>
          <p:cNvPr id="70" name="文本框 9"/>
          <p:cNvSpPr txBox="1"/>
          <p:nvPr/>
        </p:nvSpPr>
        <p:spPr>
          <a:xfrm>
            <a:off x="10862598" y="4949031"/>
            <a:ext cx="2161239" cy="307777"/>
          </a:xfrm>
          <a:prstGeom prst="rect">
            <a:avLst/>
          </a:prstGeom>
          <a:noFill/>
        </p:spPr>
        <p:txBody>
          <a:bodyPr wrap="square" lIns="0" tIns="0" rIns="0" bIns="0" rtlCol="0">
            <a:spAutoFit/>
          </a:bodyPr>
          <a:lstStyle/>
          <a:p>
            <a:pPr marL="315399" lvl="1" indent="-315399">
              <a:buFont typeface="Wingdings" pitchFamily="2" charset="2"/>
              <a:buChar char="l"/>
            </a:pPr>
            <a:r>
              <a:rPr lang="zh-CN" altLang="en-US" sz="2000" dirty="0">
                <a:solidFill>
                  <a:schemeClr val="bg2"/>
                </a:solidFill>
                <a:latin typeface="微软雅黑" pitchFamily="34" charset="-122"/>
                <a:ea typeface="微软雅黑" pitchFamily="34" charset="-122"/>
              </a:rPr>
              <a:t>可行性分析</a:t>
            </a:r>
          </a:p>
        </p:txBody>
      </p:sp>
      <p:sp>
        <p:nvSpPr>
          <p:cNvPr id="71" name="Freeform 33"/>
          <p:cNvSpPr>
            <a:spLocks/>
          </p:cNvSpPr>
          <p:nvPr/>
        </p:nvSpPr>
        <p:spPr bwMode="auto">
          <a:xfrm>
            <a:off x="6160977" y="2883048"/>
            <a:ext cx="1044907" cy="1673425"/>
          </a:xfrm>
          <a:custGeom>
            <a:avLst/>
            <a:gdLst>
              <a:gd name="T0" fmla="*/ 0 w 76"/>
              <a:gd name="T1" fmla="*/ 121 h 121"/>
              <a:gd name="T2" fmla="*/ 0 w 76"/>
              <a:gd name="T3" fmla="*/ 98 h 121"/>
              <a:gd name="T4" fmla="*/ 7 w 76"/>
              <a:gd name="T5" fmla="*/ 90 h 121"/>
              <a:gd name="T6" fmla="*/ 15 w 76"/>
              <a:gd name="T7" fmla="*/ 81 h 121"/>
              <a:gd name="T8" fmla="*/ 36 w 76"/>
              <a:gd name="T9" fmla="*/ 61 h 121"/>
              <a:gd name="T10" fmla="*/ 44 w 76"/>
              <a:gd name="T11" fmla="*/ 52 h 121"/>
              <a:gd name="T12" fmla="*/ 49 w 76"/>
              <a:gd name="T13" fmla="*/ 45 h 121"/>
              <a:gd name="T14" fmla="*/ 50 w 76"/>
              <a:gd name="T15" fmla="*/ 37 h 121"/>
              <a:gd name="T16" fmla="*/ 49 w 76"/>
              <a:gd name="T17" fmla="*/ 31 h 121"/>
              <a:gd name="T18" fmla="*/ 47 w 76"/>
              <a:gd name="T19" fmla="*/ 27 h 121"/>
              <a:gd name="T20" fmla="*/ 44 w 76"/>
              <a:gd name="T21" fmla="*/ 24 h 121"/>
              <a:gd name="T22" fmla="*/ 36 w 76"/>
              <a:gd name="T23" fmla="*/ 23 h 121"/>
              <a:gd name="T24" fmla="*/ 33 w 76"/>
              <a:gd name="T25" fmla="*/ 24 h 121"/>
              <a:gd name="T26" fmla="*/ 28 w 76"/>
              <a:gd name="T27" fmla="*/ 27 h 121"/>
              <a:gd name="T28" fmla="*/ 23 w 76"/>
              <a:gd name="T29" fmla="*/ 35 h 121"/>
              <a:gd name="T30" fmla="*/ 0 w 76"/>
              <a:gd name="T31" fmla="*/ 44 h 121"/>
              <a:gd name="T32" fmla="*/ 0 w 76"/>
              <a:gd name="T33" fmla="*/ 35 h 121"/>
              <a:gd name="T34" fmla="*/ 3 w 76"/>
              <a:gd name="T35" fmla="*/ 26 h 121"/>
              <a:gd name="T36" fmla="*/ 5 w 76"/>
              <a:gd name="T37" fmla="*/ 19 h 121"/>
              <a:gd name="T38" fmla="*/ 8 w 76"/>
              <a:gd name="T39" fmla="*/ 14 h 121"/>
              <a:gd name="T40" fmla="*/ 20 w 76"/>
              <a:gd name="T41" fmla="*/ 5 h 121"/>
              <a:gd name="T42" fmla="*/ 28 w 76"/>
              <a:gd name="T43" fmla="*/ 2 h 121"/>
              <a:gd name="T44" fmla="*/ 37 w 76"/>
              <a:gd name="T45" fmla="*/ 0 h 121"/>
              <a:gd name="T46" fmla="*/ 54 w 76"/>
              <a:gd name="T47" fmla="*/ 3 h 121"/>
              <a:gd name="T48" fmla="*/ 60 w 76"/>
              <a:gd name="T49" fmla="*/ 8 h 121"/>
              <a:gd name="T50" fmla="*/ 66 w 76"/>
              <a:gd name="T51" fmla="*/ 13 h 121"/>
              <a:gd name="T52" fmla="*/ 71 w 76"/>
              <a:gd name="T53" fmla="*/ 24 h 121"/>
              <a:gd name="T54" fmla="*/ 75 w 76"/>
              <a:gd name="T55" fmla="*/ 35 h 121"/>
              <a:gd name="T56" fmla="*/ 73 w 76"/>
              <a:gd name="T57" fmla="*/ 47 h 121"/>
              <a:gd name="T58" fmla="*/ 71 w 76"/>
              <a:gd name="T59" fmla="*/ 53 h 121"/>
              <a:gd name="T60" fmla="*/ 68 w 76"/>
              <a:gd name="T61" fmla="*/ 60 h 121"/>
              <a:gd name="T62" fmla="*/ 44 w 76"/>
              <a:gd name="T63" fmla="*/ 82 h 121"/>
              <a:gd name="T64" fmla="*/ 36 w 76"/>
              <a:gd name="T65" fmla="*/ 92 h 121"/>
              <a:gd name="T66" fmla="*/ 76 w 76"/>
              <a:gd name="T67" fmla="*/ 10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21">
                <a:moveTo>
                  <a:pt x="76" y="121"/>
                </a:moveTo>
                <a:lnTo>
                  <a:pt x="0" y="121"/>
                </a:lnTo>
                <a:lnTo>
                  <a:pt x="0" y="98"/>
                </a:lnTo>
                <a:lnTo>
                  <a:pt x="0" y="98"/>
                </a:lnTo>
                <a:lnTo>
                  <a:pt x="7" y="90"/>
                </a:lnTo>
                <a:lnTo>
                  <a:pt x="7" y="90"/>
                </a:lnTo>
                <a:lnTo>
                  <a:pt x="15" y="81"/>
                </a:lnTo>
                <a:lnTo>
                  <a:pt x="15" y="81"/>
                </a:lnTo>
                <a:lnTo>
                  <a:pt x="26" y="69"/>
                </a:lnTo>
                <a:lnTo>
                  <a:pt x="36" y="61"/>
                </a:lnTo>
                <a:lnTo>
                  <a:pt x="36" y="61"/>
                </a:lnTo>
                <a:lnTo>
                  <a:pt x="44" y="52"/>
                </a:lnTo>
                <a:lnTo>
                  <a:pt x="44" y="52"/>
                </a:lnTo>
                <a:lnTo>
                  <a:pt x="49" y="45"/>
                </a:lnTo>
                <a:lnTo>
                  <a:pt x="49" y="45"/>
                </a:lnTo>
                <a:lnTo>
                  <a:pt x="50" y="37"/>
                </a:lnTo>
                <a:lnTo>
                  <a:pt x="50" y="37"/>
                </a:lnTo>
                <a:lnTo>
                  <a:pt x="49" y="31"/>
                </a:lnTo>
                <a:lnTo>
                  <a:pt x="49" y="31"/>
                </a:lnTo>
                <a:lnTo>
                  <a:pt x="47" y="27"/>
                </a:lnTo>
                <a:lnTo>
                  <a:pt x="44" y="24"/>
                </a:lnTo>
                <a:lnTo>
                  <a:pt x="44" y="24"/>
                </a:lnTo>
                <a:lnTo>
                  <a:pt x="41" y="24"/>
                </a:lnTo>
                <a:lnTo>
                  <a:pt x="36" y="23"/>
                </a:lnTo>
                <a:lnTo>
                  <a:pt x="36" y="23"/>
                </a:lnTo>
                <a:lnTo>
                  <a:pt x="33" y="24"/>
                </a:lnTo>
                <a:lnTo>
                  <a:pt x="28" y="27"/>
                </a:lnTo>
                <a:lnTo>
                  <a:pt x="28" y="27"/>
                </a:lnTo>
                <a:lnTo>
                  <a:pt x="24" y="31"/>
                </a:lnTo>
                <a:lnTo>
                  <a:pt x="23" y="35"/>
                </a:lnTo>
                <a:lnTo>
                  <a:pt x="23" y="44"/>
                </a:lnTo>
                <a:lnTo>
                  <a:pt x="0" y="44"/>
                </a:lnTo>
                <a:lnTo>
                  <a:pt x="0" y="44"/>
                </a:lnTo>
                <a:lnTo>
                  <a:pt x="0" y="35"/>
                </a:lnTo>
                <a:lnTo>
                  <a:pt x="0" y="35"/>
                </a:lnTo>
                <a:lnTo>
                  <a:pt x="3" y="26"/>
                </a:lnTo>
                <a:lnTo>
                  <a:pt x="3" y="26"/>
                </a:lnTo>
                <a:lnTo>
                  <a:pt x="5" y="19"/>
                </a:lnTo>
                <a:lnTo>
                  <a:pt x="8" y="14"/>
                </a:lnTo>
                <a:lnTo>
                  <a:pt x="8" y="14"/>
                </a:lnTo>
                <a:lnTo>
                  <a:pt x="13" y="8"/>
                </a:lnTo>
                <a:lnTo>
                  <a:pt x="20" y="5"/>
                </a:lnTo>
                <a:lnTo>
                  <a:pt x="20" y="5"/>
                </a:lnTo>
                <a:lnTo>
                  <a:pt x="28" y="2"/>
                </a:lnTo>
                <a:lnTo>
                  <a:pt x="37" y="0"/>
                </a:lnTo>
                <a:lnTo>
                  <a:pt x="37" y="0"/>
                </a:lnTo>
                <a:lnTo>
                  <a:pt x="47" y="2"/>
                </a:lnTo>
                <a:lnTo>
                  <a:pt x="54" y="3"/>
                </a:lnTo>
                <a:lnTo>
                  <a:pt x="54" y="3"/>
                </a:lnTo>
                <a:lnTo>
                  <a:pt x="60" y="8"/>
                </a:lnTo>
                <a:lnTo>
                  <a:pt x="66" y="13"/>
                </a:lnTo>
                <a:lnTo>
                  <a:pt x="66" y="13"/>
                </a:lnTo>
                <a:lnTo>
                  <a:pt x="70" y="19"/>
                </a:lnTo>
                <a:lnTo>
                  <a:pt x="71" y="24"/>
                </a:lnTo>
                <a:lnTo>
                  <a:pt x="71" y="24"/>
                </a:lnTo>
                <a:lnTo>
                  <a:pt x="75" y="35"/>
                </a:lnTo>
                <a:lnTo>
                  <a:pt x="75" y="35"/>
                </a:lnTo>
                <a:lnTo>
                  <a:pt x="73" y="47"/>
                </a:lnTo>
                <a:lnTo>
                  <a:pt x="73" y="47"/>
                </a:lnTo>
                <a:lnTo>
                  <a:pt x="71" y="53"/>
                </a:lnTo>
                <a:lnTo>
                  <a:pt x="68" y="60"/>
                </a:lnTo>
                <a:lnTo>
                  <a:pt x="68" y="60"/>
                </a:lnTo>
                <a:lnTo>
                  <a:pt x="57" y="71"/>
                </a:lnTo>
                <a:lnTo>
                  <a:pt x="44" y="82"/>
                </a:lnTo>
                <a:lnTo>
                  <a:pt x="44" y="82"/>
                </a:lnTo>
                <a:lnTo>
                  <a:pt x="36" y="92"/>
                </a:lnTo>
                <a:lnTo>
                  <a:pt x="28" y="100"/>
                </a:lnTo>
                <a:lnTo>
                  <a:pt x="76" y="100"/>
                </a:lnTo>
                <a:lnTo>
                  <a:pt x="76" y="12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bg2"/>
              </a:solidFill>
              <a:latin typeface="方正中等线简体" panose="02010601030101010101" pitchFamily="2" charset="-122"/>
              <a:ea typeface="方正中等线简体" panose="02010601030101010101" pitchFamily="2" charset="-122"/>
            </a:endParaRPr>
          </a:p>
        </p:txBody>
      </p:sp>
      <p:grpSp>
        <p:nvGrpSpPr>
          <p:cNvPr id="72" name="组合 71"/>
          <p:cNvGrpSpPr/>
          <p:nvPr/>
        </p:nvGrpSpPr>
        <p:grpSpPr>
          <a:xfrm>
            <a:off x="6085111" y="2474951"/>
            <a:ext cx="3979166" cy="3528284"/>
            <a:chOff x="1692623" y="2474951"/>
            <a:chExt cx="3979166" cy="3528284"/>
          </a:xfrm>
        </p:grpSpPr>
        <p:sp>
          <p:nvSpPr>
            <p:cNvPr id="73" name="Freeform 5"/>
            <p:cNvSpPr>
              <a:spLocks/>
            </p:cNvSpPr>
            <p:nvPr/>
          </p:nvSpPr>
          <p:spPr bwMode="auto">
            <a:xfrm>
              <a:off x="1692623" y="2474951"/>
              <a:ext cx="3979166" cy="352828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2"/>
            </a:solidFill>
            <a:ln w="9525" cap="flat">
              <a:noFill/>
              <a:prstDash val="solid"/>
              <a:miter lim="800000"/>
              <a:headEnd/>
              <a:tailEnd/>
            </a:ln>
            <a:extLst/>
          </p:spPr>
          <p:txBody>
            <a:bodyPr vert="horz" wrap="square" lIns="168213" tIns="84107" rIns="168213" bIns="84107" numCol="1" anchor="t" anchorCtr="0" compatLnSpc="1">
              <a:prstTxWarp prst="textNoShape">
                <a:avLst/>
              </a:prstTxWarp>
            </a:bodyPr>
            <a:lstStyle/>
            <a:p>
              <a:endParaRPr lang="zh-CN" altLang="en-US">
                <a:solidFill>
                  <a:schemeClr val="bg2"/>
                </a:solidFill>
              </a:endParaRPr>
            </a:p>
          </p:txBody>
        </p:sp>
        <p:sp>
          <p:nvSpPr>
            <p:cNvPr id="74" name="Freeform 8"/>
            <p:cNvSpPr>
              <a:spLocks noEditPoints="1"/>
            </p:cNvSpPr>
            <p:nvPr/>
          </p:nvSpPr>
          <p:spPr bwMode="auto">
            <a:xfrm>
              <a:off x="2847766" y="3456220"/>
              <a:ext cx="1668880" cy="1374198"/>
            </a:xfrm>
            <a:custGeom>
              <a:avLst/>
              <a:gdLst>
                <a:gd name="T0" fmla="*/ 79 w 477"/>
                <a:gd name="T1" fmla="*/ 129 h 393"/>
                <a:gd name="T2" fmla="*/ 96 w 477"/>
                <a:gd name="T3" fmla="*/ 125 h 393"/>
                <a:gd name="T4" fmla="*/ 100 w 477"/>
                <a:gd name="T5" fmla="*/ 126 h 393"/>
                <a:gd name="T6" fmla="*/ 104 w 477"/>
                <a:gd name="T7" fmla="*/ 124 h 393"/>
                <a:gd name="T8" fmla="*/ 108 w 477"/>
                <a:gd name="T9" fmla="*/ 141 h 393"/>
                <a:gd name="T10" fmla="*/ 119 w 477"/>
                <a:gd name="T11" fmla="*/ 170 h 393"/>
                <a:gd name="T12" fmla="*/ 111 w 477"/>
                <a:gd name="T13" fmla="*/ 99 h 393"/>
                <a:gd name="T14" fmla="*/ 101 w 477"/>
                <a:gd name="T15" fmla="*/ 36 h 393"/>
                <a:gd name="T16" fmla="*/ 91 w 477"/>
                <a:gd name="T17" fmla="*/ 99 h 393"/>
                <a:gd name="T18" fmla="*/ 96 w 477"/>
                <a:gd name="T19" fmla="*/ 116 h 393"/>
                <a:gd name="T20" fmla="*/ 105 w 477"/>
                <a:gd name="T21" fmla="*/ 114 h 393"/>
                <a:gd name="T22" fmla="*/ 106 w 477"/>
                <a:gd name="T23" fmla="*/ 119 h 393"/>
                <a:gd name="T24" fmla="*/ 104 w 477"/>
                <a:gd name="T25" fmla="*/ 122 h 393"/>
                <a:gd name="T26" fmla="*/ 100 w 477"/>
                <a:gd name="T27" fmla="*/ 123 h 393"/>
                <a:gd name="T28" fmla="*/ 96 w 477"/>
                <a:gd name="T29" fmla="*/ 121 h 393"/>
                <a:gd name="T30" fmla="*/ 96 w 477"/>
                <a:gd name="T31" fmla="*/ 116 h 393"/>
                <a:gd name="T32" fmla="*/ 463 w 477"/>
                <a:gd name="T33" fmla="*/ 269 h 393"/>
                <a:gd name="T34" fmla="*/ 399 w 477"/>
                <a:gd name="T35" fmla="*/ 269 h 393"/>
                <a:gd name="T36" fmla="*/ 385 w 477"/>
                <a:gd name="T37" fmla="*/ 370 h 393"/>
                <a:gd name="T38" fmla="*/ 441 w 477"/>
                <a:gd name="T39" fmla="*/ 300 h 393"/>
                <a:gd name="T40" fmla="*/ 391 w 477"/>
                <a:gd name="T41" fmla="*/ 270 h 393"/>
                <a:gd name="T42" fmla="*/ 431 w 477"/>
                <a:gd name="T43" fmla="*/ 229 h 393"/>
                <a:gd name="T44" fmla="*/ 408 w 477"/>
                <a:gd name="T45" fmla="*/ 199 h 393"/>
                <a:gd name="T46" fmla="*/ 398 w 477"/>
                <a:gd name="T47" fmla="*/ 136 h 393"/>
                <a:gd name="T48" fmla="*/ 388 w 477"/>
                <a:gd name="T49" fmla="*/ 199 h 393"/>
                <a:gd name="T50" fmla="*/ 55 w 477"/>
                <a:gd name="T51" fmla="*/ 300 h 393"/>
                <a:gd name="T52" fmla="*/ 46 w 477"/>
                <a:gd name="T53" fmla="*/ 237 h 393"/>
                <a:gd name="T54" fmla="*/ 36 w 477"/>
                <a:gd name="T55" fmla="*/ 300 h 393"/>
                <a:gd name="T56" fmla="*/ 92 w 477"/>
                <a:gd name="T57" fmla="*/ 370 h 393"/>
                <a:gd name="T58" fmla="*/ 37 w 477"/>
                <a:gd name="T59" fmla="*/ 230 h 393"/>
                <a:gd name="T60" fmla="*/ 86 w 477"/>
                <a:gd name="T61" fmla="*/ 269 h 393"/>
                <a:gd name="T62" fmla="*/ 125 w 477"/>
                <a:gd name="T63" fmla="*/ 270 h 393"/>
                <a:gd name="T64" fmla="*/ 111 w 477"/>
                <a:gd name="T65" fmla="*/ 168 h 393"/>
                <a:gd name="T66" fmla="*/ 47 w 477"/>
                <a:gd name="T67" fmla="*/ 168 h 393"/>
                <a:gd name="T68" fmla="*/ 37 w 477"/>
                <a:gd name="T69" fmla="*/ 230 h 393"/>
                <a:gd name="T70" fmla="*/ 96 w 477"/>
                <a:gd name="T71" fmla="*/ 378 h 393"/>
                <a:gd name="T72" fmla="*/ 382 w 477"/>
                <a:gd name="T73" fmla="*/ 393 h 393"/>
                <a:gd name="T74" fmla="*/ 318 w 477"/>
                <a:gd name="T75" fmla="*/ 181 h 393"/>
                <a:gd name="T76" fmla="*/ 234 w 477"/>
                <a:gd name="T77" fmla="*/ 106 h 393"/>
                <a:gd name="T78" fmla="*/ 287 w 477"/>
                <a:gd name="T79" fmla="*/ 72 h 393"/>
                <a:gd name="T80" fmla="*/ 265 w 477"/>
                <a:gd name="T81" fmla="*/ 48 h 393"/>
                <a:gd name="T82" fmla="*/ 236 w 477"/>
                <a:gd name="T83" fmla="*/ 89 h 393"/>
                <a:gd name="T84" fmla="*/ 192 w 477"/>
                <a:gd name="T85" fmla="*/ 91 h 393"/>
                <a:gd name="T86" fmla="*/ 222 w 477"/>
                <a:gd name="T87" fmla="*/ 85 h 393"/>
                <a:gd name="T88" fmla="*/ 155 w 477"/>
                <a:gd name="T89" fmla="*/ 22 h 393"/>
                <a:gd name="T90" fmla="*/ 164 w 477"/>
                <a:gd name="T91" fmla="*/ 130 h 393"/>
                <a:gd name="T92" fmla="*/ 240 w 477"/>
                <a:gd name="T93" fmla="*/ 136 h 393"/>
                <a:gd name="T94" fmla="*/ 230 w 477"/>
                <a:gd name="T95" fmla="*/ 160 h 393"/>
                <a:gd name="T96" fmla="*/ 256 w 477"/>
                <a:gd name="T97" fmla="*/ 160 h 393"/>
                <a:gd name="T98" fmla="*/ 247 w 477"/>
                <a:gd name="T99" fmla="*/ 136 h 393"/>
                <a:gd name="T100" fmla="*/ 321 w 477"/>
                <a:gd name="T101" fmla="*/ 130 h 393"/>
                <a:gd name="T102" fmla="*/ 330 w 477"/>
                <a:gd name="T103" fmla="*/ 22 h 393"/>
                <a:gd name="T104" fmla="*/ 337 w 477"/>
                <a:gd name="T105" fmla="*/ 7 h 393"/>
                <a:gd name="T106" fmla="*/ 155 w 477"/>
                <a:gd name="T107" fmla="*/ 0 h 393"/>
                <a:gd name="T108" fmla="*/ 148 w 477"/>
                <a:gd name="T109" fmla="*/ 15 h 393"/>
                <a:gd name="T110" fmla="*/ 181 w 477"/>
                <a:gd name="T111" fmla="*/ 36 h 393"/>
                <a:gd name="T112" fmla="*/ 297 w 477"/>
                <a:gd name="T113" fmla="*/ 30 h 393"/>
                <a:gd name="T114" fmla="*/ 304 w 477"/>
                <a:gd name="T115" fmla="*/ 115 h 393"/>
                <a:gd name="T116" fmla="*/ 188 w 477"/>
                <a:gd name="T117" fmla="*/ 121 h 393"/>
                <a:gd name="T118" fmla="*/ 181 w 477"/>
                <a:gd name="T119" fmla="*/ 3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7" h="393">
                  <a:moveTo>
                    <a:pt x="58" y="134"/>
                  </a:moveTo>
                  <a:cubicBezTo>
                    <a:pt x="64" y="131"/>
                    <a:pt x="71" y="129"/>
                    <a:pt x="79" y="129"/>
                  </a:cubicBezTo>
                  <a:cubicBezTo>
                    <a:pt x="85" y="129"/>
                    <a:pt x="90" y="130"/>
                    <a:pt x="95" y="132"/>
                  </a:cubicBezTo>
                  <a:cubicBezTo>
                    <a:pt x="96" y="125"/>
                    <a:pt x="96" y="125"/>
                    <a:pt x="96" y="125"/>
                  </a:cubicBezTo>
                  <a:cubicBezTo>
                    <a:pt x="96" y="124"/>
                    <a:pt x="97" y="124"/>
                    <a:pt x="98" y="124"/>
                  </a:cubicBezTo>
                  <a:cubicBezTo>
                    <a:pt x="100" y="126"/>
                    <a:pt x="100" y="126"/>
                    <a:pt x="100" y="126"/>
                  </a:cubicBezTo>
                  <a:cubicBezTo>
                    <a:pt x="100" y="126"/>
                    <a:pt x="102" y="126"/>
                    <a:pt x="102" y="126"/>
                  </a:cubicBezTo>
                  <a:cubicBezTo>
                    <a:pt x="104" y="124"/>
                    <a:pt x="104" y="124"/>
                    <a:pt x="104" y="124"/>
                  </a:cubicBezTo>
                  <a:cubicBezTo>
                    <a:pt x="105" y="124"/>
                    <a:pt x="106" y="124"/>
                    <a:pt x="106" y="125"/>
                  </a:cubicBezTo>
                  <a:cubicBezTo>
                    <a:pt x="108" y="141"/>
                    <a:pt x="108" y="141"/>
                    <a:pt x="108" y="141"/>
                  </a:cubicBezTo>
                  <a:cubicBezTo>
                    <a:pt x="115" y="149"/>
                    <a:pt x="119" y="158"/>
                    <a:pt x="119" y="168"/>
                  </a:cubicBezTo>
                  <a:cubicBezTo>
                    <a:pt x="119" y="169"/>
                    <a:pt x="119" y="169"/>
                    <a:pt x="119" y="170"/>
                  </a:cubicBezTo>
                  <a:cubicBezTo>
                    <a:pt x="147" y="170"/>
                    <a:pt x="147" y="170"/>
                    <a:pt x="147" y="170"/>
                  </a:cubicBezTo>
                  <a:cubicBezTo>
                    <a:pt x="147" y="128"/>
                    <a:pt x="139" y="105"/>
                    <a:pt x="111" y="99"/>
                  </a:cubicBezTo>
                  <a:cubicBezTo>
                    <a:pt x="124" y="95"/>
                    <a:pt x="133" y="83"/>
                    <a:pt x="133" y="69"/>
                  </a:cubicBezTo>
                  <a:cubicBezTo>
                    <a:pt x="133" y="51"/>
                    <a:pt x="119" y="36"/>
                    <a:pt x="101" y="36"/>
                  </a:cubicBezTo>
                  <a:cubicBezTo>
                    <a:pt x="83" y="36"/>
                    <a:pt x="69" y="51"/>
                    <a:pt x="69" y="69"/>
                  </a:cubicBezTo>
                  <a:cubicBezTo>
                    <a:pt x="69" y="83"/>
                    <a:pt x="78" y="95"/>
                    <a:pt x="91" y="99"/>
                  </a:cubicBezTo>
                  <a:cubicBezTo>
                    <a:pt x="73" y="103"/>
                    <a:pt x="63" y="115"/>
                    <a:pt x="58" y="134"/>
                  </a:cubicBezTo>
                  <a:close/>
                  <a:moveTo>
                    <a:pt x="96" y="116"/>
                  </a:moveTo>
                  <a:cubicBezTo>
                    <a:pt x="96" y="115"/>
                    <a:pt x="97" y="114"/>
                    <a:pt x="97" y="114"/>
                  </a:cubicBezTo>
                  <a:cubicBezTo>
                    <a:pt x="105" y="114"/>
                    <a:pt x="105" y="114"/>
                    <a:pt x="105" y="114"/>
                  </a:cubicBezTo>
                  <a:cubicBezTo>
                    <a:pt x="105" y="114"/>
                    <a:pt x="106" y="115"/>
                    <a:pt x="106" y="116"/>
                  </a:cubicBezTo>
                  <a:cubicBezTo>
                    <a:pt x="106" y="119"/>
                    <a:pt x="106" y="119"/>
                    <a:pt x="106" y="119"/>
                  </a:cubicBezTo>
                  <a:cubicBezTo>
                    <a:pt x="106" y="120"/>
                    <a:pt x="106" y="121"/>
                    <a:pt x="106" y="121"/>
                  </a:cubicBezTo>
                  <a:cubicBezTo>
                    <a:pt x="106" y="121"/>
                    <a:pt x="105" y="121"/>
                    <a:pt x="104" y="122"/>
                  </a:cubicBezTo>
                  <a:cubicBezTo>
                    <a:pt x="102" y="123"/>
                    <a:pt x="102" y="123"/>
                    <a:pt x="102" y="123"/>
                  </a:cubicBezTo>
                  <a:cubicBezTo>
                    <a:pt x="102" y="123"/>
                    <a:pt x="100" y="123"/>
                    <a:pt x="100" y="123"/>
                  </a:cubicBezTo>
                  <a:cubicBezTo>
                    <a:pt x="98" y="122"/>
                    <a:pt x="98" y="122"/>
                    <a:pt x="98" y="122"/>
                  </a:cubicBezTo>
                  <a:cubicBezTo>
                    <a:pt x="97" y="121"/>
                    <a:pt x="96" y="121"/>
                    <a:pt x="96" y="121"/>
                  </a:cubicBezTo>
                  <a:cubicBezTo>
                    <a:pt x="96" y="121"/>
                    <a:pt x="96" y="120"/>
                    <a:pt x="96" y="119"/>
                  </a:cubicBezTo>
                  <a:lnTo>
                    <a:pt x="96" y="116"/>
                  </a:lnTo>
                  <a:close/>
                  <a:moveTo>
                    <a:pt x="441" y="300"/>
                  </a:moveTo>
                  <a:cubicBezTo>
                    <a:pt x="454" y="296"/>
                    <a:pt x="463" y="283"/>
                    <a:pt x="463" y="269"/>
                  </a:cubicBezTo>
                  <a:cubicBezTo>
                    <a:pt x="463" y="251"/>
                    <a:pt x="449" y="237"/>
                    <a:pt x="431" y="237"/>
                  </a:cubicBezTo>
                  <a:cubicBezTo>
                    <a:pt x="413" y="237"/>
                    <a:pt x="399" y="251"/>
                    <a:pt x="399" y="269"/>
                  </a:cubicBezTo>
                  <a:cubicBezTo>
                    <a:pt x="399" y="283"/>
                    <a:pt x="408" y="296"/>
                    <a:pt x="421" y="300"/>
                  </a:cubicBezTo>
                  <a:cubicBezTo>
                    <a:pt x="393" y="306"/>
                    <a:pt x="385" y="328"/>
                    <a:pt x="385" y="370"/>
                  </a:cubicBezTo>
                  <a:cubicBezTo>
                    <a:pt x="477" y="370"/>
                    <a:pt x="477" y="370"/>
                    <a:pt x="477" y="370"/>
                  </a:cubicBezTo>
                  <a:cubicBezTo>
                    <a:pt x="477" y="328"/>
                    <a:pt x="469" y="306"/>
                    <a:pt x="441" y="300"/>
                  </a:cubicBezTo>
                  <a:close/>
                  <a:moveTo>
                    <a:pt x="352" y="270"/>
                  </a:moveTo>
                  <a:cubicBezTo>
                    <a:pt x="391" y="270"/>
                    <a:pt x="391" y="270"/>
                    <a:pt x="391" y="270"/>
                  </a:cubicBezTo>
                  <a:cubicBezTo>
                    <a:pt x="391" y="269"/>
                    <a:pt x="391" y="269"/>
                    <a:pt x="391" y="269"/>
                  </a:cubicBezTo>
                  <a:cubicBezTo>
                    <a:pt x="391" y="247"/>
                    <a:pt x="409" y="229"/>
                    <a:pt x="431" y="229"/>
                  </a:cubicBezTo>
                  <a:cubicBezTo>
                    <a:pt x="434" y="229"/>
                    <a:pt x="437" y="229"/>
                    <a:pt x="440" y="230"/>
                  </a:cubicBezTo>
                  <a:cubicBezTo>
                    <a:pt x="435" y="213"/>
                    <a:pt x="425" y="203"/>
                    <a:pt x="408" y="199"/>
                  </a:cubicBezTo>
                  <a:cubicBezTo>
                    <a:pt x="421" y="195"/>
                    <a:pt x="430" y="183"/>
                    <a:pt x="430" y="168"/>
                  </a:cubicBezTo>
                  <a:cubicBezTo>
                    <a:pt x="430" y="151"/>
                    <a:pt x="416" y="136"/>
                    <a:pt x="398" y="136"/>
                  </a:cubicBezTo>
                  <a:cubicBezTo>
                    <a:pt x="380" y="136"/>
                    <a:pt x="366" y="151"/>
                    <a:pt x="366" y="168"/>
                  </a:cubicBezTo>
                  <a:cubicBezTo>
                    <a:pt x="366" y="183"/>
                    <a:pt x="375" y="195"/>
                    <a:pt x="388" y="199"/>
                  </a:cubicBezTo>
                  <a:cubicBezTo>
                    <a:pt x="360" y="205"/>
                    <a:pt x="352" y="228"/>
                    <a:pt x="352" y="270"/>
                  </a:cubicBezTo>
                  <a:close/>
                  <a:moveTo>
                    <a:pt x="55" y="300"/>
                  </a:moveTo>
                  <a:cubicBezTo>
                    <a:pt x="69" y="296"/>
                    <a:pt x="78" y="283"/>
                    <a:pt x="78" y="269"/>
                  </a:cubicBezTo>
                  <a:cubicBezTo>
                    <a:pt x="78" y="251"/>
                    <a:pt x="64" y="237"/>
                    <a:pt x="46" y="237"/>
                  </a:cubicBezTo>
                  <a:cubicBezTo>
                    <a:pt x="28" y="237"/>
                    <a:pt x="14" y="251"/>
                    <a:pt x="14" y="269"/>
                  </a:cubicBezTo>
                  <a:cubicBezTo>
                    <a:pt x="14" y="283"/>
                    <a:pt x="23" y="296"/>
                    <a:pt x="36" y="300"/>
                  </a:cubicBezTo>
                  <a:cubicBezTo>
                    <a:pt x="8" y="306"/>
                    <a:pt x="0" y="328"/>
                    <a:pt x="0" y="370"/>
                  </a:cubicBezTo>
                  <a:cubicBezTo>
                    <a:pt x="92" y="370"/>
                    <a:pt x="92" y="370"/>
                    <a:pt x="92" y="370"/>
                  </a:cubicBezTo>
                  <a:cubicBezTo>
                    <a:pt x="92" y="328"/>
                    <a:pt x="84" y="306"/>
                    <a:pt x="55" y="300"/>
                  </a:cubicBezTo>
                  <a:close/>
                  <a:moveTo>
                    <a:pt x="37" y="230"/>
                  </a:moveTo>
                  <a:cubicBezTo>
                    <a:pt x="40" y="229"/>
                    <a:pt x="43" y="229"/>
                    <a:pt x="46" y="229"/>
                  </a:cubicBezTo>
                  <a:cubicBezTo>
                    <a:pt x="68" y="229"/>
                    <a:pt x="86" y="247"/>
                    <a:pt x="86" y="269"/>
                  </a:cubicBezTo>
                  <a:cubicBezTo>
                    <a:pt x="86" y="269"/>
                    <a:pt x="86" y="269"/>
                    <a:pt x="86" y="270"/>
                  </a:cubicBezTo>
                  <a:cubicBezTo>
                    <a:pt x="125" y="270"/>
                    <a:pt x="125" y="270"/>
                    <a:pt x="125" y="270"/>
                  </a:cubicBezTo>
                  <a:cubicBezTo>
                    <a:pt x="125" y="228"/>
                    <a:pt x="117" y="205"/>
                    <a:pt x="88" y="199"/>
                  </a:cubicBezTo>
                  <a:cubicBezTo>
                    <a:pt x="102" y="195"/>
                    <a:pt x="111" y="183"/>
                    <a:pt x="111" y="168"/>
                  </a:cubicBezTo>
                  <a:cubicBezTo>
                    <a:pt x="111" y="151"/>
                    <a:pt x="97" y="136"/>
                    <a:pt x="79" y="136"/>
                  </a:cubicBezTo>
                  <a:cubicBezTo>
                    <a:pt x="61" y="136"/>
                    <a:pt x="47" y="151"/>
                    <a:pt x="47" y="168"/>
                  </a:cubicBezTo>
                  <a:cubicBezTo>
                    <a:pt x="47" y="183"/>
                    <a:pt x="56" y="195"/>
                    <a:pt x="69" y="199"/>
                  </a:cubicBezTo>
                  <a:cubicBezTo>
                    <a:pt x="52" y="203"/>
                    <a:pt x="42" y="213"/>
                    <a:pt x="37" y="230"/>
                  </a:cubicBezTo>
                  <a:close/>
                  <a:moveTo>
                    <a:pt x="159" y="181"/>
                  </a:moveTo>
                  <a:cubicBezTo>
                    <a:pt x="96" y="378"/>
                    <a:pt x="96" y="378"/>
                    <a:pt x="96" y="378"/>
                  </a:cubicBezTo>
                  <a:cubicBezTo>
                    <a:pt x="96" y="393"/>
                    <a:pt x="96" y="393"/>
                    <a:pt x="96" y="393"/>
                  </a:cubicBezTo>
                  <a:cubicBezTo>
                    <a:pt x="382" y="393"/>
                    <a:pt x="382" y="393"/>
                    <a:pt x="382" y="393"/>
                  </a:cubicBezTo>
                  <a:cubicBezTo>
                    <a:pt x="382" y="378"/>
                    <a:pt x="382" y="378"/>
                    <a:pt x="382" y="378"/>
                  </a:cubicBezTo>
                  <a:cubicBezTo>
                    <a:pt x="318" y="181"/>
                    <a:pt x="318" y="181"/>
                    <a:pt x="318" y="181"/>
                  </a:cubicBezTo>
                  <a:lnTo>
                    <a:pt x="159" y="181"/>
                  </a:lnTo>
                  <a:close/>
                  <a:moveTo>
                    <a:pt x="234" y="106"/>
                  </a:moveTo>
                  <a:cubicBezTo>
                    <a:pt x="279" y="64"/>
                    <a:pt x="279" y="64"/>
                    <a:pt x="279" y="64"/>
                  </a:cubicBezTo>
                  <a:cubicBezTo>
                    <a:pt x="287" y="72"/>
                    <a:pt x="287" y="72"/>
                    <a:pt x="287" y="72"/>
                  </a:cubicBezTo>
                  <a:cubicBezTo>
                    <a:pt x="292" y="45"/>
                    <a:pt x="292" y="45"/>
                    <a:pt x="292" y="45"/>
                  </a:cubicBezTo>
                  <a:cubicBezTo>
                    <a:pt x="265" y="48"/>
                    <a:pt x="265" y="48"/>
                    <a:pt x="265" y="48"/>
                  </a:cubicBezTo>
                  <a:cubicBezTo>
                    <a:pt x="272" y="56"/>
                    <a:pt x="272" y="56"/>
                    <a:pt x="272" y="56"/>
                  </a:cubicBezTo>
                  <a:cubicBezTo>
                    <a:pt x="236" y="89"/>
                    <a:pt x="236" y="89"/>
                    <a:pt x="236" y="89"/>
                  </a:cubicBezTo>
                  <a:cubicBezTo>
                    <a:pt x="224" y="67"/>
                    <a:pt x="224" y="67"/>
                    <a:pt x="224" y="67"/>
                  </a:cubicBezTo>
                  <a:cubicBezTo>
                    <a:pt x="192" y="91"/>
                    <a:pt x="192" y="91"/>
                    <a:pt x="192" y="91"/>
                  </a:cubicBezTo>
                  <a:cubicBezTo>
                    <a:pt x="192" y="106"/>
                    <a:pt x="192" y="106"/>
                    <a:pt x="192" y="106"/>
                  </a:cubicBezTo>
                  <a:cubicBezTo>
                    <a:pt x="222" y="85"/>
                    <a:pt x="222" y="85"/>
                    <a:pt x="222" y="85"/>
                  </a:cubicBezTo>
                  <a:lnTo>
                    <a:pt x="234" y="106"/>
                  </a:lnTo>
                  <a:close/>
                  <a:moveTo>
                    <a:pt x="155" y="22"/>
                  </a:moveTo>
                  <a:cubicBezTo>
                    <a:pt x="164" y="22"/>
                    <a:pt x="164" y="22"/>
                    <a:pt x="164" y="22"/>
                  </a:cubicBezTo>
                  <a:cubicBezTo>
                    <a:pt x="164" y="130"/>
                    <a:pt x="164" y="130"/>
                    <a:pt x="164" y="130"/>
                  </a:cubicBezTo>
                  <a:cubicBezTo>
                    <a:pt x="164" y="133"/>
                    <a:pt x="167" y="136"/>
                    <a:pt x="171" y="136"/>
                  </a:cubicBezTo>
                  <a:cubicBezTo>
                    <a:pt x="240" y="136"/>
                    <a:pt x="240" y="136"/>
                    <a:pt x="240" y="136"/>
                  </a:cubicBezTo>
                  <a:cubicBezTo>
                    <a:pt x="240" y="147"/>
                    <a:pt x="240" y="147"/>
                    <a:pt x="240" y="147"/>
                  </a:cubicBezTo>
                  <a:cubicBezTo>
                    <a:pt x="234" y="149"/>
                    <a:pt x="230" y="154"/>
                    <a:pt x="230" y="160"/>
                  </a:cubicBezTo>
                  <a:cubicBezTo>
                    <a:pt x="230" y="167"/>
                    <a:pt x="236" y="173"/>
                    <a:pt x="243" y="173"/>
                  </a:cubicBezTo>
                  <a:cubicBezTo>
                    <a:pt x="251" y="173"/>
                    <a:pt x="256" y="167"/>
                    <a:pt x="256" y="160"/>
                  </a:cubicBezTo>
                  <a:cubicBezTo>
                    <a:pt x="256" y="154"/>
                    <a:pt x="252" y="149"/>
                    <a:pt x="247" y="147"/>
                  </a:cubicBezTo>
                  <a:cubicBezTo>
                    <a:pt x="247" y="136"/>
                    <a:pt x="247" y="136"/>
                    <a:pt x="247" y="136"/>
                  </a:cubicBezTo>
                  <a:cubicBezTo>
                    <a:pt x="314" y="136"/>
                    <a:pt x="314" y="136"/>
                    <a:pt x="314" y="136"/>
                  </a:cubicBezTo>
                  <a:cubicBezTo>
                    <a:pt x="318" y="136"/>
                    <a:pt x="321" y="133"/>
                    <a:pt x="321" y="130"/>
                  </a:cubicBezTo>
                  <a:cubicBezTo>
                    <a:pt x="321" y="22"/>
                    <a:pt x="321" y="22"/>
                    <a:pt x="321" y="22"/>
                  </a:cubicBezTo>
                  <a:cubicBezTo>
                    <a:pt x="330" y="22"/>
                    <a:pt x="330" y="22"/>
                    <a:pt x="330" y="22"/>
                  </a:cubicBezTo>
                  <a:cubicBezTo>
                    <a:pt x="334" y="22"/>
                    <a:pt x="337" y="18"/>
                    <a:pt x="337" y="15"/>
                  </a:cubicBezTo>
                  <a:cubicBezTo>
                    <a:pt x="337" y="7"/>
                    <a:pt x="337" y="7"/>
                    <a:pt x="337" y="7"/>
                  </a:cubicBezTo>
                  <a:cubicBezTo>
                    <a:pt x="337" y="3"/>
                    <a:pt x="334" y="0"/>
                    <a:pt x="330" y="0"/>
                  </a:cubicBezTo>
                  <a:cubicBezTo>
                    <a:pt x="155" y="0"/>
                    <a:pt x="155" y="0"/>
                    <a:pt x="155" y="0"/>
                  </a:cubicBezTo>
                  <a:cubicBezTo>
                    <a:pt x="151" y="0"/>
                    <a:pt x="148" y="3"/>
                    <a:pt x="148" y="7"/>
                  </a:cubicBezTo>
                  <a:cubicBezTo>
                    <a:pt x="148" y="15"/>
                    <a:pt x="148" y="15"/>
                    <a:pt x="148" y="15"/>
                  </a:cubicBezTo>
                  <a:cubicBezTo>
                    <a:pt x="148" y="18"/>
                    <a:pt x="151" y="22"/>
                    <a:pt x="155" y="22"/>
                  </a:cubicBezTo>
                  <a:close/>
                  <a:moveTo>
                    <a:pt x="181" y="36"/>
                  </a:moveTo>
                  <a:cubicBezTo>
                    <a:pt x="181" y="33"/>
                    <a:pt x="184" y="30"/>
                    <a:pt x="188" y="30"/>
                  </a:cubicBezTo>
                  <a:cubicBezTo>
                    <a:pt x="297" y="30"/>
                    <a:pt x="297" y="30"/>
                    <a:pt x="297" y="30"/>
                  </a:cubicBezTo>
                  <a:cubicBezTo>
                    <a:pt x="301" y="30"/>
                    <a:pt x="304" y="33"/>
                    <a:pt x="304" y="36"/>
                  </a:cubicBezTo>
                  <a:cubicBezTo>
                    <a:pt x="304" y="115"/>
                    <a:pt x="304" y="115"/>
                    <a:pt x="304" y="115"/>
                  </a:cubicBezTo>
                  <a:cubicBezTo>
                    <a:pt x="304" y="118"/>
                    <a:pt x="301" y="121"/>
                    <a:pt x="297" y="121"/>
                  </a:cubicBezTo>
                  <a:cubicBezTo>
                    <a:pt x="188" y="121"/>
                    <a:pt x="188" y="121"/>
                    <a:pt x="188" y="121"/>
                  </a:cubicBezTo>
                  <a:cubicBezTo>
                    <a:pt x="184" y="121"/>
                    <a:pt x="181" y="118"/>
                    <a:pt x="181" y="115"/>
                  </a:cubicBezTo>
                  <a:lnTo>
                    <a:pt x="181" y="3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grpSp>
      <p:cxnSp>
        <p:nvCxnSpPr>
          <p:cNvPr id="75" name="直接连接符 74"/>
          <p:cNvCxnSpPr/>
          <p:nvPr/>
        </p:nvCxnSpPr>
        <p:spPr>
          <a:xfrm>
            <a:off x="7424704" y="2474951"/>
            <a:ext cx="0" cy="3647587"/>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1571317"/>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down)">
                                      <p:cBhvr>
                                        <p:cTn id="7" dur="300"/>
                                        <p:tgtEl>
                                          <p:spTgt spid="59"/>
                                        </p:tgtEl>
                                      </p:cBhvr>
                                    </p:animEffect>
                                  </p:childTnLst>
                                </p:cTn>
                              </p:par>
                              <p:par>
                                <p:cTn id="8" presetID="22" presetClass="exit" presetSubtype="4" fill="hold" grpId="1" nodeType="withEffect">
                                  <p:stCondLst>
                                    <p:cond delay="200"/>
                                  </p:stCondLst>
                                  <p:childTnLst>
                                    <p:animEffect transition="out" filter="wipe(down)">
                                      <p:cBhvr>
                                        <p:cTn id="9" dur="300"/>
                                        <p:tgtEl>
                                          <p:spTgt spid="59"/>
                                        </p:tgtEl>
                                      </p:cBhvr>
                                    </p:animEffect>
                                    <p:set>
                                      <p:cBhvr>
                                        <p:cTn id="10" dur="1" fill="hold">
                                          <p:stCondLst>
                                            <p:cond delay="299"/>
                                          </p:stCondLst>
                                        </p:cTn>
                                        <p:tgtEl>
                                          <p:spTgt spid="59"/>
                                        </p:tgtEl>
                                        <p:attrNameLst>
                                          <p:attrName>style.visibility</p:attrName>
                                        </p:attrNameLst>
                                      </p:cBhvr>
                                      <p:to>
                                        <p:strVal val="hidden"/>
                                      </p:to>
                                    </p:set>
                                  </p:childTnLst>
                                </p:cTn>
                              </p:par>
                              <p:par>
                                <p:cTn id="11" presetID="64" presetClass="path" presetSubtype="0" accel="50000" decel="50000" fill="hold" grpId="2" nodeType="withEffect">
                                  <p:stCondLst>
                                    <p:cond delay="0"/>
                                  </p:stCondLst>
                                  <p:childTnLst>
                                    <p:animMotion origin="layout" path="M -1.08818E-6 -4.80075E-6 L 0.05497 -0.09632 " pathEditMode="relative" rAng="0" ptsTypes="AA">
                                      <p:cBhvr>
                                        <p:cTn id="12" dur="600" fill="hold"/>
                                        <p:tgtEl>
                                          <p:spTgt spid="59"/>
                                        </p:tgtEl>
                                        <p:attrNameLst>
                                          <p:attrName>ppt_x</p:attrName>
                                          <p:attrName>ppt_y</p:attrName>
                                        </p:attrNameLst>
                                      </p:cBhvr>
                                      <p:rCtr x="2749" y="-4816"/>
                                    </p:animMotion>
                                  </p:childTnLst>
                                </p:cTn>
                              </p:par>
                              <p:par>
                                <p:cTn id="13" presetID="22" presetClass="entr" presetSubtype="8"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left)">
                                      <p:cBhvr>
                                        <p:cTn id="15" dur="300"/>
                                        <p:tgtEl>
                                          <p:spTgt spid="55"/>
                                        </p:tgtEl>
                                      </p:cBhvr>
                                    </p:animEffect>
                                  </p:childTnLst>
                                </p:cTn>
                              </p:par>
                              <p:par>
                                <p:cTn id="16" presetID="22" presetClass="exit" presetSubtype="8" fill="hold" grpId="1" nodeType="withEffect">
                                  <p:stCondLst>
                                    <p:cond delay="200"/>
                                  </p:stCondLst>
                                  <p:childTnLst>
                                    <p:animEffect transition="out" filter="wipe(left)">
                                      <p:cBhvr>
                                        <p:cTn id="17" dur="300"/>
                                        <p:tgtEl>
                                          <p:spTgt spid="55"/>
                                        </p:tgtEl>
                                      </p:cBhvr>
                                    </p:animEffect>
                                    <p:set>
                                      <p:cBhvr>
                                        <p:cTn id="18" dur="1" fill="hold">
                                          <p:stCondLst>
                                            <p:cond delay="299"/>
                                          </p:stCondLst>
                                        </p:cTn>
                                        <p:tgtEl>
                                          <p:spTgt spid="55"/>
                                        </p:tgtEl>
                                        <p:attrNameLst>
                                          <p:attrName>style.visibility</p:attrName>
                                        </p:attrNameLst>
                                      </p:cBhvr>
                                      <p:to>
                                        <p:strVal val="hidden"/>
                                      </p:to>
                                    </p:set>
                                  </p:childTnLst>
                                </p:cTn>
                              </p:par>
                              <p:par>
                                <p:cTn id="19" presetID="64" presetClass="path" presetSubtype="0" accel="50000" decel="50000" fill="hold" grpId="2" nodeType="withEffect">
                                  <p:stCondLst>
                                    <p:cond delay="0"/>
                                  </p:stCondLst>
                                  <p:childTnLst>
                                    <p:animMotion origin="layout" path="M 5.06567E-7 -4.99576E-6 L 0.05966 0.00068 " pathEditMode="relative" rAng="0" ptsTypes="AA">
                                      <p:cBhvr>
                                        <p:cTn id="20" dur="600" fill="hold"/>
                                        <p:tgtEl>
                                          <p:spTgt spid="55"/>
                                        </p:tgtEl>
                                        <p:attrNameLst>
                                          <p:attrName>ppt_x</p:attrName>
                                          <p:attrName>ppt_y</p:attrName>
                                        </p:attrNameLst>
                                      </p:cBhvr>
                                      <p:rCtr x="2983" y="34"/>
                                    </p:animMotion>
                                  </p:childTnLst>
                                </p:cTn>
                              </p:par>
                              <p:par>
                                <p:cTn id="21" presetID="22" presetClass="entr" presetSubtype="1"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up)">
                                      <p:cBhvr>
                                        <p:cTn id="23" dur="300"/>
                                        <p:tgtEl>
                                          <p:spTgt spid="56"/>
                                        </p:tgtEl>
                                      </p:cBhvr>
                                    </p:animEffect>
                                  </p:childTnLst>
                                </p:cTn>
                              </p:par>
                              <p:par>
                                <p:cTn id="24" presetID="22" presetClass="exit" presetSubtype="1" fill="hold" grpId="1" nodeType="withEffect">
                                  <p:stCondLst>
                                    <p:cond delay="200"/>
                                  </p:stCondLst>
                                  <p:childTnLst>
                                    <p:animEffect transition="out" filter="wipe(up)">
                                      <p:cBhvr>
                                        <p:cTn id="25" dur="300"/>
                                        <p:tgtEl>
                                          <p:spTgt spid="56"/>
                                        </p:tgtEl>
                                      </p:cBhvr>
                                    </p:animEffect>
                                    <p:set>
                                      <p:cBhvr>
                                        <p:cTn id="26" dur="1" fill="hold">
                                          <p:stCondLst>
                                            <p:cond delay="299"/>
                                          </p:stCondLst>
                                        </p:cTn>
                                        <p:tgtEl>
                                          <p:spTgt spid="56"/>
                                        </p:tgtEl>
                                        <p:attrNameLst>
                                          <p:attrName>style.visibility</p:attrName>
                                        </p:attrNameLst>
                                      </p:cBhvr>
                                      <p:to>
                                        <p:strVal val="hidden"/>
                                      </p:to>
                                    </p:set>
                                  </p:childTnLst>
                                </p:cTn>
                              </p:par>
                              <p:par>
                                <p:cTn id="27" presetID="64" presetClass="path" presetSubtype="0" accel="50000" decel="50000" fill="hold" grpId="2" nodeType="withEffect">
                                  <p:stCondLst>
                                    <p:cond delay="0"/>
                                  </p:stCondLst>
                                  <p:childTnLst>
                                    <p:animMotion origin="layout" path="M -1.87617E-7 5.98609E-7 L 0.03799 0.06919 " pathEditMode="relative" rAng="0" ptsTypes="AA">
                                      <p:cBhvr>
                                        <p:cTn id="28" dur="600" fill="hold"/>
                                        <p:tgtEl>
                                          <p:spTgt spid="56"/>
                                        </p:tgtEl>
                                        <p:attrNameLst>
                                          <p:attrName>ppt_x</p:attrName>
                                          <p:attrName>ppt_y</p:attrName>
                                        </p:attrNameLst>
                                      </p:cBhvr>
                                      <p:rCtr x="1895" y="3459"/>
                                    </p:animMotion>
                                  </p:childTnLst>
                                </p:cTn>
                              </p:par>
                              <p:par>
                                <p:cTn id="29" presetID="22" presetClass="entr" presetSubtype="1"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up)">
                                      <p:cBhvr>
                                        <p:cTn id="31" dur="300"/>
                                        <p:tgtEl>
                                          <p:spTgt spid="53"/>
                                        </p:tgtEl>
                                      </p:cBhvr>
                                    </p:animEffect>
                                  </p:childTnLst>
                                </p:cTn>
                              </p:par>
                              <p:par>
                                <p:cTn id="32" presetID="22" presetClass="exit" presetSubtype="1" fill="hold" grpId="1" nodeType="withEffect">
                                  <p:stCondLst>
                                    <p:cond delay="200"/>
                                  </p:stCondLst>
                                  <p:childTnLst>
                                    <p:animEffect transition="out" filter="wipe(up)">
                                      <p:cBhvr>
                                        <p:cTn id="33" dur="300"/>
                                        <p:tgtEl>
                                          <p:spTgt spid="53"/>
                                        </p:tgtEl>
                                      </p:cBhvr>
                                    </p:animEffect>
                                    <p:set>
                                      <p:cBhvr>
                                        <p:cTn id="34" dur="1" fill="hold">
                                          <p:stCondLst>
                                            <p:cond delay="299"/>
                                          </p:stCondLst>
                                        </p:cTn>
                                        <p:tgtEl>
                                          <p:spTgt spid="53"/>
                                        </p:tgtEl>
                                        <p:attrNameLst>
                                          <p:attrName>style.visibility</p:attrName>
                                        </p:attrNameLst>
                                      </p:cBhvr>
                                      <p:to>
                                        <p:strVal val="hidden"/>
                                      </p:to>
                                    </p:set>
                                  </p:childTnLst>
                                </p:cTn>
                              </p:par>
                              <p:par>
                                <p:cTn id="35" presetID="64" presetClass="path" presetSubtype="0" accel="50000" decel="50000" fill="hold" grpId="2" nodeType="withEffect">
                                  <p:stCondLst>
                                    <p:cond delay="0"/>
                                  </p:stCondLst>
                                  <p:childTnLst>
                                    <p:animMotion origin="layout" path="M 4.54034E-6 -2.38596E-6 L 0.00028 0.10226 " pathEditMode="relative" rAng="0" ptsTypes="AA">
                                      <p:cBhvr>
                                        <p:cTn id="36" dur="600" fill="hold"/>
                                        <p:tgtEl>
                                          <p:spTgt spid="53"/>
                                        </p:tgtEl>
                                        <p:attrNameLst>
                                          <p:attrName>ppt_x</p:attrName>
                                          <p:attrName>ppt_y</p:attrName>
                                        </p:attrNameLst>
                                      </p:cBhvr>
                                      <p:rCtr x="19" y="5104"/>
                                    </p:animMotion>
                                  </p:childTnLst>
                                </p:cTn>
                              </p:par>
                              <p:par>
                                <p:cTn id="37" presetID="22" presetClass="entr" presetSubtype="1"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up)">
                                      <p:cBhvr>
                                        <p:cTn id="39" dur="300"/>
                                        <p:tgtEl>
                                          <p:spTgt spid="58"/>
                                        </p:tgtEl>
                                      </p:cBhvr>
                                    </p:animEffect>
                                  </p:childTnLst>
                                </p:cTn>
                              </p:par>
                              <p:par>
                                <p:cTn id="40" presetID="22" presetClass="exit" presetSubtype="1" fill="hold" grpId="1" nodeType="withEffect">
                                  <p:stCondLst>
                                    <p:cond delay="200"/>
                                  </p:stCondLst>
                                  <p:childTnLst>
                                    <p:animEffect transition="out" filter="wipe(up)">
                                      <p:cBhvr>
                                        <p:cTn id="41" dur="300"/>
                                        <p:tgtEl>
                                          <p:spTgt spid="58"/>
                                        </p:tgtEl>
                                      </p:cBhvr>
                                    </p:animEffect>
                                    <p:set>
                                      <p:cBhvr>
                                        <p:cTn id="42" dur="1" fill="hold">
                                          <p:stCondLst>
                                            <p:cond delay="299"/>
                                          </p:stCondLst>
                                        </p:cTn>
                                        <p:tgtEl>
                                          <p:spTgt spid="58"/>
                                        </p:tgtEl>
                                        <p:attrNameLst>
                                          <p:attrName>style.visibility</p:attrName>
                                        </p:attrNameLst>
                                      </p:cBhvr>
                                      <p:to>
                                        <p:strVal val="hidden"/>
                                      </p:to>
                                    </p:set>
                                  </p:childTnLst>
                                </p:cTn>
                              </p:par>
                              <p:par>
                                <p:cTn id="43" presetID="64" presetClass="path" presetSubtype="0" accel="50000" decel="50000" fill="hold" grpId="2" nodeType="withEffect">
                                  <p:stCondLst>
                                    <p:cond delay="0"/>
                                  </p:stCondLst>
                                  <p:childTnLst>
                                    <p:animMotion origin="layout" path="M -3.09568E-6 3.87485E-6 L -0.03893 0.06952 " pathEditMode="relative" rAng="0" ptsTypes="AA">
                                      <p:cBhvr>
                                        <p:cTn id="44" dur="600" fill="hold"/>
                                        <p:tgtEl>
                                          <p:spTgt spid="58"/>
                                        </p:tgtEl>
                                        <p:attrNameLst>
                                          <p:attrName>ppt_x</p:attrName>
                                          <p:attrName>ppt_y</p:attrName>
                                        </p:attrNameLst>
                                      </p:cBhvr>
                                      <p:rCtr x="-1942" y="3476"/>
                                    </p:animMotion>
                                  </p:childTnLst>
                                </p:cTn>
                              </p:par>
                              <p:par>
                                <p:cTn id="45" presetID="22" presetClass="entr" presetSubtype="2" fill="hold" grpId="0" nodeType="with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right)">
                                      <p:cBhvr>
                                        <p:cTn id="47" dur="300"/>
                                        <p:tgtEl>
                                          <p:spTgt spid="54"/>
                                        </p:tgtEl>
                                      </p:cBhvr>
                                    </p:animEffect>
                                  </p:childTnLst>
                                </p:cTn>
                              </p:par>
                              <p:par>
                                <p:cTn id="48" presetID="22" presetClass="exit" presetSubtype="2" fill="hold" grpId="1" nodeType="withEffect">
                                  <p:stCondLst>
                                    <p:cond delay="200"/>
                                  </p:stCondLst>
                                  <p:childTnLst>
                                    <p:animEffect transition="out" filter="wipe(right)">
                                      <p:cBhvr>
                                        <p:cTn id="49" dur="300"/>
                                        <p:tgtEl>
                                          <p:spTgt spid="54"/>
                                        </p:tgtEl>
                                      </p:cBhvr>
                                    </p:animEffect>
                                    <p:set>
                                      <p:cBhvr>
                                        <p:cTn id="50" dur="1" fill="hold">
                                          <p:stCondLst>
                                            <p:cond delay="299"/>
                                          </p:stCondLst>
                                        </p:cTn>
                                        <p:tgtEl>
                                          <p:spTgt spid="54"/>
                                        </p:tgtEl>
                                        <p:attrNameLst>
                                          <p:attrName>style.visibility</p:attrName>
                                        </p:attrNameLst>
                                      </p:cBhvr>
                                      <p:to>
                                        <p:strVal val="hidden"/>
                                      </p:to>
                                    </p:set>
                                  </p:childTnLst>
                                </p:cTn>
                              </p:par>
                              <p:par>
                                <p:cTn id="51" presetID="64" presetClass="path" presetSubtype="0" accel="50000" decel="50000" fill="hold" grpId="2" nodeType="withEffect">
                                  <p:stCondLst>
                                    <p:cond delay="0"/>
                                  </p:stCondLst>
                                  <p:childTnLst>
                                    <p:animMotion origin="layout" path="M -2.88931E-6 -4.96354E-6 L -0.05469 0.00119 " pathEditMode="relative" rAng="0" ptsTypes="AA">
                                      <p:cBhvr>
                                        <p:cTn id="52" dur="600" fill="hold"/>
                                        <p:tgtEl>
                                          <p:spTgt spid="54"/>
                                        </p:tgtEl>
                                        <p:attrNameLst>
                                          <p:attrName>ppt_x</p:attrName>
                                          <p:attrName>ppt_y</p:attrName>
                                        </p:attrNameLst>
                                      </p:cBhvr>
                                      <p:rCtr x="-2730" y="51"/>
                                    </p:animMotion>
                                  </p:childTnLst>
                                </p:cTn>
                              </p:par>
                              <p:par>
                                <p:cTn id="53" presetID="22" presetClass="entr" presetSubtype="4"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wipe(down)">
                                      <p:cBhvr>
                                        <p:cTn id="55" dur="300"/>
                                        <p:tgtEl>
                                          <p:spTgt spid="57"/>
                                        </p:tgtEl>
                                      </p:cBhvr>
                                    </p:animEffect>
                                  </p:childTnLst>
                                </p:cTn>
                              </p:par>
                              <p:par>
                                <p:cTn id="56" presetID="22" presetClass="exit" presetSubtype="4" fill="hold" grpId="1" nodeType="withEffect">
                                  <p:stCondLst>
                                    <p:cond delay="200"/>
                                  </p:stCondLst>
                                  <p:childTnLst>
                                    <p:animEffect transition="out" filter="wipe(down)">
                                      <p:cBhvr>
                                        <p:cTn id="57" dur="300"/>
                                        <p:tgtEl>
                                          <p:spTgt spid="57"/>
                                        </p:tgtEl>
                                      </p:cBhvr>
                                    </p:animEffect>
                                    <p:set>
                                      <p:cBhvr>
                                        <p:cTn id="58" dur="1" fill="hold">
                                          <p:stCondLst>
                                            <p:cond delay="299"/>
                                          </p:stCondLst>
                                        </p:cTn>
                                        <p:tgtEl>
                                          <p:spTgt spid="57"/>
                                        </p:tgtEl>
                                        <p:attrNameLst>
                                          <p:attrName>style.visibility</p:attrName>
                                        </p:attrNameLst>
                                      </p:cBhvr>
                                      <p:to>
                                        <p:strVal val="hidden"/>
                                      </p:to>
                                    </p:set>
                                  </p:childTnLst>
                                </p:cTn>
                              </p:par>
                              <p:par>
                                <p:cTn id="59" presetID="64" presetClass="path" presetSubtype="0" accel="50000" decel="50000" fill="hold" grpId="2" nodeType="withEffect">
                                  <p:stCondLst>
                                    <p:cond delay="0"/>
                                  </p:stCondLst>
                                  <p:childTnLst>
                                    <p:animMotion origin="layout" path="M 3.99625E-6 1.53298E-6 L -0.04137 -0.07038 " pathEditMode="relative" rAng="0" ptsTypes="AA">
                                      <p:cBhvr>
                                        <p:cTn id="60" dur="600" fill="hold"/>
                                        <p:tgtEl>
                                          <p:spTgt spid="57"/>
                                        </p:tgtEl>
                                        <p:attrNameLst>
                                          <p:attrName>ppt_x</p:attrName>
                                          <p:attrName>ppt_y</p:attrName>
                                        </p:attrNameLst>
                                      </p:cBhvr>
                                      <p:rCtr x="-2064" y="-3527"/>
                                    </p:animMotion>
                                  </p:childTnLst>
                                </p:cTn>
                              </p:par>
                              <p:par>
                                <p:cTn id="61" presetID="22" presetClass="entr" presetSubtype="4"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wipe(down)">
                                      <p:cBhvr>
                                        <p:cTn id="63" dur="300"/>
                                        <p:tgtEl>
                                          <p:spTgt spid="52"/>
                                        </p:tgtEl>
                                      </p:cBhvr>
                                    </p:animEffect>
                                  </p:childTnLst>
                                </p:cTn>
                              </p:par>
                              <p:par>
                                <p:cTn id="64" presetID="22" presetClass="exit" presetSubtype="4" fill="hold" grpId="1" nodeType="withEffect">
                                  <p:stCondLst>
                                    <p:cond delay="200"/>
                                  </p:stCondLst>
                                  <p:childTnLst>
                                    <p:animEffect transition="out" filter="wipe(down)">
                                      <p:cBhvr>
                                        <p:cTn id="65" dur="300"/>
                                        <p:tgtEl>
                                          <p:spTgt spid="52"/>
                                        </p:tgtEl>
                                      </p:cBhvr>
                                    </p:animEffect>
                                    <p:set>
                                      <p:cBhvr>
                                        <p:cTn id="66" dur="1" fill="hold">
                                          <p:stCondLst>
                                            <p:cond delay="299"/>
                                          </p:stCondLst>
                                        </p:cTn>
                                        <p:tgtEl>
                                          <p:spTgt spid="52"/>
                                        </p:tgtEl>
                                        <p:attrNameLst>
                                          <p:attrName>style.visibility</p:attrName>
                                        </p:attrNameLst>
                                      </p:cBhvr>
                                      <p:to>
                                        <p:strVal val="hidden"/>
                                      </p:to>
                                    </p:set>
                                  </p:childTnLst>
                                </p:cTn>
                              </p:par>
                              <p:par>
                                <p:cTn id="67" presetID="64" presetClass="path" presetSubtype="0" accel="50000" decel="50000" fill="hold" grpId="2" nodeType="withEffect">
                                  <p:stCondLst>
                                    <p:cond delay="0"/>
                                  </p:stCondLst>
                                  <p:childTnLst>
                                    <p:animMotion origin="layout" path="M 4.54034E-6 2.03663E-6 L 0.00028 -0.10904 " pathEditMode="relative" rAng="0" ptsTypes="AA">
                                      <p:cBhvr>
                                        <p:cTn id="68" dur="600" fill="hold"/>
                                        <p:tgtEl>
                                          <p:spTgt spid="52"/>
                                        </p:tgtEl>
                                        <p:attrNameLst>
                                          <p:attrName>ppt_x</p:attrName>
                                          <p:attrName>ppt_y</p:attrName>
                                        </p:attrNameLst>
                                      </p:cBhvr>
                                      <p:rCtr x="19" y="-5460"/>
                                    </p:animMotion>
                                  </p:childTnLst>
                                </p:cTn>
                              </p:par>
                              <p:par>
                                <p:cTn id="69" presetID="22" presetClass="entr" presetSubtype="4"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down)">
                                      <p:cBhvr>
                                        <p:cTn id="71" dur="300"/>
                                        <p:tgtEl>
                                          <p:spTgt spid="61"/>
                                        </p:tgtEl>
                                      </p:cBhvr>
                                    </p:animEffect>
                                  </p:childTnLst>
                                </p:cTn>
                              </p:par>
                              <p:par>
                                <p:cTn id="72" presetID="22" presetClass="exit" presetSubtype="4" fill="hold" grpId="1" nodeType="withEffect">
                                  <p:stCondLst>
                                    <p:cond delay="200"/>
                                  </p:stCondLst>
                                  <p:childTnLst>
                                    <p:animEffect transition="out" filter="wipe(down)">
                                      <p:cBhvr>
                                        <p:cTn id="73" dur="300"/>
                                        <p:tgtEl>
                                          <p:spTgt spid="61"/>
                                        </p:tgtEl>
                                      </p:cBhvr>
                                    </p:animEffect>
                                    <p:set>
                                      <p:cBhvr>
                                        <p:cTn id="74" dur="1" fill="hold">
                                          <p:stCondLst>
                                            <p:cond delay="299"/>
                                          </p:stCondLst>
                                        </p:cTn>
                                        <p:tgtEl>
                                          <p:spTgt spid="61"/>
                                        </p:tgtEl>
                                        <p:attrNameLst>
                                          <p:attrName>style.visibility</p:attrName>
                                        </p:attrNameLst>
                                      </p:cBhvr>
                                      <p:to>
                                        <p:strVal val="hidden"/>
                                      </p:to>
                                    </p:set>
                                  </p:childTnLst>
                                </p:cTn>
                              </p:par>
                              <p:par>
                                <p:cTn id="75" presetID="22" presetClass="entr" presetSubtype="1" fill="hold" grpId="0" nodeType="withEffect">
                                  <p:stCondLst>
                                    <p:cond delay="200"/>
                                  </p:stCondLst>
                                  <p:childTnLst>
                                    <p:set>
                                      <p:cBhvr>
                                        <p:cTn id="76" dur="1" fill="hold">
                                          <p:stCondLst>
                                            <p:cond delay="0"/>
                                          </p:stCondLst>
                                        </p:cTn>
                                        <p:tgtEl>
                                          <p:spTgt spid="60"/>
                                        </p:tgtEl>
                                        <p:attrNameLst>
                                          <p:attrName>style.visibility</p:attrName>
                                        </p:attrNameLst>
                                      </p:cBhvr>
                                      <p:to>
                                        <p:strVal val="visible"/>
                                      </p:to>
                                    </p:set>
                                    <p:animEffect transition="in" filter="wipe(up)">
                                      <p:cBhvr>
                                        <p:cTn id="77" dur="300"/>
                                        <p:tgtEl>
                                          <p:spTgt spid="60"/>
                                        </p:tgtEl>
                                      </p:cBhvr>
                                    </p:animEffect>
                                  </p:childTnLst>
                                </p:cTn>
                              </p:par>
                              <p:par>
                                <p:cTn id="78" presetID="22" presetClass="exit" presetSubtype="1" fill="hold" grpId="1" nodeType="withEffect">
                                  <p:stCondLst>
                                    <p:cond delay="400"/>
                                  </p:stCondLst>
                                  <p:childTnLst>
                                    <p:animEffect transition="out" filter="wipe(up)">
                                      <p:cBhvr>
                                        <p:cTn id="79" dur="300"/>
                                        <p:tgtEl>
                                          <p:spTgt spid="60"/>
                                        </p:tgtEl>
                                      </p:cBhvr>
                                    </p:animEffect>
                                    <p:set>
                                      <p:cBhvr>
                                        <p:cTn id="80" dur="1" fill="hold">
                                          <p:stCondLst>
                                            <p:cond delay="299"/>
                                          </p:stCondLst>
                                        </p:cTn>
                                        <p:tgtEl>
                                          <p:spTgt spid="60"/>
                                        </p:tgtEl>
                                        <p:attrNameLst>
                                          <p:attrName>style.visibility</p:attrName>
                                        </p:attrNameLst>
                                      </p:cBhvr>
                                      <p:to>
                                        <p:strVal val="hidden"/>
                                      </p:to>
                                    </p:set>
                                  </p:childTnLst>
                                </p:cTn>
                              </p:par>
                              <p:par>
                                <p:cTn id="81" presetID="22" presetClass="entr" presetSubtype="4" fill="hold" grpId="0" nodeType="withEffect">
                                  <p:stCondLst>
                                    <p:cond delay="100"/>
                                  </p:stCondLst>
                                  <p:childTnLst>
                                    <p:set>
                                      <p:cBhvr>
                                        <p:cTn id="82" dur="1" fill="hold">
                                          <p:stCondLst>
                                            <p:cond delay="0"/>
                                          </p:stCondLst>
                                        </p:cTn>
                                        <p:tgtEl>
                                          <p:spTgt spid="63"/>
                                        </p:tgtEl>
                                        <p:attrNameLst>
                                          <p:attrName>style.visibility</p:attrName>
                                        </p:attrNameLst>
                                      </p:cBhvr>
                                      <p:to>
                                        <p:strVal val="visible"/>
                                      </p:to>
                                    </p:set>
                                    <p:animEffect transition="in" filter="wipe(down)">
                                      <p:cBhvr>
                                        <p:cTn id="83" dur="300"/>
                                        <p:tgtEl>
                                          <p:spTgt spid="63"/>
                                        </p:tgtEl>
                                      </p:cBhvr>
                                    </p:animEffect>
                                  </p:childTnLst>
                                </p:cTn>
                              </p:par>
                              <p:par>
                                <p:cTn id="84" presetID="22" presetClass="exit" presetSubtype="4" fill="hold" grpId="1" nodeType="withEffect">
                                  <p:stCondLst>
                                    <p:cond delay="300"/>
                                  </p:stCondLst>
                                  <p:childTnLst>
                                    <p:animEffect transition="out" filter="wipe(down)">
                                      <p:cBhvr>
                                        <p:cTn id="85" dur="300"/>
                                        <p:tgtEl>
                                          <p:spTgt spid="63"/>
                                        </p:tgtEl>
                                      </p:cBhvr>
                                    </p:animEffect>
                                    <p:set>
                                      <p:cBhvr>
                                        <p:cTn id="86" dur="1" fill="hold">
                                          <p:stCondLst>
                                            <p:cond delay="299"/>
                                          </p:stCondLst>
                                        </p:cTn>
                                        <p:tgtEl>
                                          <p:spTgt spid="63"/>
                                        </p:tgtEl>
                                        <p:attrNameLst>
                                          <p:attrName>style.visibility</p:attrName>
                                        </p:attrNameLst>
                                      </p:cBhvr>
                                      <p:to>
                                        <p:strVal val="hidden"/>
                                      </p:to>
                                    </p:set>
                                  </p:childTnLst>
                                </p:cTn>
                              </p:par>
                              <p:par>
                                <p:cTn id="87" presetID="22" presetClass="entr" presetSubtype="1" fill="hold" grpId="0" nodeType="withEffect">
                                  <p:stCondLst>
                                    <p:cond delay="300"/>
                                  </p:stCondLst>
                                  <p:childTnLst>
                                    <p:set>
                                      <p:cBhvr>
                                        <p:cTn id="88" dur="1" fill="hold">
                                          <p:stCondLst>
                                            <p:cond delay="0"/>
                                          </p:stCondLst>
                                        </p:cTn>
                                        <p:tgtEl>
                                          <p:spTgt spid="62"/>
                                        </p:tgtEl>
                                        <p:attrNameLst>
                                          <p:attrName>style.visibility</p:attrName>
                                        </p:attrNameLst>
                                      </p:cBhvr>
                                      <p:to>
                                        <p:strVal val="visible"/>
                                      </p:to>
                                    </p:set>
                                    <p:animEffect transition="in" filter="wipe(up)">
                                      <p:cBhvr>
                                        <p:cTn id="89" dur="300"/>
                                        <p:tgtEl>
                                          <p:spTgt spid="62"/>
                                        </p:tgtEl>
                                      </p:cBhvr>
                                    </p:animEffect>
                                  </p:childTnLst>
                                </p:cTn>
                              </p:par>
                              <p:par>
                                <p:cTn id="90" presetID="22" presetClass="exit" presetSubtype="1" fill="hold" grpId="1" nodeType="withEffect">
                                  <p:stCondLst>
                                    <p:cond delay="500"/>
                                  </p:stCondLst>
                                  <p:childTnLst>
                                    <p:animEffect transition="out" filter="wipe(up)">
                                      <p:cBhvr>
                                        <p:cTn id="91" dur="300"/>
                                        <p:tgtEl>
                                          <p:spTgt spid="62"/>
                                        </p:tgtEl>
                                      </p:cBhvr>
                                    </p:animEffect>
                                    <p:set>
                                      <p:cBhvr>
                                        <p:cTn id="92" dur="1" fill="hold">
                                          <p:stCondLst>
                                            <p:cond delay="299"/>
                                          </p:stCondLst>
                                        </p:cTn>
                                        <p:tgtEl>
                                          <p:spTgt spid="62"/>
                                        </p:tgtEl>
                                        <p:attrNameLst>
                                          <p:attrName>style.visibility</p:attrName>
                                        </p:attrNameLst>
                                      </p:cBhvr>
                                      <p:to>
                                        <p:strVal val="hidden"/>
                                      </p:to>
                                    </p:set>
                                  </p:childTnLst>
                                </p:cTn>
                              </p:par>
                            </p:childTnLst>
                          </p:cTn>
                        </p:par>
                        <p:par>
                          <p:cTn id="93" fill="hold">
                            <p:stCondLst>
                              <p:cond delay="800"/>
                            </p:stCondLst>
                            <p:childTnLst>
                              <p:par>
                                <p:cTn id="94" presetID="31" presetClass="entr" presetSubtype="0" fill="hold" nodeType="afterEffect">
                                  <p:stCondLst>
                                    <p:cond delay="0"/>
                                  </p:stCondLst>
                                  <p:childTnLst>
                                    <p:set>
                                      <p:cBhvr>
                                        <p:cTn id="95" dur="1" fill="hold">
                                          <p:stCondLst>
                                            <p:cond delay="0"/>
                                          </p:stCondLst>
                                        </p:cTn>
                                        <p:tgtEl>
                                          <p:spTgt spid="72"/>
                                        </p:tgtEl>
                                        <p:attrNameLst>
                                          <p:attrName>style.visibility</p:attrName>
                                        </p:attrNameLst>
                                      </p:cBhvr>
                                      <p:to>
                                        <p:strVal val="visible"/>
                                      </p:to>
                                    </p:set>
                                    <p:anim calcmode="lin" valueType="num">
                                      <p:cBhvr>
                                        <p:cTn id="96" dur="750" fill="hold"/>
                                        <p:tgtEl>
                                          <p:spTgt spid="72"/>
                                        </p:tgtEl>
                                        <p:attrNameLst>
                                          <p:attrName>ppt_w</p:attrName>
                                        </p:attrNameLst>
                                      </p:cBhvr>
                                      <p:tavLst>
                                        <p:tav tm="0">
                                          <p:val>
                                            <p:fltVal val="0"/>
                                          </p:val>
                                        </p:tav>
                                        <p:tav tm="100000">
                                          <p:val>
                                            <p:strVal val="#ppt_w"/>
                                          </p:val>
                                        </p:tav>
                                      </p:tavLst>
                                    </p:anim>
                                    <p:anim calcmode="lin" valueType="num">
                                      <p:cBhvr>
                                        <p:cTn id="97" dur="750" fill="hold"/>
                                        <p:tgtEl>
                                          <p:spTgt spid="72"/>
                                        </p:tgtEl>
                                        <p:attrNameLst>
                                          <p:attrName>ppt_h</p:attrName>
                                        </p:attrNameLst>
                                      </p:cBhvr>
                                      <p:tavLst>
                                        <p:tav tm="0">
                                          <p:val>
                                            <p:fltVal val="0"/>
                                          </p:val>
                                        </p:tav>
                                        <p:tav tm="100000">
                                          <p:val>
                                            <p:strVal val="#ppt_h"/>
                                          </p:val>
                                        </p:tav>
                                      </p:tavLst>
                                    </p:anim>
                                    <p:anim calcmode="lin" valueType="num">
                                      <p:cBhvr>
                                        <p:cTn id="98" dur="750" fill="hold"/>
                                        <p:tgtEl>
                                          <p:spTgt spid="72"/>
                                        </p:tgtEl>
                                        <p:attrNameLst>
                                          <p:attrName>style.rotation</p:attrName>
                                        </p:attrNameLst>
                                      </p:cBhvr>
                                      <p:tavLst>
                                        <p:tav tm="0">
                                          <p:val>
                                            <p:fltVal val="90"/>
                                          </p:val>
                                        </p:tav>
                                        <p:tav tm="100000">
                                          <p:val>
                                            <p:fltVal val="0"/>
                                          </p:val>
                                        </p:tav>
                                      </p:tavLst>
                                    </p:anim>
                                    <p:animEffect transition="in" filter="fade">
                                      <p:cBhvr>
                                        <p:cTn id="99" dur="750"/>
                                        <p:tgtEl>
                                          <p:spTgt spid="72"/>
                                        </p:tgtEl>
                                      </p:cBhvr>
                                    </p:animEffect>
                                  </p:childTnLst>
                                </p:cTn>
                              </p:par>
                              <p:par>
                                <p:cTn id="100" presetID="35" presetClass="path" presetSubtype="0" accel="50000" decel="50000" fill="hold" nodeType="withEffect">
                                  <p:stCondLst>
                                    <p:cond delay="800"/>
                                  </p:stCondLst>
                                  <p:childTnLst>
                                    <p:animMotion origin="layout" path="M -6.94184E-7 -2.59624E-6 L -0.25 -2.59624E-6 " pathEditMode="relative" rAng="0" ptsTypes="AA">
                                      <p:cBhvr>
                                        <p:cTn id="101" dur="500" fill="hold"/>
                                        <p:tgtEl>
                                          <p:spTgt spid="72"/>
                                        </p:tgtEl>
                                        <p:attrNameLst>
                                          <p:attrName>ppt_x</p:attrName>
                                          <p:attrName>ppt_y</p:attrName>
                                        </p:attrNameLst>
                                      </p:cBhvr>
                                      <p:rCtr x="-12505" y="0"/>
                                    </p:animMotion>
                                  </p:childTnLst>
                                </p:cTn>
                              </p:par>
                            </p:childTnLst>
                          </p:cTn>
                        </p:par>
                        <p:par>
                          <p:cTn id="102" fill="hold">
                            <p:stCondLst>
                              <p:cond delay="2100"/>
                            </p:stCondLst>
                            <p:childTnLst>
                              <p:par>
                                <p:cTn id="103" presetID="53" presetClass="entr" presetSubtype="16" fill="hold" grpId="0" nodeType="after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p:cTn id="105" dur="500" fill="hold"/>
                                        <p:tgtEl>
                                          <p:spTgt spid="71"/>
                                        </p:tgtEl>
                                        <p:attrNameLst>
                                          <p:attrName>ppt_w</p:attrName>
                                        </p:attrNameLst>
                                      </p:cBhvr>
                                      <p:tavLst>
                                        <p:tav tm="0">
                                          <p:val>
                                            <p:fltVal val="0"/>
                                          </p:val>
                                        </p:tav>
                                        <p:tav tm="100000">
                                          <p:val>
                                            <p:strVal val="#ppt_w"/>
                                          </p:val>
                                        </p:tav>
                                      </p:tavLst>
                                    </p:anim>
                                    <p:anim calcmode="lin" valueType="num">
                                      <p:cBhvr>
                                        <p:cTn id="106" dur="500" fill="hold"/>
                                        <p:tgtEl>
                                          <p:spTgt spid="71"/>
                                        </p:tgtEl>
                                        <p:attrNameLst>
                                          <p:attrName>ppt_h</p:attrName>
                                        </p:attrNameLst>
                                      </p:cBhvr>
                                      <p:tavLst>
                                        <p:tav tm="0">
                                          <p:val>
                                            <p:fltVal val="0"/>
                                          </p:val>
                                        </p:tav>
                                        <p:tav tm="100000">
                                          <p:val>
                                            <p:strVal val="#ppt_h"/>
                                          </p:val>
                                        </p:tav>
                                      </p:tavLst>
                                    </p:anim>
                                    <p:animEffect transition="in" filter="fade">
                                      <p:cBhvr>
                                        <p:cTn id="107" dur="500"/>
                                        <p:tgtEl>
                                          <p:spTgt spid="71"/>
                                        </p:tgtEl>
                                      </p:cBhvr>
                                    </p:animEffect>
                                  </p:childTnLst>
                                </p:cTn>
                              </p:par>
                            </p:childTnLst>
                          </p:cTn>
                        </p:par>
                        <p:par>
                          <p:cTn id="108" fill="hold">
                            <p:stCondLst>
                              <p:cond delay="2600"/>
                            </p:stCondLst>
                            <p:childTnLst>
                              <p:par>
                                <p:cTn id="109" presetID="16" presetClass="entr" presetSubtype="21" fill="hold" grpId="0" nodeType="afterEffect">
                                  <p:stCondLst>
                                    <p:cond delay="0"/>
                                  </p:stCondLst>
                                  <p:childTnLst>
                                    <p:set>
                                      <p:cBhvr>
                                        <p:cTn id="110" dur="1" fill="hold">
                                          <p:stCondLst>
                                            <p:cond delay="0"/>
                                          </p:stCondLst>
                                        </p:cTn>
                                        <p:tgtEl>
                                          <p:spTgt spid="64"/>
                                        </p:tgtEl>
                                        <p:attrNameLst>
                                          <p:attrName>style.visibility</p:attrName>
                                        </p:attrNameLst>
                                      </p:cBhvr>
                                      <p:to>
                                        <p:strVal val="visible"/>
                                      </p:to>
                                    </p:set>
                                    <p:animEffect transition="in" filter="barn(inVertical)">
                                      <p:cBhvr>
                                        <p:cTn id="111" dur="500"/>
                                        <p:tgtEl>
                                          <p:spTgt spid="64"/>
                                        </p:tgtEl>
                                      </p:cBhvr>
                                    </p:animEffect>
                                  </p:childTnLst>
                                </p:cTn>
                              </p:par>
                            </p:childTnLst>
                          </p:cTn>
                        </p:par>
                        <p:par>
                          <p:cTn id="112" fill="hold">
                            <p:stCondLst>
                              <p:cond delay="3100"/>
                            </p:stCondLst>
                            <p:childTnLst>
                              <p:par>
                                <p:cTn id="113" presetID="22" presetClass="entr" presetSubtype="4" fill="hold" nodeType="afterEffect">
                                  <p:stCondLst>
                                    <p:cond delay="0"/>
                                  </p:stCondLst>
                                  <p:childTnLst>
                                    <p:set>
                                      <p:cBhvr>
                                        <p:cTn id="114" dur="1" fill="hold">
                                          <p:stCondLst>
                                            <p:cond delay="0"/>
                                          </p:stCondLst>
                                        </p:cTn>
                                        <p:tgtEl>
                                          <p:spTgt spid="75"/>
                                        </p:tgtEl>
                                        <p:attrNameLst>
                                          <p:attrName>style.visibility</p:attrName>
                                        </p:attrNameLst>
                                      </p:cBhvr>
                                      <p:to>
                                        <p:strVal val="visible"/>
                                      </p:to>
                                    </p:set>
                                    <p:animEffect transition="in" filter="wipe(down)">
                                      <p:cBhvr>
                                        <p:cTn id="115" dur="500"/>
                                        <p:tgtEl>
                                          <p:spTgt spid="75"/>
                                        </p:tgtEl>
                                      </p:cBhvr>
                                    </p:animEffect>
                                  </p:childTnLst>
                                </p:cTn>
                              </p:par>
                            </p:childTnLst>
                          </p:cTn>
                        </p:par>
                        <p:par>
                          <p:cTn id="116" fill="hold">
                            <p:stCondLst>
                              <p:cond delay="3600"/>
                            </p:stCondLst>
                            <p:childTnLst>
                              <p:par>
                                <p:cTn id="117" presetID="2" presetClass="entr" presetSubtype="4"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 calcmode="lin" valueType="num">
                                      <p:cBhvr additive="base">
                                        <p:cTn id="119" dur="500" fill="hold"/>
                                        <p:tgtEl>
                                          <p:spTgt spid="65"/>
                                        </p:tgtEl>
                                        <p:attrNameLst>
                                          <p:attrName>ppt_x</p:attrName>
                                        </p:attrNameLst>
                                      </p:cBhvr>
                                      <p:tavLst>
                                        <p:tav tm="0">
                                          <p:val>
                                            <p:strVal val="#ppt_x"/>
                                          </p:val>
                                        </p:tav>
                                        <p:tav tm="100000">
                                          <p:val>
                                            <p:strVal val="#ppt_x"/>
                                          </p:val>
                                        </p:tav>
                                      </p:tavLst>
                                    </p:anim>
                                    <p:anim calcmode="lin" valueType="num">
                                      <p:cBhvr additive="base">
                                        <p:cTn id="120" dur="500" fill="hold"/>
                                        <p:tgtEl>
                                          <p:spTgt spid="65"/>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
                                  </p:stCondLst>
                                  <p:childTnLst>
                                    <p:set>
                                      <p:cBhvr>
                                        <p:cTn id="122" dur="1" fill="hold">
                                          <p:stCondLst>
                                            <p:cond delay="0"/>
                                          </p:stCondLst>
                                        </p:cTn>
                                        <p:tgtEl>
                                          <p:spTgt spid="66"/>
                                        </p:tgtEl>
                                        <p:attrNameLst>
                                          <p:attrName>style.visibility</p:attrName>
                                        </p:attrNameLst>
                                      </p:cBhvr>
                                      <p:to>
                                        <p:strVal val="visible"/>
                                      </p:to>
                                    </p:set>
                                    <p:anim calcmode="lin" valueType="num">
                                      <p:cBhvr additive="base">
                                        <p:cTn id="123" dur="500" fill="hold"/>
                                        <p:tgtEl>
                                          <p:spTgt spid="66"/>
                                        </p:tgtEl>
                                        <p:attrNameLst>
                                          <p:attrName>ppt_x</p:attrName>
                                        </p:attrNameLst>
                                      </p:cBhvr>
                                      <p:tavLst>
                                        <p:tav tm="0">
                                          <p:val>
                                            <p:strVal val="#ppt_x"/>
                                          </p:val>
                                        </p:tav>
                                        <p:tav tm="100000">
                                          <p:val>
                                            <p:strVal val="#ppt_x"/>
                                          </p:val>
                                        </p:tav>
                                      </p:tavLst>
                                    </p:anim>
                                    <p:anim calcmode="lin" valueType="num">
                                      <p:cBhvr additive="base">
                                        <p:cTn id="124" dur="500" fill="hold"/>
                                        <p:tgtEl>
                                          <p:spTgt spid="66"/>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400"/>
                                  </p:stCondLst>
                                  <p:childTnLst>
                                    <p:set>
                                      <p:cBhvr>
                                        <p:cTn id="126" dur="1" fill="hold">
                                          <p:stCondLst>
                                            <p:cond delay="0"/>
                                          </p:stCondLst>
                                        </p:cTn>
                                        <p:tgtEl>
                                          <p:spTgt spid="67"/>
                                        </p:tgtEl>
                                        <p:attrNameLst>
                                          <p:attrName>style.visibility</p:attrName>
                                        </p:attrNameLst>
                                      </p:cBhvr>
                                      <p:to>
                                        <p:strVal val="visible"/>
                                      </p:to>
                                    </p:set>
                                    <p:anim calcmode="lin" valueType="num">
                                      <p:cBhvr additive="base">
                                        <p:cTn id="127" dur="500" fill="hold"/>
                                        <p:tgtEl>
                                          <p:spTgt spid="67"/>
                                        </p:tgtEl>
                                        <p:attrNameLst>
                                          <p:attrName>ppt_x</p:attrName>
                                        </p:attrNameLst>
                                      </p:cBhvr>
                                      <p:tavLst>
                                        <p:tav tm="0">
                                          <p:val>
                                            <p:strVal val="#ppt_x"/>
                                          </p:val>
                                        </p:tav>
                                        <p:tav tm="100000">
                                          <p:val>
                                            <p:strVal val="#ppt_x"/>
                                          </p:val>
                                        </p:tav>
                                      </p:tavLst>
                                    </p:anim>
                                    <p:anim calcmode="lin" valueType="num">
                                      <p:cBhvr additive="base">
                                        <p:cTn id="128" dur="500" fill="hold"/>
                                        <p:tgtEl>
                                          <p:spTgt spid="67"/>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600"/>
                                  </p:stCondLst>
                                  <p:childTnLst>
                                    <p:set>
                                      <p:cBhvr>
                                        <p:cTn id="130" dur="1" fill="hold">
                                          <p:stCondLst>
                                            <p:cond delay="0"/>
                                          </p:stCondLst>
                                        </p:cTn>
                                        <p:tgtEl>
                                          <p:spTgt spid="68"/>
                                        </p:tgtEl>
                                        <p:attrNameLst>
                                          <p:attrName>style.visibility</p:attrName>
                                        </p:attrNameLst>
                                      </p:cBhvr>
                                      <p:to>
                                        <p:strVal val="visible"/>
                                      </p:to>
                                    </p:set>
                                    <p:anim calcmode="lin" valueType="num">
                                      <p:cBhvr additive="base">
                                        <p:cTn id="131" dur="500" fill="hold"/>
                                        <p:tgtEl>
                                          <p:spTgt spid="68"/>
                                        </p:tgtEl>
                                        <p:attrNameLst>
                                          <p:attrName>ppt_x</p:attrName>
                                        </p:attrNameLst>
                                      </p:cBhvr>
                                      <p:tavLst>
                                        <p:tav tm="0">
                                          <p:val>
                                            <p:strVal val="#ppt_x"/>
                                          </p:val>
                                        </p:tav>
                                        <p:tav tm="100000">
                                          <p:val>
                                            <p:strVal val="#ppt_x"/>
                                          </p:val>
                                        </p:tav>
                                      </p:tavLst>
                                    </p:anim>
                                    <p:anim calcmode="lin" valueType="num">
                                      <p:cBhvr additive="base">
                                        <p:cTn id="132" dur="500" fill="hold"/>
                                        <p:tgtEl>
                                          <p:spTgt spid="68"/>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800"/>
                                  </p:stCondLst>
                                  <p:childTnLst>
                                    <p:set>
                                      <p:cBhvr>
                                        <p:cTn id="134" dur="1" fill="hold">
                                          <p:stCondLst>
                                            <p:cond delay="0"/>
                                          </p:stCondLst>
                                        </p:cTn>
                                        <p:tgtEl>
                                          <p:spTgt spid="69"/>
                                        </p:tgtEl>
                                        <p:attrNameLst>
                                          <p:attrName>style.visibility</p:attrName>
                                        </p:attrNameLst>
                                      </p:cBhvr>
                                      <p:to>
                                        <p:strVal val="visible"/>
                                      </p:to>
                                    </p:set>
                                    <p:anim calcmode="lin" valueType="num">
                                      <p:cBhvr additive="base">
                                        <p:cTn id="135" dur="500" fill="hold"/>
                                        <p:tgtEl>
                                          <p:spTgt spid="69"/>
                                        </p:tgtEl>
                                        <p:attrNameLst>
                                          <p:attrName>ppt_x</p:attrName>
                                        </p:attrNameLst>
                                      </p:cBhvr>
                                      <p:tavLst>
                                        <p:tav tm="0">
                                          <p:val>
                                            <p:strVal val="#ppt_x"/>
                                          </p:val>
                                        </p:tav>
                                        <p:tav tm="100000">
                                          <p:val>
                                            <p:strVal val="#ppt_x"/>
                                          </p:val>
                                        </p:tav>
                                      </p:tavLst>
                                    </p:anim>
                                    <p:anim calcmode="lin" valueType="num">
                                      <p:cBhvr additive="base">
                                        <p:cTn id="136" dur="500" fill="hold"/>
                                        <p:tgtEl>
                                          <p:spTgt spid="69"/>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1000"/>
                                  </p:stCondLst>
                                  <p:childTnLst>
                                    <p:set>
                                      <p:cBhvr>
                                        <p:cTn id="138" dur="1" fill="hold">
                                          <p:stCondLst>
                                            <p:cond delay="0"/>
                                          </p:stCondLst>
                                        </p:cTn>
                                        <p:tgtEl>
                                          <p:spTgt spid="70"/>
                                        </p:tgtEl>
                                        <p:attrNameLst>
                                          <p:attrName>style.visibility</p:attrName>
                                        </p:attrNameLst>
                                      </p:cBhvr>
                                      <p:to>
                                        <p:strVal val="visible"/>
                                      </p:to>
                                    </p:set>
                                    <p:anim calcmode="lin" valueType="num">
                                      <p:cBhvr additive="base">
                                        <p:cTn id="139" dur="500" fill="hold"/>
                                        <p:tgtEl>
                                          <p:spTgt spid="70"/>
                                        </p:tgtEl>
                                        <p:attrNameLst>
                                          <p:attrName>ppt_x</p:attrName>
                                        </p:attrNameLst>
                                      </p:cBhvr>
                                      <p:tavLst>
                                        <p:tav tm="0">
                                          <p:val>
                                            <p:strVal val="#ppt_x"/>
                                          </p:val>
                                        </p:tav>
                                        <p:tav tm="100000">
                                          <p:val>
                                            <p:strVal val="#ppt_x"/>
                                          </p:val>
                                        </p:tav>
                                      </p:tavLst>
                                    </p:anim>
                                    <p:anim calcmode="lin" valueType="num">
                                      <p:cBhvr additive="base">
                                        <p:cTn id="140"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7" grpId="1" animBg="1"/>
      <p:bldP spid="57" grpId="2" animBg="1"/>
      <p:bldP spid="58" grpId="0" animBg="1"/>
      <p:bldP spid="58" grpId="1" animBg="1"/>
      <p:bldP spid="58" grpId="2" animBg="1"/>
      <p:bldP spid="59" grpId="0" animBg="1"/>
      <p:bldP spid="59" grpId="1" animBg="1"/>
      <p:bldP spid="59" grpId="2" animBg="1"/>
      <p:bldP spid="60" grpId="0" animBg="1"/>
      <p:bldP spid="60" grpId="1" animBg="1"/>
      <p:bldP spid="61" grpId="0" animBg="1"/>
      <p:bldP spid="61" grpId="1" animBg="1"/>
      <p:bldP spid="62" grpId="0" animBg="1"/>
      <p:bldP spid="62" grpId="1" animBg="1"/>
      <p:bldP spid="63" grpId="0" animBg="1"/>
      <p:bldP spid="63" grpId="1" animBg="1"/>
      <p:bldP spid="64" grpId="0"/>
      <p:bldP spid="65" grpId="0"/>
      <p:bldP spid="66" grpId="0"/>
      <p:bldP spid="67" grpId="0"/>
      <p:bldP spid="68" grpId="0"/>
      <p:bldP spid="69" grpId="0"/>
      <p:bldP spid="70" grpId="0"/>
      <p:bldP spid="7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ULTRA_SCORM_SLIDE_COUNT" val="1"/>
  <p:tag name="ISPRING_ULTRA_SCORM_COURSE_ID" val="276E2094-0ECE-4CDF-9A90-31A71D72DB8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K6q4UjXp5f2WAQAAOUQAAAdAAAAdW5pdmVyc2FsL2NvbW1vbl9tZXNzYWdlcy5sbmetWN1u2zYUvi/QdyAEFNiALW0HtCiGxAEtMTYRmXIlOU42DAIjMTZRScz049a72vX2FHuIAX2g3uwtdkjJSdwfSEoCxIBJ5fvO0TnfOYf04fGHLEUbUZRS5UfWy4MXFhJ5rBKZr46sRXjy4xsLlRXPE56qXBxZubLQ8ejpk8OU56uarwR8f/oEocNMlCUsy5Fe3a6RTI6s+Tiyvdkcs4vI9SZeNKYTa2Sr7JrnW+Sqlfrup9dvPrx89fr7w+ctrg9NMMOuu0+EDNOrFz2IWOh7bgRsxI0YOQ+t0aePf3/6+Od///w7DOwtQpcyYo3aL8PQc5+cadN/9TS98H3CwihwqUMiGkTMC01UXBISxxpdqBqt+UagSqGNFO9RtRaQ0UoWApWpTMyDWMFGXosuY443w5RFPglCn9oh9Zg1ClRRbH8wtLyu1qoAcyVKZMkvU5EYm6Ad8/y6ECWY5hVoC8FftZbwnyrjMj/oNO3jJWWTKPQ8N4gIc3Y71ojkCXIKrs0MZPFxQHwgKHgpintgI6M3A0c4TYcxTOlk6sIn1C5M5Wqdwqca6secQA7mIu9CgUaIDxILgqXnOzpoYApxdM3L8r0qkj193E1UFzFltgcStMM75KHm2BFDjiV0kKIQcdVFNiNBgCckGnvnIGRrxLwhCO8Uau50COKCBFAiJOjCMHxGJ1gLXpfYTv+7+oq5lnO6RTyOAafDt5GqLmFHhxSqwFRaeTDMTEDeLiBtFLvfKOOGFaJrViu5EeBHkYii0xA0GZs4WkVvF/SX6ARTlzgRyMrxllFomp+2mPEtylWFeLLheSzQpYh5DVrfwrNEJuaZzrOx/3st/0C8arvKs7YhMYecPxvqz14P+4pbdQk+VZXIrqsu0zpgrfv38UJr+psu9Hn1+9kPbMKwT73HyUwpszptuu6D83Pj2dAcdTrxwEj1z9ZjexI0vXVMoWGNpeqPIDBN9fyAAZj2R1F2AobmTYuGHk7zqwE2mdcSMIXuy3EGodpz4QxCOAC/JOOAhnBAWorLUladxw5TjU2Cvp7aGE58qajEbTFeiisFJ5xU8E1z+oApZDLdmdA7h5u9URHS0AWXGRCuGvEAZSoz8D/pwbmYkV0Emga/9yZLVaeJKd5UvjNNHmJbZ+LLY9NVoTKzm/JyJ95myBw/xIvm5fzG6HzA+L+pv975uVN+989SQLBvTyMbM5voI7+u1bQnCEpAh8INg8jFYw2HWsh4Fa9hmF6pOk96EjUHdoecYCBr37kn9DMHml3U7v48iATqWTc/ckP2K1OVKH/rIgnxeB9nFn1Q7b1mh+uEUFDdo9wZeDNKMpXB1kG3XRB1myQchtiezkD3QR+Hb4Ez7J9CyzKH7WFIE85hkNubY12lMhdDsA8bEPr9QjqPsOOYuzSUVCrjd80kTOCeELeX6hQu1X3J7Clm0D0/4xOJrAYSmoGz6y1Qvs36tng3X86fm1VpfpA4fH7n94n/AVBLAwQUAAIACACuquFIpG7HBfQDAADeEAAAJwAAAHVuaXZlcnNhbC9mbGFzaF9wdWJsaXNoaW5nX3NldHRpbmdzLnhtbOVYX28aRxB/51OsrspjOJzYtYMOLMsG2QoGFy5qrKqyltuB23pv93q7ByFPeW4/RV/6DSrl81R56bfo7C1gCDg5nLpKVSELbnbmN/9nbh0cv0kEmUCmuZINb69a8wjISDEuxw3vVdh+euQRbahkVCgJDU8qjxw3K0GaDwXX8QCMQVZNEEbqemoaXmxMWvf96XRa5TrN7KkSuUF8XY1U4qcZaJAGMj8VdIZfZpaC9uYIJQDwL1FyLtasVAgJHNKlYrkAwhlaLrl1ioq2oDr2fMc2pNHtOFO5ZKdKqIxk42HD++boxH4WPA7qjCcgbUx0E4mWbOqUMW6toGLA3wKJgY9jNPdw3yNTzkzc8J7XnlkYZPc3YQpw5zu1MKcKgyDNHD8BQxk11D06hQbeGL0gOBKbSZrwKMQTYgPQ8M7Cm0Hn4qx10+2FrcHNeXjZcTbsIBS2Xoc7CIUXYae1C39Z+PPrq1a/c9F9eRP2ep3w4upOCiO6FpDAX49YgJFVeRbBMmCBifNkKCkXWKQfhVGDwTIXNBtDqNocsziiQoNHfkph/F1OBTcz7IYadsMtQHqiU4hM36at4ZksB+8OzgGiYZjLZU0cvFjWxOHRmuu+037n1lYrA2oMjWIsHqQVpgX+KmnBNlJyzTX7TIZKsKVDkAyBdWkCKz0xuOWyjZx7HhlhEgS6epJxKjzCDboeLYV1PtSGm6L32qucBLFwSAC5HGyEIoppptcivoy6Lfyo+UNXGdA/ulA40n2s36tcMDJTORH8FohRBNOcJ/grBrLaTGSUqaSgYr8bogVH4yYcpsCOyyi6RhVJjpI4XFIBxmn4OedvyRBGKkNcoBMcRUjn2uFXdwJOqdZ3oHRh4xPXIhfds9brJ9ZByiZURjuCY21AkppHwaczIpVZyGE4IpprKJLCOCvOyvhWfXgaNE9y4dL8TydjBfoRU/I4WnZJzGctKK02ppOiEW1zFdDYghxT4jDxIMLJwmUOZQEjKomSYkZohNNb27aecJVrpLgGdtD64RY6ecJl8TTGKYgaMwZZKcja3rPn+wffHh69qFf9P9/9/vSTQvO9diWoVecW2+m9i7Oc1Efr8zNCn1iiG7JtlSW2UNmG0u0vBvMFtjniA9+unu2bqFiYX+MiGrRO+qfnpN8avOqEg3qZYugq7DsTxVhOI/seWUrGhrIM44f3v3x4/+6v3/4ox/xreebrcgZ0e2W4ei/LcPXdor5aWdKlTMDBPnaDCke74AnH6vxPtOl9HfPlHf6vdOkXvS+6Fn+cLn1QYr/6wfZ/iZh7Wl7a1m5pgb/1PmxPEi55gnG0m3t5iW4e7Nfw3rf1qFJBtPX/STQrfwNQSwMEFAACAAgArqrhSDiyGvbAAgAAUAoAACEAAAB1bml2ZXJzYWwvZmxhc2hfc2tpbl9zZXR0aW5ncy54bWyVVl1v2jAUfd+vQOyddBUdnZQiQQZSpW6t1qrvTnJJLBw7sh06/v3s2G5sSAjDqoTvPcf3+9JY7DFdfplM4owRxl9BSkwLoSVONsH5wzRtpGR0ljEqgcoZZbxCZLr8um0/cdQix1jsAFxxbtrPCGeHMujMzFfzu/ndNRRrY7u9ZCNjVY3o8YkVbJaibF9w1tB8NJzyWAMnmO51ED8WyWYxhCRYyEcJVeDT5l6f6yg1ByFAu/R9o88oi6AUSBf9bXKbXMnpTF2O/oR2wALLlrb6ps8QrUYFhEm+X+kzjKfq9bAqC30uEyT8laO9VRN0BB4+/nOuzyCD1U39Pz1Sc1bohIacy0X85BCGcjV+2qsbfUYJOiBtaLQKNj33yWK9WHsg+9Wf+1iPK2fkRef1ZCHooqcElpI3EEfuZnSiZB/PjVTzAcsdIkIBfFEHelFOv6BGuGdCWYf7Ax+Y5h7ICjrEOyNNBYnx1wOG8g6fJOt2Vfj+fco8BzkcrNDzsBN2yN8qrWdIT9ghXwnO4ZmS4xn8VGM4rsRrZIt5OftKCxSpq8uXuzmttvSkB1d4pq3AYSqWw1Jod95wBbpqcdTKjEvRmU8xRQdcIIkZ/aVx6bENRsTRicJ2Wn9fxRJLAn3t1vqolrTvsr6GzWiLGXaj+U3oYjP3iVQr/GGKpERZWanfJDGdWJ6aEWVkGvUz9JJUcOCPdMc8Tmt7iFQhvgf+xhi51gxlEq7FMjNYQ87EkZeCOOrPcWwf6Us+baoU+EbVDINrmlBmcCUuSqL+5DuGD8hDwoDSMGWpnqMIf/akJ7ANAIhnpSu/uRhN1RCJCRzAzb0naAMeiiwWqkOHmm0ln2An/fVgJSf96AG8hrRromsUHxcqegjvyq9+htGMb2CJUtFGFky9W8DdDAUr2W0y3Xm+dSOwrRS8rPTnKVRC/Z/kP1BLAwQUAAIACACuquFI2lyM28cDAADvDwAAJgAAAHVuaXZlcnNhbC9odG1sX3B1Ymxpc2hpbmdfc2V0dGluZ3MueG1s3VfNbhs3EL7rKYgtcozWzk/tCCsZhi3DQhTJlTZojKIwqOVIy5pLbkmuFOWUc/sUvfQNCuR5ilz6Fh0uJdmKbGflxilaCILE4cw3/zO70cHbTJApaMOVbAa79Z2AgEwU43LSDF7HJ4/3A2IslYwKJaEZSBWQg1YtyouR4CYdgrXIagjCSNPIbTNIrc0bYTibzerc5NrdKlFYxDf1RGVhrsGAtKDDXNA5/th5DiZYIFQAwG+m5EKsVasREnmkV4oVAghnaLnkzikqTm0mgtBzjWhyOdGqkOxICaWJnoyawTf7h+6z5PFIxzwD6UJiWkh0ZNugjHFnBBVD/g5ICnySorV7zwIy48ymzeDpzhMHg+zhJkwJ7l2nDuZIYQykXeBnYCmjlvqjV2jhrTVLgiexuaQZT2K8Ic7/ZnAcXwy7neP2Ra8ft4cXp/GrrrdhC6G4/SbeQijuxN32NvxV4U/Pz9qDbqf38iLu97tx5+xKCiO6FpAoXI9YhJFVhU5gFbDIpkU2kpQLrNFPwmjAYpULqicQqxOOWRxTYSAgP+Uw+a6ggts5NsMONsMlQH5ockjswKWtGVhdQHAF5wHRMMzlqiaev1jVxN7+muuh137l1o1WRtRamqRYPEgrTYvC66Ql21jJNdfcmYyUYCuHxhhlgb4cak5FQLhF35LVrXURsCdcYPyd7G59LO2Gc0lKtVmL4SqOrpST1g89ZcH86J3zpNtYv1eFYGSuCiL4JRCrCCauyPBfCuR6e5CxVllJFdRYYgRnQKYcZsAOqig6RxVZgZI4LXIB1mv4ueDvyAjGSiMu0CnOFqRz4/HrWwHn1JgrULq08ZEv+k7vuP3mkXOQsimVyZbgmG3Icvsg+HROpLJLOQxHQgsDZVIYZ+VdFd/q90+D4VkhfJq/dDKuQT9gSh5GyzaJ+awFldWmdFo2omuuEhpbkGNKPCZeJDgZuCygKmBCJVFSzAlNcB4b19ZTrgqDFN/AHtrc30IvT7gsTxNc9ahRM9CVIHd2nzx99vzbvf0XjXr45/vfH98ptNhUZ4I6dX5VHd26CqtJfbIQPyN0x1rckD1ROnOFyjaU3rzqFytpc8RHoVsIN++WcgV+ndUybB8Ojk7JoD183Y2HjSrp7SnsJJukWCBj96xXScYFpwrjxw+/fPzw/q/f/qjG/Gt15vNqBvT6Vbj6L6twDfzqPbu2diuZgKN64kcPDmvBM4719p9ovNt64J/37Ffpu7uf6XxXfqG+u1eq/v3h87+NgT+tXn7W3nai8Mb3yhrS11/SW7W/AVBLAwQUAAIACACuquFIfMLq66YBAAAkBgAAHwAAAHVuaXZlcnNhbC9odG1sX3NraW5fc2V0dGluZ3MuanONlE1vwjAMhu/8iiq7TmhDsLLdgIE0icOkcZt2CMWUijSOktDBEP99TflqWncjvpCXp69jR/G+FeSLRSx4CfbF72L/7u8LDZxm9QbufV006KnTmRHJAmZJCiKRwCpIdv70Ih+uBGXMZGE63304W1PyY+j+WXJhyrgiLDShGULLCO2b0LZU4h+vslNVx4pKbZ5vrEXZjlBakLYtUae8YNjdpFjlAiswZqCP6EOxCHTJI/BMu4Nur9trIq+Ok0nVMcJUcbmbYoztOY/WscaNXDQddbVToPMLX58O+ByOxmEZEImxbxbSauJx30UzqTQYA6e8T2MXJCz4HIRXUGfUGf2Besb1gip0lpjEnunBo4syrXgMtS71By58TOZetW6GLuqcha1tum8l+A50zeq168IDUW3UDReoNMauIzW03vMLKpAvEhmfUj+4IDl3WGfb1L1rof1ROAyHzHtCWHlCK+JFpk2D44ZXb8mHaypZp9SbF5QoKRGJxIoCM/I0tjpG3P4zYNxaHq3SfDrkkzFvA9dr0DNEUWwl2nxiBl//TNjsco5jztbhF1BLAwQUAAIACACuquF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CuquFIsuC9bWQAAABlAAAAHAAAAHVuaXZlcnNhbC9sb2NhbF9zZXR0aW5ncy54bWyzsa/IzVEoSy0qzszPs1Uy1DNQUkjNS85PycxLt1UKDXHTtVBSKC5JzEtJzMnPS7VVystXUrC347LJyU9OzAlOLSkBKixWKMhJrEwtCknNBTJKUv0Sc4Eqn61Y+GzufiV9Oy4AUEsDBBQAAgAIAPeSU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K6q4UgGCTn9RwgAACMgAAApAAAAdW5pdmVyc2FsL3NraW5fY3VzdG9taXphdGlvbl9zZXR0aW5ncy54bWy1Wttu48gRfc9XNBQskACBdaFuDjQKeGnZxMiUVqTtmQQB0RLbFmFetGRLM1roIc/JN+Rh3/IDAfYtP7NYIH+R6iZpkZIsk/ZkOAamq+tUVdetL55B/OQG6jpmoe/+SJgbBiZlzA0e4+FvEBosQi+MphGNKYvre8q9GzjhFz14CDkNqDEjgUMiR+Wz8bCBRuIP6vfkvtaHUVtpt1CvjVu4jzTcUWHuUtIuJRXmtFZTHdQPRCRyI7qgATstdVAvzB4D9CCmEdMDh34dSkXu/FRxBVcRcVzgi4fdNv92mdad1uYfajc7vQ7etWRJkrpI7WhNrbHr9S57chPhRrvTkHZKvyW1JNTsdJqX3V2z1+pIMBpddkFKG192UbvXbre0XQu3AI1kWdFa6q4nXTabMmjD/Ut1NxopvUYDNZtNqa3tOl1ppDQQcEsgQ5b63IGSJilSdycrcrMvoZE6UkbtHdZwV+2gfgt3G41dW1GkRmPv3P3q8u7aU0svJ3PnKwJPhuDkLM+t+onkGizWUQTMFvVXHmEUBcSnH2q//uunX//5n1qakyJ/M47MlCI1IQKZ44cJfFAXg2xGaM+nf56OXOdDbb5mLAwuFmHAwKSLIIx84tWGv00yJLW/DDLc0AhwDfGnBO6BLOheXVtud9qdsrBU12j0mq5F6K9IsB2Hj+HFnCyeHqNwHTillrfcrmjkucETX9RlT8W9c9yeGzOdUb9gH+7zrzxsBV0ppty8LuZfKaRH5tTbe6SlttQKuL3K1z1yAN24scsEVG7y7xx0RR5pMQB9mX/nMQFoKUatx7/XQYx+ZaVyEepoS6OikqQpnkWFq/Wqaj6tovCRO7uIez3QzzgvhB4TPHILG/wrBeIL5ApLRSl1W1/tKT3lgDEdHvaSgQ9aILj55pKShMipYquTm6lsfLbHk6uJrehXtaGaVCXiZfm7Vrf/tdnp/n5QT3ElJZk38nhclIWEsE6jnCzDmk3GNgjEY9vAn6za8Jef//HLz3/770//royf3Fpj3cC1YfqPygKmM3zHDfh7eQNuZzNsWLY51jVs66ZtTCzhoTG2sFYbfg7XaEk2FLEQbVz6BbElRdCo3Yii2HMdMcGbtxusaQl92uRG1g17hk1rpquWPjFqQzOMou0fhGSyZktIoyWJkePGZO5RR6iFZBHzvNGAdnEeQ/CXLV3gDH3iBhdltM/ke924sq3JZGza2NAySm2IAwdpEeGaqguaySaegYyIwL79Nrgt8lBIQLLnVRZyrV9dj+HH4oZcu49LD37YG6yZYgjJlAYlgJA4eAapZ5r3k5nGfQgKEUErEsdfwsgpJE0+dCVk64Y6gdRUrZx8i4vJZEPg3WABqUMXrIS8G2ya8hW2lcknyPHa0JhUBE0+Ql1+rAj6jE2oIWyWgBnynX4l84rgZZgVSFaDC8Lz3dsislgAjntz44brGCjcw1Amohrji8qaTPz9LQRSl8cvVHsiGJwtRo/uhoIpkQMbXgld0JFUrPHs+v5W/7M9kvUx1mxIN21yb1uiX3KlPtmiIGSIOBsSLCia0wVZQyVsYc5xHTHHIy9M+GHt/ogIS/vPd2nrMjT86bs3mFRoeCcsg8MyKIMDy4q9pp27LV3BGw3huf6iFWUc8GYTTBUb8kyffJsQxa6/9pIu/S0C9Wxc1WC9asf7/VU+bP8HY8ykBSs6dDTFDSuBMOzEfMuBzdOrBNSNEaibJv0cGj6/kVYSYExSGUaI3iHmDjxXMOQOPFpNxD1WTN2CE9c9nfN7SAmwqNUkaqfjzW+LHoUL+XOpzulDCOclj5JNcpCBvUuEv0yUc0elwtZi6dYYDDdA5mOSVCDVc31+myon9vYGZ65IdoPCeu7DteeI6vbcJ7EjgJ/XPj0+hz1EoS+oHomzvE42pT+905BkibNE77TaAeK5QEvHKlef74qYieWZem2rsqFifrfg9eyVx0F1cJ+MLdMeywqXAGXiE7ZYwi78wG985WUl1wINj2SQlyy+/iroQHtCRSn1j+WVJwgodd4j8bO8vxgho/FfS8ixZKUIFYOSwPQOlULPrNrSIf2+yYWEJJuOH/r8KauMnTzB0yDJliWr1zdQA+Z5a/eQG3n2EZqYOLeXxQgXlmXeX0jXzHMDWnFJ794y+MosfWrLmiau61BMnrt4SvZJB24a6csc8uDeXkGeei0b0EYPRFLHZdVlil0oay9Qu8l4X7mbk5vSM2H/BuIRaLas8KQSsCj0pvwx6vj1FRj42xlk5JBF/O6djfIc8TL8ksZu+EC8GNjypEPWKdgw5ae6VGSRdsg942Xg5FhTwiHfXehB/1aT1eTYi/RDlKoq4q02b/cz7chwuA6lUznL98RDfoN+ZUf8OeIhv8l7/wTuX0egw5k8Mns/U0iUp5eJHPDQQLSblCcbFXm4BWP+jhrnTEoJRU4/dOhQbGGW69O0mDktb3D9BYsHwfMp44Zj5lux7Jj/nqAwsU/e+vnsHTCXefTl1BbrgALML4sPT6V/miCn8j957j/0RUJFbLuiH2pwXSCLJe/YcQ2lMj7UuNp8lzzGrbJmxntZDimsOQ/1SfREIysMvWoqA75xVkKESaGfN29QP3LToH4uPoNU7MvhC9b+nEYYMsClWWoWaXnuZfZcdSdOjUXYC5N5PFuC6ACuMRkmRygkFSXRYpmlVDLIz8Pxj7ke3dCsS+UIOdecX/0ghso4n9gyG9MHlm9sKeVkBeTYjkogbXP7RMxzFydehIlb00lcMlNtx2FkHovVn+hU2bazr+kTG1HWoXmu561KCIW0PaELeF9y/6Ce32GhQR39GvSQBlCQ9+L/A/gfUEsDBBQAAgAIAK+q4UjFe8CSyxgAABM2AAAXAAAAdW5pdmVyc2FsL3VuaXZlcnNhbC5wbmftW2tUU9e2jrU+WhGw1CYIsg9aq7VIRFoBDYmKz+MpDwsiAolIJbWIISIQIA+tlVAJpNUKx6qkahUEBJRKIoRECyS1USJajDRAJFtEE0jcSN6vu4OvUs+4445xzh3j/OAH7LH32utb3/zmnGvNNbL2N5Hh66a/PettBAIxfcP61ZsQiDcBBOINxtTJ8JPF3nm/wpcJGZvWrULUtHs/hm/eJK78dCUCcZE9zZo0Cb5/K319XAYC8c5e59+E3hSAgkB8UrFh9cpoCn6oh1F4ITtHC2EOYA9gv8YesHcxXN/9uzzs1OTcv1/7at2bIT/tX3ghplVxa21xW3RhSeS7R0s+3vJV5/oAZvTcGPmbn53Rrfth4YaGyx90XLioHpllMAz3ZteY8IGpKfPqtbrclsLQvJQLcfX1gQS9rSs1RdEQP2J9KtWWUZTf9MgE+sseDqvU4QKzvDUrftXg2xfRfhKo7/p8jp/W+TAdfzGQFS5ipspqjga9CT+4Fzs4fT7YolPLJF7wLSIhetCV2ybbHk1ytvIq7s3enTd4Ufxb0BsvGmNIzvd4fqIp8OX+jyw3+HJ1pScsIWLfgSVYZ+OUHVTnxfU3I/y/+wEkBhSJTVlphsF6qeb9D9u/CvZQ7qpoZ9Uvdr79uGMd0JMopNtE85jv26qDvZSsivbiYmgCArFeYek17E5IWX+7sDDw9LLly5xj/m3DptjMrL3OcVcc/qlGNfgIBY+97/0NiZ1dHQFOxA2HGyvrzyQ7ORx+PzOGuE7s5PH+BlXlC9zDv8ecnD0bnIhAfPv++ar/d+Cb5g42/WeLJlvY1JQ19IdmucLkWhcAXZnNAaEr2Fev5arOl2dJQw3dGrNOHYSfu3Nj20AWtVg8YK5+webjj+wp0bf1aqys6jmT237ggb3eTv33HfhhB/Xb4rnO4dMj61lut8mfO99w/bIEWrms2GnY1ZU3l2DXi79zkg2uiBNNeawytAD2dMNZNG2nIYjxNOix3aJVhOrvJQft7iC+7N34h22AYR/QTASMVzWaJq0/beQM0EyW5DiJ3/8xxRP4qSoeA/qKDqI8fejGviMc9vbvC4i4VrkP5f5+r9rQ0FekOhdNZnbx6rzn24cU9iFRqvoVsViu0CoRYkyHC/sDfe62PUovIeJQLy2r2R2wsDWodHCZZOhZlz857AfdEY71gWjj4ZqtUpzDqrkyUCa3yRg2WZGMzwMcRvF87hW6zVwk+z2To37hz52bE3jrG39oq3jy+2cRJ62S92ICFiTAHnqwtGdgj0H/UvMqi3zTBjQpAmt6oPFSGEUaucKu/1SKL5D2zIcT70Ga7+6gvKwwwxX8C+entN1pnJfYg6f0HewJEppu9pxhY/8wq2KFuXsslZqM5lcu13cRSfz3Hy809Gjp2YZ+NCPEphba1ddL460gzg5q+phAOBszvN40772egdyX5mb+ITu8sfETs90gFOY9uTYlm+EwMBhz8MWyC3+OjWqjPHoDN8uZR1kMQzYjew6+RvXndmJZzkNYtYaEMeRlLHHQacuD+bgreXBXbt7AcsWVPJua4NatVGaEYMvBjOVYMZhB2/xK/nvJ7CEN/2l7Tyr+6axtZ5QZGKyM+CJFfoqDgs50tr1dt2hMvDeCxct/mzZzW7zyz1AxiT8h5B+/eqvSP3Jf2g8v8yolBrmgL5ahi+3iqQwn046PafD1D+fkPPRcqurN0y5iKLoa4l75OnP/Oyw3eQo1OLy+8qX9qjfmoYCGm8b0EymvyHZO+vti7K7jUF/wzZeZXV857ftt1HtLwRbyWC7XjHVpIiY4lvBXUJKc5Sbe+WerfnwTbGnwBIrvvErmqsYVb4mYaYFY7/JxouNE/5uJNv1qTIeXphMVvQ16tGMYjR6+OtHtgfwuV9udKUvsV0d4sHUN3OahB/13fLQYYVlf+3LtDUMT3+HV+yTfQy0jzHzNojQF1JcMWO5ddwQ5Z2gJt3ZNAMqvqFD/1PUt30o84weUtwg8oadAqSHqWuKWXmJIsB9A4hjyvngdigP1FRKsSk28wnz3OpvYXFFmwzXwKWziVGsXx9Z1/aCFsvkaj8LmiIeUS6N098jHKXn8Rb1Sii3XBVXLFrNkaIDIX4RHkrwACcXmbigyLO813L4TgWvOe3SKGb67ni6UyBcpFBtf12soEMsi+lWjK4mn+9dko5AjUVZUbWGh3h05Qu6zd2dIT2LWUrtW871rC8VspV4inkq+hlv7HWp9CeGPgN1AGxsyJr8/tcOoaw1croSUdpBWRDC4GwBDYrELtKcb27uuO4WP1XgA8ZiHlER+wnQv5tLXPOk/HAqUIDtPfoHZuA2FfApTAFd87C8ClaH+d8WWismFl1EuIsvssDX8hCI36CJaiAxjTQVlHmeumtOSrNQt9qAtAj6VD5mNlNNGcjfDFow++lpg6jcVu3WqWyjxCdXiNRaKjZKy0uVtyNy/xsyTbqWeX4NRb8OcSUp4FAu2DGcmmdTnt9J3ddJK0GiFgUKz8r/sHjj7egzWDBvr3iUVRiW5uIPY8m86fMtCZsxdbeXPAraf2EInFPTXErvP1fOlw/13RMw7dBr68mu8so6BYQlP0AzBxxbGLn4ajewDrnBxBQegeaiABa2SDh4PEJV+wlrpK3gwp+yTGWiYn/FSMTRYgFooEuMEpFbjErYxWGRgbzkkZxG3tEpAO0TpNFAL2EQqFWr4ImQfP/q13JOvETEp7/0yvNFXud3xsxAOsyIHJb6bkbMfQA6QO3CH5EUBfxPt75cyjZS15FM4rIAilGgdi3cDtQC3aEYS7FgSRlQxy2eVyxTIvv2LLXZDwUVfPEAiCLDYfCh1K536r0z9DtofLxuf8MaJjhP9fyEagK1LFEJewii7oD7tT8yWa/n1/PUTGuaNqWsN3RkROafe2LWRWiN9xa2Mbt4ppe8rKpRCxgTOS3qNAt0F0pCmUV0zfHoS7/Lo5i77P7g/3cnB2h5H1JNvX3rR+HMEmWy+ESitizLAFXGRYufj8pfcaUucmq5UvzQR6+lU/sfMV3Cj/rnV+Apt1ItfJL6g8cf8UQl/rnlBcejIqNBbY1/Q1193umPKhaoXplk+dzrtwN1xGv9lNBpoIqaDl5VmiODA++drEfTh1uwy6rAoPlz7ERtzyVKVp+miPaJpl0PnLZomqKS01siTPiX7kQBcmV5dTFBcSBjDAK6Kum3F2SdYbgrrH7JwEbM+YRfjSY8We2Ub2/I1JURUUFpvDG4PfBdGaGlxK2PYH/Rnaqk96t38vambx1AdmA0o37CScOYOL5xlZ09bFuazObs9cP7xeKP4oBX1wV3pggLLSX0DXIlYild+3k3kY7Ziw4PTqAViT+kgam7LsD5A4KfQUhhkeT+D3S8W8G0xY+XxN4cCyjlWP6lPARHbOqSUoO+2TcrDHJ/T64O0SIhrWNy2+zNIeYbjvd9PXMXH4AFujvHalAiNB9IBUSAzBQc1RGHWds/3mash0AYD3mmVi8TvoNnOVZ7O4qwjN8FvbUmmFkyYi/cBkruJVFbslTEehOtrd6SMfLGZvnRVjMtkcE6o/68gHS7fJrP6V7gjzeTjxgCNBwloo8xgI5EjEhk7YM4hiwgsEqHcud9YisK9wrf/bQt9w/pukotPpzGSNhiFuWuGSrjNlWOCSy4AW3jfYiVPImfCqhWO8Pax9/vi8V5ICziHEaeDC7lhcYcxBxOOKjII/fPzUdNFgXNFv17k2yhWFY0lLpSJJamxzWO4y4nUgkIIOjuV+OFuAi3jOnT2bXXUti7er0CbBLIrdRJ0X8G1baYbzB1wScbKR4Wu7Uyv89/tARAxD4f1IHjIMRnS7wChu4DlwqYxQXQym4oibHZHDpOTQlncmLm/oCaLAqeeRrmK9l20Dxf1y0WlK1olUQm3xMnVBEAajWr5ZSfYQjlB5vAYn2BbLVtd34alVyey3aKo1clTvyGAewa30FkQdIF5qGrLX4cqmKbiPcEXKpV0Pt/f/yr4y3L/G2EJ36OFnye7uEINutKMVtRiDZf68JdhHWQXGXK2MFwkHHGwu5bBr+23eLVZ4ujVZAclkfoPUA+BRhQohrCyA2td5qkNGZ1js62Q2rIhrf7fTWLkbEAkNNZpfpapVWNbLCw3CeNm38+lICH71oW4v6bmiaV+fgQSlZc5ltXTYjdOo1ZwJCkJI0liuZQ3Y3OdYY4H7KqyPOoG0czav2TNDaamX4sxPbguSU4v4Agtn5KW5cTFjrVr+Yjxyf35uCtNltnaYBN5S/GMxtyxMbkxANtaGu8nZj4BZDUn+Ymxta8BjM5KzingSOkZAOPgQ32H/mIwvDUJKqnGA8ktUxQ2zRHSx55nwvi0kLWPVDF/VQb6dC6Yt7S1rs7aOx228RADmgPX8h98XZM1ZpptkBp/TBtfQ8Zp/CdoHIL2D5m7B7DZYPZW887/2t8qxoHHgceBx4HHgceBx4HHgceBx4HHgceBx4H/LeDHXUROMznHdwPav73gRfuIEWRrnWeEvEo9D4/UK3cVvDzldv8Ddqj+nsY0wBGSr/huaDoS6Nuer7oRPM05MiI98v96+g7h/b2TNiJ4wf/WsXFoCs54zdXZEvnvQg59gsXYfv+syc1q4mg1lKHUbKHuUOygXYy23T7qAcRSqRBZJI63LXN2urSo9liVuvMYL8IozO7JrEnt4qV1E7uFuYpAMicMj+PkUY0imVBg0RFMR4cPNFcqwSJ2k1nnHGlHzsh36/yH0I/BrUt7CbrgjeTjksZwNtvmx87BD/gAvfYS7vfA/RgkkK1TX6lo0gosq3UNl+UkIc15zsq0plbosFuya/N61OF82xCJ0SEPOcH0yV3gkDOMLYDgcZpEUcrrGU7bCOUt3W3QOuzaoOY0vr1aWFtuw+3xZHf0aDpr6boRWU6URGdY4grSOD0PQKeGSnQzGpRmbSRRbGqJeOshebShJ9Y6y9+CfiINxXZ/Kc1FKcEaeihyBpLM7cmSX5+UqNNfJljbCNQO9XZegUx8cLfRxHGYjgAyLrhYKaSxXCGFtZRhKs3YVzDNCuXNoPch6X2/9y3QIHEiGpgFpkGONQm3xHKRRGLZXOlY5w8GpHALCal8h5ER0ivgK3aEjASeU9I4/ekjZNhrCyDkitrc/o8kOE5itI6ysZPmv5C+qNRUuhWWrtJNtTnKlqufiUwlz0DhRG0JmcfP8tIv+LuApMZSJBUStA/beTyjVsD/li3Usa/54vGEH8W33hXGQntc1oKGXSwkmAU5Wigf/CPhBppz9kkGzpDRvy/ghN7xq4A9Q5gPDQ9mQak+DhzwJZXyYVlAZgkxyBQMB9X3lMlf6gYuSSJDezdlciTuwnMqSJ9EvXeHkmuOE3/FoyTiV5SJAgH8Mijvkr25sHDESA59u00Cxr0V4M4qdPAKAO5boIPJqyPgCn3pWEtz6JDjOxowF1/siGiSF83YbmqUZP0q7AeUAZVi/LBTi6lQ6DuVuCOJJaqA0kpLQr4xsH8HzTEFbJlUNO2aCvZ/kEQizKlpnaQ1yjNda83NXmCLeRUGtvkqk2xJ4ktV+p42204HO2EkoD23SQM2FaieQu4wfKUmY2pnMjrGEPK16uIEBC8BOvtWqY3mc7dSnAi3xSkl6EoxBv1yJHWh8CzvPovr5YPf2qntkYRgo7U4FNBekzt4VoVlRobqYVHu5MrkCnyv3a9SPBlxf0+iPiivOprdFN0zsKQN1xcXqslBAf5fJEzdTPJSnh8p7/kgn2ncalGl2kKqjbe/6b9fby1zg8zQ2ZlJplCgRKkHJe/9YqS7QI2QIL/LQP0nHNwd4mD1EF4D9RUxjMwmh+GYdFBgPIgepF1LHKUQVuGTd74xonNNPsxpKQJROgDCEW4PGbwUw26GiVyimfdP+U2MrSpNo27JvstNXO1MwXqWW4DfCX0ESjRpyLiW0WI+/W1LgaOdPANLJykN211cyGRAiA5wLdr/BWsGBPLWE3rn90qHT2P9jaWGODfExh7HXAtmrZWRU8bu758F2A1au0ZTxcbRwXpbec9TJCOqt+GzUYLtO4GN0c3YaCcbYo/AMb3kmVjeZsLi+EofxvlG6Y5CgnqNfc0nsPhtB7t5Fctvmj/Uthj3FF7W2Mg5SmEmNS4Mlew87PKEzW2rny5SlyrS97h4gFkSRVPAu61qUNx1kGYVxNa6WbBr+dKAL070Jx+b/jdkDA2b7zApptzjOiyyoEOlVUQs3xCqDcmJ52M19VT5Jt09ON3CPdgeTo62n2VM1UU47qotdoOQseRGNDe0ajRYvJlm4icfdYKj4VNIhQNyYnp650AyCmnoGCSZQUlACU1pt0imPYX73+Xibp50DDhOJFjZJSQvHIDbPBp/gYcI8gXY/K57t8/7eCH2FRZq90faTOrISnYSrMGpQYsNYLldvRbDYUN++VEJ6bFcz/DU0C2wcD/zh/6o1g2VPAfyKCJS/Rzy1tKfBpeviGZPR1xto2rqOYscg5nrO8UXYad/qxSu1JFvoIB9B6qwgLjeUyn5MAUpg4oWlLbVT9i+10jgKuyn5ZthaIHtdjWkV4n/PirFXcKX70gHC2B3CKync3chEP4Pzxpli+5WspNhjr5tjAMq8J/wMjolloYttquSgY8UWD+hi+8h4hvR3Gmj+eWZUsSNfc70s286+uYoDKdGkc6ZM2SnYgCxM2irsMWeYEtrrGD46BGSxnCXK9B9ADVS4jOB+22VUnGUoXZZqxzscoPAisbE0QiXLk7lN5svbhqNqfrKMoj8w6hr/qmSJjI307xh8q4XzMEpLLeDqPe2f065mYqvz5PLexssR3CmI8f5ppuk3mZVTO2yK0Uz3sjtHAAr8h62uHO9Ykhur9HOeA/y+1YlWRyel7Vadw+BSLhBalbO7Oc0u543B5dUWrw3WYMqRi34LVCKqW8Ci5eHT853oz85UJ7rsCgYe47Da2d5LuFqBOxMkNBYoDVFNtMWCbrn5F4RDG7PaepnHx0NtL1Kwn3UoikFxgC6QECrGA0L069MXIK9S/3tXzSvbg30ojsMDKG390KynBehE+zjVGKBUsfpMMNZpIS0zNRr4JfzP302H+wwzfPpGE4DB8Dnnm3fblL4TWYac6yoGG7t6EhN4OXaRQ5r5oJOcR0cNJFKGZ7mMhts+aVUMHL2CLq8Ym3+sdE12nl6uwlN7ZvWvR07/B37BDVnernFeSZ6+Gk/BnaXO7yKnly6ovXJYv86OBWFrKhns2Nr4PQUpL78efIPVJdMbL2kauhMnohIJ0fgdL9rZAbrwC1DFM3F6T1f+k0otRabXwwl+Qq++5zKZup4T76JoG6H5zzqw9V8Pt1yvHfkXA9g6wCOIrkJtM5JQUFVWEL7GTPVBdw4eS00b2bAKheQA3q3uUc1c06NztSBAXtbS5nRpMLK58l9Qmw+5hmV2fQssTmWQaIEd2D2Kp3RyaHvjhsmEmuP4+8CWySnzDq/ZnNnbW+zoVnbvHMLz9CbR9h7cVZtfO/DCMdIRLbQdFxoOi0np1b4N1yJ05n2+MBx5e7IbTHSXctnTlyD8TjV6Hg2x7g+Y0O87LNrbWdalXMGHKbelzr41ox7O6pGA3xHniW+dxNWH+cJvEcfyKYPnIvyjUZWJdGaCJbLhI9I4s7YxF0Z9apnmp+l5K+kopn9pUmroafGWP92s3Tj5lGZn69275VPd4vKtDxb7J7VF4WJ51Rk57p6Ds5pvW1P4TVj3TZqcHhn29IXQmK+HhXJe9UL1s7MlQUJ7LoDDAfzee91QM5P1O6ni7F+0YSsGQowiXax0S5wEwwq725+QRF/iCTyYMOBcJg9EbEvrEB7MNJ2bPBSNPuKc1GiWgWW30aX21XWI8c6g05Yfy/HHkVWQsPmIWj6fJDTnYC/tUf9UldIl9Q58GDHMonsx2e1SZjdszaXDyta2rfE8Y8ceH08a/RqCguWKN7AjtwKm4/cqiafeioX2uRNbrRHYf0HF8XKcdYWHP/RquPHbb1aG94EwzLpC7fytRQWbDPVGy6nb8+upaWZBuoLC7TcyNC7m7rPNWrXtNaeza2mncyDqyO7SOPe3njPeg2wXtPcJNEzQpZEKxvIHBVtAs6DMD+roCW4dyBHMPmmeALi6ilvJfpY+55FeV2yx0yjpDqD7ca0OzlKGbzRjxXycHyoiOQnzu+zaRmO62nPkeAyKEGJ/spf/YOpWnapNOekj3bAnXEsUwP5eqtIg65JHOEkVoCvwBGG6cHQE9zctLmypvCyYh9SIAauxuv2espuDDSX0EJ8nmL0s4DitolumLo8dbwidzgi3b9NrUzrpDl3FMf/5cZC1QDYnzD7Rz9B8l+YxZTTR84AR199g2S5HkHfJJjh3DKc3p7NSzMocvSjm4+u7aSCcBHzkRhnJ+eEOZGfHjqZ9D0YNvLLNPRgDUGI730LfvqjR9OqwWm4VK7FgazEnxna9jXSOdSGNeGra1Zt++p/AFBLAwQUAAIACACvquFIY1AdNksAAABqAAAAGwAAAHVuaXZlcnNhbC91bml2ZXJzYWwucG5nLnhtbLOxr8jNUShLLSrOzM+zVTLUM1Cyt+PlsikoSi3LTC1XqACKAQUhQEmhEsg1QnDLM1NKMmyVzE2NEWIZqZnpGSW2SqZmpnBBfaCRAFBLAQIAABQAAgAIAK6q4UjXp5f2WAQAAOUQAAAdAAAAAAAAAAEAAAAAAAAAAAB1bml2ZXJzYWwvY29tbW9uX21lc3NhZ2VzLmxuZ1BLAQIAABQAAgAIAK6q4UikbscF9AMAAN4QAAAnAAAAAAAAAAEAAAAAAJMEAAB1bml2ZXJzYWwvZmxhc2hfcHVibGlzaGluZ19zZXR0aW5ncy54bWxQSwECAAAUAAIACACuquFIOLIa9sACAABQCgAAIQAAAAAAAAABAAAAAADMCAAAdW5pdmVyc2FsL2ZsYXNoX3NraW5fc2V0dGluZ3MueG1sUEsBAgAAFAACAAgArqrhSNpcjNvHAwAA7w8AACYAAAAAAAAAAQAAAAAAywsAAHVuaXZlcnNhbC9odG1sX3B1Ymxpc2hpbmdfc2V0dGluZ3MueG1sUEsBAgAAFAACAAgArqrhSHzC6uumAQAAJAYAAB8AAAAAAAAAAQAAAAAA1g8AAHVuaXZlcnNhbC9odG1sX3NraW5fc2V0dGluZ3MuanNQSwECAAAUAAIACACuquFIPTwv0cEAAADlAQAAGgAAAAAAAAABAAAAAAC5EQAAdW5pdmVyc2FsL2kxOG5fcHJlc2V0cy54bWxQSwECAAAUAAIACACuquFIsuC9bWQAAABlAAAAHAAAAAAAAAABAAAAAACyEgAAdW5pdmVyc2FsL2xvY2FsX3NldHRpbmdzLnhtbFBLAQIAABQAAgAIAPeSU0cjtE77+wIAALAIAAAUAAAAAAAAAAEAAAAAAFATAAB1bml2ZXJzYWwvcGxheWVyLnhtbFBLAQIAABQAAgAIAK6q4UgGCTn9RwgAACMgAAApAAAAAAAAAAEAAAAAAH0WAAB1bml2ZXJzYWwvc2tpbl9jdXN0b21pemF0aW9uX3NldHRpbmdzLnhtbFBLAQIAABQAAgAIAK+q4UjFe8CSyxgAABM2AAAXAAAAAAAAAAAAAAAAAAsfAAB1bml2ZXJzYWwvdW5pdmVyc2FsLnBuZ1BLAQIAABQAAgAIAK+q4UhjUB02SwAAAGoAAAAbAAAAAAAAAAEAAAAAAAs4AAB1bml2ZXJzYWwvdW5pdmVyc2FsLnBuZy54bWxQSwUGAAAAAAsACwBJAwAAjzgAAAAA"/>
</p:tagLst>
</file>

<file path=ppt/theme/theme1.xml><?xml version="1.0" encoding="utf-8"?>
<a:theme xmlns:a="http://schemas.openxmlformats.org/drawingml/2006/main" name="平面">
  <a:themeElements>
    <a:clrScheme name="自定义 16">
      <a:dk1>
        <a:sysClr val="windowText" lastClr="000000"/>
      </a:dk1>
      <a:lt1>
        <a:sysClr val="window" lastClr="FFFFFF"/>
      </a:lt1>
      <a:dk2>
        <a:srgbClr val="2C3C43"/>
      </a:dk2>
      <a:lt2>
        <a:srgbClr val="EBEBEB"/>
      </a:lt2>
      <a:accent1>
        <a:srgbClr val="3EB39C"/>
      </a:accent1>
      <a:accent2>
        <a:srgbClr val="349182"/>
      </a:accent2>
      <a:accent3>
        <a:srgbClr val="2A5F63"/>
      </a:accent3>
      <a:accent4>
        <a:srgbClr val="6BC396"/>
      </a:accent4>
      <a:accent5>
        <a:srgbClr val="2A4758"/>
      </a:accent5>
      <a:accent6>
        <a:srgbClr val="B0B0B0"/>
      </a:accent6>
      <a:hlink>
        <a:srgbClr val="37444D"/>
      </a:hlink>
      <a:folHlink>
        <a:srgbClr val="36C3AB"/>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7131</TotalTime>
  <Words>9799</Words>
  <Application>Microsoft Office PowerPoint</Application>
  <PresentationFormat>自定义</PresentationFormat>
  <Paragraphs>847</Paragraphs>
  <Slides>51</Slides>
  <Notes>50</Notes>
  <HiddenSlides>0</HiddenSlides>
  <MMClips>0</MMClips>
  <ScaleCrop>false</ScaleCrop>
  <HeadingPairs>
    <vt:vector size="4" baseType="variant">
      <vt:variant>
        <vt:lpstr>主题</vt:lpstr>
      </vt:variant>
      <vt:variant>
        <vt:i4>2</vt:i4>
      </vt:variant>
      <vt:variant>
        <vt:lpstr>幻灯片标题</vt:lpstr>
      </vt:variant>
      <vt:variant>
        <vt:i4>51</vt:i4>
      </vt:variant>
    </vt:vector>
  </HeadingPairs>
  <TitlesOfParts>
    <vt:vector size="53" baseType="lpstr">
      <vt:lpstr>平面</vt:lpstr>
      <vt:lpstr>Office 主题</vt:lpstr>
      <vt:lpstr>PowerPoint 演示文稿</vt:lpstr>
      <vt:lpstr>PowerPoint 演示文稿</vt:lpstr>
      <vt:lpstr>PowerPoint 演示文稿</vt:lpstr>
      <vt:lpstr>公司简介</vt:lpstr>
      <vt:lpstr>团队介绍</vt:lpstr>
      <vt:lpstr>核心成员介绍</vt:lpstr>
      <vt:lpstr>主要人员构成</vt:lpstr>
      <vt:lpstr>组织架构</vt:lpstr>
      <vt:lpstr>PowerPoint 演示文稿</vt:lpstr>
      <vt:lpstr>项目来源</vt:lpstr>
      <vt:lpstr>需求分析</vt:lpstr>
      <vt:lpstr>项目解决了什么问题</vt:lpstr>
      <vt:lpstr>行业前景</vt:lpstr>
      <vt:lpstr>竞争对手</vt:lpstr>
      <vt:lpstr>可行性分析</vt:lpstr>
      <vt:lpstr>PowerPoint 演示文稿</vt:lpstr>
      <vt:lpstr>产品概述</vt:lpstr>
      <vt:lpstr>产品形式</vt:lpstr>
      <vt:lpstr>网络营销方案</vt:lpstr>
      <vt:lpstr>地面推广方案</vt:lpstr>
      <vt:lpstr>代理推广</vt:lpstr>
      <vt:lpstr>利润分析</vt:lpstr>
      <vt:lpstr>PowerPoint 演示文稿</vt:lpstr>
      <vt:lpstr>公司战略目标</vt:lpstr>
      <vt:lpstr>五年发展规划</vt:lpstr>
      <vt:lpstr>短期盈利计划</vt:lpstr>
      <vt:lpstr>产品开发计划</vt:lpstr>
      <vt:lpstr>市场拓展计划</vt:lpstr>
      <vt:lpstr>PowerPoint 演示文稿</vt:lpstr>
      <vt:lpstr>成本预算</vt:lpstr>
      <vt:lpstr>资金缺口</vt:lpstr>
      <vt:lpstr>SWOT分析</vt:lpstr>
      <vt:lpstr>融资计划</vt:lpstr>
      <vt:lpstr>融资用途</vt:lpstr>
      <vt:lpstr>PowerPoint 演示文稿</vt:lpstr>
      <vt:lpstr>备用图表</vt:lpstr>
      <vt:lpstr>备用图表</vt:lpstr>
      <vt:lpstr>备用图表</vt:lpstr>
      <vt:lpstr>备用图表</vt:lpstr>
      <vt:lpstr>备用图表</vt:lpstr>
      <vt:lpstr>备用图表</vt:lpstr>
      <vt:lpstr>备用图表</vt:lpstr>
      <vt:lpstr>备用图表</vt:lpstr>
      <vt:lpstr>备用图表</vt:lpstr>
      <vt:lpstr>备用图表</vt:lpstr>
      <vt:lpstr>备用图表</vt:lpstr>
      <vt:lpstr>备用图表</vt:lpstr>
      <vt:lpstr>备用图表</vt:lpstr>
      <vt:lpstr>备用图表</vt:lpstr>
      <vt:lpstr>备用图表</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绿色星空</dc:title>
  <dc:creator>第一PPT</dc:creator>
  <cp:keywords>www.1ppt.com</cp:keywords>
  <dc:description>www.1ppt.com</dc:description>
  <cp:lastModifiedBy>Windows User</cp:lastModifiedBy>
  <cp:revision>404</cp:revision>
  <dcterms:created xsi:type="dcterms:W3CDTF">2015-04-24T01:01:13Z</dcterms:created>
  <dcterms:modified xsi:type="dcterms:W3CDTF">2018-05-02T00:53:52Z</dcterms:modified>
</cp:coreProperties>
</file>