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1.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notesSlides/notesSlide2.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notesSlides/notesSlide3.xml" ContentType="application/vnd.openxmlformats-officedocument.presentationml.notesSlide+xml"/>
  <Override PartName="/ppt/tags/tag23.xml" ContentType="application/vnd.openxmlformats-officedocument.presentationml.tags+xml"/>
  <Override PartName="/ppt/tags/tag24.xml" ContentType="application/vnd.openxmlformats-officedocument.presentationml.tags+xml"/>
  <Override PartName="/ppt/notesSlides/notesSlide4.xml" ContentType="application/vnd.openxmlformats-officedocument.presentationml.notesSlide+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notesSlides/notesSlide5.xml" ContentType="application/vnd.openxmlformats-officedocument.presentationml.notesSlide+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notesSlides/notesSlide6.xml" ContentType="application/vnd.openxmlformats-officedocument.presentationml.notesSlide+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notesSlides/notesSlide7.xml" ContentType="application/vnd.openxmlformats-officedocument.presentationml.notesSlide+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notesSlides/notesSlide8.xml" ContentType="application/vnd.openxmlformats-officedocument.presentationml.notesSlide+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notesSlides/notesSlide9.xml" ContentType="application/vnd.openxmlformats-officedocument.presentationml.notesSlide+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notesSlides/notesSlide10.xml" ContentType="application/vnd.openxmlformats-officedocument.presentationml.notesSlide+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notesSlides/notesSlide11.xml" ContentType="application/vnd.openxmlformats-officedocument.presentationml.notesSlide+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notesSlides/notesSlide12.xml" ContentType="application/vnd.openxmlformats-officedocument.presentationml.notesSlide+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notesSlides/notesSlide13.xml" ContentType="application/vnd.openxmlformats-officedocument.presentationml.notesSlide+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notesSlides/notesSlide20.xml" ContentType="application/vnd.openxmlformats-officedocument.presentationml.notesSlide+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notesSlides/notesSlide21.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notesSlides/notesSlide22.xml" ContentType="application/vnd.openxmlformats-officedocument.presentationml.notesSlide+xml"/>
  <Override PartName="/ppt/charts/chart2.xml" ContentType="application/vnd.openxmlformats-officedocument.drawingml.chart+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Override PartName="/ppt/charts/colors2.xml" ContentType="application/vnd.ms-office.chartcolorstyle+xml"/>
  <Override PartName="/ppt/charts/style2.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7"/>
  </p:notesMasterIdLst>
  <p:sldIdLst>
    <p:sldId id="256" r:id="rId3"/>
    <p:sldId id="257" r:id="rId4"/>
    <p:sldId id="258" r:id="rId5"/>
    <p:sldId id="262" r:id="rId6"/>
    <p:sldId id="263" r:id="rId7"/>
    <p:sldId id="264" r:id="rId8"/>
    <p:sldId id="265" r:id="rId9"/>
    <p:sldId id="259" r:id="rId10"/>
    <p:sldId id="266" r:id="rId11"/>
    <p:sldId id="267" r:id="rId12"/>
    <p:sldId id="268" r:id="rId13"/>
    <p:sldId id="269" r:id="rId14"/>
    <p:sldId id="260" r:id="rId15"/>
    <p:sldId id="270" r:id="rId16"/>
    <p:sldId id="271" r:id="rId17"/>
    <p:sldId id="272" r:id="rId18"/>
    <p:sldId id="273" r:id="rId19"/>
    <p:sldId id="261" r:id="rId20"/>
    <p:sldId id="275" r:id="rId21"/>
    <p:sldId id="276" r:id="rId22"/>
    <p:sldId id="277" r:id="rId23"/>
    <p:sldId id="278" r:id="rId24"/>
    <p:sldId id="279" r:id="rId25"/>
    <p:sldId id="280" r:id="rId26"/>
  </p:sldIdLst>
  <p:sldSz cx="12192000" cy="6858000"/>
  <p:notesSz cx="6858000" cy="9144000"/>
  <p:custDataLst>
    <p:tags r:id="rId2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97DA9"/>
    <a:srgbClr val="FFD64F"/>
    <a:srgbClr val="FEFF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443" autoAdjust="0"/>
    <p:restoredTop sz="94660"/>
  </p:normalViewPr>
  <p:slideViewPr>
    <p:cSldViewPr snapToGrid="0" showGuides="1">
      <p:cViewPr varScale="1">
        <p:scale>
          <a:sx n="58" d="100"/>
          <a:sy n="58" d="100"/>
        </p:scale>
        <p:origin x="-90" y="-157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openxmlformats.org/officeDocument/2006/relationships/chartUserShapes" Target="../drawings/drawing1.xml"/><Relationship Id="rId1" Type="http://schemas.openxmlformats.org/officeDocument/2006/relationships/package" Target="../embeddings/Microsoft_Excel_Worksheet1.xlsx"/><Relationship Id="rId4" Type="http://schemas.microsoft.com/office/2011/relationships/chartStyle" Target="style1.xml"/></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销售额</c:v>
                </c:pt>
              </c:strCache>
            </c:strRef>
          </c:tx>
          <c:spPr>
            <a:solidFill>
              <a:schemeClr val="accent2">
                <a:lumMod val="20000"/>
                <a:lumOff val="80000"/>
              </a:schemeClr>
            </a:solidFill>
            <a:ln w="25400">
              <a:solidFill>
                <a:srgbClr val="324B82"/>
              </a:solidFill>
            </a:ln>
          </c:spPr>
          <c:dPt>
            <c:idx val="0"/>
            <c:bubble3D val="0"/>
            <c:spPr>
              <a:solidFill>
                <a:srgbClr val="697DA9"/>
              </a:solidFill>
              <a:ln w="25400">
                <a:solidFill>
                  <a:srgbClr val="324B82"/>
                </a:solidFill>
              </a:ln>
              <a:effectLst/>
            </c:spPr>
            <c:extLst xmlns:c16r2="http://schemas.microsoft.com/office/drawing/2015/06/chart">
              <c:ext xmlns:c16="http://schemas.microsoft.com/office/drawing/2014/chart" uri="{C3380CC4-5D6E-409C-BE32-E72D297353CC}">
                <c16:uniqueId val="{00000001-6E66-4752-A12E-25611E7C4FAD}"/>
              </c:ext>
            </c:extLst>
          </c:dPt>
          <c:dPt>
            <c:idx val="1"/>
            <c:bubble3D val="0"/>
            <c:spPr>
              <a:solidFill>
                <a:srgbClr val="FFD64F"/>
              </a:solidFill>
              <a:ln w="25400">
                <a:solidFill>
                  <a:srgbClr val="324B82"/>
                </a:solidFill>
              </a:ln>
              <a:effectLst/>
            </c:spPr>
            <c:extLst xmlns:c16r2="http://schemas.microsoft.com/office/drawing/2015/06/chart">
              <c:ext xmlns:c16="http://schemas.microsoft.com/office/drawing/2014/chart" uri="{C3380CC4-5D6E-409C-BE32-E72D297353CC}">
                <c16:uniqueId val="{00000003-6E66-4752-A12E-25611E7C4FAD}"/>
              </c:ext>
            </c:extLst>
          </c:dPt>
          <c:dPt>
            <c:idx val="2"/>
            <c:bubble3D val="0"/>
            <c:spPr>
              <a:solidFill>
                <a:schemeClr val="accent1">
                  <a:lumMod val="20000"/>
                  <a:lumOff val="80000"/>
                </a:schemeClr>
              </a:solidFill>
              <a:ln w="25400">
                <a:solidFill>
                  <a:srgbClr val="324B82"/>
                </a:solidFill>
              </a:ln>
              <a:effectLst/>
            </c:spPr>
            <c:extLst xmlns:c16r2="http://schemas.microsoft.com/office/drawing/2015/06/chart">
              <c:ext xmlns:c16="http://schemas.microsoft.com/office/drawing/2014/chart" uri="{C3380CC4-5D6E-409C-BE32-E72D297353CC}">
                <c16:uniqueId val="{00000005-6E66-4752-A12E-25611E7C4FAD}"/>
              </c:ext>
            </c:extLst>
          </c:dPt>
          <c:dLbls>
            <c:dLbl>
              <c:idx val="0"/>
              <c:layout>
                <c:manualLayout>
                  <c:x val="0"/>
                  <c:y val="-0.61330159664387285"/>
                </c:manualLayout>
              </c:layout>
              <c:spPr>
                <a:noFill/>
                <a:ln>
                  <a:noFill/>
                </a:ln>
                <a:effectLst/>
              </c:spPr>
              <c:txPr>
                <a:bodyPr rot="0" spcFirstLastPara="1" vertOverflow="ellipsis" vert="horz" wrap="square" lIns="38100" tIns="19050" rIns="38100" bIns="19050" anchor="ctr" anchorCtr="1">
                  <a:spAutoFit/>
                </a:bodyPr>
                <a:lstStyle/>
                <a:p>
                  <a:pPr>
                    <a:defRPr sz="3200" b="1" i="0" u="none" strike="noStrike" kern="1200" baseline="0">
                      <a:solidFill>
                        <a:srgbClr val="32578C"/>
                      </a:solidFill>
                      <a:latin typeface="方正静蕾简体" panose="02000000000000000000" pitchFamily="2" charset="-122"/>
                      <a:ea typeface="方正静蕾简体" panose="02000000000000000000" pitchFamily="2" charset="-122"/>
                      <a:cs typeface="+mn-cs"/>
                    </a:defRPr>
                  </a:pPr>
                  <a:endParaRPr lang="zh-CN"/>
                </a:p>
              </c:txPr>
              <c:dLblPos val="bestFi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1-6E66-4752-A12E-25611E7C4FAD}"/>
                </c:ext>
                <c:ext xmlns:c15="http://schemas.microsoft.com/office/drawing/2012/chart" uri="{CE6537A1-D6FC-4f65-9D91-7224C49458BB}"/>
              </c:extLst>
            </c:dLbl>
            <c:dLbl>
              <c:idx val="1"/>
              <c:delete val="1"/>
              <c:extLst xmlns:c16r2="http://schemas.microsoft.com/office/drawing/2015/06/chart">
                <c:ext xmlns:c16="http://schemas.microsoft.com/office/drawing/2014/chart" uri="{C3380CC4-5D6E-409C-BE32-E72D297353CC}">
                  <c16:uniqueId val="{00000003-6E66-4752-A12E-25611E7C4FAD}"/>
                </c:ext>
                <c:ext xmlns:c15="http://schemas.microsoft.com/office/drawing/2012/chart" uri="{CE6537A1-D6FC-4f65-9D91-7224C49458BB}"/>
              </c:extLst>
            </c:dLbl>
            <c:dLbl>
              <c:idx val="2"/>
              <c:delete val="1"/>
              <c:extLst xmlns:c16r2="http://schemas.microsoft.com/office/drawing/2015/06/chart">
                <c:ext xmlns:c16="http://schemas.microsoft.com/office/drawing/2014/chart" uri="{C3380CC4-5D6E-409C-BE32-E72D297353CC}">
                  <c16:uniqueId val="{00000005-6E66-4752-A12E-25611E7C4FAD}"/>
                </c:ex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rgbClr val="32578C"/>
                    </a:solidFill>
                    <a:latin typeface="+mn-lt"/>
                    <a:ea typeface="+mn-ea"/>
                    <a:cs typeface="+mn-cs"/>
                  </a:defRPr>
                </a:pPr>
                <a:endParaRPr lang="zh-CN"/>
              </a:p>
            </c:txPr>
            <c:dLblPos val="outEnd"/>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cat>
            <c:strRef>
              <c:f>Sheet1!$A$2:$A$4</c:f>
              <c:strCache>
                <c:ptCount val="3"/>
                <c:pt idx="0">
                  <c:v>A</c:v>
                </c:pt>
                <c:pt idx="1">
                  <c:v>B</c:v>
                </c:pt>
                <c:pt idx="2">
                  <c:v>C</c:v>
                </c:pt>
              </c:strCache>
            </c:strRef>
          </c:cat>
          <c:val>
            <c:numRef>
              <c:f>Sheet1!$B$2:$B$4</c:f>
              <c:numCache>
                <c:formatCode>0%</c:formatCode>
                <c:ptCount val="3"/>
                <c:pt idx="0">
                  <c:v>0.64</c:v>
                </c:pt>
                <c:pt idx="1">
                  <c:v>0.28000000000000003</c:v>
                </c:pt>
                <c:pt idx="2">
                  <c:v>0.1</c:v>
                </c:pt>
              </c:numCache>
            </c:numRef>
          </c:val>
          <c:extLst xmlns:c16r2="http://schemas.microsoft.com/office/drawing/2015/06/chart">
            <c:ext xmlns:c16="http://schemas.microsoft.com/office/drawing/2014/chart" uri="{C3380CC4-5D6E-409C-BE32-E72D297353CC}">
              <c16:uniqueId val="{00000006-6E66-4752-A12E-25611E7C4FAD}"/>
            </c:ext>
          </c:extLst>
        </c:ser>
        <c:dLbls>
          <c:dLblPos val="outEnd"/>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solidFill>
            <a:srgbClr val="32578C"/>
          </a:solidFill>
        </a:defRPr>
      </a:pPr>
      <a:endParaRPr lang="zh-CN"/>
    </a:p>
  </c:tx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9959210541782751E-2"/>
          <c:y val="5.1256000718929315E-2"/>
          <c:w val="0.92180201299642706"/>
          <c:h val="0.77844331355380858"/>
        </c:manualLayout>
      </c:layout>
      <c:barChart>
        <c:barDir val="col"/>
        <c:grouping val="clustered"/>
        <c:varyColors val="0"/>
        <c:ser>
          <c:idx val="0"/>
          <c:order val="0"/>
          <c:tx>
            <c:strRef>
              <c:f>Sheet1!$B$1</c:f>
              <c:strCache>
                <c:ptCount val="1"/>
                <c:pt idx="0">
                  <c:v>系列 1</c:v>
                </c:pt>
              </c:strCache>
            </c:strRef>
          </c:tx>
          <c:spPr>
            <a:noFill/>
            <a:ln w="25400" cap="rnd">
              <a:solidFill>
                <a:srgbClr val="697DA9"/>
              </a:solidFill>
            </a:ln>
            <a:effectLst/>
          </c:spPr>
          <c:invertIfNegative val="0"/>
          <c:cat>
            <c:strRef>
              <c:f>Sheet1!$A$2:$A$5</c:f>
              <c:strCache>
                <c:ptCount val="4"/>
                <c:pt idx="0">
                  <c:v>产品1</c:v>
                </c:pt>
                <c:pt idx="1">
                  <c:v>产品2</c:v>
                </c:pt>
                <c:pt idx="2">
                  <c:v>产品3</c:v>
                </c:pt>
                <c:pt idx="3">
                  <c:v>产品4</c:v>
                </c:pt>
              </c:strCache>
            </c:strRef>
          </c:cat>
          <c:val>
            <c:numRef>
              <c:f>Sheet1!$B$2:$B$5</c:f>
              <c:numCache>
                <c:formatCode>General</c:formatCode>
                <c:ptCount val="4"/>
                <c:pt idx="0">
                  <c:v>4300</c:v>
                </c:pt>
                <c:pt idx="1">
                  <c:v>2500</c:v>
                </c:pt>
                <c:pt idx="2">
                  <c:v>3500</c:v>
                </c:pt>
                <c:pt idx="3">
                  <c:v>5100</c:v>
                </c:pt>
              </c:numCache>
            </c:numRef>
          </c:val>
          <c:extLst xmlns:c16r2="http://schemas.microsoft.com/office/drawing/2015/06/chart">
            <c:ext xmlns:c16="http://schemas.microsoft.com/office/drawing/2014/chart" uri="{C3380CC4-5D6E-409C-BE32-E72D297353CC}">
              <c16:uniqueId val="{00000000-95F4-45C2-A411-31AC6A8F4C9C}"/>
            </c:ext>
          </c:extLst>
        </c:ser>
        <c:dLbls>
          <c:showLegendKey val="0"/>
          <c:showVal val="0"/>
          <c:showCatName val="0"/>
          <c:showSerName val="0"/>
          <c:showPercent val="0"/>
          <c:showBubbleSize val="0"/>
        </c:dLbls>
        <c:gapWidth val="53"/>
        <c:overlap val="-27"/>
        <c:axId val="232876288"/>
        <c:axId val="232902656"/>
      </c:barChart>
      <c:catAx>
        <c:axId val="232876288"/>
        <c:scaling>
          <c:orientation val="minMax"/>
        </c:scaling>
        <c:delete val="0"/>
        <c:axPos val="b"/>
        <c:numFmt formatCode="General" sourceLinked="1"/>
        <c:majorTickMark val="none"/>
        <c:minorTickMark val="none"/>
        <c:tickLblPos val="nextTo"/>
        <c:spPr>
          <a:noFill/>
          <a:ln w="25400" cap="flat" cmpd="sng" algn="ctr">
            <a:solidFill>
              <a:srgbClr val="324B82"/>
            </a:solidFill>
            <a:round/>
          </a:ln>
          <a:effectLst/>
        </c:spPr>
        <c:txPr>
          <a:bodyPr rot="-60000000" spcFirstLastPara="1" vertOverflow="ellipsis" vert="horz" wrap="square" anchor="ctr" anchorCtr="1"/>
          <a:lstStyle/>
          <a:p>
            <a:pPr>
              <a:defRPr sz="2400" b="1" i="0" u="none" strike="noStrike" kern="1200" baseline="0">
                <a:solidFill>
                  <a:schemeClr val="tx2"/>
                </a:solidFill>
                <a:latin typeface="方正静蕾简体" panose="02000000000000000000" pitchFamily="2" charset="-122"/>
                <a:ea typeface="方正静蕾简体" panose="02000000000000000000" pitchFamily="2" charset="-122"/>
                <a:cs typeface="+mn-cs"/>
              </a:defRPr>
            </a:pPr>
            <a:endParaRPr lang="zh-CN"/>
          </a:p>
        </c:txPr>
        <c:crossAx val="232902656"/>
        <c:crosses val="autoZero"/>
        <c:auto val="1"/>
        <c:lblAlgn val="ctr"/>
        <c:lblOffset val="100"/>
        <c:noMultiLvlLbl val="0"/>
      </c:catAx>
      <c:valAx>
        <c:axId val="232902656"/>
        <c:scaling>
          <c:orientation val="minMax"/>
        </c:scaling>
        <c:delete val="1"/>
        <c:axPos val="l"/>
        <c:numFmt formatCode="General" sourceLinked="1"/>
        <c:majorTickMark val="none"/>
        <c:minorTickMark val="none"/>
        <c:tickLblPos val="nextTo"/>
        <c:crossAx val="23287628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0.79558</cdr:x>
      <cdr:y>0.14215</cdr:y>
    </cdr:from>
    <cdr:to>
      <cdr:x>0.84391</cdr:x>
      <cdr:y>0.19458</cdr:y>
    </cdr:to>
    <cdr:cxnSp macro="">
      <cdr:nvCxnSpPr>
        <cdr:cNvPr id="3" name="直接连接符 2"/>
        <cdr:cNvCxnSpPr/>
      </cdr:nvCxnSpPr>
      <cdr:spPr>
        <a:xfrm xmlns:a="http://schemas.openxmlformats.org/drawingml/2006/main" flipH="1">
          <a:off x="3051250" y="603107"/>
          <a:ext cx="185352" cy="222422"/>
        </a:xfrm>
        <a:prstGeom xmlns:a="http://schemas.openxmlformats.org/drawingml/2006/main" prst="line">
          <a:avLst/>
        </a:prstGeom>
        <a:ln xmlns:a="http://schemas.openxmlformats.org/drawingml/2006/main" w="25400" cap="rnd">
          <a:solidFill>
            <a:srgbClr val="406999"/>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D179F1D-E65B-4E95-A33B-CE13F0B5EEDB}" type="datetimeFigureOut">
              <a:rPr lang="zh-CN" altLang="en-US" smtClean="0"/>
              <a:t>2018/5/1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9F43661-B6AF-4818-960E-E1703A3816EA}" type="slidenum">
              <a:rPr lang="zh-CN" altLang="en-US" smtClean="0"/>
              <a:t>‹#›</a:t>
            </a:fld>
            <a:endParaRPr lang="zh-CN" altLang="en-US"/>
          </a:p>
        </p:txBody>
      </p:sp>
    </p:spTree>
    <p:extLst>
      <p:ext uri="{BB962C8B-B14F-4D97-AF65-F5344CB8AC3E}">
        <p14:creationId xmlns:p14="http://schemas.microsoft.com/office/powerpoint/2010/main" val="11548083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F43661-B6AF-4818-960E-E1703A3816EA}" type="slidenum">
              <a:rPr lang="zh-CN" altLang="en-US" smtClean="0"/>
              <a:t>1</a:t>
            </a:fld>
            <a:endParaRPr lang="zh-CN" altLang="en-US"/>
          </a:p>
        </p:txBody>
      </p:sp>
    </p:spTree>
    <p:extLst>
      <p:ext uri="{BB962C8B-B14F-4D97-AF65-F5344CB8AC3E}">
        <p14:creationId xmlns:p14="http://schemas.microsoft.com/office/powerpoint/2010/main" val="9736665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F43661-B6AF-4818-960E-E1703A3816EA}" type="slidenum">
              <a:rPr lang="zh-CN" altLang="en-US" smtClean="0"/>
              <a:t>10</a:t>
            </a:fld>
            <a:endParaRPr lang="zh-CN" altLang="en-US"/>
          </a:p>
        </p:txBody>
      </p:sp>
    </p:spTree>
    <p:extLst>
      <p:ext uri="{BB962C8B-B14F-4D97-AF65-F5344CB8AC3E}">
        <p14:creationId xmlns:p14="http://schemas.microsoft.com/office/powerpoint/2010/main" val="11172284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F43661-B6AF-4818-960E-E1703A3816EA}" type="slidenum">
              <a:rPr lang="zh-CN" altLang="en-US" smtClean="0"/>
              <a:t>11</a:t>
            </a:fld>
            <a:endParaRPr lang="zh-CN" altLang="en-US"/>
          </a:p>
        </p:txBody>
      </p:sp>
    </p:spTree>
    <p:extLst>
      <p:ext uri="{BB962C8B-B14F-4D97-AF65-F5344CB8AC3E}">
        <p14:creationId xmlns:p14="http://schemas.microsoft.com/office/powerpoint/2010/main" val="13806380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F43661-B6AF-4818-960E-E1703A3816EA}" type="slidenum">
              <a:rPr lang="zh-CN" altLang="en-US" smtClean="0"/>
              <a:t>12</a:t>
            </a:fld>
            <a:endParaRPr lang="zh-CN" altLang="en-US"/>
          </a:p>
        </p:txBody>
      </p:sp>
    </p:spTree>
    <p:extLst>
      <p:ext uri="{BB962C8B-B14F-4D97-AF65-F5344CB8AC3E}">
        <p14:creationId xmlns:p14="http://schemas.microsoft.com/office/powerpoint/2010/main" val="3669420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F43661-B6AF-4818-960E-E1703A3816EA}" type="slidenum">
              <a:rPr lang="zh-CN" altLang="en-US" smtClean="0"/>
              <a:t>13</a:t>
            </a:fld>
            <a:endParaRPr lang="zh-CN" altLang="en-US"/>
          </a:p>
        </p:txBody>
      </p:sp>
    </p:spTree>
    <p:extLst>
      <p:ext uri="{BB962C8B-B14F-4D97-AF65-F5344CB8AC3E}">
        <p14:creationId xmlns:p14="http://schemas.microsoft.com/office/powerpoint/2010/main" val="16784485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F43661-B6AF-4818-960E-E1703A3816EA}" type="slidenum">
              <a:rPr lang="zh-CN" altLang="en-US" smtClean="0"/>
              <a:t>14</a:t>
            </a:fld>
            <a:endParaRPr lang="zh-CN" altLang="en-US"/>
          </a:p>
        </p:txBody>
      </p:sp>
    </p:spTree>
    <p:extLst>
      <p:ext uri="{BB962C8B-B14F-4D97-AF65-F5344CB8AC3E}">
        <p14:creationId xmlns:p14="http://schemas.microsoft.com/office/powerpoint/2010/main" val="39938798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F43661-B6AF-4818-960E-E1703A3816EA}" type="slidenum">
              <a:rPr lang="zh-CN" altLang="en-US" smtClean="0"/>
              <a:t>15</a:t>
            </a:fld>
            <a:endParaRPr lang="zh-CN" altLang="en-US"/>
          </a:p>
        </p:txBody>
      </p:sp>
    </p:spTree>
    <p:extLst>
      <p:ext uri="{BB962C8B-B14F-4D97-AF65-F5344CB8AC3E}">
        <p14:creationId xmlns:p14="http://schemas.microsoft.com/office/powerpoint/2010/main" val="5815456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F43661-B6AF-4818-960E-E1703A3816EA}" type="slidenum">
              <a:rPr lang="zh-CN" altLang="en-US" smtClean="0"/>
              <a:t>16</a:t>
            </a:fld>
            <a:endParaRPr lang="zh-CN" altLang="en-US"/>
          </a:p>
        </p:txBody>
      </p:sp>
    </p:spTree>
    <p:extLst>
      <p:ext uri="{BB962C8B-B14F-4D97-AF65-F5344CB8AC3E}">
        <p14:creationId xmlns:p14="http://schemas.microsoft.com/office/powerpoint/2010/main" val="177026392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F43661-B6AF-4818-960E-E1703A3816EA}" type="slidenum">
              <a:rPr lang="zh-CN" altLang="en-US" smtClean="0"/>
              <a:t>17</a:t>
            </a:fld>
            <a:endParaRPr lang="zh-CN" altLang="en-US"/>
          </a:p>
        </p:txBody>
      </p:sp>
    </p:spTree>
    <p:extLst>
      <p:ext uri="{BB962C8B-B14F-4D97-AF65-F5344CB8AC3E}">
        <p14:creationId xmlns:p14="http://schemas.microsoft.com/office/powerpoint/2010/main" val="340059345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F43661-B6AF-4818-960E-E1703A3816EA}" type="slidenum">
              <a:rPr lang="zh-CN" altLang="en-US" smtClean="0"/>
              <a:t>18</a:t>
            </a:fld>
            <a:endParaRPr lang="zh-CN" altLang="en-US"/>
          </a:p>
        </p:txBody>
      </p:sp>
    </p:spTree>
    <p:extLst>
      <p:ext uri="{BB962C8B-B14F-4D97-AF65-F5344CB8AC3E}">
        <p14:creationId xmlns:p14="http://schemas.microsoft.com/office/powerpoint/2010/main" val="67696611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F43661-B6AF-4818-960E-E1703A3816EA}" type="slidenum">
              <a:rPr lang="zh-CN" altLang="en-US" smtClean="0"/>
              <a:t>19</a:t>
            </a:fld>
            <a:endParaRPr lang="zh-CN" altLang="en-US"/>
          </a:p>
        </p:txBody>
      </p:sp>
    </p:spTree>
    <p:extLst>
      <p:ext uri="{BB962C8B-B14F-4D97-AF65-F5344CB8AC3E}">
        <p14:creationId xmlns:p14="http://schemas.microsoft.com/office/powerpoint/2010/main" val="14396133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F43661-B6AF-4818-960E-E1703A3816EA}" type="slidenum">
              <a:rPr lang="zh-CN" altLang="en-US" smtClean="0"/>
              <a:t>2</a:t>
            </a:fld>
            <a:endParaRPr lang="zh-CN" altLang="en-US"/>
          </a:p>
        </p:txBody>
      </p:sp>
    </p:spTree>
    <p:extLst>
      <p:ext uri="{BB962C8B-B14F-4D97-AF65-F5344CB8AC3E}">
        <p14:creationId xmlns:p14="http://schemas.microsoft.com/office/powerpoint/2010/main" val="405840100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F43661-B6AF-4818-960E-E1703A3816EA}" type="slidenum">
              <a:rPr lang="zh-CN" altLang="en-US" smtClean="0"/>
              <a:t>20</a:t>
            </a:fld>
            <a:endParaRPr lang="zh-CN" altLang="en-US"/>
          </a:p>
        </p:txBody>
      </p:sp>
    </p:spTree>
    <p:extLst>
      <p:ext uri="{BB962C8B-B14F-4D97-AF65-F5344CB8AC3E}">
        <p14:creationId xmlns:p14="http://schemas.microsoft.com/office/powerpoint/2010/main" val="342506526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F43661-B6AF-4818-960E-E1703A3816EA}" type="slidenum">
              <a:rPr lang="zh-CN" altLang="en-US" smtClean="0"/>
              <a:t>21</a:t>
            </a:fld>
            <a:endParaRPr lang="zh-CN" altLang="en-US"/>
          </a:p>
        </p:txBody>
      </p:sp>
    </p:spTree>
    <p:extLst>
      <p:ext uri="{BB962C8B-B14F-4D97-AF65-F5344CB8AC3E}">
        <p14:creationId xmlns:p14="http://schemas.microsoft.com/office/powerpoint/2010/main" val="383798710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F43661-B6AF-4818-960E-E1703A3816EA}" type="slidenum">
              <a:rPr lang="zh-CN" altLang="en-US" smtClean="0"/>
              <a:t>22</a:t>
            </a:fld>
            <a:endParaRPr lang="zh-CN" altLang="en-US"/>
          </a:p>
        </p:txBody>
      </p:sp>
    </p:spTree>
    <p:extLst>
      <p:ext uri="{BB962C8B-B14F-4D97-AF65-F5344CB8AC3E}">
        <p14:creationId xmlns:p14="http://schemas.microsoft.com/office/powerpoint/2010/main" val="15783739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F43661-B6AF-4818-960E-E1703A3816EA}" type="slidenum">
              <a:rPr lang="zh-CN" altLang="en-US" smtClean="0"/>
              <a:t>23</a:t>
            </a:fld>
            <a:endParaRPr lang="zh-CN" altLang="en-US"/>
          </a:p>
        </p:txBody>
      </p:sp>
    </p:spTree>
    <p:extLst>
      <p:ext uri="{BB962C8B-B14F-4D97-AF65-F5344CB8AC3E}">
        <p14:creationId xmlns:p14="http://schemas.microsoft.com/office/powerpoint/2010/main" val="30854291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F43661-B6AF-4818-960E-E1703A3816EA}" type="slidenum">
              <a:rPr lang="zh-CN" altLang="en-US" smtClean="0"/>
              <a:t>3</a:t>
            </a:fld>
            <a:endParaRPr lang="zh-CN" altLang="en-US"/>
          </a:p>
        </p:txBody>
      </p:sp>
    </p:spTree>
    <p:extLst>
      <p:ext uri="{BB962C8B-B14F-4D97-AF65-F5344CB8AC3E}">
        <p14:creationId xmlns:p14="http://schemas.microsoft.com/office/powerpoint/2010/main" val="15966791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F43661-B6AF-4818-960E-E1703A3816EA}" type="slidenum">
              <a:rPr lang="zh-CN" altLang="en-US" smtClean="0"/>
              <a:t>4</a:t>
            </a:fld>
            <a:endParaRPr lang="zh-CN" altLang="en-US"/>
          </a:p>
        </p:txBody>
      </p:sp>
    </p:spTree>
    <p:extLst>
      <p:ext uri="{BB962C8B-B14F-4D97-AF65-F5344CB8AC3E}">
        <p14:creationId xmlns:p14="http://schemas.microsoft.com/office/powerpoint/2010/main" val="17411802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F43661-B6AF-4818-960E-E1703A3816EA}" type="slidenum">
              <a:rPr lang="zh-CN" altLang="en-US" smtClean="0"/>
              <a:t>5</a:t>
            </a:fld>
            <a:endParaRPr lang="zh-CN" altLang="en-US"/>
          </a:p>
        </p:txBody>
      </p:sp>
    </p:spTree>
    <p:extLst>
      <p:ext uri="{BB962C8B-B14F-4D97-AF65-F5344CB8AC3E}">
        <p14:creationId xmlns:p14="http://schemas.microsoft.com/office/powerpoint/2010/main" val="28254596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F43661-B6AF-4818-960E-E1703A3816EA}" type="slidenum">
              <a:rPr lang="zh-CN" altLang="en-US" smtClean="0"/>
              <a:t>6</a:t>
            </a:fld>
            <a:endParaRPr lang="zh-CN" altLang="en-US"/>
          </a:p>
        </p:txBody>
      </p:sp>
    </p:spTree>
    <p:extLst>
      <p:ext uri="{BB962C8B-B14F-4D97-AF65-F5344CB8AC3E}">
        <p14:creationId xmlns:p14="http://schemas.microsoft.com/office/powerpoint/2010/main" val="29240530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F43661-B6AF-4818-960E-E1703A3816EA}" type="slidenum">
              <a:rPr lang="zh-CN" altLang="en-US" smtClean="0"/>
              <a:t>7</a:t>
            </a:fld>
            <a:endParaRPr lang="zh-CN" altLang="en-US"/>
          </a:p>
        </p:txBody>
      </p:sp>
    </p:spTree>
    <p:extLst>
      <p:ext uri="{BB962C8B-B14F-4D97-AF65-F5344CB8AC3E}">
        <p14:creationId xmlns:p14="http://schemas.microsoft.com/office/powerpoint/2010/main" val="10977954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F43661-B6AF-4818-960E-E1703A3816EA}" type="slidenum">
              <a:rPr lang="zh-CN" altLang="en-US" smtClean="0"/>
              <a:t>8</a:t>
            </a:fld>
            <a:endParaRPr lang="zh-CN" altLang="en-US"/>
          </a:p>
        </p:txBody>
      </p:sp>
    </p:spTree>
    <p:extLst>
      <p:ext uri="{BB962C8B-B14F-4D97-AF65-F5344CB8AC3E}">
        <p14:creationId xmlns:p14="http://schemas.microsoft.com/office/powerpoint/2010/main" val="24019320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F43661-B6AF-4818-960E-E1703A3816EA}" type="slidenum">
              <a:rPr lang="zh-CN" altLang="en-US" smtClean="0"/>
              <a:t>9</a:t>
            </a:fld>
            <a:endParaRPr lang="zh-CN" altLang="en-US"/>
          </a:p>
        </p:txBody>
      </p:sp>
    </p:spTree>
    <p:extLst>
      <p:ext uri="{BB962C8B-B14F-4D97-AF65-F5344CB8AC3E}">
        <p14:creationId xmlns:p14="http://schemas.microsoft.com/office/powerpoint/2010/main" val="20435959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86F836F4-26FF-4706-ABAC-CF8EFC532E1E}" type="datetimeFigureOut">
              <a:rPr lang="zh-CN" altLang="en-US" smtClean="0"/>
              <a:t>2018/5/1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D04AF4D-372C-49F8-B50F-9C9837B2F27D}" type="slidenum">
              <a:rPr lang="zh-CN" altLang="en-US" smtClean="0"/>
              <a:t>‹#›</a:t>
            </a:fld>
            <a:endParaRPr lang="zh-CN" altLang="en-US"/>
          </a:p>
        </p:txBody>
      </p:sp>
    </p:spTree>
    <p:extLst>
      <p:ext uri="{BB962C8B-B14F-4D97-AF65-F5344CB8AC3E}">
        <p14:creationId xmlns:p14="http://schemas.microsoft.com/office/powerpoint/2010/main" val="39348494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6F836F4-26FF-4706-ABAC-CF8EFC532E1E}" type="datetimeFigureOut">
              <a:rPr lang="zh-CN" altLang="en-US" smtClean="0"/>
              <a:t>2018/5/1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D04AF4D-372C-49F8-B50F-9C9837B2F27D}" type="slidenum">
              <a:rPr lang="zh-CN" altLang="en-US" smtClean="0"/>
              <a:t>‹#›</a:t>
            </a:fld>
            <a:endParaRPr lang="zh-CN" altLang="en-US"/>
          </a:p>
        </p:txBody>
      </p:sp>
    </p:spTree>
    <p:extLst>
      <p:ext uri="{BB962C8B-B14F-4D97-AF65-F5344CB8AC3E}">
        <p14:creationId xmlns:p14="http://schemas.microsoft.com/office/powerpoint/2010/main" val="13762925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6F836F4-26FF-4706-ABAC-CF8EFC532E1E}" type="datetimeFigureOut">
              <a:rPr lang="zh-CN" altLang="en-US" smtClean="0"/>
              <a:t>2018/5/1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D04AF4D-372C-49F8-B50F-9C9837B2F27D}" type="slidenum">
              <a:rPr lang="zh-CN" altLang="en-US" smtClean="0"/>
              <a:t>‹#›</a:t>
            </a:fld>
            <a:endParaRPr lang="zh-CN" altLang="en-US"/>
          </a:p>
        </p:txBody>
      </p:sp>
    </p:spTree>
    <p:extLst>
      <p:ext uri="{BB962C8B-B14F-4D97-AF65-F5344CB8AC3E}">
        <p14:creationId xmlns:p14="http://schemas.microsoft.com/office/powerpoint/2010/main" val="42760618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538676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968106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0012156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569494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277061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350844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456241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633511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6F836F4-26FF-4706-ABAC-CF8EFC532E1E}" type="datetimeFigureOut">
              <a:rPr lang="zh-CN" altLang="en-US" smtClean="0"/>
              <a:t>2018/5/1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D04AF4D-372C-49F8-B50F-9C9837B2F27D}" type="slidenum">
              <a:rPr lang="zh-CN" altLang="en-US" smtClean="0"/>
              <a:t>‹#›</a:t>
            </a:fld>
            <a:endParaRPr lang="zh-CN" altLang="en-US"/>
          </a:p>
        </p:txBody>
      </p:sp>
    </p:spTree>
    <p:extLst>
      <p:ext uri="{BB962C8B-B14F-4D97-AF65-F5344CB8AC3E}">
        <p14:creationId xmlns:p14="http://schemas.microsoft.com/office/powerpoint/2010/main" val="265282285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4933108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636233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586679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86F836F4-26FF-4706-ABAC-CF8EFC532E1E}" type="datetimeFigureOut">
              <a:rPr lang="zh-CN" altLang="en-US" smtClean="0"/>
              <a:t>2018/5/1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D04AF4D-372C-49F8-B50F-9C9837B2F27D}" type="slidenum">
              <a:rPr lang="zh-CN" altLang="en-US" smtClean="0"/>
              <a:t>‹#›</a:t>
            </a:fld>
            <a:endParaRPr lang="zh-CN" altLang="en-US"/>
          </a:p>
        </p:txBody>
      </p:sp>
    </p:spTree>
    <p:extLst>
      <p:ext uri="{BB962C8B-B14F-4D97-AF65-F5344CB8AC3E}">
        <p14:creationId xmlns:p14="http://schemas.microsoft.com/office/powerpoint/2010/main" val="38718242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6F836F4-26FF-4706-ABAC-CF8EFC532E1E}" type="datetimeFigureOut">
              <a:rPr lang="zh-CN" altLang="en-US" smtClean="0"/>
              <a:t>2018/5/1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D04AF4D-372C-49F8-B50F-9C9837B2F27D}" type="slidenum">
              <a:rPr lang="zh-CN" altLang="en-US" smtClean="0"/>
              <a:t>‹#›</a:t>
            </a:fld>
            <a:endParaRPr lang="zh-CN" altLang="en-US"/>
          </a:p>
        </p:txBody>
      </p:sp>
    </p:spTree>
    <p:extLst>
      <p:ext uri="{BB962C8B-B14F-4D97-AF65-F5344CB8AC3E}">
        <p14:creationId xmlns:p14="http://schemas.microsoft.com/office/powerpoint/2010/main" val="12677059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6F836F4-26FF-4706-ABAC-CF8EFC532E1E}" type="datetimeFigureOut">
              <a:rPr lang="zh-CN" altLang="en-US" smtClean="0"/>
              <a:t>2018/5/1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D04AF4D-372C-49F8-B50F-9C9837B2F27D}" type="slidenum">
              <a:rPr lang="zh-CN" altLang="en-US" smtClean="0"/>
              <a:t>‹#›</a:t>
            </a:fld>
            <a:endParaRPr lang="zh-CN" altLang="en-US"/>
          </a:p>
        </p:txBody>
      </p:sp>
    </p:spTree>
    <p:extLst>
      <p:ext uri="{BB962C8B-B14F-4D97-AF65-F5344CB8AC3E}">
        <p14:creationId xmlns:p14="http://schemas.microsoft.com/office/powerpoint/2010/main" val="27967977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6F836F4-26FF-4706-ABAC-CF8EFC532E1E}" type="datetimeFigureOut">
              <a:rPr lang="zh-CN" altLang="en-US" smtClean="0"/>
              <a:t>2018/5/1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D04AF4D-372C-49F8-B50F-9C9837B2F27D}" type="slidenum">
              <a:rPr lang="zh-CN" altLang="en-US" smtClean="0"/>
              <a:t>‹#›</a:t>
            </a:fld>
            <a:endParaRPr lang="zh-CN" altLang="en-US"/>
          </a:p>
        </p:txBody>
      </p:sp>
    </p:spTree>
    <p:extLst>
      <p:ext uri="{BB962C8B-B14F-4D97-AF65-F5344CB8AC3E}">
        <p14:creationId xmlns:p14="http://schemas.microsoft.com/office/powerpoint/2010/main" val="27752679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6F836F4-26FF-4706-ABAC-CF8EFC532E1E}" type="datetimeFigureOut">
              <a:rPr lang="zh-CN" altLang="en-US" smtClean="0"/>
              <a:t>2018/5/1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D04AF4D-372C-49F8-B50F-9C9837B2F27D}" type="slidenum">
              <a:rPr lang="zh-CN" altLang="en-US" smtClean="0"/>
              <a:t>‹#›</a:t>
            </a:fld>
            <a:endParaRPr lang="zh-CN" altLang="en-US"/>
          </a:p>
        </p:txBody>
      </p:sp>
    </p:spTree>
    <p:extLst>
      <p:ext uri="{BB962C8B-B14F-4D97-AF65-F5344CB8AC3E}">
        <p14:creationId xmlns:p14="http://schemas.microsoft.com/office/powerpoint/2010/main" val="30945851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86F836F4-26FF-4706-ABAC-CF8EFC532E1E}" type="datetimeFigureOut">
              <a:rPr lang="zh-CN" altLang="en-US" smtClean="0"/>
              <a:t>2018/5/1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D04AF4D-372C-49F8-B50F-9C9837B2F27D}" type="slidenum">
              <a:rPr lang="zh-CN" altLang="en-US" smtClean="0"/>
              <a:t>‹#›</a:t>
            </a:fld>
            <a:endParaRPr lang="zh-CN" altLang="en-US"/>
          </a:p>
        </p:txBody>
      </p:sp>
    </p:spTree>
    <p:extLst>
      <p:ext uri="{BB962C8B-B14F-4D97-AF65-F5344CB8AC3E}">
        <p14:creationId xmlns:p14="http://schemas.microsoft.com/office/powerpoint/2010/main" val="30069761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86F836F4-26FF-4706-ABAC-CF8EFC532E1E}" type="datetimeFigureOut">
              <a:rPr lang="zh-CN" altLang="en-US" smtClean="0"/>
              <a:t>2018/5/1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D04AF4D-372C-49F8-B50F-9C9837B2F27D}" type="slidenum">
              <a:rPr lang="zh-CN" altLang="en-US" smtClean="0"/>
              <a:t>‹#›</a:t>
            </a:fld>
            <a:endParaRPr lang="zh-CN" altLang="en-US"/>
          </a:p>
        </p:txBody>
      </p:sp>
    </p:spTree>
    <p:extLst>
      <p:ext uri="{BB962C8B-B14F-4D97-AF65-F5344CB8AC3E}">
        <p14:creationId xmlns:p14="http://schemas.microsoft.com/office/powerpoint/2010/main" val="19546481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6F836F4-26FF-4706-ABAC-CF8EFC532E1E}" type="datetimeFigureOut">
              <a:rPr lang="zh-CN" altLang="en-US" smtClean="0"/>
              <a:t>2018/5/1</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04AF4D-372C-49F8-B50F-9C9837B2F27D}" type="slidenum">
              <a:rPr lang="zh-CN" altLang="en-US" smtClean="0"/>
              <a:t>‹#›</a:t>
            </a:fld>
            <a:endParaRPr lang="zh-CN" altLang="en-US"/>
          </a:p>
        </p:txBody>
      </p:sp>
    </p:spTree>
    <p:extLst>
      <p:ext uri="{BB962C8B-B14F-4D97-AF65-F5344CB8AC3E}">
        <p14:creationId xmlns:p14="http://schemas.microsoft.com/office/powerpoint/2010/main" val="25171967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2018/5/1</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829894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tags" Target="../tags/tag4.xml"/><Relationship Id="rId7" Type="http://schemas.openxmlformats.org/officeDocument/2006/relationships/notesSlide" Target="../notesSlides/notesSlide1.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slideLayout" Target="../slideLayouts/slideLayout7.xml"/><Relationship Id="rId5" Type="http://schemas.openxmlformats.org/officeDocument/2006/relationships/tags" Target="../tags/tag6.xml"/><Relationship Id="rId4" Type="http://schemas.openxmlformats.org/officeDocument/2006/relationships/tags" Target="../tags/tag5.xml"/><Relationship Id="rId9"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tags" Target="../tags/tag71.xml"/><Relationship Id="rId13" Type="http://schemas.openxmlformats.org/officeDocument/2006/relationships/image" Target="../media/image8.png"/><Relationship Id="rId18" Type="http://schemas.openxmlformats.org/officeDocument/2006/relationships/image" Target="../media/image20.png"/><Relationship Id="rId3" Type="http://schemas.openxmlformats.org/officeDocument/2006/relationships/tags" Target="../tags/tag66.xml"/><Relationship Id="rId7" Type="http://schemas.openxmlformats.org/officeDocument/2006/relationships/tags" Target="../tags/tag70.xml"/><Relationship Id="rId12" Type="http://schemas.openxmlformats.org/officeDocument/2006/relationships/image" Target="../media/image7.jpeg"/><Relationship Id="rId17" Type="http://schemas.openxmlformats.org/officeDocument/2006/relationships/image" Target="../media/image19.png"/><Relationship Id="rId2" Type="http://schemas.openxmlformats.org/officeDocument/2006/relationships/tags" Target="../tags/tag65.xml"/><Relationship Id="rId16" Type="http://schemas.openxmlformats.org/officeDocument/2006/relationships/image" Target="../media/image11.png"/><Relationship Id="rId1" Type="http://schemas.openxmlformats.org/officeDocument/2006/relationships/tags" Target="../tags/tag64.xml"/><Relationship Id="rId6" Type="http://schemas.openxmlformats.org/officeDocument/2006/relationships/tags" Target="../tags/tag69.xml"/><Relationship Id="rId11" Type="http://schemas.openxmlformats.org/officeDocument/2006/relationships/notesSlide" Target="../notesSlides/notesSlide10.xml"/><Relationship Id="rId5" Type="http://schemas.openxmlformats.org/officeDocument/2006/relationships/tags" Target="../tags/tag68.xml"/><Relationship Id="rId15" Type="http://schemas.openxmlformats.org/officeDocument/2006/relationships/image" Target="../media/image10.png"/><Relationship Id="rId10" Type="http://schemas.openxmlformats.org/officeDocument/2006/relationships/slideLayout" Target="../slideLayouts/slideLayout7.xml"/><Relationship Id="rId19" Type="http://schemas.openxmlformats.org/officeDocument/2006/relationships/image" Target="../media/image21.png"/><Relationship Id="rId4" Type="http://schemas.openxmlformats.org/officeDocument/2006/relationships/tags" Target="../tags/tag67.xml"/><Relationship Id="rId9" Type="http://schemas.openxmlformats.org/officeDocument/2006/relationships/tags" Target="../tags/tag72.xml"/><Relationship Id="rId14" Type="http://schemas.openxmlformats.org/officeDocument/2006/relationships/image" Target="../media/image9.png"/></Relationships>
</file>

<file path=ppt/slides/_rels/slide11.xml.rels><?xml version="1.0" encoding="UTF-8" standalone="yes"?>
<Relationships xmlns="http://schemas.openxmlformats.org/package/2006/relationships"><Relationship Id="rId8" Type="http://schemas.openxmlformats.org/officeDocument/2006/relationships/tags" Target="../tags/tag80.xml"/><Relationship Id="rId13" Type="http://schemas.openxmlformats.org/officeDocument/2006/relationships/notesSlide" Target="../notesSlides/notesSlide11.xml"/><Relationship Id="rId18" Type="http://schemas.openxmlformats.org/officeDocument/2006/relationships/image" Target="../media/image11.png"/><Relationship Id="rId3" Type="http://schemas.openxmlformats.org/officeDocument/2006/relationships/tags" Target="../tags/tag75.xml"/><Relationship Id="rId7" Type="http://schemas.openxmlformats.org/officeDocument/2006/relationships/tags" Target="../tags/tag79.xml"/><Relationship Id="rId12" Type="http://schemas.openxmlformats.org/officeDocument/2006/relationships/slideLayout" Target="../slideLayouts/slideLayout7.xml"/><Relationship Id="rId17" Type="http://schemas.openxmlformats.org/officeDocument/2006/relationships/image" Target="../media/image10.png"/><Relationship Id="rId2" Type="http://schemas.openxmlformats.org/officeDocument/2006/relationships/tags" Target="../tags/tag74.xml"/><Relationship Id="rId16" Type="http://schemas.openxmlformats.org/officeDocument/2006/relationships/image" Target="../media/image9.png"/><Relationship Id="rId1" Type="http://schemas.openxmlformats.org/officeDocument/2006/relationships/tags" Target="../tags/tag73.xml"/><Relationship Id="rId6" Type="http://schemas.openxmlformats.org/officeDocument/2006/relationships/tags" Target="../tags/tag78.xml"/><Relationship Id="rId11" Type="http://schemas.openxmlformats.org/officeDocument/2006/relationships/tags" Target="../tags/tag83.xml"/><Relationship Id="rId5" Type="http://schemas.openxmlformats.org/officeDocument/2006/relationships/tags" Target="../tags/tag77.xml"/><Relationship Id="rId15" Type="http://schemas.openxmlformats.org/officeDocument/2006/relationships/image" Target="../media/image8.png"/><Relationship Id="rId10" Type="http://schemas.openxmlformats.org/officeDocument/2006/relationships/tags" Target="../tags/tag82.xml"/><Relationship Id="rId19" Type="http://schemas.openxmlformats.org/officeDocument/2006/relationships/image" Target="../media/image22.png"/><Relationship Id="rId4" Type="http://schemas.openxmlformats.org/officeDocument/2006/relationships/tags" Target="../tags/tag76.xml"/><Relationship Id="rId9" Type="http://schemas.openxmlformats.org/officeDocument/2006/relationships/tags" Target="../tags/tag81.xml"/><Relationship Id="rId14" Type="http://schemas.openxmlformats.org/officeDocument/2006/relationships/image" Target="../media/image7.jpeg"/></Relationships>
</file>

<file path=ppt/slides/_rels/slide1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tags" Target="../tags/tag86.xml"/><Relationship Id="rId7" Type="http://schemas.openxmlformats.org/officeDocument/2006/relationships/image" Target="../media/image7.jpeg"/><Relationship Id="rId12" Type="http://schemas.openxmlformats.org/officeDocument/2006/relationships/image" Target="../media/image23.png"/><Relationship Id="rId2" Type="http://schemas.openxmlformats.org/officeDocument/2006/relationships/tags" Target="../tags/tag85.xml"/><Relationship Id="rId1" Type="http://schemas.openxmlformats.org/officeDocument/2006/relationships/tags" Target="../tags/tag84.xml"/><Relationship Id="rId6" Type="http://schemas.openxmlformats.org/officeDocument/2006/relationships/notesSlide" Target="../notesSlides/notesSlide12.xml"/><Relationship Id="rId11" Type="http://schemas.openxmlformats.org/officeDocument/2006/relationships/image" Target="../media/image11.png"/><Relationship Id="rId5" Type="http://schemas.openxmlformats.org/officeDocument/2006/relationships/slideLayout" Target="../slideLayouts/slideLayout7.xml"/><Relationship Id="rId10" Type="http://schemas.openxmlformats.org/officeDocument/2006/relationships/image" Target="../media/image10.png"/><Relationship Id="rId4" Type="http://schemas.openxmlformats.org/officeDocument/2006/relationships/tags" Target="../tags/tag87.xml"/><Relationship Id="rId9" Type="http://schemas.openxmlformats.org/officeDocument/2006/relationships/image" Target="../media/image9.png"/></Relationships>
</file>

<file path=ppt/slides/_rels/slide13.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tags" Target="../tags/tag90.xml"/><Relationship Id="rId7" Type="http://schemas.openxmlformats.org/officeDocument/2006/relationships/notesSlide" Target="../notesSlides/notesSlide13.xml"/><Relationship Id="rId2" Type="http://schemas.openxmlformats.org/officeDocument/2006/relationships/tags" Target="../tags/tag89.xml"/><Relationship Id="rId1" Type="http://schemas.openxmlformats.org/officeDocument/2006/relationships/tags" Target="../tags/tag88.xml"/><Relationship Id="rId6" Type="http://schemas.openxmlformats.org/officeDocument/2006/relationships/slideLayout" Target="../slideLayouts/slideLayout7.xml"/><Relationship Id="rId5" Type="http://schemas.openxmlformats.org/officeDocument/2006/relationships/tags" Target="../tags/tag92.xml"/><Relationship Id="rId4" Type="http://schemas.openxmlformats.org/officeDocument/2006/relationships/tags" Target="../tags/tag91.xml"/><Relationship Id="rId9" Type="http://schemas.openxmlformats.org/officeDocument/2006/relationships/image" Target="../media/image24.png"/></Relationships>
</file>

<file path=ppt/slides/_rels/slide14.xml.rels><?xml version="1.0" encoding="UTF-8" standalone="yes"?>
<Relationships xmlns="http://schemas.openxmlformats.org/package/2006/relationships"><Relationship Id="rId8" Type="http://schemas.openxmlformats.org/officeDocument/2006/relationships/slideLayout" Target="../slideLayouts/slideLayout7.xml"/><Relationship Id="rId13" Type="http://schemas.openxmlformats.org/officeDocument/2006/relationships/image" Target="../media/image10.png"/><Relationship Id="rId3" Type="http://schemas.openxmlformats.org/officeDocument/2006/relationships/tags" Target="../tags/tag95.xml"/><Relationship Id="rId7" Type="http://schemas.openxmlformats.org/officeDocument/2006/relationships/tags" Target="../tags/tag99.xml"/><Relationship Id="rId12" Type="http://schemas.openxmlformats.org/officeDocument/2006/relationships/image" Target="../media/image9.png"/><Relationship Id="rId2" Type="http://schemas.openxmlformats.org/officeDocument/2006/relationships/tags" Target="../tags/tag94.xml"/><Relationship Id="rId1" Type="http://schemas.openxmlformats.org/officeDocument/2006/relationships/tags" Target="../tags/tag93.xml"/><Relationship Id="rId6" Type="http://schemas.openxmlformats.org/officeDocument/2006/relationships/tags" Target="../tags/tag98.xml"/><Relationship Id="rId11" Type="http://schemas.openxmlformats.org/officeDocument/2006/relationships/image" Target="../media/image8.png"/><Relationship Id="rId5" Type="http://schemas.openxmlformats.org/officeDocument/2006/relationships/tags" Target="../tags/tag97.xml"/><Relationship Id="rId15" Type="http://schemas.openxmlformats.org/officeDocument/2006/relationships/image" Target="../media/image24.png"/><Relationship Id="rId10" Type="http://schemas.openxmlformats.org/officeDocument/2006/relationships/image" Target="../media/image7.jpeg"/><Relationship Id="rId4" Type="http://schemas.openxmlformats.org/officeDocument/2006/relationships/tags" Target="../tags/tag96.xml"/><Relationship Id="rId9" Type="http://schemas.openxmlformats.org/officeDocument/2006/relationships/notesSlide" Target="../notesSlides/notesSlide14.xml"/><Relationship Id="rId14" Type="http://schemas.openxmlformats.org/officeDocument/2006/relationships/image" Target="../media/image11.png"/></Relationships>
</file>

<file path=ppt/slides/_rels/slide15.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7.jpeg"/><Relationship Id="rId7"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7.jpeg"/><Relationship Id="rId7"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17.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7.jpeg"/><Relationship Id="rId7" Type="http://schemas.openxmlformats.org/officeDocument/2006/relationships/image" Target="../media/image11.png"/><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18.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tags" Target="../tags/tag102.xml"/><Relationship Id="rId7" Type="http://schemas.openxmlformats.org/officeDocument/2006/relationships/notesSlide" Target="../notesSlides/notesSlide18.xml"/><Relationship Id="rId2" Type="http://schemas.openxmlformats.org/officeDocument/2006/relationships/tags" Target="../tags/tag101.xml"/><Relationship Id="rId1" Type="http://schemas.openxmlformats.org/officeDocument/2006/relationships/tags" Target="../tags/tag100.xml"/><Relationship Id="rId6" Type="http://schemas.openxmlformats.org/officeDocument/2006/relationships/slideLayout" Target="../slideLayouts/slideLayout7.xml"/><Relationship Id="rId5" Type="http://schemas.openxmlformats.org/officeDocument/2006/relationships/tags" Target="../tags/tag104.xml"/><Relationship Id="rId4" Type="http://schemas.openxmlformats.org/officeDocument/2006/relationships/tags" Target="../tags/tag103.xml"/><Relationship Id="rId9" Type="http://schemas.openxmlformats.org/officeDocument/2006/relationships/image" Target="../media/image28.png"/></Relationships>
</file>

<file path=ppt/slides/_rels/slide19.xml.rels><?xml version="1.0" encoding="UTF-8" standalone="yes"?>
<Relationships xmlns="http://schemas.openxmlformats.org/package/2006/relationships"><Relationship Id="rId3" Type="http://schemas.openxmlformats.org/officeDocument/2006/relationships/image" Target="../media/image7.jpeg"/><Relationship Id="rId7" Type="http://schemas.openxmlformats.org/officeDocument/2006/relationships/image" Target="../media/image11.pn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8" Type="http://schemas.openxmlformats.org/officeDocument/2006/relationships/tags" Target="../tags/tag14.xml"/><Relationship Id="rId13" Type="http://schemas.openxmlformats.org/officeDocument/2006/relationships/notesSlide" Target="../notesSlides/notesSlide2.xml"/><Relationship Id="rId3" Type="http://schemas.openxmlformats.org/officeDocument/2006/relationships/tags" Target="../tags/tag9.xml"/><Relationship Id="rId7" Type="http://schemas.openxmlformats.org/officeDocument/2006/relationships/tags" Target="../tags/tag13.xml"/><Relationship Id="rId12" Type="http://schemas.openxmlformats.org/officeDocument/2006/relationships/slideLayout" Target="../slideLayouts/slideLayout7.xml"/><Relationship Id="rId2" Type="http://schemas.openxmlformats.org/officeDocument/2006/relationships/tags" Target="../tags/tag8.xml"/><Relationship Id="rId16" Type="http://schemas.openxmlformats.org/officeDocument/2006/relationships/image" Target="../media/image5.emf"/><Relationship Id="rId1" Type="http://schemas.openxmlformats.org/officeDocument/2006/relationships/tags" Target="../tags/tag7.xml"/><Relationship Id="rId6" Type="http://schemas.openxmlformats.org/officeDocument/2006/relationships/tags" Target="../tags/tag12.xml"/><Relationship Id="rId11" Type="http://schemas.openxmlformats.org/officeDocument/2006/relationships/tags" Target="../tags/tag17.xml"/><Relationship Id="rId5" Type="http://schemas.openxmlformats.org/officeDocument/2006/relationships/tags" Target="../tags/tag11.xml"/><Relationship Id="rId15" Type="http://schemas.openxmlformats.org/officeDocument/2006/relationships/image" Target="../media/image4.png"/><Relationship Id="rId10" Type="http://schemas.openxmlformats.org/officeDocument/2006/relationships/tags" Target="../tags/tag16.xml"/><Relationship Id="rId4" Type="http://schemas.openxmlformats.org/officeDocument/2006/relationships/tags" Target="../tags/tag10.xml"/><Relationship Id="rId9" Type="http://schemas.openxmlformats.org/officeDocument/2006/relationships/tags" Target="../tags/tag15.xml"/><Relationship Id="rId14" Type="http://schemas.openxmlformats.org/officeDocument/2006/relationships/image" Target="../media/image3.jpeg"/></Relationships>
</file>

<file path=ppt/slides/_rels/slide20.xml.rels><?xml version="1.0" encoding="UTF-8" standalone="yes"?>
<Relationships xmlns="http://schemas.openxmlformats.org/package/2006/relationships"><Relationship Id="rId8" Type="http://schemas.openxmlformats.org/officeDocument/2006/relationships/tags" Target="../tags/tag112.xml"/><Relationship Id="rId13" Type="http://schemas.openxmlformats.org/officeDocument/2006/relationships/tags" Target="../tags/tag117.xml"/><Relationship Id="rId18" Type="http://schemas.openxmlformats.org/officeDocument/2006/relationships/notesSlide" Target="../notesSlides/notesSlide20.xml"/><Relationship Id="rId3" Type="http://schemas.openxmlformats.org/officeDocument/2006/relationships/tags" Target="../tags/tag107.xml"/><Relationship Id="rId21" Type="http://schemas.openxmlformats.org/officeDocument/2006/relationships/image" Target="../media/image9.png"/><Relationship Id="rId7" Type="http://schemas.openxmlformats.org/officeDocument/2006/relationships/tags" Target="../tags/tag111.xml"/><Relationship Id="rId12" Type="http://schemas.openxmlformats.org/officeDocument/2006/relationships/tags" Target="../tags/tag116.xml"/><Relationship Id="rId17" Type="http://schemas.openxmlformats.org/officeDocument/2006/relationships/slideLayout" Target="../slideLayouts/slideLayout7.xml"/><Relationship Id="rId2" Type="http://schemas.openxmlformats.org/officeDocument/2006/relationships/tags" Target="../tags/tag106.xml"/><Relationship Id="rId16" Type="http://schemas.openxmlformats.org/officeDocument/2006/relationships/tags" Target="../tags/tag120.xml"/><Relationship Id="rId20" Type="http://schemas.openxmlformats.org/officeDocument/2006/relationships/image" Target="../media/image8.png"/><Relationship Id="rId1" Type="http://schemas.openxmlformats.org/officeDocument/2006/relationships/tags" Target="../tags/tag105.xml"/><Relationship Id="rId6" Type="http://schemas.openxmlformats.org/officeDocument/2006/relationships/tags" Target="../tags/tag110.xml"/><Relationship Id="rId11" Type="http://schemas.openxmlformats.org/officeDocument/2006/relationships/tags" Target="../tags/tag115.xml"/><Relationship Id="rId5" Type="http://schemas.openxmlformats.org/officeDocument/2006/relationships/tags" Target="../tags/tag109.xml"/><Relationship Id="rId15" Type="http://schemas.openxmlformats.org/officeDocument/2006/relationships/tags" Target="../tags/tag119.xml"/><Relationship Id="rId23" Type="http://schemas.openxmlformats.org/officeDocument/2006/relationships/image" Target="../media/image11.png"/><Relationship Id="rId10" Type="http://schemas.openxmlformats.org/officeDocument/2006/relationships/tags" Target="../tags/tag114.xml"/><Relationship Id="rId19" Type="http://schemas.openxmlformats.org/officeDocument/2006/relationships/image" Target="../media/image7.jpeg"/><Relationship Id="rId4" Type="http://schemas.openxmlformats.org/officeDocument/2006/relationships/tags" Target="../tags/tag108.xml"/><Relationship Id="rId9" Type="http://schemas.openxmlformats.org/officeDocument/2006/relationships/tags" Target="../tags/tag113.xml"/><Relationship Id="rId14" Type="http://schemas.openxmlformats.org/officeDocument/2006/relationships/tags" Target="../tags/tag118.xml"/><Relationship Id="rId22" Type="http://schemas.openxmlformats.org/officeDocument/2006/relationships/image" Target="../media/image10.png"/></Relationships>
</file>

<file path=ppt/slides/_rels/slide21.xml.rels><?xml version="1.0" encoding="UTF-8" standalone="yes"?>
<Relationships xmlns="http://schemas.openxmlformats.org/package/2006/relationships"><Relationship Id="rId8" Type="http://schemas.openxmlformats.org/officeDocument/2006/relationships/tags" Target="../tags/tag128.xml"/><Relationship Id="rId13" Type="http://schemas.openxmlformats.org/officeDocument/2006/relationships/image" Target="../media/image7.jpeg"/><Relationship Id="rId18" Type="http://schemas.openxmlformats.org/officeDocument/2006/relationships/chart" Target="../charts/chart1.xml"/><Relationship Id="rId3" Type="http://schemas.openxmlformats.org/officeDocument/2006/relationships/tags" Target="../tags/tag123.xml"/><Relationship Id="rId7" Type="http://schemas.openxmlformats.org/officeDocument/2006/relationships/tags" Target="../tags/tag127.xml"/><Relationship Id="rId12" Type="http://schemas.openxmlformats.org/officeDocument/2006/relationships/notesSlide" Target="../notesSlides/notesSlide21.xml"/><Relationship Id="rId17" Type="http://schemas.openxmlformats.org/officeDocument/2006/relationships/image" Target="../media/image11.png"/><Relationship Id="rId2" Type="http://schemas.openxmlformats.org/officeDocument/2006/relationships/tags" Target="../tags/tag122.xml"/><Relationship Id="rId16" Type="http://schemas.openxmlformats.org/officeDocument/2006/relationships/image" Target="../media/image10.png"/><Relationship Id="rId1" Type="http://schemas.openxmlformats.org/officeDocument/2006/relationships/tags" Target="../tags/tag121.xml"/><Relationship Id="rId6" Type="http://schemas.openxmlformats.org/officeDocument/2006/relationships/tags" Target="../tags/tag126.xml"/><Relationship Id="rId11" Type="http://schemas.openxmlformats.org/officeDocument/2006/relationships/slideLayout" Target="../slideLayouts/slideLayout7.xml"/><Relationship Id="rId5" Type="http://schemas.openxmlformats.org/officeDocument/2006/relationships/tags" Target="../tags/tag125.xml"/><Relationship Id="rId15" Type="http://schemas.openxmlformats.org/officeDocument/2006/relationships/image" Target="../media/image9.png"/><Relationship Id="rId10" Type="http://schemas.openxmlformats.org/officeDocument/2006/relationships/tags" Target="../tags/tag130.xml"/><Relationship Id="rId4" Type="http://schemas.openxmlformats.org/officeDocument/2006/relationships/tags" Target="../tags/tag124.xml"/><Relationship Id="rId9" Type="http://schemas.openxmlformats.org/officeDocument/2006/relationships/tags" Target="../tags/tag129.xml"/><Relationship Id="rId14" Type="http://schemas.openxmlformats.org/officeDocument/2006/relationships/image" Target="../media/image8.png"/></Relationships>
</file>

<file path=ppt/slides/_rels/slide22.xml.rels><?xml version="1.0" encoding="UTF-8" standalone="yes"?>
<Relationships xmlns="http://schemas.openxmlformats.org/package/2006/relationships"><Relationship Id="rId8" Type="http://schemas.openxmlformats.org/officeDocument/2006/relationships/tags" Target="../tags/tag138.xml"/><Relationship Id="rId13" Type="http://schemas.openxmlformats.org/officeDocument/2006/relationships/image" Target="../media/image8.png"/><Relationship Id="rId18" Type="http://schemas.openxmlformats.org/officeDocument/2006/relationships/image" Target="../media/image29.png"/><Relationship Id="rId3" Type="http://schemas.openxmlformats.org/officeDocument/2006/relationships/tags" Target="../tags/tag133.xml"/><Relationship Id="rId7" Type="http://schemas.openxmlformats.org/officeDocument/2006/relationships/tags" Target="../tags/tag137.xml"/><Relationship Id="rId12" Type="http://schemas.openxmlformats.org/officeDocument/2006/relationships/image" Target="../media/image7.jpeg"/><Relationship Id="rId17" Type="http://schemas.openxmlformats.org/officeDocument/2006/relationships/chart" Target="../charts/chart2.xml"/><Relationship Id="rId2" Type="http://schemas.openxmlformats.org/officeDocument/2006/relationships/tags" Target="../tags/tag132.xml"/><Relationship Id="rId16" Type="http://schemas.openxmlformats.org/officeDocument/2006/relationships/image" Target="../media/image11.png"/><Relationship Id="rId1" Type="http://schemas.openxmlformats.org/officeDocument/2006/relationships/tags" Target="../tags/tag131.xml"/><Relationship Id="rId6" Type="http://schemas.openxmlformats.org/officeDocument/2006/relationships/tags" Target="../tags/tag136.xml"/><Relationship Id="rId11" Type="http://schemas.openxmlformats.org/officeDocument/2006/relationships/notesSlide" Target="../notesSlides/notesSlide22.xml"/><Relationship Id="rId5" Type="http://schemas.openxmlformats.org/officeDocument/2006/relationships/tags" Target="../tags/tag135.xml"/><Relationship Id="rId15" Type="http://schemas.openxmlformats.org/officeDocument/2006/relationships/image" Target="../media/image10.png"/><Relationship Id="rId10" Type="http://schemas.openxmlformats.org/officeDocument/2006/relationships/slideLayout" Target="../slideLayouts/slideLayout7.xml"/><Relationship Id="rId4" Type="http://schemas.openxmlformats.org/officeDocument/2006/relationships/tags" Target="../tags/tag134.xml"/><Relationship Id="rId9" Type="http://schemas.openxmlformats.org/officeDocument/2006/relationships/tags" Target="../tags/tag139.xml"/><Relationship Id="rId14" Type="http://schemas.openxmlformats.org/officeDocument/2006/relationships/image" Target="../media/image9.png"/></Relationships>
</file>

<file path=ppt/slides/_rels/slide23.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tags" Target="../tags/tag142.xml"/><Relationship Id="rId7" Type="http://schemas.openxmlformats.org/officeDocument/2006/relationships/image" Target="../media/image1.jpeg"/><Relationship Id="rId2" Type="http://schemas.openxmlformats.org/officeDocument/2006/relationships/tags" Target="../tags/tag141.xml"/><Relationship Id="rId1" Type="http://schemas.openxmlformats.org/officeDocument/2006/relationships/tags" Target="../tags/tag140.xml"/><Relationship Id="rId6" Type="http://schemas.openxmlformats.org/officeDocument/2006/relationships/notesSlide" Target="../notesSlides/notesSlide23.xml"/><Relationship Id="rId5" Type="http://schemas.openxmlformats.org/officeDocument/2006/relationships/slideLayout" Target="../slideLayouts/slideLayout7.xml"/><Relationship Id="rId4" Type="http://schemas.openxmlformats.org/officeDocument/2006/relationships/tags" Target="../tags/tag143.xml"/></Relationships>
</file>

<file path=ppt/slides/_rels/slide24.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2.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tags" Target="../tags/tag20.xml"/><Relationship Id="rId7" Type="http://schemas.openxmlformats.org/officeDocument/2006/relationships/notesSlide" Target="../notesSlides/notesSlide3.xml"/><Relationship Id="rId2" Type="http://schemas.openxmlformats.org/officeDocument/2006/relationships/tags" Target="../tags/tag19.xml"/><Relationship Id="rId1" Type="http://schemas.openxmlformats.org/officeDocument/2006/relationships/tags" Target="../tags/tag18.xml"/><Relationship Id="rId6" Type="http://schemas.openxmlformats.org/officeDocument/2006/relationships/slideLayout" Target="../slideLayouts/slideLayout7.xml"/><Relationship Id="rId5" Type="http://schemas.openxmlformats.org/officeDocument/2006/relationships/tags" Target="../tags/tag22.xml"/><Relationship Id="rId4" Type="http://schemas.openxmlformats.org/officeDocument/2006/relationships/tags" Target="../tags/tag21.xml"/><Relationship Id="rId9" Type="http://schemas.openxmlformats.org/officeDocument/2006/relationships/image" Target="../media/image6.png"/></Relationships>
</file>

<file path=ppt/slides/_rels/slide4.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slideLayout" Target="../slideLayouts/slideLayout7.xml"/><Relationship Id="rId7" Type="http://schemas.openxmlformats.org/officeDocument/2006/relationships/image" Target="../media/image9.png"/><Relationship Id="rId2" Type="http://schemas.openxmlformats.org/officeDocument/2006/relationships/tags" Target="../tags/tag24.xml"/><Relationship Id="rId1" Type="http://schemas.openxmlformats.org/officeDocument/2006/relationships/tags" Target="../tags/tag23.xml"/><Relationship Id="rId6" Type="http://schemas.openxmlformats.org/officeDocument/2006/relationships/image" Target="../media/image8.png"/><Relationship Id="rId5" Type="http://schemas.openxmlformats.org/officeDocument/2006/relationships/image" Target="../media/image7.jpeg"/><Relationship Id="rId10" Type="http://schemas.openxmlformats.org/officeDocument/2006/relationships/image" Target="../media/image12.png"/><Relationship Id="rId4" Type="http://schemas.openxmlformats.org/officeDocument/2006/relationships/notesSlide" Target="../notesSlides/notesSlide4.xml"/><Relationship Id="rId9" Type="http://schemas.openxmlformats.org/officeDocument/2006/relationships/image" Target="../media/image11.png"/></Relationships>
</file>

<file path=ppt/slides/_rels/slide5.xml.rels><?xml version="1.0" encoding="UTF-8" standalone="yes"?>
<Relationships xmlns="http://schemas.openxmlformats.org/package/2006/relationships"><Relationship Id="rId8" Type="http://schemas.openxmlformats.org/officeDocument/2006/relationships/tags" Target="../tags/tag32.xml"/><Relationship Id="rId13" Type="http://schemas.openxmlformats.org/officeDocument/2006/relationships/slideLayout" Target="../slideLayouts/slideLayout7.xml"/><Relationship Id="rId18" Type="http://schemas.openxmlformats.org/officeDocument/2006/relationships/image" Target="../media/image10.png"/><Relationship Id="rId3" Type="http://schemas.openxmlformats.org/officeDocument/2006/relationships/tags" Target="../tags/tag27.xml"/><Relationship Id="rId21" Type="http://schemas.openxmlformats.org/officeDocument/2006/relationships/image" Target="../media/image14.png"/><Relationship Id="rId7" Type="http://schemas.openxmlformats.org/officeDocument/2006/relationships/tags" Target="../tags/tag31.xml"/><Relationship Id="rId12" Type="http://schemas.openxmlformats.org/officeDocument/2006/relationships/tags" Target="../tags/tag36.xml"/><Relationship Id="rId17" Type="http://schemas.openxmlformats.org/officeDocument/2006/relationships/image" Target="../media/image9.png"/><Relationship Id="rId2" Type="http://schemas.openxmlformats.org/officeDocument/2006/relationships/tags" Target="../tags/tag26.xml"/><Relationship Id="rId16" Type="http://schemas.openxmlformats.org/officeDocument/2006/relationships/image" Target="../media/image8.png"/><Relationship Id="rId20" Type="http://schemas.openxmlformats.org/officeDocument/2006/relationships/image" Target="../media/image13.jpeg"/><Relationship Id="rId1" Type="http://schemas.openxmlformats.org/officeDocument/2006/relationships/tags" Target="../tags/tag25.xml"/><Relationship Id="rId6" Type="http://schemas.openxmlformats.org/officeDocument/2006/relationships/tags" Target="../tags/tag30.xml"/><Relationship Id="rId11" Type="http://schemas.openxmlformats.org/officeDocument/2006/relationships/tags" Target="../tags/tag35.xml"/><Relationship Id="rId5" Type="http://schemas.openxmlformats.org/officeDocument/2006/relationships/tags" Target="../tags/tag29.xml"/><Relationship Id="rId15" Type="http://schemas.openxmlformats.org/officeDocument/2006/relationships/image" Target="../media/image7.jpeg"/><Relationship Id="rId10" Type="http://schemas.openxmlformats.org/officeDocument/2006/relationships/tags" Target="../tags/tag34.xml"/><Relationship Id="rId19" Type="http://schemas.openxmlformats.org/officeDocument/2006/relationships/image" Target="../media/image11.png"/><Relationship Id="rId4" Type="http://schemas.openxmlformats.org/officeDocument/2006/relationships/tags" Target="../tags/tag28.xml"/><Relationship Id="rId9" Type="http://schemas.openxmlformats.org/officeDocument/2006/relationships/tags" Target="../tags/tag33.xml"/><Relationship Id="rId1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8" Type="http://schemas.openxmlformats.org/officeDocument/2006/relationships/tags" Target="../tags/tag44.xml"/><Relationship Id="rId13" Type="http://schemas.openxmlformats.org/officeDocument/2006/relationships/tags" Target="../tags/tag49.xml"/><Relationship Id="rId18" Type="http://schemas.openxmlformats.org/officeDocument/2006/relationships/image" Target="../media/image9.png"/><Relationship Id="rId3" Type="http://schemas.openxmlformats.org/officeDocument/2006/relationships/tags" Target="../tags/tag39.xml"/><Relationship Id="rId7" Type="http://schemas.openxmlformats.org/officeDocument/2006/relationships/tags" Target="../tags/tag43.xml"/><Relationship Id="rId12" Type="http://schemas.openxmlformats.org/officeDocument/2006/relationships/tags" Target="../tags/tag48.xml"/><Relationship Id="rId17" Type="http://schemas.openxmlformats.org/officeDocument/2006/relationships/image" Target="../media/image8.png"/><Relationship Id="rId2" Type="http://schemas.openxmlformats.org/officeDocument/2006/relationships/tags" Target="../tags/tag38.xml"/><Relationship Id="rId16" Type="http://schemas.openxmlformats.org/officeDocument/2006/relationships/image" Target="../media/image7.jpeg"/><Relationship Id="rId20" Type="http://schemas.openxmlformats.org/officeDocument/2006/relationships/image" Target="../media/image11.png"/><Relationship Id="rId1" Type="http://schemas.openxmlformats.org/officeDocument/2006/relationships/tags" Target="../tags/tag37.xml"/><Relationship Id="rId6" Type="http://schemas.openxmlformats.org/officeDocument/2006/relationships/tags" Target="../tags/tag42.xml"/><Relationship Id="rId11" Type="http://schemas.openxmlformats.org/officeDocument/2006/relationships/tags" Target="../tags/tag47.xml"/><Relationship Id="rId5" Type="http://schemas.openxmlformats.org/officeDocument/2006/relationships/tags" Target="../tags/tag41.xml"/><Relationship Id="rId15" Type="http://schemas.openxmlformats.org/officeDocument/2006/relationships/notesSlide" Target="../notesSlides/notesSlide6.xml"/><Relationship Id="rId10" Type="http://schemas.openxmlformats.org/officeDocument/2006/relationships/tags" Target="../tags/tag46.xml"/><Relationship Id="rId19" Type="http://schemas.openxmlformats.org/officeDocument/2006/relationships/image" Target="../media/image10.png"/><Relationship Id="rId4" Type="http://schemas.openxmlformats.org/officeDocument/2006/relationships/tags" Target="../tags/tag40.xml"/><Relationship Id="rId9" Type="http://schemas.openxmlformats.org/officeDocument/2006/relationships/tags" Target="../tags/tag45.xml"/><Relationship Id="rId14"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tags" Target="../tags/tag52.xml"/><Relationship Id="rId7" Type="http://schemas.openxmlformats.org/officeDocument/2006/relationships/image" Target="../media/image8.png"/><Relationship Id="rId12" Type="http://schemas.openxmlformats.org/officeDocument/2006/relationships/image" Target="../media/image16.png"/><Relationship Id="rId2" Type="http://schemas.openxmlformats.org/officeDocument/2006/relationships/tags" Target="../tags/tag51.xml"/><Relationship Id="rId1" Type="http://schemas.openxmlformats.org/officeDocument/2006/relationships/tags" Target="../tags/tag50.xml"/><Relationship Id="rId6" Type="http://schemas.openxmlformats.org/officeDocument/2006/relationships/image" Target="../media/image7.jpeg"/><Relationship Id="rId11" Type="http://schemas.openxmlformats.org/officeDocument/2006/relationships/image" Target="../media/image15.png"/><Relationship Id="rId5" Type="http://schemas.openxmlformats.org/officeDocument/2006/relationships/notesSlide" Target="../notesSlides/notesSlide7.xml"/><Relationship Id="rId10" Type="http://schemas.openxmlformats.org/officeDocument/2006/relationships/image" Target="../media/image11.png"/><Relationship Id="rId4" Type="http://schemas.openxmlformats.org/officeDocument/2006/relationships/slideLayout" Target="../slideLayouts/slideLayout7.xml"/><Relationship Id="rId9" Type="http://schemas.openxmlformats.org/officeDocument/2006/relationships/image" Target="../media/image10.png"/></Relationships>
</file>

<file path=ppt/slides/_rels/slide8.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tags" Target="../tags/tag55.xml"/><Relationship Id="rId7" Type="http://schemas.openxmlformats.org/officeDocument/2006/relationships/notesSlide" Target="../notesSlides/notesSlide8.xml"/><Relationship Id="rId2" Type="http://schemas.openxmlformats.org/officeDocument/2006/relationships/tags" Target="../tags/tag54.xml"/><Relationship Id="rId1" Type="http://schemas.openxmlformats.org/officeDocument/2006/relationships/tags" Target="../tags/tag53.xml"/><Relationship Id="rId6" Type="http://schemas.openxmlformats.org/officeDocument/2006/relationships/slideLayout" Target="../slideLayouts/slideLayout7.xml"/><Relationship Id="rId5" Type="http://schemas.openxmlformats.org/officeDocument/2006/relationships/tags" Target="../tags/tag57.xml"/><Relationship Id="rId4" Type="http://schemas.openxmlformats.org/officeDocument/2006/relationships/tags" Target="../tags/tag56.xml"/><Relationship Id="rId9" Type="http://schemas.openxmlformats.org/officeDocument/2006/relationships/image" Target="../media/image17.png"/></Relationships>
</file>

<file path=ppt/slides/_rels/slide9.xml.rels><?xml version="1.0" encoding="UTF-8" standalone="yes"?>
<Relationships xmlns="http://schemas.openxmlformats.org/package/2006/relationships"><Relationship Id="rId8" Type="http://schemas.openxmlformats.org/officeDocument/2006/relationships/notesSlide" Target="../notesSlides/notesSlide9.xml"/><Relationship Id="rId13" Type="http://schemas.openxmlformats.org/officeDocument/2006/relationships/image" Target="../media/image11.png"/><Relationship Id="rId3" Type="http://schemas.openxmlformats.org/officeDocument/2006/relationships/tags" Target="../tags/tag60.xml"/><Relationship Id="rId7" Type="http://schemas.openxmlformats.org/officeDocument/2006/relationships/slideLayout" Target="../slideLayouts/slideLayout7.xml"/><Relationship Id="rId12" Type="http://schemas.openxmlformats.org/officeDocument/2006/relationships/image" Target="../media/image10.png"/><Relationship Id="rId2" Type="http://schemas.openxmlformats.org/officeDocument/2006/relationships/tags" Target="../tags/tag59.xml"/><Relationship Id="rId1" Type="http://schemas.openxmlformats.org/officeDocument/2006/relationships/tags" Target="../tags/tag58.xml"/><Relationship Id="rId6" Type="http://schemas.openxmlformats.org/officeDocument/2006/relationships/tags" Target="../tags/tag63.xml"/><Relationship Id="rId11" Type="http://schemas.openxmlformats.org/officeDocument/2006/relationships/image" Target="../media/image9.png"/><Relationship Id="rId5" Type="http://schemas.openxmlformats.org/officeDocument/2006/relationships/tags" Target="../tags/tag62.xml"/><Relationship Id="rId10" Type="http://schemas.openxmlformats.org/officeDocument/2006/relationships/image" Target="../media/image8.png"/><Relationship Id="rId4" Type="http://schemas.openxmlformats.org/officeDocument/2006/relationships/tags" Target="../tags/tag61.xml"/><Relationship Id="rId9" Type="http://schemas.openxmlformats.org/officeDocument/2006/relationships/image" Target="../media/image7.jpeg"/><Relationship Id="rId1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A_图片 5"/>
          <p:cNvPicPr>
            <a:picLocks noChangeAspect="1"/>
          </p:cNvPicPr>
          <p:nvPr>
            <p:custDataLst>
              <p:tags r:id="rId1"/>
            </p:custDataLst>
          </p:nvPr>
        </p:nvPicPr>
        <p:blipFill rotWithShape="1">
          <a:blip r:embed="rId8" cstate="screen">
            <a:extLst>
              <a:ext uri="{28A0092B-C50C-407E-A947-70E740481C1C}">
                <a14:useLocalDpi xmlns:a14="http://schemas.microsoft.com/office/drawing/2010/main"/>
              </a:ext>
            </a:extLst>
          </a:blip>
          <a:srcRect/>
          <a:stretch/>
        </p:blipFill>
        <p:spPr>
          <a:xfrm>
            <a:off x="12032" y="0"/>
            <a:ext cx="12200021" cy="6858000"/>
          </a:xfrm>
          <a:prstGeom prst="rect">
            <a:avLst/>
          </a:prstGeom>
        </p:spPr>
      </p:pic>
      <p:sp>
        <p:nvSpPr>
          <p:cNvPr id="8" name="PA_库_椭圆 7"/>
          <p:cNvSpPr/>
          <p:nvPr>
            <p:custDataLst>
              <p:tags r:id="rId2"/>
            </p:custDataLst>
          </p:nvPr>
        </p:nvSpPr>
        <p:spPr>
          <a:xfrm>
            <a:off x="6096000" y="1155032"/>
            <a:ext cx="4608095" cy="460809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PA_库_图片 8"/>
          <p:cNvPicPr>
            <a:picLocks noChangeAspect="1"/>
          </p:cNvPicPr>
          <p:nvPr>
            <p:custDataLst>
              <p:tags r:id="rId3"/>
            </p:custDataLst>
          </p:nvPr>
        </p:nvPicPr>
        <p:blipFill>
          <a:blip r:embed="rId9" cstate="screen">
            <a:extLst>
              <a:ext uri="{28A0092B-C50C-407E-A947-70E740481C1C}">
                <a14:useLocalDpi xmlns:a14="http://schemas.microsoft.com/office/drawing/2010/main"/>
              </a:ext>
            </a:extLst>
          </a:blip>
          <a:stretch>
            <a:fillRect/>
          </a:stretch>
        </p:blipFill>
        <p:spPr>
          <a:xfrm>
            <a:off x="6222332" y="1281364"/>
            <a:ext cx="4481763" cy="4481763"/>
          </a:xfrm>
          <a:prstGeom prst="rect">
            <a:avLst/>
          </a:prstGeom>
        </p:spPr>
      </p:pic>
      <p:sp>
        <p:nvSpPr>
          <p:cNvPr id="10" name="PA_库_文本框 9"/>
          <p:cNvSpPr txBox="1"/>
          <p:nvPr>
            <p:custDataLst>
              <p:tags r:id="rId4"/>
            </p:custDataLst>
          </p:nvPr>
        </p:nvSpPr>
        <p:spPr>
          <a:xfrm>
            <a:off x="1826036" y="2571228"/>
            <a:ext cx="4339650" cy="1415772"/>
          </a:xfrm>
          <a:prstGeom prst="rect">
            <a:avLst/>
          </a:prstGeom>
          <a:noFill/>
        </p:spPr>
        <p:txBody>
          <a:bodyPr wrap="none" rtlCol="0">
            <a:spAutoFit/>
          </a:bodyPr>
          <a:lstStyle/>
          <a:p>
            <a:pPr algn="ctr"/>
            <a:r>
              <a:rPr lang="zh-CN" altLang="en-US" sz="5400" dirty="0" smtClean="0">
                <a:latin typeface="汉仪中圆简" panose="02010609000101010101" pitchFamily="49" charset="-122"/>
                <a:ea typeface="汉仪中圆简" panose="02010609000101010101" pitchFamily="49" charset="-122"/>
              </a:rPr>
              <a:t>卡通可爱恐龙</a:t>
            </a:r>
            <a:endParaRPr lang="en-US" altLang="zh-CN" sz="5400" dirty="0" smtClean="0">
              <a:latin typeface="汉仪中圆简" panose="02010609000101010101" pitchFamily="49" charset="-122"/>
              <a:ea typeface="汉仪中圆简" panose="02010609000101010101" pitchFamily="49" charset="-122"/>
            </a:endParaRPr>
          </a:p>
          <a:p>
            <a:pPr algn="ctr"/>
            <a:r>
              <a:rPr lang="zh-CN" altLang="en-US" sz="3200" dirty="0" smtClean="0">
                <a:solidFill>
                  <a:schemeClr val="tx1">
                    <a:lumMod val="65000"/>
                    <a:lumOff val="35000"/>
                  </a:schemeClr>
                </a:solidFill>
                <a:latin typeface="汉仪中圆简" panose="02010609000101010101" pitchFamily="49" charset="-122"/>
                <a:ea typeface="汉仪中圆简" panose="02010609000101010101" pitchFamily="49" charset="-122"/>
              </a:rPr>
              <a:t>儿童教育</a:t>
            </a:r>
            <a:r>
              <a:rPr lang="en-US" altLang="zh-CN" sz="3200" dirty="0" smtClean="0">
                <a:solidFill>
                  <a:schemeClr val="tx1">
                    <a:lumMod val="65000"/>
                    <a:lumOff val="35000"/>
                  </a:schemeClr>
                </a:solidFill>
                <a:latin typeface="汉仪中圆简" panose="02010609000101010101" pitchFamily="49" charset="-122"/>
                <a:ea typeface="汉仪中圆简" panose="02010609000101010101" pitchFamily="49" charset="-122"/>
              </a:rPr>
              <a:t>PPT</a:t>
            </a:r>
            <a:endParaRPr lang="zh-CN" altLang="en-US" sz="3200" dirty="0">
              <a:solidFill>
                <a:schemeClr val="tx1">
                  <a:lumMod val="65000"/>
                  <a:lumOff val="35000"/>
                </a:schemeClr>
              </a:solidFill>
              <a:latin typeface="汉仪中圆简" panose="02010609000101010101" pitchFamily="49" charset="-122"/>
              <a:ea typeface="汉仪中圆简" panose="02010609000101010101" pitchFamily="49" charset="-122"/>
            </a:endParaRPr>
          </a:p>
        </p:txBody>
      </p:sp>
      <p:sp>
        <p:nvSpPr>
          <p:cNvPr id="11" name="PA_库_任意多边形 10"/>
          <p:cNvSpPr/>
          <p:nvPr>
            <p:custDataLst>
              <p:tags r:id="rId5"/>
            </p:custDataLst>
          </p:nvPr>
        </p:nvSpPr>
        <p:spPr>
          <a:xfrm>
            <a:off x="2033337" y="3307864"/>
            <a:ext cx="3886200" cy="169262"/>
          </a:xfrm>
          <a:custGeom>
            <a:avLst/>
            <a:gdLst>
              <a:gd name="connsiteX0" fmla="*/ 0 w 3886200"/>
              <a:gd name="connsiteY0" fmla="*/ 169262 h 169262"/>
              <a:gd name="connsiteX1" fmla="*/ 1106905 w 3886200"/>
              <a:gd name="connsiteY1" fmla="*/ 133168 h 169262"/>
              <a:gd name="connsiteX2" fmla="*/ 2731168 w 3886200"/>
              <a:gd name="connsiteY2" fmla="*/ 145199 h 169262"/>
              <a:gd name="connsiteX3" fmla="*/ 3693695 w 3886200"/>
              <a:gd name="connsiteY3" fmla="*/ 820 h 169262"/>
              <a:gd name="connsiteX4" fmla="*/ 3886200 w 3886200"/>
              <a:gd name="connsiteY4" fmla="*/ 97073 h 1692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00" h="169262">
                <a:moveTo>
                  <a:pt x="0" y="169262"/>
                </a:moveTo>
                <a:cubicBezTo>
                  <a:pt x="325855" y="153220"/>
                  <a:pt x="1106905" y="133168"/>
                  <a:pt x="1106905" y="133168"/>
                </a:cubicBezTo>
                <a:cubicBezTo>
                  <a:pt x="1562100" y="129157"/>
                  <a:pt x="2300036" y="167257"/>
                  <a:pt x="2731168" y="145199"/>
                </a:cubicBezTo>
                <a:cubicBezTo>
                  <a:pt x="3162300" y="123141"/>
                  <a:pt x="3501190" y="8841"/>
                  <a:pt x="3693695" y="820"/>
                </a:cubicBezTo>
                <a:cubicBezTo>
                  <a:pt x="3886200" y="-7201"/>
                  <a:pt x="3886200" y="44936"/>
                  <a:pt x="3886200" y="97073"/>
                </a:cubicBez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59972141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withEffect">
                                  <p:stCondLst>
                                    <p:cond delay="25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 calcmode="lin" valueType="num">
                                      <p:cBhvr>
                                        <p:cTn id="9" dur="500" fill="hold"/>
                                        <p:tgtEl>
                                          <p:spTgt spid="8"/>
                                        </p:tgtEl>
                                        <p:attrNameLst>
                                          <p:attrName>ppt_x</p:attrName>
                                        </p:attrNameLst>
                                      </p:cBhvr>
                                      <p:tavLst>
                                        <p:tav tm="0">
                                          <p:val>
                                            <p:fltVal val="0.5"/>
                                          </p:val>
                                        </p:tav>
                                        <p:tav tm="100000">
                                          <p:val>
                                            <p:strVal val="#ppt_x"/>
                                          </p:val>
                                        </p:tav>
                                      </p:tavLst>
                                    </p:anim>
                                    <p:anim calcmode="lin" valueType="num">
                                      <p:cBhvr>
                                        <p:cTn id="10" dur="500" fill="hold"/>
                                        <p:tgtEl>
                                          <p:spTgt spid="8"/>
                                        </p:tgtEl>
                                        <p:attrNameLst>
                                          <p:attrName>ppt_y</p:attrName>
                                        </p:attrNameLst>
                                      </p:cBhvr>
                                      <p:tavLst>
                                        <p:tav tm="0">
                                          <p:val>
                                            <p:fltVal val="0.5"/>
                                          </p:val>
                                        </p:tav>
                                        <p:tav tm="100000">
                                          <p:val>
                                            <p:strVal val="#ppt_y"/>
                                          </p:val>
                                        </p:tav>
                                      </p:tavLst>
                                    </p:anim>
                                  </p:childTnLst>
                                </p:cTn>
                              </p:par>
                              <p:par>
                                <p:cTn id="11" presetID="23" presetClass="entr" presetSubtype="528" fill="hold" nodeType="withEffect">
                                  <p:stCondLst>
                                    <p:cond delay="250"/>
                                  </p:stCondLst>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fltVal val="0"/>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anim calcmode="lin" valueType="num">
                                      <p:cBhvr>
                                        <p:cTn id="15" dur="500" fill="hold"/>
                                        <p:tgtEl>
                                          <p:spTgt spid="9"/>
                                        </p:tgtEl>
                                        <p:attrNameLst>
                                          <p:attrName>ppt_x</p:attrName>
                                        </p:attrNameLst>
                                      </p:cBhvr>
                                      <p:tavLst>
                                        <p:tav tm="0">
                                          <p:val>
                                            <p:fltVal val="0.5"/>
                                          </p:val>
                                        </p:tav>
                                        <p:tav tm="100000">
                                          <p:val>
                                            <p:strVal val="#ppt_x"/>
                                          </p:val>
                                        </p:tav>
                                      </p:tavLst>
                                    </p:anim>
                                    <p:anim calcmode="lin" valueType="num">
                                      <p:cBhvr>
                                        <p:cTn id="16" dur="500" fill="hold"/>
                                        <p:tgtEl>
                                          <p:spTgt spid="9"/>
                                        </p:tgtEl>
                                        <p:attrNameLst>
                                          <p:attrName>ppt_y</p:attrName>
                                        </p:attrNameLst>
                                      </p:cBhvr>
                                      <p:tavLst>
                                        <p:tav tm="0">
                                          <p:val>
                                            <p:fltVal val="0.5"/>
                                          </p:val>
                                        </p:tav>
                                        <p:tav tm="100000">
                                          <p:val>
                                            <p:strVal val="#ppt_y"/>
                                          </p:val>
                                        </p:tav>
                                      </p:tavLst>
                                    </p:anim>
                                  </p:childTnLst>
                                </p:cTn>
                              </p:par>
                              <p:par>
                                <p:cTn id="17" presetID="2" presetClass="entr" presetSubtype="8" decel="100000" fill="hold" grpId="0" nodeType="withEffect">
                                  <p:stCondLst>
                                    <p:cond delay="25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1500" fill="hold"/>
                                        <p:tgtEl>
                                          <p:spTgt spid="10"/>
                                        </p:tgtEl>
                                        <p:attrNameLst>
                                          <p:attrName>ppt_x</p:attrName>
                                        </p:attrNameLst>
                                      </p:cBhvr>
                                      <p:tavLst>
                                        <p:tav tm="0">
                                          <p:val>
                                            <p:strVal val="0-#ppt_w/2"/>
                                          </p:val>
                                        </p:tav>
                                        <p:tav tm="100000">
                                          <p:val>
                                            <p:strVal val="#ppt_x"/>
                                          </p:val>
                                        </p:tav>
                                      </p:tavLst>
                                    </p:anim>
                                    <p:anim calcmode="lin" valueType="num">
                                      <p:cBhvr additive="base">
                                        <p:cTn id="20" dur="1500" fill="hold"/>
                                        <p:tgtEl>
                                          <p:spTgt spid="10"/>
                                        </p:tgtEl>
                                        <p:attrNameLst>
                                          <p:attrName>ppt_y</p:attrName>
                                        </p:attrNameLst>
                                      </p:cBhvr>
                                      <p:tavLst>
                                        <p:tav tm="0">
                                          <p:val>
                                            <p:strVal val="#ppt_y"/>
                                          </p:val>
                                        </p:tav>
                                        <p:tav tm="100000">
                                          <p:val>
                                            <p:strVal val="#ppt_y"/>
                                          </p:val>
                                        </p:tav>
                                      </p:tavLst>
                                    </p:anim>
                                    <p:set>
                                      <p:cBhvr>
                                        <p:cTn id="21" dur="1" fill="hold">
                                          <p:stCondLst>
                                            <p:cond delay="0"/>
                                          </p:stCondLst>
                                        </p:cTn>
                                        <p:tgtEl>
                                          <p:spTgt spid="10"/>
                                        </p:tgtEl>
                                        <p:attrNameLst>
                                          <p:attrName>style.visibility</p:attrName>
                                        </p:attrNameLst>
                                      </p:cBhvr>
                                      <p:to>
                                        <p:strVal val="visible"/>
                                      </p:to>
                                    </p:set>
                                    <p:anim to="" calcmode="lin" valueType="num">
                                      <p:cBhvr>
                                        <p:cTn id="22" dur="1500" fill="hold">
                                          <p:stCondLst>
                                            <p:cond delay="0"/>
                                          </p:stCondLst>
                                        </p:cTn>
                                        <p:tgtEl>
                                          <p:spTgt spid="10"/>
                                        </p:tgtEl>
                                        <p:attrNameLst>
                                          <p:attrName>ppt_w</p:attrName>
                                        </p:attrNameLst>
                                      </p:cBhvr>
                                      <p:tavLst>
                                        <p:tav tm="0">
                                          <p:val>
                                            <p:strVal val="0"/>
                                          </p:val>
                                        </p:tav>
                                        <p:tav tm="100000">
                                          <p:val>
                                            <p:strVal val="#ppt_w"/>
                                          </p:val>
                                        </p:tav>
                                      </p:tavLst>
                                    </p:anim>
                                    <p:anim to="" calcmode="lin" valueType="num">
                                      <p:cBhvr>
                                        <p:cTn id="23" dur="1500" fill="hold">
                                          <p:stCondLst>
                                            <p:cond delay="0"/>
                                          </p:stCondLst>
                                        </p:cTn>
                                        <p:tgtEl>
                                          <p:spTgt spid="10"/>
                                        </p:tgtEl>
                                        <p:attrNameLst>
                                          <p:attrName>ppt_h</p:attrName>
                                        </p:attrNameLst>
                                      </p:cBhvr>
                                      <p:tavLst>
                                        <p:tav tm="0">
                                          <p:val>
                                            <p:strVal val="0"/>
                                          </p:val>
                                        </p:tav>
                                        <p:tav tm="100000">
                                          <p:val>
                                            <p:strVal val="#ppt_h"/>
                                          </p:val>
                                        </p:tav>
                                      </p:tavLst>
                                    </p:anim>
                                    <p:animEffect filter="fade">
                                      <p:cBhvr>
                                        <p:cTn id="24" dur="1500">
                                          <p:stCondLst>
                                            <p:cond delay="0"/>
                                          </p:stCondLst>
                                        </p:cTn>
                                        <p:tgtEl>
                                          <p:spTgt spid="10"/>
                                        </p:tgtEl>
                                      </p:cBhvr>
                                    </p:animEffect>
                                  </p:childTnLst>
                                </p:cTn>
                              </p:par>
                              <p:par>
                                <p:cTn id="25" presetID="2" presetClass="entr" presetSubtype="8" decel="100000" fill="hold" grpId="0" nodeType="withEffect" nodePh="1">
                                  <p:stCondLst>
                                    <p:cond delay="250"/>
                                  </p:stCondLst>
                                  <p:endCondLst>
                                    <p:cond evt="begin" delay="0">
                                      <p:tn val="25"/>
                                    </p:cond>
                                  </p:endCondLst>
                                  <p:childTnLst>
                                    <p:set>
                                      <p:cBhvr>
                                        <p:cTn id="26" dur="1" fill="hold">
                                          <p:stCondLst>
                                            <p:cond delay="0"/>
                                          </p:stCondLst>
                                        </p:cTn>
                                        <p:tgtEl>
                                          <p:spTgt spid="11">
                                            <p:txEl>
                                              <p:charRg st="4294967295" end="4294967295"/>
                                            </p:txEl>
                                          </p:spTgt>
                                        </p:tgtEl>
                                        <p:attrNameLst>
                                          <p:attrName>style.visibility</p:attrName>
                                        </p:attrNameLst>
                                      </p:cBhvr>
                                      <p:to>
                                        <p:strVal val="visible"/>
                                      </p:to>
                                    </p:set>
                                    <p:anim calcmode="lin" valueType="num">
                                      <p:cBhvr additive="base">
                                        <p:cTn id="27" dur="1500" fill="hold"/>
                                        <p:tgtEl>
                                          <p:spTgt spid="11">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28" dur="1500" fill="hold"/>
                                        <p:tgtEl>
                                          <p:spTgt spid="11">
                                            <p:txEl>
                                              <p:charRg st="4294967295" end="4294967295"/>
                                            </p:txEl>
                                          </p:spTgt>
                                        </p:tgtEl>
                                        <p:attrNameLst>
                                          <p:attrName>ppt_y</p:attrName>
                                        </p:attrNameLst>
                                      </p:cBhvr>
                                      <p:tavLst>
                                        <p:tav tm="0">
                                          <p:val>
                                            <p:strVal val="#ppt_y"/>
                                          </p:val>
                                        </p:tav>
                                        <p:tav tm="100000">
                                          <p:val>
                                            <p:strVal val="#ppt_y"/>
                                          </p:val>
                                        </p:tav>
                                      </p:tavLst>
                                    </p:anim>
                                    <p:set>
                                      <p:cBhvr>
                                        <p:cTn id="29" dur="1" fill="hold">
                                          <p:stCondLst>
                                            <p:cond delay="0"/>
                                          </p:stCondLst>
                                        </p:cTn>
                                        <p:tgtEl>
                                          <p:spTgt spid="11">
                                            <p:txEl>
                                              <p:charRg st="4294967295" end="4294967295"/>
                                            </p:txEl>
                                          </p:spTgt>
                                        </p:tgtEl>
                                        <p:attrNameLst>
                                          <p:attrName>style.visibility</p:attrName>
                                        </p:attrNameLst>
                                      </p:cBhvr>
                                      <p:to>
                                        <p:strVal val="visible"/>
                                      </p:to>
                                    </p:set>
                                    <p:anim to="" calcmode="lin" valueType="num">
                                      <p:cBhvr>
                                        <p:cTn id="30" dur="1500" fill="hold">
                                          <p:stCondLst>
                                            <p:cond delay="0"/>
                                          </p:stCondLst>
                                        </p:cTn>
                                        <p:tgtEl>
                                          <p:spTgt spid="11">
                                            <p:txEl>
                                              <p:charRg st="4294967295" end="4294967295"/>
                                            </p:txEl>
                                          </p:spTgt>
                                        </p:tgtEl>
                                        <p:attrNameLst>
                                          <p:attrName>ppt_w</p:attrName>
                                        </p:attrNameLst>
                                      </p:cBhvr>
                                      <p:tavLst>
                                        <p:tav tm="0">
                                          <p:val>
                                            <p:strVal val="0"/>
                                          </p:val>
                                        </p:tav>
                                        <p:tav tm="100000">
                                          <p:val>
                                            <p:strVal val="#ppt_w"/>
                                          </p:val>
                                        </p:tav>
                                      </p:tavLst>
                                    </p:anim>
                                    <p:anim to="" calcmode="lin" valueType="num">
                                      <p:cBhvr>
                                        <p:cTn id="31" dur="1500" fill="hold">
                                          <p:stCondLst>
                                            <p:cond delay="0"/>
                                          </p:stCondLst>
                                        </p:cTn>
                                        <p:tgtEl>
                                          <p:spTgt spid="11">
                                            <p:txEl>
                                              <p:charRg st="4294967295" end="4294967295"/>
                                            </p:txEl>
                                          </p:spTgt>
                                        </p:tgtEl>
                                        <p:attrNameLst>
                                          <p:attrName>ppt_h</p:attrName>
                                        </p:attrNameLst>
                                      </p:cBhvr>
                                      <p:tavLst>
                                        <p:tav tm="0">
                                          <p:val>
                                            <p:strVal val="0"/>
                                          </p:val>
                                        </p:tav>
                                        <p:tav tm="100000">
                                          <p:val>
                                            <p:strVal val="#ppt_h"/>
                                          </p:val>
                                        </p:tav>
                                      </p:tavLst>
                                    </p:anim>
                                    <p:animEffect filter="fade">
                                      <p:cBhvr>
                                        <p:cTn id="32" dur="1500">
                                          <p:stCondLst>
                                            <p:cond delay="0"/>
                                          </p:stCondLst>
                                        </p:cTn>
                                        <p:tgtEl>
                                          <p:spTgt spid="11">
                                            <p:txEl>
                                              <p:charRg st="4294967295" end="429496729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utoUpdateAnimBg="0"/>
      <p:bldP spid="11" grpId="0"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1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grpSp>
        <p:nvGrpSpPr>
          <p:cNvPr id="2124" name="组合 2123"/>
          <p:cNvGrpSpPr/>
          <p:nvPr/>
        </p:nvGrpSpPr>
        <p:grpSpPr>
          <a:xfrm>
            <a:off x="-7938" y="-109538"/>
            <a:ext cx="11843979" cy="6377829"/>
            <a:chOff x="-7938" y="-109538"/>
            <a:chExt cx="11843979" cy="6377829"/>
          </a:xfrm>
        </p:grpSpPr>
        <p:pic>
          <p:nvPicPr>
            <p:cNvPr id="2123" name="图片 2122"/>
            <p:cNvPicPr>
              <a:picLocks noChangeAspect="1"/>
            </p:cNvPicPr>
            <p:nvPr/>
          </p:nvPicPr>
          <p:blipFill rotWithShape="1">
            <a:blip r:embed="rId13" cstate="screen">
              <a:extLst>
                <a:ext uri="{28A0092B-C50C-407E-A947-70E740481C1C}">
                  <a14:useLocalDpi xmlns:a14="http://schemas.microsoft.com/office/drawing/2010/main"/>
                </a:ext>
              </a:extLst>
            </a:blip>
            <a:srcRect/>
            <a:stretch/>
          </p:blipFill>
          <p:spPr>
            <a:xfrm>
              <a:off x="1705769" y="864432"/>
              <a:ext cx="10101948" cy="952336"/>
            </a:xfrm>
            <a:prstGeom prst="rect">
              <a:avLst/>
            </a:prstGeom>
          </p:spPr>
        </p:pic>
        <p:pic>
          <p:nvPicPr>
            <p:cNvPr id="148" name="图片 147"/>
            <p:cNvPicPr>
              <a:picLocks noChangeAspect="1"/>
            </p:cNvPicPr>
            <p:nvPr/>
          </p:nvPicPr>
          <p:blipFill rotWithShape="1">
            <a:blip r:embed="rId14" cstate="screen">
              <a:extLst>
                <a:ext uri="{28A0092B-C50C-407E-A947-70E740481C1C}">
                  <a14:useLocalDpi xmlns:a14="http://schemas.microsoft.com/office/drawing/2010/main"/>
                </a:ext>
              </a:extLst>
            </a:blip>
            <a:srcRect/>
            <a:stretch/>
          </p:blipFill>
          <p:spPr>
            <a:xfrm>
              <a:off x="1727309" y="838200"/>
              <a:ext cx="10101948" cy="2867526"/>
            </a:xfrm>
            <a:prstGeom prst="rect">
              <a:avLst/>
            </a:prstGeom>
          </p:spPr>
        </p:pic>
        <p:sp>
          <p:nvSpPr>
            <p:cNvPr id="2066" name="Oval 103"/>
            <p:cNvSpPr>
              <a:spLocks noChangeArrowheads="1"/>
            </p:cNvSpPr>
            <p:nvPr/>
          </p:nvSpPr>
          <p:spPr bwMode="auto">
            <a:xfrm>
              <a:off x="7938" y="796925"/>
              <a:ext cx="1317625" cy="13239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7" name="Oval 104"/>
            <p:cNvSpPr>
              <a:spLocks noChangeArrowheads="1"/>
            </p:cNvSpPr>
            <p:nvPr/>
          </p:nvSpPr>
          <p:spPr bwMode="auto">
            <a:xfrm>
              <a:off x="82550" y="871538"/>
              <a:ext cx="1319213" cy="1316038"/>
            </a:xfrm>
            <a:prstGeom prst="ellipse">
              <a:avLst/>
            </a:prstGeom>
            <a:solidFill>
              <a:srgbClr val="CBE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8" name="Freeform 105"/>
            <p:cNvSpPr>
              <a:spLocks/>
            </p:cNvSpPr>
            <p:nvPr/>
          </p:nvSpPr>
          <p:spPr bwMode="auto">
            <a:xfrm>
              <a:off x="-7938" y="738188"/>
              <a:ext cx="1343025" cy="1441450"/>
            </a:xfrm>
            <a:custGeom>
              <a:avLst/>
              <a:gdLst>
                <a:gd name="T0" fmla="*/ 159 w 161"/>
                <a:gd name="T1" fmla="*/ 86 h 172"/>
                <a:gd name="T2" fmla="*/ 66 w 161"/>
                <a:gd name="T3" fmla="*/ 163 h 172"/>
                <a:gd name="T4" fmla="*/ 3 w 161"/>
                <a:gd name="T5" fmla="*/ 86 h 172"/>
                <a:gd name="T6" fmla="*/ 96 w 161"/>
                <a:gd name="T7" fmla="*/ 9 h 172"/>
                <a:gd name="T8" fmla="*/ 159 w 161"/>
                <a:gd name="T9" fmla="*/ 86 h 172"/>
                <a:gd name="T10" fmla="*/ 160 w 161"/>
                <a:gd name="T11" fmla="*/ 86 h 172"/>
                <a:gd name="T12" fmla="*/ 66 w 161"/>
                <a:gd name="T13" fmla="*/ 8 h 172"/>
                <a:gd name="T14" fmla="*/ 2 w 161"/>
                <a:gd name="T15" fmla="*/ 86 h 172"/>
                <a:gd name="T16" fmla="*/ 97 w 161"/>
                <a:gd name="T17" fmla="*/ 163 h 172"/>
                <a:gd name="T18" fmla="*/ 160 w 161"/>
                <a:gd name="T19" fmla="*/ 86 h 172"/>
                <a:gd name="T20" fmla="*/ 159 w 161"/>
                <a:gd name="T21" fmla="*/ 86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1" h="172">
                  <a:moveTo>
                    <a:pt x="159" y="86"/>
                  </a:moveTo>
                  <a:cubicBezTo>
                    <a:pt x="158" y="135"/>
                    <a:pt x="117" y="172"/>
                    <a:pt x="66" y="163"/>
                  </a:cubicBezTo>
                  <a:cubicBezTo>
                    <a:pt x="29" y="157"/>
                    <a:pt x="4" y="122"/>
                    <a:pt x="3" y="86"/>
                  </a:cubicBezTo>
                  <a:cubicBezTo>
                    <a:pt x="1" y="37"/>
                    <a:pt x="49" y="1"/>
                    <a:pt x="96" y="9"/>
                  </a:cubicBezTo>
                  <a:cubicBezTo>
                    <a:pt x="134" y="15"/>
                    <a:pt x="158" y="50"/>
                    <a:pt x="159" y="86"/>
                  </a:cubicBezTo>
                  <a:cubicBezTo>
                    <a:pt x="159" y="86"/>
                    <a:pt x="161" y="86"/>
                    <a:pt x="160" y="86"/>
                  </a:cubicBezTo>
                  <a:cubicBezTo>
                    <a:pt x="159" y="35"/>
                    <a:pt x="115" y="0"/>
                    <a:pt x="66" y="8"/>
                  </a:cubicBezTo>
                  <a:cubicBezTo>
                    <a:pt x="28" y="15"/>
                    <a:pt x="3" y="49"/>
                    <a:pt x="2" y="86"/>
                  </a:cubicBezTo>
                  <a:cubicBezTo>
                    <a:pt x="0" y="137"/>
                    <a:pt x="50" y="171"/>
                    <a:pt x="97" y="163"/>
                  </a:cubicBezTo>
                  <a:cubicBezTo>
                    <a:pt x="134" y="157"/>
                    <a:pt x="159" y="122"/>
                    <a:pt x="160" y="86"/>
                  </a:cubicBezTo>
                  <a:cubicBezTo>
                    <a:pt x="160" y="86"/>
                    <a:pt x="159" y="86"/>
                    <a:pt x="159" y="86"/>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9" name="Freeform 106"/>
            <p:cNvSpPr>
              <a:spLocks/>
            </p:cNvSpPr>
            <p:nvPr/>
          </p:nvSpPr>
          <p:spPr bwMode="auto">
            <a:xfrm>
              <a:off x="125413" y="981075"/>
              <a:ext cx="441325" cy="787400"/>
            </a:xfrm>
            <a:custGeom>
              <a:avLst/>
              <a:gdLst>
                <a:gd name="T0" fmla="*/ 2 w 53"/>
                <a:gd name="T1" fmla="*/ 74 h 94"/>
                <a:gd name="T2" fmla="*/ 1 w 53"/>
                <a:gd name="T3" fmla="*/ 55 h 94"/>
                <a:gd name="T4" fmla="*/ 14 w 53"/>
                <a:gd name="T5" fmla="*/ 20 h 94"/>
                <a:gd name="T6" fmla="*/ 33 w 53"/>
                <a:gd name="T7" fmla="*/ 5 h 94"/>
                <a:gd name="T8" fmla="*/ 51 w 53"/>
                <a:gd name="T9" fmla="*/ 5 h 94"/>
                <a:gd name="T10" fmla="*/ 44 w 53"/>
                <a:gd name="T11" fmla="*/ 18 h 94"/>
                <a:gd name="T12" fmla="*/ 34 w 53"/>
                <a:gd name="T13" fmla="*/ 25 h 94"/>
                <a:gd name="T14" fmla="*/ 19 w 53"/>
                <a:gd name="T15" fmla="*/ 49 h 94"/>
                <a:gd name="T16" fmla="*/ 20 w 53"/>
                <a:gd name="T17" fmla="*/ 74 h 94"/>
                <a:gd name="T18" fmla="*/ 20 w 53"/>
                <a:gd name="T19" fmla="*/ 92 h 94"/>
                <a:gd name="T20" fmla="*/ 6 w 53"/>
                <a:gd name="T21" fmla="*/ 84 h 94"/>
                <a:gd name="T22" fmla="*/ 2 w 53"/>
                <a:gd name="T23" fmla="*/ 7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 h="94">
                  <a:moveTo>
                    <a:pt x="2" y="74"/>
                  </a:moveTo>
                  <a:cubicBezTo>
                    <a:pt x="1" y="67"/>
                    <a:pt x="0" y="60"/>
                    <a:pt x="1" y="55"/>
                  </a:cubicBezTo>
                  <a:cubicBezTo>
                    <a:pt x="2" y="43"/>
                    <a:pt x="6" y="28"/>
                    <a:pt x="14" y="20"/>
                  </a:cubicBezTo>
                  <a:cubicBezTo>
                    <a:pt x="20" y="14"/>
                    <a:pt x="26" y="9"/>
                    <a:pt x="33" y="5"/>
                  </a:cubicBezTo>
                  <a:cubicBezTo>
                    <a:pt x="38" y="3"/>
                    <a:pt x="47" y="0"/>
                    <a:pt x="51" y="5"/>
                  </a:cubicBezTo>
                  <a:cubicBezTo>
                    <a:pt x="53" y="9"/>
                    <a:pt x="46" y="16"/>
                    <a:pt x="44" y="18"/>
                  </a:cubicBezTo>
                  <a:cubicBezTo>
                    <a:pt x="41" y="21"/>
                    <a:pt x="37" y="23"/>
                    <a:pt x="34" y="25"/>
                  </a:cubicBezTo>
                  <a:cubicBezTo>
                    <a:pt x="26" y="31"/>
                    <a:pt x="21" y="39"/>
                    <a:pt x="19" y="49"/>
                  </a:cubicBezTo>
                  <a:cubicBezTo>
                    <a:pt x="17" y="57"/>
                    <a:pt x="18" y="66"/>
                    <a:pt x="20" y="74"/>
                  </a:cubicBezTo>
                  <a:cubicBezTo>
                    <a:pt x="21" y="77"/>
                    <a:pt x="25" y="90"/>
                    <a:pt x="20" y="92"/>
                  </a:cubicBezTo>
                  <a:cubicBezTo>
                    <a:pt x="15" y="94"/>
                    <a:pt x="8" y="87"/>
                    <a:pt x="6" y="84"/>
                  </a:cubicBezTo>
                  <a:cubicBezTo>
                    <a:pt x="5" y="81"/>
                    <a:pt x="3" y="77"/>
                    <a:pt x="2"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0" name="Freeform 107"/>
            <p:cNvSpPr>
              <a:spLocks/>
            </p:cNvSpPr>
            <p:nvPr/>
          </p:nvSpPr>
          <p:spPr bwMode="auto">
            <a:xfrm>
              <a:off x="166688" y="1022350"/>
              <a:ext cx="441325" cy="788988"/>
            </a:xfrm>
            <a:custGeom>
              <a:avLst/>
              <a:gdLst>
                <a:gd name="T0" fmla="*/ 2 w 53"/>
                <a:gd name="T1" fmla="*/ 74 h 94"/>
                <a:gd name="T2" fmla="*/ 0 w 53"/>
                <a:gd name="T3" fmla="*/ 55 h 94"/>
                <a:gd name="T4" fmla="*/ 14 w 53"/>
                <a:gd name="T5" fmla="*/ 20 h 94"/>
                <a:gd name="T6" fmla="*/ 32 w 53"/>
                <a:gd name="T7" fmla="*/ 6 h 94"/>
                <a:gd name="T8" fmla="*/ 50 w 53"/>
                <a:gd name="T9" fmla="*/ 6 h 94"/>
                <a:gd name="T10" fmla="*/ 43 w 53"/>
                <a:gd name="T11" fmla="*/ 18 h 94"/>
                <a:gd name="T12" fmla="*/ 34 w 53"/>
                <a:gd name="T13" fmla="*/ 26 h 94"/>
                <a:gd name="T14" fmla="*/ 18 w 53"/>
                <a:gd name="T15" fmla="*/ 49 h 94"/>
                <a:gd name="T16" fmla="*/ 19 w 53"/>
                <a:gd name="T17" fmla="*/ 74 h 94"/>
                <a:gd name="T18" fmla="*/ 19 w 53"/>
                <a:gd name="T19" fmla="*/ 93 h 94"/>
                <a:gd name="T20" fmla="*/ 6 w 53"/>
                <a:gd name="T21" fmla="*/ 85 h 94"/>
                <a:gd name="T22" fmla="*/ 2 w 53"/>
                <a:gd name="T23" fmla="*/ 7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 h="94">
                  <a:moveTo>
                    <a:pt x="2" y="74"/>
                  </a:moveTo>
                  <a:cubicBezTo>
                    <a:pt x="0" y="68"/>
                    <a:pt x="0" y="61"/>
                    <a:pt x="0" y="55"/>
                  </a:cubicBezTo>
                  <a:cubicBezTo>
                    <a:pt x="1" y="43"/>
                    <a:pt x="6" y="29"/>
                    <a:pt x="14" y="20"/>
                  </a:cubicBezTo>
                  <a:cubicBezTo>
                    <a:pt x="19" y="15"/>
                    <a:pt x="25" y="9"/>
                    <a:pt x="32" y="6"/>
                  </a:cubicBezTo>
                  <a:cubicBezTo>
                    <a:pt x="37" y="4"/>
                    <a:pt x="47" y="0"/>
                    <a:pt x="50" y="6"/>
                  </a:cubicBezTo>
                  <a:cubicBezTo>
                    <a:pt x="53" y="9"/>
                    <a:pt x="45" y="17"/>
                    <a:pt x="43" y="18"/>
                  </a:cubicBezTo>
                  <a:cubicBezTo>
                    <a:pt x="40" y="21"/>
                    <a:pt x="37" y="23"/>
                    <a:pt x="34" y="26"/>
                  </a:cubicBezTo>
                  <a:cubicBezTo>
                    <a:pt x="26" y="32"/>
                    <a:pt x="21" y="40"/>
                    <a:pt x="18" y="49"/>
                  </a:cubicBezTo>
                  <a:cubicBezTo>
                    <a:pt x="16" y="58"/>
                    <a:pt x="17" y="66"/>
                    <a:pt x="19" y="74"/>
                  </a:cubicBezTo>
                  <a:cubicBezTo>
                    <a:pt x="20" y="78"/>
                    <a:pt x="24" y="91"/>
                    <a:pt x="19" y="93"/>
                  </a:cubicBezTo>
                  <a:cubicBezTo>
                    <a:pt x="14" y="94"/>
                    <a:pt x="8" y="88"/>
                    <a:pt x="6" y="85"/>
                  </a:cubicBezTo>
                  <a:cubicBezTo>
                    <a:pt x="4" y="82"/>
                    <a:pt x="3" y="78"/>
                    <a:pt x="2"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1" name="Freeform 108"/>
            <p:cNvSpPr>
              <a:spLocks/>
            </p:cNvSpPr>
            <p:nvPr/>
          </p:nvSpPr>
          <p:spPr bwMode="auto">
            <a:xfrm>
              <a:off x="92075" y="938213"/>
              <a:ext cx="508000" cy="863600"/>
            </a:xfrm>
            <a:custGeom>
              <a:avLst/>
              <a:gdLst>
                <a:gd name="T0" fmla="*/ 7 w 61"/>
                <a:gd name="T1" fmla="*/ 79 h 103"/>
                <a:gd name="T2" fmla="*/ 13 w 61"/>
                <a:gd name="T3" fmla="*/ 32 h 103"/>
                <a:gd name="T4" fmla="*/ 54 w 61"/>
                <a:gd name="T5" fmla="*/ 11 h 103"/>
                <a:gd name="T6" fmla="*/ 37 w 61"/>
                <a:gd name="T7" fmla="*/ 30 h 103"/>
                <a:gd name="T8" fmla="*/ 22 w 61"/>
                <a:gd name="T9" fmla="*/ 73 h 103"/>
                <a:gd name="T10" fmla="*/ 26 w 61"/>
                <a:gd name="T11" fmla="*/ 90 h 103"/>
                <a:gd name="T12" fmla="*/ 13 w 61"/>
                <a:gd name="T13" fmla="*/ 92 h 103"/>
                <a:gd name="T14" fmla="*/ 7 w 61"/>
                <a:gd name="T15" fmla="*/ 79 h 103"/>
                <a:gd name="T16" fmla="*/ 6 w 61"/>
                <a:gd name="T17" fmla="*/ 79 h 103"/>
                <a:gd name="T18" fmla="*/ 26 w 61"/>
                <a:gd name="T19" fmla="*/ 96 h 103"/>
                <a:gd name="T20" fmla="*/ 22 w 61"/>
                <a:gd name="T21" fmla="*/ 66 h 103"/>
                <a:gd name="T22" fmla="*/ 50 w 61"/>
                <a:gd name="T23" fmla="*/ 21 h 103"/>
                <a:gd name="T24" fmla="*/ 40 w 61"/>
                <a:gd name="T25" fmla="*/ 9 h 103"/>
                <a:gd name="T26" fmla="*/ 6 w 61"/>
                <a:gd name="T27" fmla="*/ 79 h 103"/>
                <a:gd name="T28" fmla="*/ 7 w 61"/>
                <a:gd name="T29" fmla="*/ 79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 h="103">
                  <a:moveTo>
                    <a:pt x="7" y="79"/>
                  </a:moveTo>
                  <a:cubicBezTo>
                    <a:pt x="4" y="62"/>
                    <a:pt x="6" y="47"/>
                    <a:pt x="13" y="32"/>
                  </a:cubicBezTo>
                  <a:cubicBezTo>
                    <a:pt x="18" y="23"/>
                    <a:pt x="42" y="0"/>
                    <a:pt x="54" y="11"/>
                  </a:cubicBezTo>
                  <a:cubicBezTo>
                    <a:pt x="60" y="15"/>
                    <a:pt x="40" y="29"/>
                    <a:pt x="37" y="30"/>
                  </a:cubicBezTo>
                  <a:cubicBezTo>
                    <a:pt x="24" y="41"/>
                    <a:pt x="20" y="57"/>
                    <a:pt x="22" y="73"/>
                  </a:cubicBezTo>
                  <a:cubicBezTo>
                    <a:pt x="23" y="79"/>
                    <a:pt x="25" y="84"/>
                    <a:pt x="26" y="90"/>
                  </a:cubicBezTo>
                  <a:cubicBezTo>
                    <a:pt x="26" y="98"/>
                    <a:pt x="17" y="95"/>
                    <a:pt x="13" y="92"/>
                  </a:cubicBezTo>
                  <a:cubicBezTo>
                    <a:pt x="10" y="89"/>
                    <a:pt x="8" y="83"/>
                    <a:pt x="7" y="79"/>
                  </a:cubicBezTo>
                  <a:cubicBezTo>
                    <a:pt x="7" y="78"/>
                    <a:pt x="6" y="79"/>
                    <a:pt x="6" y="79"/>
                  </a:cubicBezTo>
                  <a:cubicBezTo>
                    <a:pt x="8" y="86"/>
                    <a:pt x="16" y="103"/>
                    <a:pt x="26" y="96"/>
                  </a:cubicBezTo>
                  <a:cubicBezTo>
                    <a:pt x="30" y="92"/>
                    <a:pt x="23" y="70"/>
                    <a:pt x="22" y="66"/>
                  </a:cubicBezTo>
                  <a:cubicBezTo>
                    <a:pt x="19" y="44"/>
                    <a:pt x="37" y="34"/>
                    <a:pt x="50" y="21"/>
                  </a:cubicBezTo>
                  <a:cubicBezTo>
                    <a:pt x="61" y="10"/>
                    <a:pt x="50" y="4"/>
                    <a:pt x="40" y="9"/>
                  </a:cubicBezTo>
                  <a:cubicBezTo>
                    <a:pt x="12" y="21"/>
                    <a:pt x="0" y="50"/>
                    <a:pt x="6" y="79"/>
                  </a:cubicBezTo>
                  <a:cubicBezTo>
                    <a:pt x="6" y="79"/>
                    <a:pt x="7" y="79"/>
                    <a:pt x="7" y="79"/>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2" name="Oval 109"/>
            <p:cNvSpPr>
              <a:spLocks noChangeArrowheads="1"/>
            </p:cNvSpPr>
            <p:nvPr/>
          </p:nvSpPr>
          <p:spPr bwMode="auto">
            <a:xfrm>
              <a:off x="684213" y="922338"/>
              <a:ext cx="149225" cy="1508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3" name="Oval 110"/>
            <p:cNvSpPr>
              <a:spLocks noChangeArrowheads="1"/>
            </p:cNvSpPr>
            <p:nvPr/>
          </p:nvSpPr>
          <p:spPr bwMode="auto">
            <a:xfrm>
              <a:off x="708025" y="963613"/>
              <a:ext cx="142875" cy="1428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4" name="Freeform 111"/>
            <p:cNvSpPr>
              <a:spLocks/>
            </p:cNvSpPr>
            <p:nvPr/>
          </p:nvSpPr>
          <p:spPr bwMode="auto">
            <a:xfrm>
              <a:off x="674688" y="896938"/>
              <a:ext cx="168275" cy="201613"/>
            </a:xfrm>
            <a:custGeom>
              <a:avLst/>
              <a:gdLst>
                <a:gd name="T0" fmla="*/ 18 w 20"/>
                <a:gd name="T1" fmla="*/ 12 h 24"/>
                <a:gd name="T2" fmla="*/ 9 w 20"/>
                <a:gd name="T3" fmla="*/ 21 h 24"/>
                <a:gd name="T4" fmla="*/ 2 w 20"/>
                <a:gd name="T5" fmla="*/ 12 h 24"/>
                <a:gd name="T6" fmla="*/ 12 w 20"/>
                <a:gd name="T7" fmla="*/ 4 h 24"/>
                <a:gd name="T8" fmla="*/ 18 w 20"/>
                <a:gd name="T9" fmla="*/ 12 h 24"/>
                <a:gd name="T10" fmla="*/ 20 w 20"/>
                <a:gd name="T11" fmla="*/ 12 h 24"/>
                <a:gd name="T12" fmla="*/ 1 w 20"/>
                <a:gd name="T13" fmla="*/ 12 h 24"/>
                <a:gd name="T14" fmla="*/ 20 w 20"/>
                <a:gd name="T15" fmla="*/ 12 h 24"/>
                <a:gd name="T16" fmla="*/ 18 w 20"/>
                <a:gd name="T17"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4">
                  <a:moveTo>
                    <a:pt x="18" y="12"/>
                  </a:moveTo>
                  <a:cubicBezTo>
                    <a:pt x="18" y="17"/>
                    <a:pt x="14" y="22"/>
                    <a:pt x="9" y="21"/>
                  </a:cubicBezTo>
                  <a:cubicBezTo>
                    <a:pt x="5" y="20"/>
                    <a:pt x="2" y="16"/>
                    <a:pt x="2" y="12"/>
                  </a:cubicBezTo>
                  <a:cubicBezTo>
                    <a:pt x="2" y="7"/>
                    <a:pt x="7" y="3"/>
                    <a:pt x="12" y="4"/>
                  </a:cubicBezTo>
                  <a:cubicBezTo>
                    <a:pt x="16" y="5"/>
                    <a:pt x="18" y="8"/>
                    <a:pt x="18" y="12"/>
                  </a:cubicBezTo>
                  <a:cubicBezTo>
                    <a:pt x="18" y="12"/>
                    <a:pt x="20" y="12"/>
                    <a:pt x="20" y="12"/>
                  </a:cubicBezTo>
                  <a:cubicBezTo>
                    <a:pt x="19" y="0"/>
                    <a:pt x="1" y="1"/>
                    <a:pt x="1" y="12"/>
                  </a:cubicBezTo>
                  <a:cubicBezTo>
                    <a:pt x="0" y="24"/>
                    <a:pt x="19" y="23"/>
                    <a:pt x="20" y="12"/>
                  </a:cubicBezTo>
                  <a:cubicBezTo>
                    <a:pt x="20" y="12"/>
                    <a:pt x="18" y="12"/>
                    <a:pt x="18" y="1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5" name="Oval 112"/>
            <p:cNvSpPr>
              <a:spLocks noChangeArrowheads="1"/>
            </p:cNvSpPr>
            <p:nvPr/>
          </p:nvSpPr>
          <p:spPr bwMode="auto">
            <a:xfrm>
              <a:off x="1201738" y="2430463"/>
              <a:ext cx="1008063" cy="10144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6" name="Oval 113"/>
            <p:cNvSpPr>
              <a:spLocks noChangeArrowheads="1"/>
            </p:cNvSpPr>
            <p:nvPr/>
          </p:nvSpPr>
          <p:spPr bwMode="auto">
            <a:xfrm>
              <a:off x="1258888" y="2489200"/>
              <a:ext cx="1001713" cy="1006475"/>
            </a:xfrm>
            <a:prstGeom prst="ellipse">
              <a:avLst/>
            </a:prstGeom>
            <a:solidFill>
              <a:srgbClr val="A8CA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7" name="Freeform 114"/>
            <p:cNvSpPr>
              <a:spLocks/>
            </p:cNvSpPr>
            <p:nvPr/>
          </p:nvSpPr>
          <p:spPr bwMode="auto">
            <a:xfrm>
              <a:off x="1184275" y="2271713"/>
              <a:ext cx="1025525" cy="1223963"/>
            </a:xfrm>
            <a:custGeom>
              <a:avLst/>
              <a:gdLst>
                <a:gd name="T0" fmla="*/ 122 w 123"/>
                <a:gd name="T1" fmla="*/ 79 h 146"/>
                <a:gd name="T2" fmla="*/ 52 w 123"/>
                <a:gd name="T3" fmla="*/ 138 h 146"/>
                <a:gd name="T4" fmla="*/ 3 w 123"/>
                <a:gd name="T5" fmla="*/ 79 h 146"/>
                <a:gd name="T6" fmla="*/ 73 w 123"/>
                <a:gd name="T7" fmla="*/ 20 h 146"/>
                <a:gd name="T8" fmla="*/ 122 w 123"/>
                <a:gd name="T9" fmla="*/ 79 h 146"/>
                <a:gd name="T10" fmla="*/ 123 w 123"/>
                <a:gd name="T11" fmla="*/ 79 h 146"/>
                <a:gd name="T12" fmla="*/ 2 w 123"/>
                <a:gd name="T13" fmla="*/ 79 h 146"/>
                <a:gd name="T14" fmla="*/ 73 w 123"/>
                <a:gd name="T15" fmla="*/ 139 h 146"/>
                <a:gd name="T16" fmla="*/ 123 w 123"/>
                <a:gd name="T17" fmla="*/ 79 h 146"/>
                <a:gd name="T18" fmla="*/ 122 w 123"/>
                <a:gd name="T19" fmla="*/ 79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146">
                  <a:moveTo>
                    <a:pt x="122" y="79"/>
                  </a:moveTo>
                  <a:cubicBezTo>
                    <a:pt x="120" y="116"/>
                    <a:pt x="91" y="144"/>
                    <a:pt x="52" y="138"/>
                  </a:cubicBezTo>
                  <a:cubicBezTo>
                    <a:pt x="23" y="134"/>
                    <a:pt x="4" y="107"/>
                    <a:pt x="3" y="79"/>
                  </a:cubicBezTo>
                  <a:cubicBezTo>
                    <a:pt x="1" y="42"/>
                    <a:pt x="37" y="15"/>
                    <a:pt x="73" y="20"/>
                  </a:cubicBezTo>
                  <a:cubicBezTo>
                    <a:pt x="102" y="24"/>
                    <a:pt x="121" y="52"/>
                    <a:pt x="122" y="79"/>
                  </a:cubicBezTo>
                  <a:cubicBezTo>
                    <a:pt x="122" y="79"/>
                    <a:pt x="123" y="79"/>
                    <a:pt x="123" y="79"/>
                  </a:cubicBezTo>
                  <a:cubicBezTo>
                    <a:pt x="120" y="0"/>
                    <a:pt x="5" y="1"/>
                    <a:pt x="2" y="79"/>
                  </a:cubicBezTo>
                  <a:cubicBezTo>
                    <a:pt x="0" y="116"/>
                    <a:pt x="38" y="146"/>
                    <a:pt x="73" y="139"/>
                  </a:cubicBezTo>
                  <a:cubicBezTo>
                    <a:pt x="102" y="132"/>
                    <a:pt x="122" y="109"/>
                    <a:pt x="123" y="79"/>
                  </a:cubicBezTo>
                  <a:cubicBezTo>
                    <a:pt x="123" y="79"/>
                    <a:pt x="122" y="79"/>
                    <a:pt x="122" y="79"/>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8" name="Freeform 115"/>
            <p:cNvSpPr>
              <a:spLocks/>
            </p:cNvSpPr>
            <p:nvPr/>
          </p:nvSpPr>
          <p:spPr bwMode="auto">
            <a:xfrm>
              <a:off x="1292225" y="2565400"/>
              <a:ext cx="334963" cy="603250"/>
            </a:xfrm>
            <a:custGeom>
              <a:avLst/>
              <a:gdLst>
                <a:gd name="T0" fmla="*/ 1 w 40"/>
                <a:gd name="T1" fmla="*/ 57 h 72"/>
                <a:gd name="T2" fmla="*/ 0 w 40"/>
                <a:gd name="T3" fmla="*/ 42 h 72"/>
                <a:gd name="T4" fmla="*/ 11 w 40"/>
                <a:gd name="T5" fmla="*/ 16 h 72"/>
                <a:gd name="T6" fmla="*/ 25 w 40"/>
                <a:gd name="T7" fmla="*/ 5 h 72"/>
                <a:gd name="T8" fmla="*/ 38 w 40"/>
                <a:gd name="T9" fmla="*/ 5 h 72"/>
                <a:gd name="T10" fmla="*/ 33 w 40"/>
                <a:gd name="T11" fmla="*/ 14 h 72"/>
                <a:gd name="T12" fmla="*/ 26 w 40"/>
                <a:gd name="T13" fmla="*/ 20 h 72"/>
                <a:gd name="T14" fmla="*/ 14 w 40"/>
                <a:gd name="T15" fmla="*/ 38 h 72"/>
                <a:gd name="T16" fmla="*/ 15 w 40"/>
                <a:gd name="T17" fmla="*/ 57 h 72"/>
                <a:gd name="T18" fmla="*/ 15 w 40"/>
                <a:gd name="T19" fmla="*/ 71 h 72"/>
                <a:gd name="T20" fmla="*/ 5 w 40"/>
                <a:gd name="T21" fmla="*/ 65 h 72"/>
                <a:gd name="T22" fmla="*/ 1 w 40"/>
                <a:gd name="T23" fmla="*/ 5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72">
                  <a:moveTo>
                    <a:pt x="1" y="57"/>
                  </a:moveTo>
                  <a:cubicBezTo>
                    <a:pt x="0" y="52"/>
                    <a:pt x="0" y="47"/>
                    <a:pt x="0" y="42"/>
                  </a:cubicBezTo>
                  <a:cubicBezTo>
                    <a:pt x="1" y="34"/>
                    <a:pt x="4" y="23"/>
                    <a:pt x="11" y="16"/>
                  </a:cubicBezTo>
                  <a:cubicBezTo>
                    <a:pt x="15" y="12"/>
                    <a:pt x="19" y="8"/>
                    <a:pt x="25" y="5"/>
                  </a:cubicBezTo>
                  <a:cubicBezTo>
                    <a:pt x="28" y="3"/>
                    <a:pt x="35" y="0"/>
                    <a:pt x="38" y="5"/>
                  </a:cubicBezTo>
                  <a:cubicBezTo>
                    <a:pt x="40" y="8"/>
                    <a:pt x="35" y="13"/>
                    <a:pt x="33" y="14"/>
                  </a:cubicBezTo>
                  <a:cubicBezTo>
                    <a:pt x="31" y="16"/>
                    <a:pt x="28" y="18"/>
                    <a:pt x="26" y="20"/>
                  </a:cubicBezTo>
                  <a:cubicBezTo>
                    <a:pt x="20" y="25"/>
                    <a:pt x="16" y="31"/>
                    <a:pt x="14" y="38"/>
                  </a:cubicBezTo>
                  <a:cubicBezTo>
                    <a:pt x="12" y="44"/>
                    <a:pt x="13" y="51"/>
                    <a:pt x="15" y="57"/>
                  </a:cubicBezTo>
                  <a:cubicBezTo>
                    <a:pt x="16" y="60"/>
                    <a:pt x="18" y="70"/>
                    <a:pt x="15" y="71"/>
                  </a:cubicBezTo>
                  <a:cubicBezTo>
                    <a:pt x="11" y="72"/>
                    <a:pt x="6" y="68"/>
                    <a:pt x="5" y="65"/>
                  </a:cubicBezTo>
                  <a:cubicBezTo>
                    <a:pt x="3" y="63"/>
                    <a:pt x="2" y="60"/>
                    <a:pt x="1" y="5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9" name="Freeform 116"/>
            <p:cNvSpPr>
              <a:spLocks/>
            </p:cNvSpPr>
            <p:nvPr/>
          </p:nvSpPr>
          <p:spPr bwMode="auto">
            <a:xfrm>
              <a:off x="1317625" y="2606675"/>
              <a:ext cx="342900" cy="603250"/>
            </a:xfrm>
            <a:custGeom>
              <a:avLst/>
              <a:gdLst>
                <a:gd name="T0" fmla="*/ 2 w 41"/>
                <a:gd name="T1" fmla="*/ 56 h 72"/>
                <a:gd name="T2" fmla="*/ 1 w 41"/>
                <a:gd name="T3" fmla="*/ 42 h 72"/>
                <a:gd name="T4" fmla="*/ 11 w 41"/>
                <a:gd name="T5" fmla="*/ 15 h 72"/>
                <a:gd name="T6" fmla="*/ 25 w 41"/>
                <a:gd name="T7" fmla="*/ 4 h 72"/>
                <a:gd name="T8" fmla="*/ 39 w 41"/>
                <a:gd name="T9" fmla="*/ 4 h 72"/>
                <a:gd name="T10" fmla="*/ 34 w 41"/>
                <a:gd name="T11" fmla="*/ 14 h 72"/>
                <a:gd name="T12" fmla="*/ 26 w 41"/>
                <a:gd name="T13" fmla="*/ 19 h 72"/>
                <a:gd name="T14" fmla="*/ 14 w 41"/>
                <a:gd name="T15" fmla="*/ 37 h 72"/>
                <a:gd name="T16" fmla="*/ 15 w 41"/>
                <a:gd name="T17" fmla="*/ 57 h 72"/>
                <a:gd name="T18" fmla="*/ 15 w 41"/>
                <a:gd name="T19" fmla="*/ 70 h 72"/>
                <a:gd name="T20" fmla="*/ 5 w 41"/>
                <a:gd name="T21" fmla="*/ 64 h 72"/>
                <a:gd name="T22" fmla="*/ 2 w 41"/>
                <a:gd name="T23" fmla="*/ 5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 h="72">
                  <a:moveTo>
                    <a:pt x="2" y="56"/>
                  </a:moveTo>
                  <a:cubicBezTo>
                    <a:pt x="1" y="51"/>
                    <a:pt x="0" y="46"/>
                    <a:pt x="1" y="42"/>
                  </a:cubicBezTo>
                  <a:cubicBezTo>
                    <a:pt x="1" y="33"/>
                    <a:pt x="5" y="22"/>
                    <a:pt x="11" y="15"/>
                  </a:cubicBezTo>
                  <a:cubicBezTo>
                    <a:pt x="15" y="11"/>
                    <a:pt x="20" y="7"/>
                    <a:pt x="25" y="4"/>
                  </a:cubicBezTo>
                  <a:cubicBezTo>
                    <a:pt x="29" y="2"/>
                    <a:pt x="36" y="0"/>
                    <a:pt x="39" y="4"/>
                  </a:cubicBezTo>
                  <a:cubicBezTo>
                    <a:pt x="41" y="7"/>
                    <a:pt x="35" y="12"/>
                    <a:pt x="34" y="14"/>
                  </a:cubicBezTo>
                  <a:cubicBezTo>
                    <a:pt x="31" y="16"/>
                    <a:pt x="29" y="17"/>
                    <a:pt x="26" y="19"/>
                  </a:cubicBezTo>
                  <a:cubicBezTo>
                    <a:pt x="20" y="24"/>
                    <a:pt x="16" y="30"/>
                    <a:pt x="14" y="37"/>
                  </a:cubicBezTo>
                  <a:cubicBezTo>
                    <a:pt x="13" y="44"/>
                    <a:pt x="13" y="50"/>
                    <a:pt x="15" y="57"/>
                  </a:cubicBezTo>
                  <a:cubicBezTo>
                    <a:pt x="16" y="59"/>
                    <a:pt x="19" y="69"/>
                    <a:pt x="15" y="70"/>
                  </a:cubicBezTo>
                  <a:cubicBezTo>
                    <a:pt x="11" y="72"/>
                    <a:pt x="7" y="67"/>
                    <a:pt x="5" y="64"/>
                  </a:cubicBezTo>
                  <a:cubicBezTo>
                    <a:pt x="4" y="62"/>
                    <a:pt x="3" y="59"/>
                    <a:pt x="2" y="5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0" name="Freeform 117"/>
            <p:cNvSpPr>
              <a:spLocks/>
            </p:cNvSpPr>
            <p:nvPr/>
          </p:nvSpPr>
          <p:spPr bwMode="auto">
            <a:xfrm>
              <a:off x="1258888" y="2540000"/>
              <a:ext cx="401638" cy="661988"/>
            </a:xfrm>
            <a:custGeom>
              <a:avLst/>
              <a:gdLst>
                <a:gd name="T0" fmla="*/ 6 w 48"/>
                <a:gd name="T1" fmla="*/ 60 h 79"/>
                <a:gd name="T2" fmla="*/ 11 w 48"/>
                <a:gd name="T3" fmla="*/ 25 h 79"/>
                <a:gd name="T4" fmla="*/ 42 w 48"/>
                <a:gd name="T5" fmla="*/ 8 h 79"/>
                <a:gd name="T6" fmla="*/ 29 w 48"/>
                <a:gd name="T7" fmla="*/ 23 h 79"/>
                <a:gd name="T8" fmla="*/ 17 w 48"/>
                <a:gd name="T9" fmla="*/ 56 h 79"/>
                <a:gd name="T10" fmla="*/ 20 w 48"/>
                <a:gd name="T11" fmla="*/ 69 h 79"/>
                <a:gd name="T12" fmla="*/ 11 w 48"/>
                <a:gd name="T13" fmla="*/ 70 h 79"/>
                <a:gd name="T14" fmla="*/ 6 w 48"/>
                <a:gd name="T15" fmla="*/ 60 h 79"/>
                <a:gd name="T16" fmla="*/ 5 w 48"/>
                <a:gd name="T17" fmla="*/ 60 h 79"/>
                <a:gd name="T18" fmla="*/ 20 w 48"/>
                <a:gd name="T19" fmla="*/ 73 h 79"/>
                <a:gd name="T20" fmla="*/ 18 w 48"/>
                <a:gd name="T21" fmla="*/ 51 h 79"/>
                <a:gd name="T22" fmla="*/ 39 w 48"/>
                <a:gd name="T23" fmla="*/ 16 h 79"/>
                <a:gd name="T24" fmla="*/ 31 w 48"/>
                <a:gd name="T25" fmla="*/ 7 h 79"/>
                <a:gd name="T26" fmla="*/ 5 w 48"/>
                <a:gd name="T27" fmla="*/ 60 h 79"/>
                <a:gd name="T28" fmla="*/ 6 w 48"/>
                <a:gd name="T29" fmla="*/ 6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8" h="79">
                  <a:moveTo>
                    <a:pt x="6" y="60"/>
                  </a:moveTo>
                  <a:cubicBezTo>
                    <a:pt x="3" y="48"/>
                    <a:pt x="5" y="36"/>
                    <a:pt x="11" y="25"/>
                  </a:cubicBezTo>
                  <a:cubicBezTo>
                    <a:pt x="15" y="17"/>
                    <a:pt x="32" y="0"/>
                    <a:pt x="42" y="8"/>
                  </a:cubicBezTo>
                  <a:cubicBezTo>
                    <a:pt x="46" y="12"/>
                    <a:pt x="31" y="22"/>
                    <a:pt x="29" y="23"/>
                  </a:cubicBezTo>
                  <a:cubicBezTo>
                    <a:pt x="19" y="31"/>
                    <a:pt x="16" y="43"/>
                    <a:pt x="17" y="56"/>
                  </a:cubicBezTo>
                  <a:cubicBezTo>
                    <a:pt x="18" y="60"/>
                    <a:pt x="19" y="65"/>
                    <a:pt x="20" y="69"/>
                  </a:cubicBezTo>
                  <a:cubicBezTo>
                    <a:pt x="21" y="75"/>
                    <a:pt x="13" y="73"/>
                    <a:pt x="11" y="70"/>
                  </a:cubicBezTo>
                  <a:cubicBezTo>
                    <a:pt x="8" y="68"/>
                    <a:pt x="7" y="63"/>
                    <a:pt x="6" y="60"/>
                  </a:cubicBezTo>
                  <a:cubicBezTo>
                    <a:pt x="6" y="60"/>
                    <a:pt x="5" y="60"/>
                    <a:pt x="5" y="60"/>
                  </a:cubicBezTo>
                  <a:cubicBezTo>
                    <a:pt x="7" y="66"/>
                    <a:pt x="13" y="79"/>
                    <a:pt x="20" y="73"/>
                  </a:cubicBezTo>
                  <a:cubicBezTo>
                    <a:pt x="24" y="70"/>
                    <a:pt x="18" y="54"/>
                    <a:pt x="18" y="51"/>
                  </a:cubicBezTo>
                  <a:cubicBezTo>
                    <a:pt x="16" y="34"/>
                    <a:pt x="29" y="26"/>
                    <a:pt x="39" y="16"/>
                  </a:cubicBezTo>
                  <a:cubicBezTo>
                    <a:pt x="48" y="8"/>
                    <a:pt x="39" y="3"/>
                    <a:pt x="31" y="7"/>
                  </a:cubicBezTo>
                  <a:cubicBezTo>
                    <a:pt x="10" y="16"/>
                    <a:pt x="0" y="38"/>
                    <a:pt x="5" y="60"/>
                  </a:cubicBezTo>
                  <a:cubicBezTo>
                    <a:pt x="5" y="60"/>
                    <a:pt x="6" y="60"/>
                    <a:pt x="6" y="60"/>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4" name="Oval 121"/>
            <p:cNvSpPr>
              <a:spLocks noChangeArrowheads="1"/>
            </p:cNvSpPr>
            <p:nvPr/>
          </p:nvSpPr>
          <p:spPr bwMode="auto">
            <a:xfrm>
              <a:off x="1535113" y="0"/>
              <a:ext cx="700088" cy="7032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5" name="Oval 122"/>
            <p:cNvSpPr>
              <a:spLocks noChangeArrowheads="1"/>
            </p:cNvSpPr>
            <p:nvPr/>
          </p:nvSpPr>
          <p:spPr bwMode="auto">
            <a:xfrm>
              <a:off x="1576388" y="41275"/>
              <a:ext cx="700088" cy="7048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6" name="Freeform 123"/>
            <p:cNvSpPr>
              <a:spLocks/>
            </p:cNvSpPr>
            <p:nvPr/>
          </p:nvSpPr>
          <p:spPr bwMode="auto">
            <a:xfrm>
              <a:off x="1509713" y="-109538"/>
              <a:ext cx="733425" cy="922338"/>
            </a:xfrm>
            <a:custGeom>
              <a:avLst/>
              <a:gdLst>
                <a:gd name="T0" fmla="*/ 86 w 88"/>
                <a:gd name="T1" fmla="*/ 55 h 110"/>
                <a:gd name="T2" fmla="*/ 37 w 88"/>
                <a:gd name="T3" fmla="*/ 96 h 110"/>
                <a:gd name="T4" fmla="*/ 4 w 88"/>
                <a:gd name="T5" fmla="*/ 55 h 110"/>
                <a:gd name="T6" fmla="*/ 54 w 88"/>
                <a:gd name="T7" fmla="*/ 14 h 110"/>
                <a:gd name="T8" fmla="*/ 86 w 88"/>
                <a:gd name="T9" fmla="*/ 55 h 110"/>
                <a:gd name="T10" fmla="*/ 88 w 88"/>
                <a:gd name="T11" fmla="*/ 55 h 110"/>
                <a:gd name="T12" fmla="*/ 3 w 88"/>
                <a:gd name="T13" fmla="*/ 55 h 110"/>
                <a:gd name="T14" fmla="*/ 88 w 88"/>
                <a:gd name="T15" fmla="*/ 55 h 110"/>
                <a:gd name="T16" fmla="*/ 86 w 88"/>
                <a:gd name="T17"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 h="110">
                  <a:moveTo>
                    <a:pt x="86" y="55"/>
                  </a:moveTo>
                  <a:cubicBezTo>
                    <a:pt x="85" y="81"/>
                    <a:pt x="65" y="100"/>
                    <a:pt x="37" y="96"/>
                  </a:cubicBezTo>
                  <a:cubicBezTo>
                    <a:pt x="17" y="93"/>
                    <a:pt x="5" y="73"/>
                    <a:pt x="4" y="55"/>
                  </a:cubicBezTo>
                  <a:cubicBezTo>
                    <a:pt x="2" y="28"/>
                    <a:pt x="29" y="10"/>
                    <a:pt x="54" y="14"/>
                  </a:cubicBezTo>
                  <a:cubicBezTo>
                    <a:pt x="73" y="17"/>
                    <a:pt x="85" y="36"/>
                    <a:pt x="86" y="55"/>
                  </a:cubicBezTo>
                  <a:cubicBezTo>
                    <a:pt x="86" y="55"/>
                    <a:pt x="88" y="55"/>
                    <a:pt x="88" y="55"/>
                  </a:cubicBezTo>
                  <a:cubicBezTo>
                    <a:pt x="85" y="0"/>
                    <a:pt x="5" y="1"/>
                    <a:pt x="3" y="55"/>
                  </a:cubicBezTo>
                  <a:cubicBezTo>
                    <a:pt x="0" y="110"/>
                    <a:pt x="85" y="109"/>
                    <a:pt x="88" y="55"/>
                  </a:cubicBezTo>
                  <a:cubicBezTo>
                    <a:pt x="88" y="55"/>
                    <a:pt x="86" y="55"/>
                    <a:pt x="86" y="55"/>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7" name="Freeform 124"/>
            <p:cNvSpPr>
              <a:spLocks/>
            </p:cNvSpPr>
            <p:nvPr/>
          </p:nvSpPr>
          <p:spPr bwMode="auto">
            <a:xfrm>
              <a:off x="1601788" y="92075"/>
              <a:ext cx="233363" cy="427038"/>
            </a:xfrm>
            <a:custGeom>
              <a:avLst/>
              <a:gdLst>
                <a:gd name="T0" fmla="*/ 1 w 28"/>
                <a:gd name="T1" fmla="*/ 40 h 51"/>
                <a:gd name="T2" fmla="*/ 0 w 28"/>
                <a:gd name="T3" fmla="*/ 30 h 51"/>
                <a:gd name="T4" fmla="*/ 7 w 28"/>
                <a:gd name="T5" fmla="*/ 11 h 51"/>
                <a:gd name="T6" fmla="*/ 17 w 28"/>
                <a:gd name="T7" fmla="*/ 4 h 51"/>
                <a:gd name="T8" fmla="*/ 26 w 28"/>
                <a:gd name="T9" fmla="*/ 4 h 51"/>
                <a:gd name="T10" fmla="*/ 23 w 28"/>
                <a:gd name="T11" fmla="*/ 10 h 51"/>
                <a:gd name="T12" fmla="*/ 17 w 28"/>
                <a:gd name="T13" fmla="*/ 14 h 51"/>
                <a:gd name="T14" fmla="*/ 9 w 28"/>
                <a:gd name="T15" fmla="*/ 27 h 51"/>
                <a:gd name="T16" fmla="*/ 10 w 28"/>
                <a:gd name="T17" fmla="*/ 40 h 51"/>
                <a:gd name="T18" fmla="*/ 10 w 28"/>
                <a:gd name="T19" fmla="*/ 50 h 51"/>
                <a:gd name="T20" fmla="*/ 3 w 28"/>
                <a:gd name="T21" fmla="*/ 45 h 51"/>
                <a:gd name="T22" fmla="*/ 1 w 28"/>
                <a:gd name="T23" fmla="*/ 4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51">
                  <a:moveTo>
                    <a:pt x="1" y="40"/>
                  </a:moveTo>
                  <a:cubicBezTo>
                    <a:pt x="0" y="36"/>
                    <a:pt x="0" y="33"/>
                    <a:pt x="0" y="30"/>
                  </a:cubicBezTo>
                  <a:cubicBezTo>
                    <a:pt x="0" y="23"/>
                    <a:pt x="3" y="16"/>
                    <a:pt x="7" y="11"/>
                  </a:cubicBezTo>
                  <a:cubicBezTo>
                    <a:pt x="10" y="8"/>
                    <a:pt x="13" y="5"/>
                    <a:pt x="17" y="4"/>
                  </a:cubicBezTo>
                  <a:cubicBezTo>
                    <a:pt x="19" y="2"/>
                    <a:pt x="24" y="0"/>
                    <a:pt x="26" y="4"/>
                  </a:cubicBezTo>
                  <a:cubicBezTo>
                    <a:pt x="28" y="5"/>
                    <a:pt x="24" y="9"/>
                    <a:pt x="23" y="10"/>
                  </a:cubicBezTo>
                  <a:cubicBezTo>
                    <a:pt x="21" y="12"/>
                    <a:pt x="19" y="13"/>
                    <a:pt x="17" y="14"/>
                  </a:cubicBezTo>
                  <a:cubicBezTo>
                    <a:pt x="13" y="17"/>
                    <a:pt x="11" y="22"/>
                    <a:pt x="9" y="27"/>
                  </a:cubicBezTo>
                  <a:cubicBezTo>
                    <a:pt x="8" y="31"/>
                    <a:pt x="9" y="36"/>
                    <a:pt x="10" y="40"/>
                  </a:cubicBezTo>
                  <a:cubicBezTo>
                    <a:pt x="11" y="42"/>
                    <a:pt x="13" y="49"/>
                    <a:pt x="10" y="50"/>
                  </a:cubicBezTo>
                  <a:cubicBezTo>
                    <a:pt x="7" y="51"/>
                    <a:pt x="4" y="47"/>
                    <a:pt x="3" y="45"/>
                  </a:cubicBezTo>
                  <a:cubicBezTo>
                    <a:pt x="2" y="44"/>
                    <a:pt x="1" y="42"/>
                    <a:pt x="1"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2" name="Freeform 125"/>
            <p:cNvSpPr>
              <a:spLocks/>
            </p:cNvSpPr>
            <p:nvPr/>
          </p:nvSpPr>
          <p:spPr bwMode="auto">
            <a:xfrm>
              <a:off x="1617663" y="117475"/>
              <a:ext cx="233363" cy="427038"/>
            </a:xfrm>
            <a:custGeom>
              <a:avLst/>
              <a:gdLst>
                <a:gd name="T0" fmla="*/ 1 w 28"/>
                <a:gd name="T1" fmla="*/ 40 h 51"/>
                <a:gd name="T2" fmla="*/ 0 w 28"/>
                <a:gd name="T3" fmla="*/ 30 h 51"/>
                <a:gd name="T4" fmla="*/ 7 w 28"/>
                <a:gd name="T5" fmla="*/ 11 h 51"/>
                <a:gd name="T6" fmla="*/ 17 w 28"/>
                <a:gd name="T7" fmla="*/ 4 h 51"/>
                <a:gd name="T8" fmla="*/ 27 w 28"/>
                <a:gd name="T9" fmla="*/ 3 h 51"/>
                <a:gd name="T10" fmla="*/ 23 w 28"/>
                <a:gd name="T11" fmla="*/ 10 h 51"/>
                <a:gd name="T12" fmla="*/ 18 w 28"/>
                <a:gd name="T13" fmla="*/ 14 h 51"/>
                <a:gd name="T14" fmla="*/ 10 w 28"/>
                <a:gd name="T15" fmla="*/ 27 h 51"/>
                <a:gd name="T16" fmla="*/ 10 w 28"/>
                <a:gd name="T17" fmla="*/ 40 h 51"/>
                <a:gd name="T18" fmla="*/ 10 w 28"/>
                <a:gd name="T19" fmla="*/ 50 h 51"/>
                <a:gd name="T20" fmla="*/ 3 w 28"/>
                <a:gd name="T21" fmla="*/ 45 h 51"/>
                <a:gd name="T22" fmla="*/ 1 w 28"/>
                <a:gd name="T23" fmla="*/ 4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51">
                  <a:moveTo>
                    <a:pt x="1" y="40"/>
                  </a:moveTo>
                  <a:cubicBezTo>
                    <a:pt x="0" y="36"/>
                    <a:pt x="0" y="33"/>
                    <a:pt x="0" y="30"/>
                  </a:cubicBezTo>
                  <a:cubicBezTo>
                    <a:pt x="1" y="23"/>
                    <a:pt x="3" y="16"/>
                    <a:pt x="7" y="11"/>
                  </a:cubicBezTo>
                  <a:cubicBezTo>
                    <a:pt x="10" y="8"/>
                    <a:pt x="13" y="5"/>
                    <a:pt x="17" y="4"/>
                  </a:cubicBezTo>
                  <a:cubicBezTo>
                    <a:pt x="20" y="2"/>
                    <a:pt x="25" y="0"/>
                    <a:pt x="27" y="3"/>
                  </a:cubicBezTo>
                  <a:cubicBezTo>
                    <a:pt x="28" y="5"/>
                    <a:pt x="24" y="9"/>
                    <a:pt x="23" y="10"/>
                  </a:cubicBezTo>
                  <a:cubicBezTo>
                    <a:pt x="22" y="12"/>
                    <a:pt x="20" y="13"/>
                    <a:pt x="18" y="14"/>
                  </a:cubicBezTo>
                  <a:cubicBezTo>
                    <a:pt x="14" y="17"/>
                    <a:pt x="11" y="22"/>
                    <a:pt x="10" y="27"/>
                  </a:cubicBezTo>
                  <a:cubicBezTo>
                    <a:pt x="9" y="31"/>
                    <a:pt x="9" y="36"/>
                    <a:pt x="10" y="40"/>
                  </a:cubicBezTo>
                  <a:cubicBezTo>
                    <a:pt x="11" y="42"/>
                    <a:pt x="13" y="49"/>
                    <a:pt x="10" y="50"/>
                  </a:cubicBezTo>
                  <a:cubicBezTo>
                    <a:pt x="8" y="51"/>
                    <a:pt x="4" y="47"/>
                    <a:pt x="3" y="45"/>
                  </a:cubicBezTo>
                  <a:cubicBezTo>
                    <a:pt x="2" y="44"/>
                    <a:pt x="2" y="42"/>
                    <a:pt x="1"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3" name="Freeform 126"/>
            <p:cNvSpPr>
              <a:spLocks/>
            </p:cNvSpPr>
            <p:nvPr/>
          </p:nvSpPr>
          <p:spPr bwMode="auto">
            <a:xfrm>
              <a:off x="1576388" y="74613"/>
              <a:ext cx="284163" cy="461963"/>
            </a:xfrm>
            <a:custGeom>
              <a:avLst/>
              <a:gdLst>
                <a:gd name="T0" fmla="*/ 4 w 34"/>
                <a:gd name="T1" fmla="*/ 42 h 55"/>
                <a:gd name="T2" fmla="*/ 8 w 34"/>
                <a:gd name="T3" fmla="*/ 17 h 55"/>
                <a:gd name="T4" fmla="*/ 29 w 34"/>
                <a:gd name="T5" fmla="*/ 6 h 55"/>
                <a:gd name="T6" fmla="*/ 20 w 34"/>
                <a:gd name="T7" fmla="*/ 16 h 55"/>
                <a:gd name="T8" fmla="*/ 12 w 34"/>
                <a:gd name="T9" fmla="*/ 39 h 55"/>
                <a:gd name="T10" fmla="*/ 14 w 34"/>
                <a:gd name="T11" fmla="*/ 48 h 55"/>
                <a:gd name="T12" fmla="*/ 8 w 34"/>
                <a:gd name="T13" fmla="*/ 49 h 55"/>
                <a:gd name="T14" fmla="*/ 4 w 34"/>
                <a:gd name="T15" fmla="*/ 42 h 55"/>
                <a:gd name="T16" fmla="*/ 3 w 34"/>
                <a:gd name="T17" fmla="*/ 42 h 55"/>
                <a:gd name="T18" fmla="*/ 14 w 34"/>
                <a:gd name="T19" fmla="*/ 51 h 55"/>
                <a:gd name="T20" fmla="*/ 12 w 34"/>
                <a:gd name="T21" fmla="*/ 35 h 55"/>
                <a:gd name="T22" fmla="*/ 27 w 34"/>
                <a:gd name="T23" fmla="*/ 11 h 55"/>
                <a:gd name="T24" fmla="*/ 21 w 34"/>
                <a:gd name="T25" fmla="*/ 5 h 55"/>
                <a:gd name="T26" fmla="*/ 3 w 34"/>
                <a:gd name="T27" fmla="*/ 42 h 55"/>
                <a:gd name="T28" fmla="*/ 4 w 34"/>
                <a:gd name="T29" fmla="*/ 42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 h="55">
                  <a:moveTo>
                    <a:pt x="4" y="42"/>
                  </a:moveTo>
                  <a:cubicBezTo>
                    <a:pt x="3" y="33"/>
                    <a:pt x="4" y="25"/>
                    <a:pt x="8" y="17"/>
                  </a:cubicBezTo>
                  <a:cubicBezTo>
                    <a:pt x="10" y="12"/>
                    <a:pt x="22" y="0"/>
                    <a:pt x="29" y="6"/>
                  </a:cubicBezTo>
                  <a:cubicBezTo>
                    <a:pt x="32" y="8"/>
                    <a:pt x="21" y="15"/>
                    <a:pt x="20" y="16"/>
                  </a:cubicBezTo>
                  <a:cubicBezTo>
                    <a:pt x="13" y="22"/>
                    <a:pt x="11" y="30"/>
                    <a:pt x="12" y="39"/>
                  </a:cubicBezTo>
                  <a:cubicBezTo>
                    <a:pt x="12" y="42"/>
                    <a:pt x="13" y="45"/>
                    <a:pt x="14" y="48"/>
                  </a:cubicBezTo>
                  <a:cubicBezTo>
                    <a:pt x="14" y="52"/>
                    <a:pt x="9" y="50"/>
                    <a:pt x="8" y="49"/>
                  </a:cubicBezTo>
                  <a:cubicBezTo>
                    <a:pt x="6" y="47"/>
                    <a:pt x="5" y="44"/>
                    <a:pt x="4" y="42"/>
                  </a:cubicBezTo>
                  <a:cubicBezTo>
                    <a:pt x="4" y="42"/>
                    <a:pt x="3" y="42"/>
                    <a:pt x="3" y="42"/>
                  </a:cubicBezTo>
                  <a:cubicBezTo>
                    <a:pt x="4" y="46"/>
                    <a:pt x="9" y="55"/>
                    <a:pt x="14" y="51"/>
                  </a:cubicBezTo>
                  <a:cubicBezTo>
                    <a:pt x="17" y="49"/>
                    <a:pt x="13" y="37"/>
                    <a:pt x="12" y="35"/>
                  </a:cubicBezTo>
                  <a:cubicBezTo>
                    <a:pt x="11" y="24"/>
                    <a:pt x="20" y="18"/>
                    <a:pt x="27" y="11"/>
                  </a:cubicBezTo>
                  <a:cubicBezTo>
                    <a:pt x="34" y="5"/>
                    <a:pt x="27" y="2"/>
                    <a:pt x="21" y="5"/>
                  </a:cubicBezTo>
                  <a:cubicBezTo>
                    <a:pt x="6" y="11"/>
                    <a:pt x="0" y="27"/>
                    <a:pt x="3" y="42"/>
                  </a:cubicBezTo>
                  <a:cubicBezTo>
                    <a:pt x="3" y="42"/>
                    <a:pt x="4" y="42"/>
                    <a:pt x="4" y="4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2118" name="组合 2117"/>
            <p:cNvGrpSpPr/>
            <p:nvPr/>
          </p:nvGrpSpPr>
          <p:grpSpPr>
            <a:xfrm>
              <a:off x="1884363" y="50800"/>
              <a:ext cx="9677400" cy="1189038"/>
              <a:chOff x="1884363" y="50800"/>
              <a:chExt cx="9677400" cy="1189038"/>
            </a:xfrm>
          </p:grpSpPr>
          <p:sp>
            <p:nvSpPr>
              <p:cNvPr id="54" name="Freeform 75"/>
              <p:cNvSpPr>
                <a:spLocks/>
              </p:cNvSpPr>
              <p:nvPr/>
            </p:nvSpPr>
            <p:spPr bwMode="auto">
              <a:xfrm>
                <a:off x="2201863" y="971550"/>
                <a:ext cx="292100" cy="268288"/>
              </a:xfrm>
              <a:custGeom>
                <a:avLst/>
                <a:gdLst>
                  <a:gd name="T0" fmla="*/ 19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76"/>
              <p:cNvSpPr>
                <a:spLocks/>
              </p:cNvSpPr>
              <p:nvPr/>
            </p:nvSpPr>
            <p:spPr bwMode="auto">
              <a:xfrm>
                <a:off x="2544763"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1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4" y="32"/>
                      <a:pt x="28" y="30"/>
                      <a:pt x="31"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77"/>
              <p:cNvSpPr>
                <a:spLocks/>
              </p:cNvSpPr>
              <p:nvPr/>
            </p:nvSpPr>
            <p:spPr bwMode="auto">
              <a:xfrm>
                <a:off x="2894013"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2"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78"/>
              <p:cNvSpPr>
                <a:spLocks/>
              </p:cNvSpPr>
              <p:nvPr/>
            </p:nvSpPr>
            <p:spPr bwMode="auto">
              <a:xfrm>
                <a:off x="324485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9"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79"/>
              <p:cNvSpPr>
                <a:spLocks/>
              </p:cNvSpPr>
              <p:nvPr/>
            </p:nvSpPr>
            <p:spPr bwMode="auto">
              <a:xfrm>
                <a:off x="3595688"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80"/>
              <p:cNvSpPr>
                <a:spLocks/>
              </p:cNvSpPr>
              <p:nvPr/>
            </p:nvSpPr>
            <p:spPr bwMode="auto">
              <a:xfrm>
                <a:off x="3944938"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8" y="32"/>
                      <a:pt x="18" y="32"/>
                    </a:cubicBezTo>
                    <a:cubicBezTo>
                      <a:pt x="23" y="32"/>
                      <a:pt x="27" y="30"/>
                      <a:pt x="30" y="25"/>
                    </a:cubicBezTo>
                    <a:cubicBezTo>
                      <a:pt x="35" y="16"/>
                      <a:pt x="28" y="5"/>
                      <a:pt x="18" y="4"/>
                    </a:cubicBezTo>
                    <a:cubicBezTo>
                      <a:pt x="1" y="3"/>
                      <a:pt x="0" y="32"/>
                      <a:pt x="18"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81"/>
              <p:cNvSpPr>
                <a:spLocks/>
              </p:cNvSpPr>
              <p:nvPr/>
            </p:nvSpPr>
            <p:spPr bwMode="auto">
              <a:xfrm>
                <a:off x="4295775" y="971550"/>
                <a:ext cx="292100" cy="268288"/>
              </a:xfrm>
              <a:custGeom>
                <a:avLst/>
                <a:gdLst>
                  <a:gd name="T0" fmla="*/ 19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6"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82"/>
              <p:cNvSpPr>
                <a:spLocks/>
              </p:cNvSpPr>
              <p:nvPr/>
            </p:nvSpPr>
            <p:spPr bwMode="auto">
              <a:xfrm>
                <a:off x="4638675"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4" y="32"/>
                      <a:pt x="28" y="30"/>
                      <a:pt x="30"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83"/>
              <p:cNvSpPr>
                <a:spLocks/>
              </p:cNvSpPr>
              <p:nvPr/>
            </p:nvSpPr>
            <p:spPr bwMode="auto">
              <a:xfrm>
                <a:off x="4987925"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5" y="31"/>
                      <a:pt x="2" y="14"/>
                      <a:pt x="12" y="6"/>
                    </a:cubicBezTo>
                    <a:cubicBezTo>
                      <a:pt x="20" y="0"/>
                      <a:pt x="29" y="8"/>
                      <a:pt x="31" y="15"/>
                    </a:cubicBezTo>
                    <a:cubicBezTo>
                      <a:pt x="32"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84"/>
              <p:cNvSpPr>
                <a:spLocks/>
              </p:cNvSpPr>
              <p:nvPr/>
            </p:nvSpPr>
            <p:spPr bwMode="auto">
              <a:xfrm>
                <a:off x="533876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8" name="Freeform 85"/>
              <p:cNvSpPr>
                <a:spLocks/>
              </p:cNvSpPr>
              <p:nvPr/>
            </p:nvSpPr>
            <p:spPr bwMode="auto">
              <a:xfrm>
                <a:off x="568960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1"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9" name="Freeform 86"/>
              <p:cNvSpPr>
                <a:spLocks/>
              </p:cNvSpPr>
              <p:nvPr/>
            </p:nvSpPr>
            <p:spPr bwMode="auto">
              <a:xfrm>
                <a:off x="603885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7" y="32"/>
                      <a:pt x="18" y="32"/>
                    </a:cubicBezTo>
                    <a:cubicBezTo>
                      <a:pt x="23" y="32"/>
                      <a:pt x="27" y="30"/>
                      <a:pt x="30" y="25"/>
                    </a:cubicBezTo>
                    <a:cubicBezTo>
                      <a:pt x="35" y="16"/>
                      <a:pt x="28" y="5"/>
                      <a:pt x="18" y="4"/>
                    </a:cubicBezTo>
                    <a:cubicBezTo>
                      <a:pt x="1" y="3"/>
                      <a:pt x="0" y="32"/>
                      <a:pt x="18"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0" name="Freeform 87"/>
              <p:cNvSpPr>
                <a:spLocks/>
              </p:cNvSpPr>
              <p:nvPr/>
            </p:nvSpPr>
            <p:spPr bwMode="auto">
              <a:xfrm>
                <a:off x="6389688" y="971550"/>
                <a:ext cx="292100" cy="268288"/>
              </a:xfrm>
              <a:custGeom>
                <a:avLst/>
                <a:gdLst>
                  <a:gd name="T0" fmla="*/ 18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8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8" y="32"/>
                    </a:moveTo>
                    <a:cubicBezTo>
                      <a:pt x="5" y="31"/>
                      <a:pt x="1" y="14"/>
                      <a:pt x="12" y="6"/>
                    </a:cubicBezTo>
                    <a:cubicBezTo>
                      <a:pt x="20" y="0"/>
                      <a:pt x="28" y="8"/>
                      <a:pt x="30" y="15"/>
                    </a:cubicBezTo>
                    <a:cubicBezTo>
                      <a:pt x="32" y="23"/>
                      <a:pt x="26"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8"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1" name="Freeform 88"/>
              <p:cNvSpPr>
                <a:spLocks/>
              </p:cNvSpPr>
              <p:nvPr/>
            </p:nvSpPr>
            <p:spPr bwMode="auto">
              <a:xfrm>
                <a:off x="6732588"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2" name="Freeform 89"/>
              <p:cNvSpPr>
                <a:spLocks/>
              </p:cNvSpPr>
              <p:nvPr/>
            </p:nvSpPr>
            <p:spPr bwMode="auto">
              <a:xfrm>
                <a:off x="7081838" y="971550"/>
                <a:ext cx="300038" cy="268288"/>
              </a:xfrm>
              <a:custGeom>
                <a:avLst/>
                <a:gdLst>
                  <a:gd name="T0" fmla="*/ 19 w 36"/>
                  <a:gd name="T1" fmla="*/ 32 h 32"/>
                  <a:gd name="T2" fmla="*/ 12 w 36"/>
                  <a:gd name="T3" fmla="*/ 6 h 32"/>
                  <a:gd name="T4" fmla="*/ 30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5" y="31"/>
                      <a:pt x="2" y="14"/>
                      <a:pt x="12" y="6"/>
                    </a:cubicBezTo>
                    <a:cubicBezTo>
                      <a:pt x="20" y="0"/>
                      <a:pt x="29" y="8"/>
                      <a:pt x="30" y="15"/>
                    </a:cubicBezTo>
                    <a:cubicBezTo>
                      <a:pt x="32" y="23"/>
                      <a:pt x="27" y="32"/>
                      <a:pt x="19" y="32"/>
                    </a:cubicBezTo>
                    <a:cubicBezTo>
                      <a:pt x="19" y="32"/>
                      <a:pt x="18" y="32"/>
                      <a:pt x="18" y="32"/>
                    </a:cubicBezTo>
                    <a:cubicBezTo>
                      <a:pt x="23" y="32"/>
                      <a:pt x="27"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3" name="Freeform 90"/>
              <p:cNvSpPr>
                <a:spLocks/>
              </p:cNvSpPr>
              <p:nvPr/>
            </p:nvSpPr>
            <p:spPr bwMode="auto">
              <a:xfrm>
                <a:off x="7432675"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4" name="Freeform 91"/>
              <p:cNvSpPr>
                <a:spLocks/>
              </p:cNvSpPr>
              <p:nvPr/>
            </p:nvSpPr>
            <p:spPr bwMode="auto">
              <a:xfrm>
                <a:off x="778351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8" y="32"/>
                      <a:pt x="18" y="32"/>
                      <a:pt x="18" y="32"/>
                    </a:cubicBezTo>
                    <a:cubicBezTo>
                      <a:pt x="23" y="32"/>
                      <a:pt x="27" y="30"/>
                      <a:pt x="30" y="25"/>
                    </a:cubicBezTo>
                    <a:cubicBezTo>
                      <a:pt x="35" y="16"/>
                      <a:pt x="28" y="5"/>
                      <a:pt x="19" y="4"/>
                    </a:cubicBezTo>
                    <a:cubicBezTo>
                      <a:pt x="1"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5" name="Freeform 92"/>
              <p:cNvSpPr>
                <a:spLocks/>
              </p:cNvSpPr>
              <p:nvPr/>
            </p:nvSpPr>
            <p:spPr bwMode="auto">
              <a:xfrm>
                <a:off x="813276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7" y="32"/>
                      <a:pt x="18"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6" name="Freeform 93"/>
              <p:cNvSpPr>
                <a:spLocks/>
              </p:cNvSpPr>
              <p:nvPr/>
            </p:nvSpPr>
            <p:spPr bwMode="auto">
              <a:xfrm>
                <a:off x="8483600" y="971550"/>
                <a:ext cx="292100" cy="268288"/>
              </a:xfrm>
              <a:custGeom>
                <a:avLst/>
                <a:gdLst>
                  <a:gd name="T0" fmla="*/ 18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8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8" y="32"/>
                    </a:moveTo>
                    <a:cubicBezTo>
                      <a:pt x="5" y="31"/>
                      <a:pt x="1" y="14"/>
                      <a:pt x="12" y="6"/>
                    </a:cubicBezTo>
                    <a:cubicBezTo>
                      <a:pt x="20" y="0"/>
                      <a:pt x="28" y="8"/>
                      <a:pt x="30" y="15"/>
                    </a:cubicBezTo>
                    <a:cubicBezTo>
                      <a:pt x="32" y="23"/>
                      <a:pt x="26"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8"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7" name="Freeform 94"/>
              <p:cNvSpPr>
                <a:spLocks/>
              </p:cNvSpPr>
              <p:nvPr/>
            </p:nvSpPr>
            <p:spPr bwMode="auto">
              <a:xfrm>
                <a:off x="8826500"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2"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8" name="Freeform 95"/>
              <p:cNvSpPr>
                <a:spLocks/>
              </p:cNvSpPr>
              <p:nvPr/>
            </p:nvSpPr>
            <p:spPr bwMode="auto">
              <a:xfrm>
                <a:off x="917575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9"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9" name="Freeform 96"/>
              <p:cNvSpPr>
                <a:spLocks/>
              </p:cNvSpPr>
              <p:nvPr/>
            </p:nvSpPr>
            <p:spPr bwMode="auto">
              <a:xfrm>
                <a:off x="9526588"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0" name="Freeform 97"/>
              <p:cNvSpPr>
                <a:spLocks/>
              </p:cNvSpPr>
              <p:nvPr/>
            </p:nvSpPr>
            <p:spPr bwMode="auto">
              <a:xfrm>
                <a:off x="9877425"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8" y="32"/>
                      <a:pt x="18" y="32"/>
                    </a:cubicBezTo>
                    <a:cubicBezTo>
                      <a:pt x="23" y="32"/>
                      <a:pt x="27" y="30"/>
                      <a:pt x="30" y="25"/>
                    </a:cubicBezTo>
                    <a:cubicBezTo>
                      <a:pt x="35" y="16"/>
                      <a:pt x="28" y="5"/>
                      <a:pt x="18" y="4"/>
                    </a:cubicBezTo>
                    <a:cubicBezTo>
                      <a:pt x="1" y="3"/>
                      <a:pt x="0" y="32"/>
                      <a:pt x="18"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1" name="Freeform 98"/>
              <p:cNvSpPr>
                <a:spLocks/>
              </p:cNvSpPr>
              <p:nvPr/>
            </p:nvSpPr>
            <p:spPr bwMode="auto">
              <a:xfrm>
                <a:off x="10226675" y="971550"/>
                <a:ext cx="292100" cy="268288"/>
              </a:xfrm>
              <a:custGeom>
                <a:avLst/>
                <a:gdLst>
                  <a:gd name="T0" fmla="*/ 19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2" name="Freeform 99"/>
              <p:cNvSpPr>
                <a:spLocks/>
              </p:cNvSpPr>
              <p:nvPr/>
            </p:nvSpPr>
            <p:spPr bwMode="auto">
              <a:xfrm>
                <a:off x="10569575"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4" y="32"/>
                      <a:pt x="28" y="30"/>
                      <a:pt x="30"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3" name="Freeform 100"/>
              <p:cNvSpPr>
                <a:spLocks/>
              </p:cNvSpPr>
              <p:nvPr/>
            </p:nvSpPr>
            <p:spPr bwMode="auto">
              <a:xfrm>
                <a:off x="10920413"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5" y="31"/>
                      <a:pt x="2" y="14"/>
                      <a:pt x="12"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4" name="Freeform 101"/>
              <p:cNvSpPr>
                <a:spLocks/>
              </p:cNvSpPr>
              <p:nvPr/>
            </p:nvSpPr>
            <p:spPr bwMode="auto">
              <a:xfrm>
                <a:off x="1126966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4" name="Oval 127"/>
              <p:cNvSpPr>
                <a:spLocks noChangeArrowheads="1"/>
              </p:cNvSpPr>
              <p:nvPr/>
            </p:nvSpPr>
            <p:spPr bwMode="auto">
              <a:xfrm>
                <a:off x="1893888" y="66675"/>
                <a:ext cx="82550" cy="84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5" name="Oval 128"/>
              <p:cNvSpPr>
                <a:spLocks noChangeArrowheads="1"/>
              </p:cNvSpPr>
              <p:nvPr/>
            </p:nvSpPr>
            <p:spPr bwMode="auto">
              <a:xfrm>
                <a:off x="1909763" y="84138"/>
                <a:ext cx="74613" cy="84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6" name="Freeform 129"/>
              <p:cNvSpPr>
                <a:spLocks/>
              </p:cNvSpPr>
              <p:nvPr/>
            </p:nvSpPr>
            <p:spPr bwMode="auto">
              <a:xfrm>
                <a:off x="1884363" y="50800"/>
                <a:ext cx="92075" cy="117475"/>
              </a:xfrm>
              <a:custGeom>
                <a:avLst/>
                <a:gdLst>
                  <a:gd name="T0" fmla="*/ 10 w 11"/>
                  <a:gd name="T1" fmla="*/ 7 h 14"/>
                  <a:gd name="T2" fmla="*/ 5 w 11"/>
                  <a:gd name="T3" fmla="*/ 11 h 14"/>
                  <a:gd name="T4" fmla="*/ 2 w 11"/>
                  <a:gd name="T5" fmla="*/ 7 h 14"/>
                  <a:gd name="T6" fmla="*/ 6 w 11"/>
                  <a:gd name="T7" fmla="*/ 2 h 14"/>
                  <a:gd name="T8" fmla="*/ 10 w 11"/>
                  <a:gd name="T9" fmla="*/ 7 h 14"/>
                  <a:gd name="T10" fmla="*/ 11 w 11"/>
                  <a:gd name="T11" fmla="*/ 7 h 14"/>
                  <a:gd name="T12" fmla="*/ 1 w 11"/>
                  <a:gd name="T13" fmla="*/ 7 h 14"/>
                  <a:gd name="T14" fmla="*/ 11 w 11"/>
                  <a:gd name="T15" fmla="*/ 7 h 14"/>
                  <a:gd name="T16" fmla="*/ 10 w 11"/>
                  <a:gd name="T17"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4">
                    <a:moveTo>
                      <a:pt x="10" y="7"/>
                    </a:moveTo>
                    <a:cubicBezTo>
                      <a:pt x="10" y="9"/>
                      <a:pt x="8" y="12"/>
                      <a:pt x="5" y="11"/>
                    </a:cubicBezTo>
                    <a:cubicBezTo>
                      <a:pt x="3" y="11"/>
                      <a:pt x="2" y="9"/>
                      <a:pt x="2" y="7"/>
                    </a:cubicBezTo>
                    <a:cubicBezTo>
                      <a:pt x="2" y="4"/>
                      <a:pt x="4" y="2"/>
                      <a:pt x="6" y="2"/>
                    </a:cubicBezTo>
                    <a:cubicBezTo>
                      <a:pt x="9" y="3"/>
                      <a:pt x="10" y="5"/>
                      <a:pt x="10" y="7"/>
                    </a:cubicBezTo>
                    <a:cubicBezTo>
                      <a:pt x="10" y="7"/>
                      <a:pt x="11" y="7"/>
                      <a:pt x="11" y="7"/>
                    </a:cubicBezTo>
                    <a:cubicBezTo>
                      <a:pt x="11" y="0"/>
                      <a:pt x="1" y="1"/>
                      <a:pt x="1" y="7"/>
                    </a:cubicBezTo>
                    <a:cubicBezTo>
                      <a:pt x="0" y="14"/>
                      <a:pt x="11" y="13"/>
                      <a:pt x="11" y="7"/>
                    </a:cubicBezTo>
                    <a:cubicBezTo>
                      <a:pt x="11" y="7"/>
                      <a:pt x="10" y="7"/>
                      <a:pt x="10" y="7"/>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pic>
          <p:nvPicPr>
            <p:cNvPr id="2122" name="图片 2121"/>
            <p:cNvPicPr>
              <a:picLocks noChangeAspect="1"/>
            </p:cNvPicPr>
            <p:nvPr/>
          </p:nvPicPr>
          <p:blipFill rotWithShape="1">
            <a:blip r:embed="rId15" cstate="screen">
              <a:extLst>
                <a:ext uri="{28A0092B-C50C-407E-A947-70E740481C1C}">
                  <a14:useLocalDpi xmlns:a14="http://schemas.microsoft.com/office/drawing/2010/main"/>
                </a:ext>
              </a:extLst>
            </a:blip>
            <a:srcRect/>
            <a:stretch/>
          </p:blipFill>
          <p:spPr>
            <a:xfrm>
              <a:off x="1734093" y="3705726"/>
              <a:ext cx="10101948" cy="2562565"/>
            </a:xfrm>
            <a:prstGeom prst="rect">
              <a:avLst/>
            </a:prstGeom>
          </p:spPr>
        </p:pic>
      </p:grpSp>
      <p:pic>
        <p:nvPicPr>
          <p:cNvPr id="2125" name="图片 2124"/>
          <p:cNvPicPr>
            <a:picLocks noChangeAspect="1"/>
          </p:cNvPicPr>
          <p:nvPr/>
        </p:nvPicPr>
        <p:blipFill>
          <a:blip r:embed="rId16" cstate="screen">
            <a:extLst>
              <a:ext uri="{28A0092B-C50C-407E-A947-70E740481C1C}">
                <a14:useLocalDpi xmlns:a14="http://schemas.microsoft.com/office/drawing/2010/main"/>
              </a:ext>
            </a:extLst>
          </a:blip>
          <a:stretch>
            <a:fillRect/>
          </a:stretch>
        </p:blipFill>
        <p:spPr>
          <a:xfrm>
            <a:off x="82550" y="4502094"/>
            <a:ext cx="3106737" cy="2071158"/>
          </a:xfrm>
          <a:prstGeom prst="rect">
            <a:avLst/>
          </a:prstGeom>
        </p:spPr>
      </p:pic>
      <p:sp>
        <p:nvSpPr>
          <p:cNvPr id="64" name="文本框 63"/>
          <p:cNvSpPr txBox="1"/>
          <p:nvPr/>
        </p:nvSpPr>
        <p:spPr>
          <a:xfrm>
            <a:off x="4658752" y="224505"/>
            <a:ext cx="2874497" cy="584775"/>
          </a:xfrm>
          <a:prstGeom prst="rect">
            <a:avLst/>
          </a:prstGeom>
          <a:noFill/>
        </p:spPr>
        <p:txBody>
          <a:bodyPr wrap="square" rtlCol="0">
            <a:spAutoFit/>
          </a:bodyPr>
          <a:lstStyle/>
          <a:p>
            <a:pPr algn="ctr"/>
            <a:r>
              <a:rPr lang="zh-CN" altLang="en-US" sz="3200" dirty="0" smtClean="0">
                <a:solidFill>
                  <a:srgbClr val="697DA9"/>
                </a:solidFill>
                <a:latin typeface="方正静蕾简体" panose="02000000000000000000" pitchFamily="2" charset="-122"/>
                <a:ea typeface="方正静蕾简体" panose="02000000000000000000" pitchFamily="2" charset="-122"/>
              </a:rPr>
              <a:t>这里添加标题</a:t>
            </a:r>
            <a:endParaRPr lang="zh-CN" altLang="en-US" sz="6000" b="1" dirty="0">
              <a:solidFill>
                <a:srgbClr val="697DA9"/>
              </a:solidFill>
              <a:latin typeface="方正静蕾简体" panose="02000000000000000000" pitchFamily="2" charset="-122"/>
              <a:ea typeface="方正静蕾简体" panose="02000000000000000000" pitchFamily="2" charset="-122"/>
            </a:endParaRPr>
          </a:p>
        </p:txBody>
      </p:sp>
      <p:sp>
        <p:nvSpPr>
          <p:cNvPr id="65" name="任意多边形 64"/>
          <p:cNvSpPr/>
          <p:nvPr/>
        </p:nvSpPr>
        <p:spPr>
          <a:xfrm>
            <a:off x="4315275" y="191549"/>
            <a:ext cx="343476" cy="578494"/>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161925 w 552450"/>
              <a:gd name="connsiteY0" fmla="*/ 1181173 h 1209748"/>
              <a:gd name="connsiteX1" fmla="*/ 123825 w 552450"/>
              <a:gd name="connsiteY1" fmla="*/ 800173 h 1209748"/>
              <a:gd name="connsiteX2" fmla="*/ 0 w 552450"/>
              <a:gd name="connsiteY2" fmla="*/ 638248 h 1209748"/>
              <a:gd name="connsiteX3" fmla="*/ 171450 w 552450"/>
              <a:gd name="connsiteY3" fmla="*/ 504898 h 1209748"/>
              <a:gd name="connsiteX4" fmla="*/ 266700 w 552450"/>
              <a:gd name="connsiteY4" fmla="*/ 73 h 1209748"/>
              <a:gd name="connsiteX5" fmla="*/ 342900 w 552450"/>
              <a:gd name="connsiteY5" fmla="*/ 581098 h 1209748"/>
              <a:gd name="connsiteX6" fmla="*/ 552450 w 552450"/>
              <a:gd name="connsiteY6" fmla="*/ 657298 h 1209748"/>
              <a:gd name="connsiteX7" fmla="*/ 295275 w 552450"/>
              <a:gd name="connsiteY7" fmla="*/ 771598 h 1209748"/>
              <a:gd name="connsiteX8" fmla="*/ 219075 w 552450"/>
              <a:gd name="connsiteY8" fmla="*/ 1209748 h 1209748"/>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9" fmla="*/ 228132 w 618657"/>
              <a:gd name="connsiteY9" fmla="*/ 1181172 h 1209747"/>
              <a:gd name="connsiteX0" fmla="*/ 285282 w 618657"/>
              <a:gd name="connsiteY0" fmla="*/ 1209747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70292 w 618657"/>
              <a:gd name="connsiteY0" fmla="*/ 1249721 h 1249721"/>
              <a:gd name="connsiteX1" fmla="*/ 190032 w 618657"/>
              <a:gd name="connsiteY1" fmla="*/ 800172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61482 w 618657"/>
              <a:gd name="connsiteY7" fmla="*/ 771597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317761 w 638644"/>
              <a:gd name="connsiteY0" fmla="*/ 1257216 h 1257216"/>
              <a:gd name="connsiteX1" fmla="*/ 210019 w 638644"/>
              <a:gd name="connsiteY1" fmla="*/ 775188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17761 w 638644"/>
              <a:gd name="connsiteY0" fmla="*/ 1257216 h 1257216"/>
              <a:gd name="connsiteX1" fmla="*/ 227508 w 638644"/>
              <a:gd name="connsiteY1" fmla="*/ 772690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08951 w 638644"/>
              <a:gd name="connsiteY7" fmla="*/ 776593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43547 w 638644"/>
              <a:gd name="connsiteY5" fmla="*/ 539503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43547 w 642257"/>
              <a:gd name="connsiteY5" fmla="*/ 539503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55920 w 642257"/>
              <a:gd name="connsiteY7" fmla="*/ 780753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2257" h="1253055">
                <a:moveTo>
                  <a:pt x="339441" y="1253055"/>
                </a:moveTo>
                <a:cubicBezTo>
                  <a:pt x="300026" y="1037368"/>
                  <a:pt x="284082" y="882029"/>
                  <a:pt x="227508" y="772690"/>
                </a:cubicBezTo>
                <a:cubicBezTo>
                  <a:pt x="170935" y="663352"/>
                  <a:pt x="136499" y="666457"/>
                  <a:pt x="0" y="597024"/>
                </a:cubicBezTo>
                <a:cubicBezTo>
                  <a:pt x="134026" y="572509"/>
                  <a:pt x="198828" y="604389"/>
                  <a:pt x="257644" y="504897"/>
                </a:cubicBezTo>
                <a:cubicBezTo>
                  <a:pt x="316460" y="405405"/>
                  <a:pt x="325907" y="-6278"/>
                  <a:pt x="352894" y="72"/>
                </a:cubicBezTo>
                <a:cubicBezTo>
                  <a:pt x="378294" y="193747"/>
                  <a:pt x="388093" y="409861"/>
                  <a:pt x="436320" y="514546"/>
                </a:cubicBezTo>
                <a:cubicBezTo>
                  <a:pt x="484547" y="619231"/>
                  <a:pt x="572407" y="602782"/>
                  <a:pt x="642257" y="628182"/>
                </a:cubicBezTo>
                <a:cubicBezTo>
                  <a:pt x="556532" y="666282"/>
                  <a:pt x="491937" y="684927"/>
                  <a:pt x="441468" y="789072"/>
                </a:cubicBezTo>
                <a:cubicBezTo>
                  <a:pt x="390999" y="893217"/>
                  <a:pt x="349760" y="1080017"/>
                  <a:pt x="339441" y="1253055"/>
                </a:cubicBezTo>
                <a:close/>
              </a:path>
            </a:pathLst>
          </a:custGeom>
          <a:noFill/>
          <a:ln w="254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97DA9"/>
              </a:solidFill>
            </a:endParaRPr>
          </a:p>
        </p:txBody>
      </p:sp>
      <p:sp>
        <p:nvSpPr>
          <p:cNvPr id="66" name="任意多边形 65"/>
          <p:cNvSpPr/>
          <p:nvPr/>
        </p:nvSpPr>
        <p:spPr>
          <a:xfrm flipH="1">
            <a:off x="7641889" y="191549"/>
            <a:ext cx="343476" cy="578494"/>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161925 w 552450"/>
              <a:gd name="connsiteY0" fmla="*/ 1181173 h 1209748"/>
              <a:gd name="connsiteX1" fmla="*/ 123825 w 552450"/>
              <a:gd name="connsiteY1" fmla="*/ 800173 h 1209748"/>
              <a:gd name="connsiteX2" fmla="*/ 0 w 552450"/>
              <a:gd name="connsiteY2" fmla="*/ 638248 h 1209748"/>
              <a:gd name="connsiteX3" fmla="*/ 171450 w 552450"/>
              <a:gd name="connsiteY3" fmla="*/ 504898 h 1209748"/>
              <a:gd name="connsiteX4" fmla="*/ 266700 w 552450"/>
              <a:gd name="connsiteY4" fmla="*/ 73 h 1209748"/>
              <a:gd name="connsiteX5" fmla="*/ 342900 w 552450"/>
              <a:gd name="connsiteY5" fmla="*/ 581098 h 1209748"/>
              <a:gd name="connsiteX6" fmla="*/ 552450 w 552450"/>
              <a:gd name="connsiteY6" fmla="*/ 657298 h 1209748"/>
              <a:gd name="connsiteX7" fmla="*/ 295275 w 552450"/>
              <a:gd name="connsiteY7" fmla="*/ 771598 h 1209748"/>
              <a:gd name="connsiteX8" fmla="*/ 219075 w 552450"/>
              <a:gd name="connsiteY8" fmla="*/ 1209748 h 1209748"/>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9" fmla="*/ 228132 w 618657"/>
              <a:gd name="connsiteY9" fmla="*/ 1181172 h 1209747"/>
              <a:gd name="connsiteX0" fmla="*/ 285282 w 618657"/>
              <a:gd name="connsiteY0" fmla="*/ 1209747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70292 w 618657"/>
              <a:gd name="connsiteY0" fmla="*/ 1249721 h 1249721"/>
              <a:gd name="connsiteX1" fmla="*/ 190032 w 618657"/>
              <a:gd name="connsiteY1" fmla="*/ 800172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61482 w 618657"/>
              <a:gd name="connsiteY7" fmla="*/ 771597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317761 w 638644"/>
              <a:gd name="connsiteY0" fmla="*/ 1257216 h 1257216"/>
              <a:gd name="connsiteX1" fmla="*/ 210019 w 638644"/>
              <a:gd name="connsiteY1" fmla="*/ 775188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17761 w 638644"/>
              <a:gd name="connsiteY0" fmla="*/ 1257216 h 1257216"/>
              <a:gd name="connsiteX1" fmla="*/ 227508 w 638644"/>
              <a:gd name="connsiteY1" fmla="*/ 772690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08951 w 638644"/>
              <a:gd name="connsiteY7" fmla="*/ 776593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43547 w 638644"/>
              <a:gd name="connsiteY5" fmla="*/ 539503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43547 w 642257"/>
              <a:gd name="connsiteY5" fmla="*/ 539503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55920 w 642257"/>
              <a:gd name="connsiteY7" fmla="*/ 780753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2257" h="1253055">
                <a:moveTo>
                  <a:pt x="339441" y="1253055"/>
                </a:moveTo>
                <a:cubicBezTo>
                  <a:pt x="300026" y="1037368"/>
                  <a:pt x="284082" y="882029"/>
                  <a:pt x="227508" y="772690"/>
                </a:cubicBezTo>
                <a:cubicBezTo>
                  <a:pt x="170935" y="663352"/>
                  <a:pt x="136499" y="666457"/>
                  <a:pt x="0" y="597024"/>
                </a:cubicBezTo>
                <a:cubicBezTo>
                  <a:pt x="134026" y="572509"/>
                  <a:pt x="198828" y="604389"/>
                  <a:pt x="257644" y="504897"/>
                </a:cubicBezTo>
                <a:cubicBezTo>
                  <a:pt x="316460" y="405405"/>
                  <a:pt x="325907" y="-6278"/>
                  <a:pt x="352894" y="72"/>
                </a:cubicBezTo>
                <a:cubicBezTo>
                  <a:pt x="378294" y="193747"/>
                  <a:pt x="388093" y="409861"/>
                  <a:pt x="436320" y="514546"/>
                </a:cubicBezTo>
                <a:cubicBezTo>
                  <a:pt x="484547" y="619231"/>
                  <a:pt x="572407" y="602782"/>
                  <a:pt x="642257" y="628182"/>
                </a:cubicBezTo>
                <a:cubicBezTo>
                  <a:pt x="556532" y="666282"/>
                  <a:pt x="491937" y="684927"/>
                  <a:pt x="441468" y="789072"/>
                </a:cubicBezTo>
                <a:cubicBezTo>
                  <a:pt x="390999" y="893217"/>
                  <a:pt x="349760" y="1080017"/>
                  <a:pt x="339441" y="1253055"/>
                </a:cubicBezTo>
                <a:close/>
              </a:path>
            </a:pathLst>
          </a:custGeom>
          <a:noFill/>
          <a:ln w="254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97DA9"/>
              </a:solidFill>
            </a:endParaRPr>
          </a:p>
        </p:txBody>
      </p:sp>
      <p:sp>
        <p:nvSpPr>
          <p:cNvPr id="70" name="PA_库_文本框 69"/>
          <p:cNvSpPr txBox="1"/>
          <p:nvPr>
            <p:custDataLst>
              <p:tags r:id="rId1"/>
            </p:custDataLst>
          </p:nvPr>
        </p:nvSpPr>
        <p:spPr>
          <a:xfrm>
            <a:off x="2298501" y="4233659"/>
            <a:ext cx="2393045" cy="1169551"/>
          </a:xfrm>
          <a:prstGeom prst="rect">
            <a:avLst/>
          </a:prstGeom>
          <a:noFill/>
        </p:spPr>
        <p:txBody>
          <a:bodyPr wrap="square" rtlCol="0">
            <a:spAutoFit/>
          </a:bodyPr>
          <a:lstStyle/>
          <a:p>
            <a:pPr>
              <a:lnSpc>
                <a:spcPct val="125000"/>
              </a:lnSpc>
            </a:pPr>
            <a:r>
              <a:rPr lang="zh-CN" altLang="en-US" sz="1400" dirty="0">
                <a:solidFill>
                  <a:schemeClr val="tx2"/>
                </a:solidFill>
                <a:latin typeface="方正静蕾简体" panose="02000000000000000000" pitchFamily="2" charset="-122"/>
                <a:ea typeface="方正静蕾简体" panose="02000000000000000000" pitchFamily="2" charset="-122"/>
              </a:rPr>
              <a:t>请在这里输入文字请在这里输入文字请在这里输入文字请在这里输入文字请在这里输入文字请在这里输入</a:t>
            </a:r>
            <a:r>
              <a:rPr lang="zh-CN" altLang="en-US" sz="1400" dirty="0" smtClean="0">
                <a:solidFill>
                  <a:schemeClr val="tx2"/>
                </a:solidFill>
                <a:latin typeface="方正静蕾简体" panose="02000000000000000000" pitchFamily="2" charset="-122"/>
                <a:ea typeface="方正静蕾简体" panose="02000000000000000000" pitchFamily="2" charset="-122"/>
              </a:rPr>
              <a:t>文字</a:t>
            </a:r>
            <a:endParaRPr lang="en-US" altLang="zh-CN" sz="1400" dirty="0" smtClean="0">
              <a:solidFill>
                <a:schemeClr val="tx2"/>
              </a:solidFill>
              <a:latin typeface="方正静蕾简体" panose="02000000000000000000" pitchFamily="2" charset="-122"/>
              <a:ea typeface="方正静蕾简体" panose="02000000000000000000" pitchFamily="2" charset="-122"/>
            </a:endParaRPr>
          </a:p>
        </p:txBody>
      </p:sp>
      <p:sp>
        <p:nvSpPr>
          <p:cNvPr id="71" name="PA_库_文本框 70"/>
          <p:cNvSpPr txBox="1"/>
          <p:nvPr>
            <p:custDataLst>
              <p:tags r:id="rId2"/>
            </p:custDataLst>
          </p:nvPr>
        </p:nvSpPr>
        <p:spPr>
          <a:xfrm>
            <a:off x="2795537" y="3803929"/>
            <a:ext cx="1117614" cy="461665"/>
          </a:xfrm>
          <a:prstGeom prst="rect">
            <a:avLst/>
          </a:prstGeom>
          <a:noFill/>
          <a:effectLst/>
        </p:spPr>
        <p:txBody>
          <a:bodyPr wrap="none" rtlCol="0">
            <a:spAutoFit/>
          </a:bodyPr>
          <a:lstStyle/>
          <a:p>
            <a:r>
              <a:rPr lang="zh-CN" altLang="en-US" sz="2400" dirty="0" smtClean="0">
                <a:solidFill>
                  <a:srgbClr val="697DA9"/>
                </a:solidFill>
                <a:latin typeface="方正静蕾简体" panose="02000000000000000000" pitchFamily="2" charset="-122"/>
                <a:ea typeface="方正静蕾简体" panose="02000000000000000000" pitchFamily="2" charset="-122"/>
              </a:rPr>
              <a:t>小标题</a:t>
            </a:r>
            <a:endParaRPr lang="zh-CN" altLang="en-US" sz="2400" dirty="0">
              <a:solidFill>
                <a:srgbClr val="697DA9"/>
              </a:solidFill>
              <a:latin typeface="方正静蕾简体" panose="02000000000000000000" pitchFamily="2" charset="-122"/>
              <a:ea typeface="方正静蕾简体" panose="02000000000000000000" pitchFamily="2" charset="-122"/>
            </a:endParaRPr>
          </a:p>
        </p:txBody>
      </p:sp>
      <p:sp>
        <p:nvSpPr>
          <p:cNvPr id="75" name="PA_库_文本框 74"/>
          <p:cNvSpPr txBox="1"/>
          <p:nvPr>
            <p:custDataLst>
              <p:tags r:id="rId3"/>
            </p:custDataLst>
          </p:nvPr>
        </p:nvSpPr>
        <p:spPr>
          <a:xfrm>
            <a:off x="5494968" y="4233659"/>
            <a:ext cx="2393045" cy="1169551"/>
          </a:xfrm>
          <a:prstGeom prst="rect">
            <a:avLst/>
          </a:prstGeom>
          <a:noFill/>
        </p:spPr>
        <p:txBody>
          <a:bodyPr wrap="square" rtlCol="0">
            <a:spAutoFit/>
          </a:bodyPr>
          <a:lstStyle/>
          <a:p>
            <a:pPr>
              <a:lnSpc>
                <a:spcPct val="125000"/>
              </a:lnSpc>
            </a:pPr>
            <a:r>
              <a:rPr lang="zh-CN" altLang="en-US" sz="1400" dirty="0">
                <a:solidFill>
                  <a:schemeClr val="tx2"/>
                </a:solidFill>
                <a:latin typeface="方正静蕾简体" panose="02000000000000000000" pitchFamily="2" charset="-122"/>
                <a:ea typeface="方正静蕾简体" panose="02000000000000000000" pitchFamily="2" charset="-122"/>
              </a:rPr>
              <a:t>请在这里输入文字请在这里输入文字请在这里输入文字请在这里输入文字请在这里输入文字请在这里输入</a:t>
            </a:r>
            <a:r>
              <a:rPr lang="zh-CN" altLang="en-US" sz="1400" dirty="0" smtClean="0">
                <a:solidFill>
                  <a:schemeClr val="tx2"/>
                </a:solidFill>
                <a:latin typeface="方正静蕾简体" panose="02000000000000000000" pitchFamily="2" charset="-122"/>
                <a:ea typeface="方正静蕾简体" panose="02000000000000000000" pitchFamily="2" charset="-122"/>
              </a:rPr>
              <a:t>文字</a:t>
            </a:r>
            <a:endParaRPr lang="en-US" altLang="zh-CN" sz="1400" dirty="0" smtClean="0">
              <a:solidFill>
                <a:schemeClr val="tx2"/>
              </a:solidFill>
              <a:latin typeface="方正静蕾简体" panose="02000000000000000000" pitchFamily="2" charset="-122"/>
              <a:ea typeface="方正静蕾简体" panose="02000000000000000000" pitchFamily="2" charset="-122"/>
            </a:endParaRPr>
          </a:p>
        </p:txBody>
      </p:sp>
      <p:sp>
        <p:nvSpPr>
          <p:cNvPr id="76" name="PA_库_文本框 75"/>
          <p:cNvSpPr txBox="1"/>
          <p:nvPr>
            <p:custDataLst>
              <p:tags r:id="rId4"/>
            </p:custDataLst>
          </p:nvPr>
        </p:nvSpPr>
        <p:spPr>
          <a:xfrm>
            <a:off x="5992004" y="3803929"/>
            <a:ext cx="1117614" cy="461665"/>
          </a:xfrm>
          <a:prstGeom prst="rect">
            <a:avLst/>
          </a:prstGeom>
          <a:noFill/>
          <a:effectLst/>
        </p:spPr>
        <p:txBody>
          <a:bodyPr wrap="none" rtlCol="0">
            <a:spAutoFit/>
          </a:bodyPr>
          <a:lstStyle/>
          <a:p>
            <a:r>
              <a:rPr lang="zh-CN" altLang="en-US" sz="2400" dirty="0" smtClean="0">
                <a:solidFill>
                  <a:srgbClr val="697DA9"/>
                </a:solidFill>
                <a:latin typeface="方正静蕾简体" panose="02000000000000000000" pitchFamily="2" charset="-122"/>
                <a:ea typeface="方正静蕾简体" panose="02000000000000000000" pitchFamily="2" charset="-122"/>
              </a:rPr>
              <a:t>小标题</a:t>
            </a:r>
            <a:endParaRPr lang="zh-CN" altLang="en-US" sz="2400" dirty="0">
              <a:solidFill>
                <a:srgbClr val="697DA9"/>
              </a:solidFill>
              <a:latin typeface="方正静蕾简体" panose="02000000000000000000" pitchFamily="2" charset="-122"/>
              <a:ea typeface="方正静蕾简体" panose="02000000000000000000" pitchFamily="2" charset="-122"/>
            </a:endParaRPr>
          </a:p>
        </p:txBody>
      </p:sp>
      <p:sp>
        <p:nvSpPr>
          <p:cNvPr id="80" name="PA_库_文本框 79"/>
          <p:cNvSpPr txBox="1"/>
          <p:nvPr>
            <p:custDataLst>
              <p:tags r:id="rId5"/>
            </p:custDataLst>
          </p:nvPr>
        </p:nvSpPr>
        <p:spPr>
          <a:xfrm>
            <a:off x="8826500" y="4215559"/>
            <a:ext cx="1878139" cy="1169551"/>
          </a:xfrm>
          <a:prstGeom prst="rect">
            <a:avLst/>
          </a:prstGeom>
          <a:noFill/>
        </p:spPr>
        <p:txBody>
          <a:bodyPr wrap="square" rtlCol="0">
            <a:spAutoFit/>
          </a:bodyPr>
          <a:lstStyle/>
          <a:p>
            <a:pPr>
              <a:lnSpc>
                <a:spcPct val="125000"/>
              </a:lnSpc>
            </a:pPr>
            <a:r>
              <a:rPr lang="zh-CN" altLang="en-US" sz="1400" dirty="0">
                <a:solidFill>
                  <a:schemeClr val="tx2"/>
                </a:solidFill>
                <a:latin typeface="方正静蕾简体" panose="02000000000000000000" pitchFamily="2" charset="-122"/>
                <a:ea typeface="方正静蕾简体" panose="02000000000000000000" pitchFamily="2" charset="-122"/>
              </a:rPr>
              <a:t>请在这里输入文字请在这里输入文字请在这里输入文字请在这里输入文字请在</a:t>
            </a:r>
            <a:r>
              <a:rPr lang="zh-CN" altLang="en-US" sz="1400" dirty="0" smtClean="0">
                <a:solidFill>
                  <a:schemeClr val="tx2"/>
                </a:solidFill>
                <a:latin typeface="方正静蕾简体" panose="02000000000000000000" pitchFamily="2" charset="-122"/>
                <a:ea typeface="方正静蕾简体" panose="02000000000000000000" pitchFamily="2" charset="-122"/>
              </a:rPr>
              <a:t>这里</a:t>
            </a:r>
            <a:endParaRPr lang="en-US" altLang="zh-CN" sz="1400" dirty="0" smtClean="0">
              <a:solidFill>
                <a:schemeClr val="tx2"/>
              </a:solidFill>
              <a:latin typeface="方正静蕾简体" panose="02000000000000000000" pitchFamily="2" charset="-122"/>
              <a:ea typeface="方正静蕾简体" panose="02000000000000000000" pitchFamily="2" charset="-122"/>
            </a:endParaRPr>
          </a:p>
        </p:txBody>
      </p:sp>
      <p:sp>
        <p:nvSpPr>
          <p:cNvPr id="81" name="PA_库_文本框 80"/>
          <p:cNvSpPr txBox="1"/>
          <p:nvPr>
            <p:custDataLst>
              <p:tags r:id="rId6"/>
            </p:custDataLst>
          </p:nvPr>
        </p:nvSpPr>
        <p:spPr>
          <a:xfrm>
            <a:off x="9188472" y="3803929"/>
            <a:ext cx="1117614" cy="461665"/>
          </a:xfrm>
          <a:prstGeom prst="rect">
            <a:avLst/>
          </a:prstGeom>
          <a:noFill/>
          <a:effectLst/>
        </p:spPr>
        <p:txBody>
          <a:bodyPr wrap="none" rtlCol="0">
            <a:spAutoFit/>
          </a:bodyPr>
          <a:lstStyle/>
          <a:p>
            <a:r>
              <a:rPr lang="zh-CN" altLang="en-US" sz="2400" dirty="0" smtClean="0">
                <a:solidFill>
                  <a:srgbClr val="697DA9"/>
                </a:solidFill>
                <a:latin typeface="方正静蕾简体" panose="02000000000000000000" pitchFamily="2" charset="-122"/>
                <a:ea typeface="方正静蕾简体" panose="02000000000000000000" pitchFamily="2" charset="-122"/>
              </a:rPr>
              <a:t>小标题</a:t>
            </a:r>
            <a:endParaRPr lang="zh-CN" altLang="en-US" sz="2400" dirty="0">
              <a:solidFill>
                <a:srgbClr val="697DA9"/>
              </a:solidFill>
              <a:latin typeface="方正静蕾简体" panose="02000000000000000000" pitchFamily="2" charset="-122"/>
              <a:ea typeface="方正静蕾简体" panose="02000000000000000000" pitchFamily="2" charset="-122"/>
            </a:endParaRPr>
          </a:p>
        </p:txBody>
      </p:sp>
      <p:pic>
        <p:nvPicPr>
          <p:cNvPr id="2" name="PA_库_图片 1"/>
          <p:cNvPicPr>
            <a:picLocks noChangeAspect="1"/>
          </p:cNvPicPr>
          <p:nvPr>
            <p:custDataLst>
              <p:tags r:id="rId7"/>
            </p:custDataLst>
          </p:nvPr>
        </p:nvPicPr>
        <p:blipFill>
          <a:blip r:embed="rId17" cstate="screen">
            <a:extLst>
              <a:ext uri="{28A0092B-C50C-407E-A947-70E740481C1C}">
                <a14:useLocalDpi xmlns:a14="http://schemas.microsoft.com/office/drawing/2010/main"/>
              </a:ext>
            </a:extLst>
          </a:blip>
          <a:stretch>
            <a:fillRect/>
          </a:stretch>
        </p:blipFill>
        <p:spPr>
          <a:xfrm>
            <a:off x="5559037" y="1669568"/>
            <a:ext cx="1994694" cy="1994694"/>
          </a:xfrm>
          <a:prstGeom prst="rect">
            <a:avLst/>
          </a:prstGeom>
        </p:spPr>
      </p:pic>
      <p:pic>
        <p:nvPicPr>
          <p:cNvPr id="3" name="PA_库_图片 2"/>
          <p:cNvPicPr>
            <a:picLocks noChangeAspect="1"/>
          </p:cNvPicPr>
          <p:nvPr>
            <p:custDataLst>
              <p:tags r:id="rId8"/>
            </p:custDataLst>
          </p:nvPr>
        </p:nvPicPr>
        <p:blipFill>
          <a:blip r:embed="rId18" cstate="screen">
            <a:extLst>
              <a:ext uri="{28A0092B-C50C-407E-A947-70E740481C1C}">
                <a14:useLocalDpi xmlns:a14="http://schemas.microsoft.com/office/drawing/2010/main"/>
              </a:ext>
            </a:extLst>
          </a:blip>
          <a:stretch>
            <a:fillRect/>
          </a:stretch>
        </p:blipFill>
        <p:spPr>
          <a:xfrm>
            <a:off x="8584470" y="1607582"/>
            <a:ext cx="2427179" cy="2427179"/>
          </a:xfrm>
          <a:prstGeom prst="rect">
            <a:avLst/>
          </a:prstGeom>
        </p:spPr>
      </p:pic>
      <p:pic>
        <p:nvPicPr>
          <p:cNvPr id="4" name="PA_库_图片 3"/>
          <p:cNvPicPr>
            <a:picLocks noChangeAspect="1"/>
          </p:cNvPicPr>
          <p:nvPr>
            <p:custDataLst>
              <p:tags r:id="rId9"/>
            </p:custDataLst>
          </p:nvPr>
        </p:nvPicPr>
        <p:blipFill>
          <a:blip r:embed="rId19" cstate="screen">
            <a:extLst>
              <a:ext uri="{28A0092B-C50C-407E-A947-70E740481C1C}">
                <a14:useLocalDpi xmlns:a14="http://schemas.microsoft.com/office/drawing/2010/main"/>
              </a:ext>
            </a:extLst>
          </a:blip>
          <a:stretch>
            <a:fillRect/>
          </a:stretch>
        </p:blipFill>
        <p:spPr>
          <a:xfrm>
            <a:off x="2335174" y="1547000"/>
            <a:ext cx="2276976" cy="2276976"/>
          </a:xfrm>
          <a:prstGeom prst="rect">
            <a:avLst/>
          </a:prstGeom>
        </p:spPr>
      </p:pic>
    </p:spTree>
    <p:extLst>
      <p:ext uri="{BB962C8B-B14F-4D97-AF65-F5344CB8AC3E}">
        <p14:creationId xmlns:p14="http://schemas.microsoft.com/office/powerpoint/2010/main" val="247875245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70"/>
                                        </p:tgtEl>
                                        <p:attrNameLst>
                                          <p:attrName>style.visibility</p:attrName>
                                        </p:attrNameLst>
                                      </p:cBhvr>
                                      <p:to>
                                        <p:strVal val="visible"/>
                                      </p:to>
                                    </p:set>
                                    <p:animEffect transition="in" filter="wipe(left)">
                                      <p:cBhvr>
                                        <p:cTn id="7" dur="1000"/>
                                        <p:tgtEl>
                                          <p:spTgt spid="70"/>
                                        </p:tgtEl>
                                      </p:cBhvr>
                                    </p:animEffect>
                                  </p:childTnLst>
                                </p:cTn>
                              </p:par>
                              <p:par>
                                <p:cTn id="8" presetID="22" presetClass="entr" presetSubtype="8" fill="hold" grpId="0" nodeType="withEffect">
                                  <p:stCondLst>
                                    <p:cond delay="250"/>
                                  </p:stCondLst>
                                  <p:childTnLst>
                                    <p:set>
                                      <p:cBhvr>
                                        <p:cTn id="9" dur="1" fill="hold">
                                          <p:stCondLst>
                                            <p:cond delay="0"/>
                                          </p:stCondLst>
                                        </p:cTn>
                                        <p:tgtEl>
                                          <p:spTgt spid="71"/>
                                        </p:tgtEl>
                                        <p:attrNameLst>
                                          <p:attrName>style.visibility</p:attrName>
                                        </p:attrNameLst>
                                      </p:cBhvr>
                                      <p:to>
                                        <p:strVal val="visible"/>
                                      </p:to>
                                    </p:set>
                                    <p:animEffect transition="in" filter="wipe(left)">
                                      <p:cBhvr>
                                        <p:cTn id="10" dur="1000"/>
                                        <p:tgtEl>
                                          <p:spTgt spid="71"/>
                                        </p:tgtEl>
                                      </p:cBhvr>
                                    </p:animEffect>
                                  </p:childTnLst>
                                </p:cTn>
                              </p:par>
                              <p:par>
                                <p:cTn id="11" presetID="22" presetClass="entr" presetSubtype="8" fill="hold" grpId="0" nodeType="withEffect">
                                  <p:stCondLst>
                                    <p:cond delay="250"/>
                                  </p:stCondLst>
                                  <p:childTnLst>
                                    <p:set>
                                      <p:cBhvr>
                                        <p:cTn id="12" dur="1" fill="hold">
                                          <p:stCondLst>
                                            <p:cond delay="0"/>
                                          </p:stCondLst>
                                        </p:cTn>
                                        <p:tgtEl>
                                          <p:spTgt spid="75"/>
                                        </p:tgtEl>
                                        <p:attrNameLst>
                                          <p:attrName>style.visibility</p:attrName>
                                        </p:attrNameLst>
                                      </p:cBhvr>
                                      <p:to>
                                        <p:strVal val="visible"/>
                                      </p:to>
                                    </p:set>
                                    <p:animEffect transition="in" filter="wipe(left)">
                                      <p:cBhvr>
                                        <p:cTn id="13" dur="1000"/>
                                        <p:tgtEl>
                                          <p:spTgt spid="75"/>
                                        </p:tgtEl>
                                      </p:cBhvr>
                                    </p:animEffect>
                                  </p:childTnLst>
                                </p:cTn>
                              </p:par>
                              <p:par>
                                <p:cTn id="14" presetID="22" presetClass="entr" presetSubtype="8" fill="hold" grpId="0" nodeType="withEffect">
                                  <p:stCondLst>
                                    <p:cond delay="250"/>
                                  </p:stCondLst>
                                  <p:childTnLst>
                                    <p:set>
                                      <p:cBhvr>
                                        <p:cTn id="15" dur="1" fill="hold">
                                          <p:stCondLst>
                                            <p:cond delay="0"/>
                                          </p:stCondLst>
                                        </p:cTn>
                                        <p:tgtEl>
                                          <p:spTgt spid="76"/>
                                        </p:tgtEl>
                                        <p:attrNameLst>
                                          <p:attrName>style.visibility</p:attrName>
                                        </p:attrNameLst>
                                      </p:cBhvr>
                                      <p:to>
                                        <p:strVal val="visible"/>
                                      </p:to>
                                    </p:set>
                                    <p:animEffect transition="in" filter="wipe(left)">
                                      <p:cBhvr>
                                        <p:cTn id="16" dur="1000"/>
                                        <p:tgtEl>
                                          <p:spTgt spid="76"/>
                                        </p:tgtEl>
                                      </p:cBhvr>
                                    </p:animEffect>
                                  </p:childTnLst>
                                </p:cTn>
                              </p:par>
                              <p:par>
                                <p:cTn id="17" presetID="22" presetClass="entr" presetSubtype="8" fill="hold" grpId="0" nodeType="withEffect">
                                  <p:stCondLst>
                                    <p:cond delay="250"/>
                                  </p:stCondLst>
                                  <p:childTnLst>
                                    <p:set>
                                      <p:cBhvr>
                                        <p:cTn id="18" dur="1" fill="hold">
                                          <p:stCondLst>
                                            <p:cond delay="0"/>
                                          </p:stCondLst>
                                        </p:cTn>
                                        <p:tgtEl>
                                          <p:spTgt spid="80"/>
                                        </p:tgtEl>
                                        <p:attrNameLst>
                                          <p:attrName>style.visibility</p:attrName>
                                        </p:attrNameLst>
                                      </p:cBhvr>
                                      <p:to>
                                        <p:strVal val="visible"/>
                                      </p:to>
                                    </p:set>
                                    <p:animEffect transition="in" filter="wipe(left)">
                                      <p:cBhvr>
                                        <p:cTn id="19" dur="1000"/>
                                        <p:tgtEl>
                                          <p:spTgt spid="80"/>
                                        </p:tgtEl>
                                      </p:cBhvr>
                                    </p:animEffect>
                                  </p:childTnLst>
                                </p:cTn>
                              </p:par>
                              <p:par>
                                <p:cTn id="20" presetID="22" presetClass="entr" presetSubtype="8" fill="hold" grpId="0" nodeType="withEffect">
                                  <p:stCondLst>
                                    <p:cond delay="250"/>
                                  </p:stCondLst>
                                  <p:childTnLst>
                                    <p:set>
                                      <p:cBhvr>
                                        <p:cTn id="21" dur="1" fill="hold">
                                          <p:stCondLst>
                                            <p:cond delay="0"/>
                                          </p:stCondLst>
                                        </p:cTn>
                                        <p:tgtEl>
                                          <p:spTgt spid="81"/>
                                        </p:tgtEl>
                                        <p:attrNameLst>
                                          <p:attrName>style.visibility</p:attrName>
                                        </p:attrNameLst>
                                      </p:cBhvr>
                                      <p:to>
                                        <p:strVal val="visible"/>
                                      </p:to>
                                    </p:set>
                                    <p:animEffect transition="in" filter="wipe(left)">
                                      <p:cBhvr>
                                        <p:cTn id="22" dur="1000"/>
                                        <p:tgtEl>
                                          <p:spTgt spid="81"/>
                                        </p:tgtEl>
                                      </p:cBhvr>
                                    </p:animEffect>
                                  </p:childTnLst>
                                </p:cTn>
                              </p:par>
                              <p:par>
                                <p:cTn id="23" presetID="22" presetClass="entr" presetSubtype="8" fill="hold" nodeType="withEffect">
                                  <p:stCondLst>
                                    <p:cond delay="250"/>
                                  </p:stCondLst>
                                  <p:childTnLst>
                                    <p:set>
                                      <p:cBhvr>
                                        <p:cTn id="24" dur="1" fill="hold">
                                          <p:stCondLst>
                                            <p:cond delay="0"/>
                                          </p:stCondLst>
                                        </p:cTn>
                                        <p:tgtEl>
                                          <p:spTgt spid="2"/>
                                        </p:tgtEl>
                                        <p:attrNameLst>
                                          <p:attrName>style.visibility</p:attrName>
                                        </p:attrNameLst>
                                      </p:cBhvr>
                                      <p:to>
                                        <p:strVal val="visible"/>
                                      </p:to>
                                    </p:set>
                                    <p:animEffect transition="in" filter="wipe(left)">
                                      <p:cBhvr>
                                        <p:cTn id="25" dur="1000"/>
                                        <p:tgtEl>
                                          <p:spTgt spid="2"/>
                                        </p:tgtEl>
                                      </p:cBhvr>
                                    </p:animEffect>
                                  </p:childTnLst>
                                </p:cTn>
                              </p:par>
                              <p:par>
                                <p:cTn id="26" presetID="22" presetClass="entr" presetSubtype="8" fill="hold" nodeType="withEffect">
                                  <p:stCondLst>
                                    <p:cond delay="250"/>
                                  </p:stCondLst>
                                  <p:childTnLst>
                                    <p:set>
                                      <p:cBhvr>
                                        <p:cTn id="27" dur="1" fill="hold">
                                          <p:stCondLst>
                                            <p:cond delay="0"/>
                                          </p:stCondLst>
                                        </p:cTn>
                                        <p:tgtEl>
                                          <p:spTgt spid="3"/>
                                        </p:tgtEl>
                                        <p:attrNameLst>
                                          <p:attrName>style.visibility</p:attrName>
                                        </p:attrNameLst>
                                      </p:cBhvr>
                                      <p:to>
                                        <p:strVal val="visible"/>
                                      </p:to>
                                    </p:set>
                                    <p:animEffect transition="in" filter="wipe(left)">
                                      <p:cBhvr>
                                        <p:cTn id="28" dur="1000"/>
                                        <p:tgtEl>
                                          <p:spTgt spid="3"/>
                                        </p:tgtEl>
                                      </p:cBhvr>
                                    </p:animEffect>
                                  </p:childTnLst>
                                </p:cTn>
                              </p:par>
                              <p:par>
                                <p:cTn id="29" presetID="22" presetClass="entr" presetSubtype="8" fill="hold" nodeType="withEffect">
                                  <p:stCondLst>
                                    <p:cond delay="250"/>
                                  </p:stCondLst>
                                  <p:childTnLst>
                                    <p:set>
                                      <p:cBhvr>
                                        <p:cTn id="30" dur="1" fill="hold">
                                          <p:stCondLst>
                                            <p:cond delay="0"/>
                                          </p:stCondLst>
                                        </p:cTn>
                                        <p:tgtEl>
                                          <p:spTgt spid="4"/>
                                        </p:tgtEl>
                                        <p:attrNameLst>
                                          <p:attrName>style.visibility</p:attrName>
                                        </p:attrNameLst>
                                      </p:cBhvr>
                                      <p:to>
                                        <p:strVal val="visible"/>
                                      </p:to>
                                    </p:set>
                                    <p:animEffect transition="in" filter="wipe(left)">
                                      <p:cBhvr>
                                        <p:cTn id="31"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autoUpdateAnimBg="0"/>
      <p:bldP spid="71" grpId="0" autoUpdateAnimBg="0"/>
      <p:bldP spid="75" grpId="0" autoUpdateAnimBg="0"/>
      <p:bldP spid="76" grpId="0" autoUpdateAnimBg="0"/>
      <p:bldP spid="80" grpId="0" autoUpdateAnimBg="0"/>
      <p:bldP spid="81"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14"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grpSp>
        <p:nvGrpSpPr>
          <p:cNvPr id="2124" name="组合 2123"/>
          <p:cNvGrpSpPr/>
          <p:nvPr/>
        </p:nvGrpSpPr>
        <p:grpSpPr>
          <a:xfrm>
            <a:off x="-7938" y="-109538"/>
            <a:ext cx="11843979" cy="6377829"/>
            <a:chOff x="-7938" y="-109538"/>
            <a:chExt cx="11843979" cy="6377829"/>
          </a:xfrm>
        </p:grpSpPr>
        <p:pic>
          <p:nvPicPr>
            <p:cNvPr id="2123" name="图片 2122"/>
            <p:cNvPicPr>
              <a:picLocks noChangeAspect="1"/>
            </p:cNvPicPr>
            <p:nvPr/>
          </p:nvPicPr>
          <p:blipFill rotWithShape="1">
            <a:blip r:embed="rId15" cstate="screen">
              <a:extLst>
                <a:ext uri="{28A0092B-C50C-407E-A947-70E740481C1C}">
                  <a14:useLocalDpi xmlns:a14="http://schemas.microsoft.com/office/drawing/2010/main"/>
                </a:ext>
              </a:extLst>
            </a:blip>
            <a:srcRect/>
            <a:stretch/>
          </p:blipFill>
          <p:spPr>
            <a:xfrm>
              <a:off x="1705769" y="864432"/>
              <a:ext cx="10101948" cy="952336"/>
            </a:xfrm>
            <a:prstGeom prst="rect">
              <a:avLst/>
            </a:prstGeom>
          </p:spPr>
        </p:pic>
        <p:pic>
          <p:nvPicPr>
            <p:cNvPr id="148" name="图片 147"/>
            <p:cNvPicPr>
              <a:picLocks noChangeAspect="1"/>
            </p:cNvPicPr>
            <p:nvPr/>
          </p:nvPicPr>
          <p:blipFill rotWithShape="1">
            <a:blip r:embed="rId16" cstate="screen">
              <a:extLst>
                <a:ext uri="{28A0092B-C50C-407E-A947-70E740481C1C}">
                  <a14:useLocalDpi xmlns:a14="http://schemas.microsoft.com/office/drawing/2010/main"/>
                </a:ext>
              </a:extLst>
            </a:blip>
            <a:srcRect/>
            <a:stretch/>
          </p:blipFill>
          <p:spPr>
            <a:xfrm>
              <a:off x="1727309" y="838200"/>
              <a:ext cx="10101948" cy="2867526"/>
            </a:xfrm>
            <a:prstGeom prst="rect">
              <a:avLst/>
            </a:prstGeom>
          </p:spPr>
        </p:pic>
        <p:sp>
          <p:nvSpPr>
            <p:cNvPr id="2066" name="Oval 103"/>
            <p:cNvSpPr>
              <a:spLocks noChangeArrowheads="1"/>
            </p:cNvSpPr>
            <p:nvPr/>
          </p:nvSpPr>
          <p:spPr bwMode="auto">
            <a:xfrm>
              <a:off x="7938" y="796925"/>
              <a:ext cx="1317625" cy="13239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7" name="Oval 104"/>
            <p:cNvSpPr>
              <a:spLocks noChangeArrowheads="1"/>
            </p:cNvSpPr>
            <p:nvPr/>
          </p:nvSpPr>
          <p:spPr bwMode="auto">
            <a:xfrm>
              <a:off x="82550" y="871538"/>
              <a:ext cx="1319213" cy="1316038"/>
            </a:xfrm>
            <a:prstGeom prst="ellipse">
              <a:avLst/>
            </a:prstGeom>
            <a:solidFill>
              <a:srgbClr val="CBE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8" name="Freeform 105"/>
            <p:cNvSpPr>
              <a:spLocks/>
            </p:cNvSpPr>
            <p:nvPr/>
          </p:nvSpPr>
          <p:spPr bwMode="auto">
            <a:xfrm>
              <a:off x="-7938" y="738188"/>
              <a:ext cx="1343025" cy="1441450"/>
            </a:xfrm>
            <a:custGeom>
              <a:avLst/>
              <a:gdLst>
                <a:gd name="T0" fmla="*/ 159 w 161"/>
                <a:gd name="T1" fmla="*/ 86 h 172"/>
                <a:gd name="T2" fmla="*/ 66 w 161"/>
                <a:gd name="T3" fmla="*/ 163 h 172"/>
                <a:gd name="T4" fmla="*/ 3 w 161"/>
                <a:gd name="T5" fmla="*/ 86 h 172"/>
                <a:gd name="T6" fmla="*/ 96 w 161"/>
                <a:gd name="T7" fmla="*/ 9 h 172"/>
                <a:gd name="T8" fmla="*/ 159 w 161"/>
                <a:gd name="T9" fmla="*/ 86 h 172"/>
                <a:gd name="T10" fmla="*/ 160 w 161"/>
                <a:gd name="T11" fmla="*/ 86 h 172"/>
                <a:gd name="T12" fmla="*/ 66 w 161"/>
                <a:gd name="T13" fmla="*/ 8 h 172"/>
                <a:gd name="T14" fmla="*/ 2 w 161"/>
                <a:gd name="T15" fmla="*/ 86 h 172"/>
                <a:gd name="T16" fmla="*/ 97 w 161"/>
                <a:gd name="T17" fmla="*/ 163 h 172"/>
                <a:gd name="T18" fmla="*/ 160 w 161"/>
                <a:gd name="T19" fmla="*/ 86 h 172"/>
                <a:gd name="T20" fmla="*/ 159 w 161"/>
                <a:gd name="T21" fmla="*/ 86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1" h="172">
                  <a:moveTo>
                    <a:pt x="159" y="86"/>
                  </a:moveTo>
                  <a:cubicBezTo>
                    <a:pt x="158" y="135"/>
                    <a:pt x="117" y="172"/>
                    <a:pt x="66" y="163"/>
                  </a:cubicBezTo>
                  <a:cubicBezTo>
                    <a:pt x="29" y="157"/>
                    <a:pt x="4" y="122"/>
                    <a:pt x="3" y="86"/>
                  </a:cubicBezTo>
                  <a:cubicBezTo>
                    <a:pt x="1" y="37"/>
                    <a:pt x="49" y="1"/>
                    <a:pt x="96" y="9"/>
                  </a:cubicBezTo>
                  <a:cubicBezTo>
                    <a:pt x="134" y="15"/>
                    <a:pt x="158" y="50"/>
                    <a:pt x="159" y="86"/>
                  </a:cubicBezTo>
                  <a:cubicBezTo>
                    <a:pt x="159" y="86"/>
                    <a:pt x="161" y="86"/>
                    <a:pt x="160" y="86"/>
                  </a:cubicBezTo>
                  <a:cubicBezTo>
                    <a:pt x="159" y="35"/>
                    <a:pt x="115" y="0"/>
                    <a:pt x="66" y="8"/>
                  </a:cubicBezTo>
                  <a:cubicBezTo>
                    <a:pt x="28" y="15"/>
                    <a:pt x="3" y="49"/>
                    <a:pt x="2" y="86"/>
                  </a:cubicBezTo>
                  <a:cubicBezTo>
                    <a:pt x="0" y="137"/>
                    <a:pt x="50" y="171"/>
                    <a:pt x="97" y="163"/>
                  </a:cubicBezTo>
                  <a:cubicBezTo>
                    <a:pt x="134" y="157"/>
                    <a:pt x="159" y="122"/>
                    <a:pt x="160" y="86"/>
                  </a:cubicBezTo>
                  <a:cubicBezTo>
                    <a:pt x="160" y="86"/>
                    <a:pt x="159" y="86"/>
                    <a:pt x="159" y="86"/>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9" name="Freeform 106"/>
            <p:cNvSpPr>
              <a:spLocks/>
            </p:cNvSpPr>
            <p:nvPr/>
          </p:nvSpPr>
          <p:spPr bwMode="auto">
            <a:xfrm>
              <a:off x="125413" y="981075"/>
              <a:ext cx="441325" cy="787400"/>
            </a:xfrm>
            <a:custGeom>
              <a:avLst/>
              <a:gdLst>
                <a:gd name="T0" fmla="*/ 2 w 53"/>
                <a:gd name="T1" fmla="*/ 74 h 94"/>
                <a:gd name="T2" fmla="*/ 1 w 53"/>
                <a:gd name="T3" fmla="*/ 55 h 94"/>
                <a:gd name="T4" fmla="*/ 14 w 53"/>
                <a:gd name="T5" fmla="*/ 20 h 94"/>
                <a:gd name="T6" fmla="*/ 33 w 53"/>
                <a:gd name="T7" fmla="*/ 5 h 94"/>
                <a:gd name="T8" fmla="*/ 51 w 53"/>
                <a:gd name="T9" fmla="*/ 5 h 94"/>
                <a:gd name="T10" fmla="*/ 44 w 53"/>
                <a:gd name="T11" fmla="*/ 18 h 94"/>
                <a:gd name="T12" fmla="*/ 34 w 53"/>
                <a:gd name="T13" fmla="*/ 25 h 94"/>
                <a:gd name="T14" fmla="*/ 19 w 53"/>
                <a:gd name="T15" fmla="*/ 49 h 94"/>
                <a:gd name="T16" fmla="*/ 20 w 53"/>
                <a:gd name="T17" fmla="*/ 74 h 94"/>
                <a:gd name="T18" fmla="*/ 20 w 53"/>
                <a:gd name="T19" fmla="*/ 92 h 94"/>
                <a:gd name="T20" fmla="*/ 6 w 53"/>
                <a:gd name="T21" fmla="*/ 84 h 94"/>
                <a:gd name="T22" fmla="*/ 2 w 53"/>
                <a:gd name="T23" fmla="*/ 7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 h="94">
                  <a:moveTo>
                    <a:pt x="2" y="74"/>
                  </a:moveTo>
                  <a:cubicBezTo>
                    <a:pt x="1" y="67"/>
                    <a:pt x="0" y="60"/>
                    <a:pt x="1" y="55"/>
                  </a:cubicBezTo>
                  <a:cubicBezTo>
                    <a:pt x="2" y="43"/>
                    <a:pt x="6" y="28"/>
                    <a:pt x="14" y="20"/>
                  </a:cubicBezTo>
                  <a:cubicBezTo>
                    <a:pt x="20" y="14"/>
                    <a:pt x="26" y="9"/>
                    <a:pt x="33" y="5"/>
                  </a:cubicBezTo>
                  <a:cubicBezTo>
                    <a:pt x="38" y="3"/>
                    <a:pt x="47" y="0"/>
                    <a:pt x="51" y="5"/>
                  </a:cubicBezTo>
                  <a:cubicBezTo>
                    <a:pt x="53" y="9"/>
                    <a:pt x="46" y="16"/>
                    <a:pt x="44" y="18"/>
                  </a:cubicBezTo>
                  <a:cubicBezTo>
                    <a:pt x="41" y="21"/>
                    <a:pt x="37" y="23"/>
                    <a:pt x="34" y="25"/>
                  </a:cubicBezTo>
                  <a:cubicBezTo>
                    <a:pt x="26" y="31"/>
                    <a:pt x="21" y="39"/>
                    <a:pt x="19" y="49"/>
                  </a:cubicBezTo>
                  <a:cubicBezTo>
                    <a:pt x="17" y="57"/>
                    <a:pt x="18" y="66"/>
                    <a:pt x="20" y="74"/>
                  </a:cubicBezTo>
                  <a:cubicBezTo>
                    <a:pt x="21" y="77"/>
                    <a:pt x="25" y="90"/>
                    <a:pt x="20" y="92"/>
                  </a:cubicBezTo>
                  <a:cubicBezTo>
                    <a:pt x="15" y="94"/>
                    <a:pt x="8" y="87"/>
                    <a:pt x="6" y="84"/>
                  </a:cubicBezTo>
                  <a:cubicBezTo>
                    <a:pt x="5" y="81"/>
                    <a:pt x="3" y="77"/>
                    <a:pt x="2"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0" name="Freeform 107"/>
            <p:cNvSpPr>
              <a:spLocks/>
            </p:cNvSpPr>
            <p:nvPr/>
          </p:nvSpPr>
          <p:spPr bwMode="auto">
            <a:xfrm>
              <a:off x="166688" y="1022350"/>
              <a:ext cx="441325" cy="788988"/>
            </a:xfrm>
            <a:custGeom>
              <a:avLst/>
              <a:gdLst>
                <a:gd name="T0" fmla="*/ 2 w 53"/>
                <a:gd name="T1" fmla="*/ 74 h 94"/>
                <a:gd name="T2" fmla="*/ 0 w 53"/>
                <a:gd name="T3" fmla="*/ 55 h 94"/>
                <a:gd name="T4" fmla="*/ 14 w 53"/>
                <a:gd name="T5" fmla="*/ 20 h 94"/>
                <a:gd name="T6" fmla="*/ 32 w 53"/>
                <a:gd name="T7" fmla="*/ 6 h 94"/>
                <a:gd name="T8" fmla="*/ 50 w 53"/>
                <a:gd name="T9" fmla="*/ 6 h 94"/>
                <a:gd name="T10" fmla="*/ 43 w 53"/>
                <a:gd name="T11" fmla="*/ 18 h 94"/>
                <a:gd name="T12" fmla="*/ 34 w 53"/>
                <a:gd name="T13" fmla="*/ 26 h 94"/>
                <a:gd name="T14" fmla="*/ 18 w 53"/>
                <a:gd name="T15" fmla="*/ 49 h 94"/>
                <a:gd name="T16" fmla="*/ 19 w 53"/>
                <a:gd name="T17" fmla="*/ 74 h 94"/>
                <a:gd name="T18" fmla="*/ 19 w 53"/>
                <a:gd name="T19" fmla="*/ 93 h 94"/>
                <a:gd name="T20" fmla="*/ 6 w 53"/>
                <a:gd name="T21" fmla="*/ 85 h 94"/>
                <a:gd name="T22" fmla="*/ 2 w 53"/>
                <a:gd name="T23" fmla="*/ 7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 h="94">
                  <a:moveTo>
                    <a:pt x="2" y="74"/>
                  </a:moveTo>
                  <a:cubicBezTo>
                    <a:pt x="0" y="68"/>
                    <a:pt x="0" y="61"/>
                    <a:pt x="0" y="55"/>
                  </a:cubicBezTo>
                  <a:cubicBezTo>
                    <a:pt x="1" y="43"/>
                    <a:pt x="6" y="29"/>
                    <a:pt x="14" y="20"/>
                  </a:cubicBezTo>
                  <a:cubicBezTo>
                    <a:pt x="19" y="15"/>
                    <a:pt x="25" y="9"/>
                    <a:pt x="32" y="6"/>
                  </a:cubicBezTo>
                  <a:cubicBezTo>
                    <a:pt x="37" y="4"/>
                    <a:pt x="47" y="0"/>
                    <a:pt x="50" y="6"/>
                  </a:cubicBezTo>
                  <a:cubicBezTo>
                    <a:pt x="53" y="9"/>
                    <a:pt x="45" y="17"/>
                    <a:pt x="43" y="18"/>
                  </a:cubicBezTo>
                  <a:cubicBezTo>
                    <a:pt x="40" y="21"/>
                    <a:pt x="37" y="23"/>
                    <a:pt x="34" y="26"/>
                  </a:cubicBezTo>
                  <a:cubicBezTo>
                    <a:pt x="26" y="32"/>
                    <a:pt x="21" y="40"/>
                    <a:pt x="18" y="49"/>
                  </a:cubicBezTo>
                  <a:cubicBezTo>
                    <a:pt x="16" y="58"/>
                    <a:pt x="17" y="66"/>
                    <a:pt x="19" y="74"/>
                  </a:cubicBezTo>
                  <a:cubicBezTo>
                    <a:pt x="20" y="78"/>
                    <a:pt x="24" y="91"/>
                    <a:pt x="19" y="93"/>
                  </a:cubicBezTo>
                  <a:cubicBezTo>
                    <a:pt x="14" y="94"/>
                    <a:pt x="8" y="88"/>
                    <a:pt x="6" y="85"/>
                  </a:cubicBezTo>
                  <a:cubicBezTo>
                    <a:pt x="4" y="82"/>
                    <a:pt x="3" y="78"/>
                    <a:pt x="2"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1" name="Freeform 108"/>
            <p:cNvSpPr>
              <a:spLocks/>
            </p:cNvSpPr>
            <p:nvPr/>
          </p:nvSpPr>
          <p:spPr bwMode="auto">
            <a:xfrm>
              <a:off x="92075" y="938213"/>
              <a:ext cx="508000" cy="863600"/>
            </a:xfrm>
            <a:custGeom>
              <a:avLst/>
              <a:gdLst>
                <a:gd name="T0" fmla="*/ 7 w 61"/>
                <a:gd name="T1" fmla="*/ 79 h 103"/>
                <a:gd name="T2" fmla="*/ 13 w 61"/>
                <a:gd name="T3" fmla="*/ 32 h 103"/>
                <a:gd name="T4" fmla="*/ 54 w 61"/>
                <a:gd name="T5" fmla="*/ 11 h 103"/>
                <a:gd name="T6" fmla="*/ 37 w 61"/>
                <a:gd name="T7" fmla="*/ 30 h 103"/>
                <a:gd name="T8" fmla="*/ 22 w 61"/>
                <a:gd name="T9" fmla="*/ 73 h 103"/>
                <a:gd name="T10" fmla="*/ 26 w 61"/>
                <a:gd name="T11" fmla="*/ 90 h 103"/>
                <a:gd name="T12" fmla="*/ 13 w 61"/>
                <a:gd name="T13" fmla="*/ 92 h 103"/>
                <a:gd name="T14" fmla="*/ 7 w 61"/>
                <a:gd name="T15" fmla="*/ 79 h 103"/>
                <a:gd name="T16" fmla="*/ 6 w 61"/>
                <a:gd name="T17" fmla="*/ 79 h 103"/>
                <a:gd name="T18" fmla="*/ 26 w 61"/>
                <a:gd name="T19" fmla="*/ 96 h 103"/>
                <a:gd name="T20" fmla="*/ 22 w 61"/>
                <a:gd name="T21" fmla="*/ 66 h 103"/>
                <a:gd name="T22" fmla="*/ 50 w 61"/>
                <a:gd name="T23" fmla="*/ 21 h 103"/>
                <a:gd name="T24" fmla="*/ 40 w 61"/>
                <a:gd name="T25" fmla="*/ 9 h 103"/>
                <a:gd name="T26" fmla="*/ 6 w 61"/>
                <a:gd name="T27" fmla="*/ 79 h 103"/>
                <a:gd name="T28" fmla="*/ 7 w 61"/>
                <a:gd name="T29" fmla="*/ 79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 h="103">
                  <a:moveTo>
                    <a:pt x="7" y="79"/>
                  </a:moveTo>
                  <a:cubicBezTo>
                    <a:pt x="4" y="62"/>
                    <a:pt x="6" y="47"/>
                    <a:pt x="13" y="32"/>
                  </a:cubicBezTo>
                  <a:cubicBezTo>
                    <a:pt x="18" y="23"/>
                    <a:pt x="42" y="0"/>
                    <a:pt x="54" y="11"/>
                  </a:cubicBezTo>
                  <a:cubicBezTo>
                    <a:pt x="60" y="15"/>
                    <a:pt x="40" y="29"/>
                    <a:pt x="37" y="30"/>
                  </a:cubicBezTo>
                  <a:cubicBezTo>
                    <a:pt x="24" y="41"/>
                    <a:pt x="20" y="57"/>
                    <a:pt x="22" y="73"/>
                  </a:cubicBezTo>
                  <a:cubicBezTo>
                    <a:pt x="23" y="79"/>
                    <a:pt x="25" y="84"/>
                    <a:pt x="26" y="90"/>
                  </a:cubicBezTo>
                  <a:cubicBezTo>
                    <a:pt x="26" y="98"/>
                    <a:pt x="17" y="95"/>
                    <a:pt x="13" y="92"/>
                  </a:cubicBezTo>
                  <a:cubicBezTo>
                    <a:pt x="10" y="89"/>
                    <a:pt x="8" y="83"/>
                    <a:pt x="7" y="79"/>
                  </a:cubicBezTo>
                  <a:cubicBezTo>
                    <a:pt x="7" y="78"/>
                    <a:pt x="6" y="79"/>
                    <a:pt x="6" y="79"/>
                  </a:cubicBezTo>
                  <a:cubicBezTo>
                    <a:pt x="8" y="86"/>
                    <a:pt x="16" y="103"/>
                    <a:pt x="26" y="96"/>
                  </a:cubicBezTo>
                  <a:cubicBezTo>
                    <a:pt x="30" y="92"/>
                    <a:pt x="23" y="70"/>
                    <a:pt x="22" y="66"/>
                  </a:cubicBezTo>
                  <a:cubicBezTo>
                    <a:pt x="19" y="44"/>
                    <a:pt x="37" y="34"/>
                    <a:pt x="50" y="21"/>
                  </a:cubicBezTo>
                  <a:cubicBezTo>
                    <a:pt x="61" y="10"/>
                    <a:pt x="50" y="4"/>
                    <a:pt x="40" y="9"/>
                  </a:cubicBezTo>
                  <a:cubicBezTo>
                    <a:pt x="12" y="21"/>
                    <a:pt x="0" y="50"/>
                    <a:pt x="6" y="79"/>
                  </a:cubicBezTo>
                  <a:cubicBezTo>
                    <a:pt x="6" y="79"/>
                    <a:pt x="7" y="79"/>
                    <a:pt x="7" y="79"/>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2" name="Oval 109"/>
            <p:cNvSpPr>
              <a:spLocks noChangeArrowheads="1"/>
            </p:cNvSpPr>
            <p:nvPr/>
          </p:nvSpPr>
          <p:spPr bwMode="auto">
            <a:xfrm>
              <a:off x="684213" y="922338"/>
              <a:ext cx="149225" cy="1508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3" name="Oval 110"/>
            <p:cNvSpPr>
              <a:spLocks noChangeArrowheads="1"/>
            </p:cNvSpPr>
            <p:nvPr/>
          </p:nvSpPr>
          <p:spPr bwMode="auto">
            <a:xfrm>
              <a:off x="708025" y="963613"/>
              <a:ext cx="142875" cy="1428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4" name="Freeform 111"/>
            <p:cNvSpPr>
              <a:spLocks/>
            </p:cNvSpPr>
            <p:nvPr/>
          </p:nvSpPr>
          <p:spPr bwMode="auto">
            <a:xfrm>
              <a:off x="674688" y="896938"/>
              <a:ext cx="168275" cy="201613"/>
            </a:xfrm>
            <a:custGeom>
              <a:avLst/>
              <a:gdLst>
                <a:gd name="T0" fmla="*/ 18 w 20"/>
                <a:gd name="T1" fmla="*/ 12 h 24"/>
                <a:gd name="T2" fmla="*/ 9 w 20"/>
                <a:gd name="T3" fmla="*/ 21 h 24"/>
                <a:gd name="T4" fmla="*/ 2 w 20"/>
                <a:gd name="T5" fmla="*/ 12 h 24"/>
                <a:gd name="T6" fmla="*/ 12 w 20"/>
                <a:gd name="T7" fmla="*/ 4 h 24"/>
                <a:gd name="T8" fmla="*/ 18 w 20"/>
                <a:gd name="T9" fmla="*/ 12 h 24"/>
                <a:gd name="T10" fmla="*/ 20 w 20"/>
                <a:gd name="T11" fmla="*/ 12 h 24"/>
                <a:gd name="T12" fmla="*/ 1 w 20"/>
                <a:gd name="T13" fmla="*/ 12 h 24"/>
                <a:gd name="T14" fmla="*/ 20 w 20"/>
                <a:gd name="T15" fmla="*/ 12 h 24"/>
                <a:gd name="T16" fmla="*/ 18 w 20"/>
                <a:gd name="T17"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4">
                  <a:moveTo>
                    <a:pt x="18" y="12"/>
                  </a:moveTo>
                  <a:cubicBezTo>
                    <a:pt x="18" y="17"/>
                    <a:pt x="14" y="22"/>
                    <a:pt x="9" y="21"/>
                  </a:cubicBezTo>
                  <a:cubicBezTo>
                    <a:pt x="5" y="20"/>
                    <a:pt x="2" y="16"/>
                    <a:pt x="2" y="12"/>
                  </a:cubicBezTo>
                  <a:cubicBezTo>
                    <a:pt x="2" y="7"/>
                    <a:pt x="7" y="3"/>
                    <a:pt x="12" y="4"/>
                  </a:cubicBezTo>
                  <a:cubicBezTo>
                    <a:pt x="16" y="5"/>
                    <a:pt x="18" y="8"/>
                    <a:pt x="18" y="12"/>
                  </a:cubicBezTo>
                  <a:cubicBezTo>
                    <a:pt x="18" y="12"/>
                    <a:pt x="20" y="12"/>
                    <a:pt x="20" y="12"/>
                  </a:cubicBezTo>
                  <a:cubicBezTo>
                    <a:pt x="19" y="0"/>
                    <a:pt x="1" y="1"/>
                    <a:pt x="1" y="12"/>
                  </a:cubicBezTo>
                  <a:cubicBezTo>
                    <a:pt x="0" y="24"/>
                    <a:pt x="19" y="23"/>
                    <a:pt x="20" y="12"/>
                  </a:cubicBezTo>
                  <a:cubicBezTo>
                    <a:pt x="20" y="12"/>
                    <a:pt x="18" y="12"/>
                    <a:pt x="18" y="1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5" name="Oval 112"/>
            <p:cNvSpPr>
              <a:spLocks noChangeArrowheads="1"/>
            </p:cNvSpPr>
            <p:nvPr/>
          </p:nvSpPr>
          <p:spPr bwMode="auto">
            <a:xfrm>
              <a:off x="1201738" y="2430463"/>
              <a:ext cx="1008063" cy="10144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6" name="Oval 113"/>
            <p:cNvSpPr>
              <a:spLocks noChangeArrowheads="1"/>
            </p:cNvSpPr>
            <p:nvPr/>
          </p:nvSpPr>
          <p:spPr bwMode="auto">
            <a:xfrm>
              <a:off x="1258888" y="2489200"/>
              <a:ext cx="1001713" cy="1006475"/>
            </a:xfrm>
            <a:prstGeom prst="ellipse">
              <a:avLst/>
            </a:prstGeom>
            <a:solidFill>
              <a:srgbClr val="A8CA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7" name="Freeform 114"/>
            <p:cNvSpPr>
              <a:spLocks/>
            </p:cNvSpPr>
            <p:nvPr/>
          </p:nvSpPr>
          <p:spPr bwMode="auto">
            <a:xfrm>
              <a:off x="1184275" y="2271713"/>
              <a:ext cx="1025525" cy="1223963"/>
            </a:xfrm>
            <a:custGeom>
              <a:avLst/>
              <a:gdLst>
                <a:gd name="T0" fmla="*/ 122 w 123"/>
                <a:gd name="T1" fmla="*/ 79 h 146"/>
                <a:gd name="T2" fmla="*/ 52 w 123"/>
                <a:gd name="T3" fmla="*/ 138 h 146"/>
                <a:gd name="T4" fmla="*/ 3 w 123"/>
                <a:gd name="T5" fmla="*/ 79 h 146"/>
                <a:gd name="T6" fmla="*/ 73 w 123"/>
                <a:gd name="T7" fmla="*/ 20 h 146"/>
                <a:gd name="T8" fmla="*/ 122 w 123"/>
                <a:gd name="T9" fmla="*/ 79 h 146"/>
                <a:gd name="T10" fmla="*/ 123 w 123"/>
                <a:gd name="T11" fmla="*/ 79 h 146"/>
                <a:gd name="T12" fmla="*/ 2 w 123"/>
                <a:gd name="T13" fmla="*/ 79 h 146"/>
                <a:gd name="T14" fmla="*/ 73 w 123"/>
                <a:gd name="T15" fmla="*/ 139 h 146"/>
                <a:gd name="T16" fmla="*/ 123 w 123"/>
                <a:gd name="T17" fmla="*/ 79 h 146"/>
                <a:gd name="T18" fmla="*/ 122 w 123"/>
                <a:gd name="T19" fmla="*/ 79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146">
                  <a:moveTo>
                    <a:pt x="122" y="79"/>
                  </a:moveTo>
                  <a:cubicBezTo>
                    <a:pt x="120" y="116"/>
                    <a:pt x="91" y="144"/>
                    <a:pt x="52" y="138"/>
                  </a:cubicBezTo>
                  <a:cubicBezTo>
                    <a:pt x="23" y="134"/>
                    <a:pt x="4" y="107"/>
                    <a:pt x="3" y="79"/>
                  </a:cubicBezTo>
                  <a:cubicBezTo>
                    <a:pt x="1" y="42"/>
                    <a:pt x="37" y="15"/>
                    <a:pt x="73" y="20"/>
                  </a:cubicBezTo>
                  <a:cubicBezTo>
                    <a:pt x="102" y="24"/>
                    <a:pt x="121" y="52"/>
                    <a:pt x="122" y="79"/>
                  </a:cubicBezTo>
                  <a:cubicBezTo>
                    <a:pt x="122" y="79"/>
                    <a:pt x="123" y="79"/>
                    <a:pt x="123" y="79"/>
                  </a:cubicBezTo>
                  <a:cubicBezTo>
                    <a:pt x="120" y="0"/>
                    <a:pt x="5" y="1"/>
                    <a:pt x="2" y="79"/>
                  </a:cubicBezTo>
                  <a:cubicBezTo>
                    <a:pt x="0" y="116"/>
                    <a:pt x="38" y="146"/>
                    <a:pt x="73" y="139"/>
                  </a:cubicBezTo>
                  <a:cubicBezTo>
                    <a:pt x="102" y="132"/>
                    <a:pt x="122" y="109"/>
                    <a:pt x="123" y="79"/>
                  </a:cubicBezTo>
                  <a:cubicBezTo>
                    <a:pt x="123" y="79"/>
                    <a:pt x="122" y="79"/>
                    <a:pt x="122" y="79"/>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8" name="Freeform 115"/>
            <p:cNvSpPr>
              <a:spLocks/>
            </p:cNvSpPr>
            <p:nvPr/>
          </p:nvSpPr>
          <p:spPr bwMode="auto">
            <a:xfrm>
              <a:off x="1292225" y="2565400"/>
              <a:ext cx="334963" cy="603250"/>
            </a:xfrm>
            <a:custGeom>
              <a:avLst/>
              <a:gdLst>
                <a:gd name="T0" fmla="*/ 1 w 40"/>
                <a:gd name="T1" fmla="*/ 57 h 72"/>
                <a:gd name="T2" fmla="*/ 0 w 40"/>
                <a:gd name="T3" fmla="*/ 42 h 72"/>
                <a:gd name="T4" fmla="*/ 11 w 40"/>
                <a:gd name="T5" fmla="*/ 16 h 72"/>
                <a:gd name="T6" fmla="*/ 25 w 40"/>
                <a:gd name="T7" fmla="*/ 5 h 72"/>
                <a:gd name="T8" fmla="*/ 38 w 40"/>
                <a:gd name="T9" fmla="*/ 5 h 72"/>
                <a:gd name="T10" fmla="*/ 33 w 40"/>
                <a:gd name="T11" fmla="*/ 14 h 72"/>
                <a:gd name="T12" fmla="*/ 26 w 40"/>
                <a:gd name="T13" fmla="*/ 20 h 72"/>
                <a:gd name="T14" fmla="*/ 14 w 40"/>
                <a:gd name="T15" fmla="*/ 38 h 72"/>
                <a:gd name="T16" fmla="*/ 15 w 40"/>
                <a:gd name="T17" fmla="*/ 57 h 72"/>
                <a:gd name="T18" fmla="*/ 15 w 40"/>
                <a:gd name="T19" fmla="*/ 71 h 72"/>
                <a:gd name="T20" fmla="*/ 5 w 40"/>
                <a:gd name="T21" fmla="*/ 65 h 72"/>
                <a:gd name="T22" fmla="*/ 1 w 40"/>
                <a:gd name="T23" fmla="*/ 5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72">
                  <a:moveTo>
                    <a:pt x="1" y="57"/>
                  </a:moveTo>
                  <a:cubicBezTo>
                    <a:pt x="0" y="52"/>
                    <a:pt x="0" y="47"/>
                    <a:pt x="0" y="42"/>
                  </a:cubicBezTo>
                  <a:cubicBezTo>
                    <a:pt x="1" y="34"/>
                    <a:pt x="4" y="23"/>
                    <a:pt x="11" y="16"/>
                  </a:cubicBezTo>
                  <a:cubicBezTo>
                    <a:pt x="15" y="12"/>
                    <a:pt x="19" y="8"/>
                    <a:pt x="25" y="5"/>
                  </a:cubicBezTo>
                  <a:cubicBezTo>
                    <a:pt x="28" y="3"/>
                    <a:pt x="35" y="0"/>
                    <a:pt x="38" y="5"/>
                  </a:cubicBezTo>
                  <a:cubicBezTo>
                    <a:pt x="40" y="8"/>
                    <a:pt x="35" y="13"/>
                    <a:pt x="33" y="14"/>
                  </a:cubicBezTo>
                  <a:cubicBezTo>
                    <a:pt x="31" y="16"/>
                    <a:pt x="28" y="18"/>
                    <a:pt x="26" y="20"/>
                  </a:cubicBezTo>
                  <a:cubicBezTo>
                    <a:pt x="20" y="25"/>
                    <a:pt x="16" y="31"/>
                    <a:pt x="14" y="38"/>
                  </a:cubicBezTo>
                  <a:cubicBezTo>
                    <a:pt x="12" y="44"/>
                    <a:pt x="13" y="51"/>
                    <a:pt x="15" y="57"/>
                  </a:cubicBezTo>
                  <a:cubicBezTo>
                    <a:pt x="16" y="60"/>
                    <a:pt x="18" y="70"/>
                    <a:pt x="15" y="71"/>
                  </a:cubicBezTo>
                  <a:cubicBezTo>
                    <a:pt x="11" y="72"/>
                    <a:pt x="6" y="68"/>
                    <a:pt x="5" y="65"/>
                  </a:cubicBezTo>
                  <a:cubicBezTo>
                    <a:pt x="3" y="63"/>
                    <a:pt x="2" y="60"/>
                    <a:pt x="1" y="5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9" name="Freeform 116"/>
            <p:cNvSpPr>
              <a:spLocks/>
            </p:cNvSpPr>
            <p:nvPr/>
          </p:nvSpPr>
          <p:spPr bwMode="auto">
            <a:xfrm>
              <a:off x="1317625" y="2606675"/>
              <a:ext cx="342900" cy="603250"/>
            </a:xfrm>
            <a:custGeom>
              <a:avLst/>
              <a:gdLst>
                <a:gd name="T0" fmla="*/ 2 w 41"/>
                <a:gd name="T1" fmla="*/ 56 h 72"/>
                <a:gd name="T2" fmla="*/ 1 w 41"/>
                <a:gd name="T3" fmla="*/ 42 h 72"/>
                <a:gd name="T4" fmla="*/ 11 w 41"/>
                <a:gd name="T5" fmla="*/ 15 h 72"/>
                <a:gd name="T6" fmla="*/ 25 w 41"/>
                <a:gd name="T7" fmla="*/ 4 h 72"/>
                <a:gd name="T8" fmla="*/ 39 w 41"/>
                <a:gd name="T9" fmla="*/ 4 h 72"/>
                <a:gd name="T10" fmla="*/ 34 w 41"/>
                <a:gd name="T11" fmla="*/ 14 h 72"/>
                <a:gd name="T12" fmla="*/ 26 w 41"/>
                <a:gd name="T13" fmla="*/ 19 h 72"/>
                <a:gd name="T14" fmla="*/ 14 w 41"/>
                <a:gd name="T15" fmla="*/ 37 h 72"/>
                <a:gd name="T16" fmla="*/ 15 w 41"/>
                <a:gd name="T17" fmla="*/ 57 h 72"/>
                <a:gd name="T18" fmla="*/ 15 w 41"/>
                <a:gd name="T19" fmla="*/ 70 h 72"/>
                <a:gd name="T20" fmla="*/ 5 w 41"/>
                <a:gd name="T21" fmla="*/ 64 h 72"/>
                <a:gd name="T22" fmla="*/ 2 w 41"/>
                <a:gd name="T23" fmla="*/ 5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 h="72">
                  <a:moveTo>
                    <a:pt x="2" y="56"/>
                  </a:moveTo>
                  <a:cubicBezTo>
                    <a:pt x="1" y="51"/>
                    <a:pt x="0" y="46"/>
                    <a:pt x="1" y="42"/>
                  </a:cubicBezTo>
                  <a:cubicBezTo>
                    <a:pt x="1" y="33"/>
                    <a:pt x="5" y="22"/>
                    <a:pt x="11" y="15"/>
                  </a:cubicBezTo>
                  <a:cubicBezTo>
                    <a:pt x="15" y="11"/>
                    <a:pt x="20" y="7"/>
                    <a:pt x="25" y="4"/>
                  </a:cubicBezTo>
                  <a:cubicBezTo>
                    <a:pt x="29" y="2"/>
                    <a:pt x="36" y="0"/>
                    <a:pt x="39" y="4"/>
                  </a:cubicBezTo>
                  <a:cubicBezTo>
                    <a:pt x="41" y="7"/>
                    <a:pt x="35" y="12"/>
                    <a:pt x="34" y="14"/>
                  </a:cubicBezTo>
                  <a:cubicBezTo>
                    <a:pt x="31" y="16"/>
                    <a:pt x="29" y="17"/>
                    <a:pt x="26" y="19"/>
                  </a:cubicBezTo>
                  <a:cubicBezTo>
                    <a:pt x="20" y="24"/>
                    <a:pt x="16" y="30"/>
                    <a:pt x="14" y="37"/>
                  </a:cubicBezTo>
                  <a:cubicBezTo>
                    <a:pt x="13" y="44"/>
                    <a:pt x="13" y="50"/>
                    <a:pt x="15" y="57"/>
                  </a:cubicBezTo>
                  <a:cubicBezTo>
                    <a:pt x="16" y="59"/>
                    <a:pt x="19" y="69"/>
                    <a:pt x="15" y="70"/>
                  </a:cubicBezTo>
                  <a:cubicBezTo>
                    <a:pt x="11" y="72"/>
                    <a:pt x="7" y="67"/>
                    <a:pt x="5" y="64"/>
                  </a:cubicBezTo>
                  <a:cubicBezTo>
                    <a:pt x="4" y="62"/>
                    <a:pt x="3" y="59"/>
                    <a:pt x="2" y="5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0" name="Freeform 117"/>
            <p:cNvSpPr>
              <a:spLocks/>
            </p:cNvSpPr>
            <p:nvPr/>
          </p:nvSpPr>
          <p:spPr bwMode="auto">
            <a:xfrm>
              <a:off x="1258888" y="2540000"/>
              <a:ext cx="401638" cy="661988"/>
            </a:xfrm>
            <a:custGeom>
              <a:avLst/>
              <a:gdLst>
                <a:gd name="T0" fmla="*/ 6 w 48"/>
                <a:gd name="T1" fmla="*/ 60 h 79"/>
                <a:gd name="T2" fmla="*/ 11 w 48"/>
                <a:gd name="T3" fmla="*/ 25 h 79"/>
                <a:gd name="T4" fmla="*/ 42 w 48"/>
                <a:gd name="T5" fmla="*/ 8 h 79"/>
                <a:gd name="T6" fmla="*/ 29 w 48"/>
                <a:gd name="T7" fmla="*/ 23 h 79"/>
                <a:gd name="T8" fmla="*/ 17 w 48"/>
                <a:gd name="T9" fmla="*/ 56 h 79"/>
                <a:gd name="T10" fmla="*/ 20 w 48"/>
                <a:gd name="T11" fmla="*/ 69 h 79"/>
                <a:gd name="T12" fmla="*/ 11 w 48"/>
                <a:gd name="T13" fmla="*/ 70 h 79"/>
                <a:gd name="T14" fmla="*/ 6 w 48"/>
                <a:gd name="T15" fmla="*/ 60 h 79"/>
                <a:gd name="T16" fmla="*/ 5 w 48"/>
                <a:gd name="T17" fmla="*/ 60 h 79"/>
                <a:gd name="T18" fmla="*/ 20 w 48"/>
                <a:gd name="T19" fmla="*/ 73 h 79"/>
                <a:gd name="T20" fmla="*/ 18 w 48"/>
                <a:gd name="T21" fmla="*/ 51 h 79"/>
                <a:gd name="T22" fmla="*/ 39 w 48"/>
                <a:gd name="T23" fmla="*/ 16 h 79"/>
                <a:gd name="T24" fmla="*/ 31 w 48"/>
                <a:gd name="T25" fmla="*/ 7 h 79"/>
                <a:gd name="T26" fmla="*/ 5 w 48"/>
                <a:gd name="T27" fmla="*/ 60 h 79"/>
                <a:gd name="T28" fmla="*/ 6 w 48"/>
                <a:gd name="T29" fmla="*/ 6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8" h="79">
                  <a:moveTo>
                    <a:pt x="6" y="60"/>
                  </a:moveTo>
                  <a:cubicBezTo>
                    <a:pt x="3" y="48"/>
                    <a:pt x="5" y="36"/>
                    <a:pt x="11" y="25"/>
                  </a:cubicBezTo>
                  <a:cubicBezTo>
                    <a:pt x="15" y="17"/>
                    <a:pt x="32" y="0"/>
                    <a:pt x="42" y="8"/>
                  </a:cubicBezTo>
                  <a:cubicBezTo>
                    <a:pt x="46" y="12"/>
                    <a:pt x="31" y="22"/>
                    <a:pt x="29" y="23"/>
                  </a:cubicBezTo>
                  <a:cubicBezTo>
                    <a:pt x="19" y="31"/>
                    <a:pt x="16" y="43"/>
                    <a:pt x="17" y="56"/>
                  </a:cubicBezTo>
                  <a:cubicBezTo>
                    <a:pt x="18" y="60"/>
                    <a:pt x="19" y="65"/>
                    <a:pt x="20" y="69"/>
                  </a:cubicBezTo>
                  <a:cubicBezTo>
                    <a:pt x="21" y="75"/>
                    <a:pt x="13" y="73"/>
                    <a:pt x="11" y="70"/>
                  </a:cubicBezTo>
                  <a:cubicBezTo>
                    <a:pt x="8" y="68"/>
                    <a:pt x="7" y="63"/>
                    <a:pt x="6" y="60"/>
                  </a:cubicBezTo>
                  <a:cubicBezTo>
                    <a:pt x="6" y="60"/>
                    <a:pt x="5" y="60"/>
                    <a:pt x="5" y="60"/>
                  </a:cubicBezTo>
                  <a:cubicBezTo>
                    <a:pt x="7" y="66"/>
                    <a:pt x="13" y="79"/>
                    <a:pt x="20" y="73"/>
                  </a:cubicBezTo>
                  <a:cubicBezTo>
                    <a:pt x="24" y="70"/>
                    <a:pt x="18" y="54"/>
                    <a:pt x="18" y="51"/>
                  </a:cubicBezTo>
                  <a:cubicBezTo>
                    <a:pt x="16" y="34"/>
                    <a:pt x="29" y="26"/>
                    <a:pt x="39" y="16"/>
                  </a:cubicBezTo>
                  <a:cubicBezTo>
                    <a:pt x="48" y="8"/>
                    <a:pt x="39" y="3"/>
                    <a:pt x="31" y="7"/>
                  </a:cubicBezTo>
                  <a:cubicBezTo>
                    <a:pt x="10" y="16"/>
                    <a:pt x="0" y="38"/>
                    <a:pt x="5" y="60"/>
                  </a:cubicBezTo>
                  <a:cubicBezTo>
                    <a:pt x="5" y="60"/>
                    <a:pt x="6" y="60"/>
                    <a:pt x="6" y="60"/>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4" name="Oval 121"/>
            <p:cNvSpPr>
              <a:spLocks noChangeArrowheads="1"/>
            </p:cNvSpPr>
            <p:nvPr/>
          </p:nvSpPr>
          <p:spPr bwMode="auto">
            <a:xfrm>
              <a:off x="1535113" y="0"/>
              <a:ext cx="700088" cy="7032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5" name="Oval 122"/>
            <p:cNvSpPr>
              <a:spLocks noChangeArrowheads="1"/>
            </p:cNvSpPr>
            <p:nvPr/>
          </p:nvSpPr>
          <p:spPr bwMode="auto">
            <a:xfrm>
              <a:off x="1576388" y="41275"/>
              <a:ext cx="700088" cy="7048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6" name="Freeform 123"/>
            <p:cNvSpPr>
              <a:spLocks/>
            </p:cNvSpPr>
            <p:nvPr/>
          </p:nvSpPr>
          <p:spPr bwMode="auto">
            <a:xfrm>
              <a:off x="1509713" y="-109538"/>
              <a:ext cx="733425" cy="922338"/>
            </a:xfrm>
            <a:custGeom>
              <a:avLst/>
              <a:gdLst>
                <a:gd name="T0" fmla="*/ 86 w 88"/>
                <a:gd name="T1" fmla="*/ 55 h 110"/>
                <a:gd name="T2" fmla="*/ 37 w 88"/>
                <a:gd name="T3" fmla="*/ 96 h 110"/>
                <a:gd name="T4" fmla="*/ 4 w 88"/>
                <a:gd name="T5" fmla="*/ 55 h 110"/>
                <a:gd name="T6" fmla="*/ 54 w 88"/>
                <a:gd name="T7" fmla="*/ 14 h 110"/>
                <a:gd name="T8" fmla="*/ 86 w 88"/>
                <a:gd name="T9" fmla="*/ 55 h 110"/>
                <a:gd name="T10" fmla="*/ 88 w 88"/>
                <a:gd name="T11" fmla="*/ 55 h 110"/>
                <a:gd name="T12" fmla="*/ 3 w 88"/>
                <a:gd name="T13" fmla="*/ 55 h 110"/>
                <a:gd name="T14" fmla="*/ 88 w 88"/>
                <a:gd name="T15" fmla="*/ 55 h 110"/>
                <a:gd name="T16" fmla="*/ 86 w 88"/>
                <a:gd name="T17"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 h="110">
                  <a:moveTo>
                    <a:pt x="86" y="55"/>
                  </a:moveTo>
                  <a:cubicBezTo>
                    <a:pt x="85" y="81"/>
                    <a:pt x="65" y="100"/>
                    <a:pt x="37" y="96"/>
                  </a:cubicBezTo>
                  <a:cubicBezTo>
                    <a:pt x="17" y="93"/>
                    <a:pt x="5" y="73"/>
                    <a:pt x="4" y="55"/>
                  </a:cubicBezTo>
                  <a:cubicBezTo>
                    <a:pt x="2" y="28"/>
                    <a:pt x="29" y="10"/>
                    <a:pt x="54" y="14"/>
                  </a:cubicBezTo>
                  <a:cubicBezTo>
                    <a:pt x="73" y="17"/>
                    <a:pt x="85" y="36"/>
                    <a:pt x="86" y="55"/>
                  </a:cubicBezTo>
                  <a:cubicBezTo>
                    <a:pt x="86" y="55"/>
                    <a:pt x="88" y="55"/>
                    <a:pt x="88" y="55"/>
                  </a:cubicBezTo>
                  <a:cubicBezTo>
                    <a:pt x="85" y="0"/>
                    <a:pt x="5" y="1"/>
                    <a:pt x="3" y="55"/>
                  </a:cubicBezTo>
                  <a:cubicBezTo>
                    <a:pt x="0" y="110"/>
                    <a:pt x="85" y="109"/>
                    <a:pt x="88" y="55"/>
                  </a:cubicBezTo>
                  <a:cubicBezTo>
                    <a:pt x="88" y="55"/>
                    <a:pt x="86" y="55"/>
                    <a:pt x="86" y="55"/>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7" name="Freeform 124"/>
            <p:cNvSpPr>
              <a:spLocks/>
            </p:cNvSpPr>
            <p:nvPr/>
          </p:nvSpPr>
          <p:spPr bwMode="auto">
            <a:xfrm>
              <a:off x="1601788" y="92075"/>
              <a:ext cx="233363" cy="427038"/>
            </a:xfrm>
            <a:custGeom>
              <a:avLst/>
              <a:gdLst>
                <a:gd name="T0" fmla="*/ 1 w 28"/>
                <a:gd name="T1" fmla="*/ 40 h 51"/>
                <a:gd name="T2" fmla="*/ 0 w 28"/>
                <a:gd name="T3" fmla="*/ 30 h 51"/>
                <a:gd name="T4" fmla="*/ 7 w 28"/>
                <a:gd name="T5" fmla="*/ 11 h 51"/>
                <a:gd name="T6" fmla="*/ 17 w 28"/>
                <a:gd name="T7" fmla="*/ 4 h 51"/>
                <a:gd name="T8" fmla="*/ 26 w 28"/>
                <a:gd name="T9" fmla="*/ 4 h 51"/>
                <a:gd name="T10" fmla="*/ 23 w 28"/>
                <a:gd name="T11" fmla="*/ 10 h 51"/>
                <a:gd name="T12" fmla="*/ 17 w 28"/>
                <a:gd name="T13" fmla="*/ 14 h 51"/>
                <a:gd name="T14" fmla="*/ 9 w 28"/>
                <a:gd name="T15" fmla="*/ 27 h 51"/>
                <a:gd name="T16" fmla="*/ 10 w 28"/>
                <a:gd name="T17" fmla="*/ 40 h 51"/>
                <a:gd name="T18" fmla="*/ 10 w 28"/>
                <a:gd name="T19" fmla="*/ 50 h 51"/>
                <a:gd name="T20" fmla="*/ 3 w 28"/>
                <a:gd name="T21" fmla="*/ 45 h 51"/>
                <a:gd name="T22" fmla="*/ 1 w 28"/>
                <a:gd name="T23" fmla="*/ 4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51">
                  <a:moveTo>
                    <a:pt x="1" y="40"/>
                  </a:moveTo>
                  <a:cubicBezTo>
                    <a:pt x="0" y="36"/>
                    <a:pt x="0" y="33"/>
                    <a:pt x="0" y="30"/>
                  </a:cubicBezTo>
                  <a:cubicBezTo>
                    <a:pt x="0" y="23"/>
                    <a:pt x="3" y="16"/>
                    <a:pt x="7" y="11"/>
                  </a:cubicBezTo>
                  <a:cubicBezTo>
                    <a:pt x="10" y="8"/>
                    <a:pt x="13" y="5"/>
                    <a:pt x="17" y="4"/>
                  </a:cubicBezTo>
                  <a:cubicBezTo>
                    <a:pt x="19" y="2"/>
                    <a:pt x="24" y="0"/>
                    <a:pt x="26" y="4"/>
                  </a:cubicBezTo>
                  <a:cubicBezTo>
                    <a:pt x="28" y="5"/>
                    <a:pt x="24" y="9"/>
                    <a:pt x="23" y="10"/>
                  </a:cubicBezTo>
                  <a:cubicBezTo>
                    <a:pt x="21" y="12"/>
                    <a:pt x="19" y="13"/>
                    <a:pt x="17" y="14"/>
                  </a:cubicBezTo>
                  <a:cubicBezTo>
                    <a:pt x="13" y="17"/>
                    <a:pt x="11" y="22"/>
                    <a:pt x="9" y="27"/>
                  </a:cubicBezTo>
                  <a:cubicBezTo>
                    <a:pt x="8" y="31"/>
                    <a:pt x="9" y="36"/>
                    <a:pt x="10" y="40"/>
                  </a:cubicBezTo>
                  <a:cubicBezTo>
                    <a:pt x="11" y="42"/>
                    <a:pt x="13" y="49"/>
                    <a:pt x="10" y="50"/>
                  </a:cubicBezTo>
                  <a:cubicBezTo>
                    <a:pt x="7" y="51"/>
                    <a:pt x="4" y="47"/>
                    <a:pt x="3" y="45"/>
                  </a:cubicBezTo>
                  <a:cubicBezTo>
                    <a:pt x="2" y="44"/>
                    <a:pt x="1" y="42"/>
                    <a:pt x="1"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2" name="Freeform 125"/>
            <p:cNvSpPr>
              <a:spLocks/>
            </p:cNvSpPr>
            <p:nvPr/>
          </p:nvSpPr>
          <p:spPr bwMode="auto">
            <a:xfrm>
              <a:off x="1617663" y="117475"/>
              <a:ext cx="233363" cy="427038"/>
            </a:xfrm>
            <a:custGeom>
              <a:avLst/>
              <a:gdLst>
                <a:gd name="T0" fmla="*/ 1 w 28"/>
                <a:gd name="T1" fmla="*/ 40 h 51"/>
                <a:gd name="T2" fmla="*/ 0 w 28"/>
                <a:gd name="T3" fmla="*/ 30 h 51"/>
                <a:gd name="T4" fmla="*/ 7 w 28"/>
                <a:gd name="T5" fmla="*/ 11 h 51"/>
                <a:gd name="T6" fmla="*/ 17 w 28"/>
                <a:gd name="T7" fmla="*/ 4 h 51"/>
                <a:gd name="T8" fmla="*/ 27 w 28"/>
                <a:gd name="T9" fmla="*/ 3 h 51"/>
                <a:gd name="T10" fmla="*/ 23 w 28"/>
                <a:gd name="T11" fmla="*/ 10 h 51"/>
                <a:gd name="T12" fmla="*/ 18 w 28"/>
                <a:gd name="T13" fmla="*/ 14 h 51"/>
                <a:gd name="T14" fmla="*/ 10 w 28"/>
                <a:gd name="T15" fmla="*/ 27 h 51"/>
                <a:gd name="T16" fmla="*/ 10 w 28"/>
                <a:gd name="T17" fmla="*/ 40 h 51"/>
                <a:gd name="T18" fmla="*/ 10 w 28"/>
                <a:gd name="T19" fmla="*/ 50 h 51"/>
                <a:gd name="T20" fmla="*/ 3 w 28"/>
                <a:gd name="T21" fmla="*/ 45 h 51"/>
                <a:gd name="T22" fmla="*/ 1 w 28"/>
                <a:gd name="T23" fmla="*/ 4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51">
                  <a:moveTo>
                    <a:pt x="1" y="40"/>
                  </a:moveTo>
                  <a:cubicBezTo>
                    <a:pt x="0" y="36"/>
                    <a:pt x="0" y="33"/>
                    <a:pt x="0" y="30"/>
                  </a:cubicBezTo>
                  <a:cubicBezTo>
                    <a:pt x="1" y="23"/>
                    <a:pt x="3" y="16"/>
                    <a:pt x="7" y="11"/>
                  </a:cubicBezTo>
                  <a:cubicBezTo>
                    <a:pt x="10" y="8"/>
                    <a:pt x="13" y="5"/>
                    <a:pt x="17" y="4"/>
                  </a:cubicBezTo>
                  <a:cubicBezTo>
                    <a:pt x="20" y="2"/>
                    <a:pt x="25" y="0"/>
                    <a:pt x="27" y="3"/>
                  </a:cubicBezTo>
                  <a:cubicBezTo>
                    <a:pt x="28" y="5"/>
                    <a:pt x="24" y="9"/>
                    <a:pt x="23" y="10"/>
                  </a:cubicBezTo>
                  <a:cubicBezTo>
                    <a:pt x="22" y="12"/>
                    <a:pt x="20" y="13"/>
                    <a:pt x="18" y="14"/>
                  </a:cubicBezTo>
                  <a:cubicBezTo>
                    <a:pt x="14" y="17"/>
                    <a:pt x="11" y="22"/>
                    <a:pt x="10" y="27"/>
                  </a:cubicBezTo>
                  <a:cubicBezTo>
                    <a:pt x="9" y="31"/>
                    <a:pt x="9" y="36"/>
                    <a:pt x="10" y="40"/>
                  </a:cubicBezTo>
                  <a:cubicBezTo>
                    <a:pt x="11" y="42"/>
                    <a:pt x="13" y="49"/>
                    <a:pt x="10" y="50"/>
                  </a:cubicBezTo>
                  <a:cubicBezTo>
                    <a:pt x="8" y="51"/>
                    <a:pt x="4" y="47"/>
                    <a:pt x="3" y="45"/>
                  </a:cubicBezTo>
                  <a:cubicBezTo>
                    <a:pt x="2" y="44"/>
                    <a:pt x="2" y="42"/>
                    <a:pt x="1"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3" name="Freeform 126"/>
            <p:cNvSpPr>
              <a:spLocks/>
            </p:cNvSpPr>
            <p:nvPr/>
          </p:nvSpPr>
          <p:spPr bwMode="auto">
            <a:xfrm>
              <a:off x="1576388" y="74613"/>
              <a:ext cx="284163" cy="461963"/>
            </a:xfrm>
            <a:custGeom>
              <a:avLst/>
              <a:gdLst>
                <a:gd name="T0" fmla="*/ 4 w 34"/>
                <a:gd name="T1" fmla="*/ 42 h 55"/>
                <a:gd name="T2" fmla="*/ 8 w 34"/>
                <a:gd name="T3" fmla="*/ 17 h 55"/>
                <a:gd name="T4" fmla="*/ 29 w 34"/>
                <a:gd name="T5" fmla="*/ 6 h 55"/>
                <a:gd name="T6" fmla="*/ 20 w 34"/>
                <a:gd name="T7" fmla="*/ 16 h 55"/>
                <a:gd name="T8" fmla="*/ 12 w 34"/>
                <a:gd name="T9" fmla="*/ 39 h 55"/>
                <a:gd name="T10" fmla="*/ 14 w 34"/>
                <a:gd name="T11" fmla="*/ 48 h 55"/>
                <a:gd name="T12" fmla="*/ 8 w 34"/>
                <a:gd name="T13" fmla="*/ 49 h 55"/>
                <a:gd name="T14" fmla="*/ 4 w 34"/>
                <a:gd name="T15" fmla="*/ 42 h 55"/>
                <a:gd name="T16" fmla="*/ 3 w 34"/>
                <a:gd name="T17" fmla="*/ 42 h 55"/>
                <a:gd name="T18" fmla="*/ 14 w 34"/>
                <a:gd name="T19" fmla="*/ 51 h 55"/>
                <a:gd name="T20" fmla="*/ 12 w 34"/>
                <a:gd name="T21" fmla="*/ 35 h 55"/>
                <a:gd name="T22" fmla="*/ 27 w 34"/>
                <a:gd name="T23" fmla="*/ 11 h 55"/>
                <a:gd name="T24" fmla="*/ 21 w 34"/>
                <a:gd name="T25" fmla="*/ 5 h 55"/>
                <a:gd name="T26" fmla="*/ 3 w 34"/>
                <a:gd name="T27" fmla="*/ 42 h 55"/>
                <a:gd name="T28" fmla="*/ 4 w 34"/>
                <a:gd name="T29" fmla="*/ 42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 h="55">
                  <a:moveTo>
                    <a:pt x="4" y="42"/>
                  </a:moveTo>
                  <a:cubicBezTo>
                    <a:pt x="3" y="33"/>
                    <a:pt x="4" y="25"/>
                    <a:pt x="8" y="17"/>
                  </a:cubicBezTo>
                  <a:cubicBezTo>
                    <a:pt x="10" y="12"/>
                    <a:pt x="22" y="0"/>
                    <a:pt x="29" y="6"/>
                  </a:cubicBezTo>
                  <a:cubicBezTo>
                    <a:pt x="32" y="8"/>
                    <a:pt x="21" y="15"/>
                    <a:pt x="20" y="16"/>
                  </a:cubicBezTo>
                  <a:cubicBezTo>
                    <a:pt x="13" y="22"/>
                    <a:pt x="11" y="30"/>
                    <a:pt x="12" y="39"/>
                  </a:cubicBezTo>
                  <a:cubicBezTo>
                    <a:pt x="12" y="42"/>
                    <a:pt x="13" y="45"/>
                    <a:pt x="14" y="48"/>
                  </a:cubicBezTo>
                  <a:cubicBezTo>
                    <a:pt x="14" y="52"/>
                    <a:pt x="9" y="50"/>
                    <a:pt x="8" y="49"/>
                  </a:cubicBezTo>
                  <a:cubicBezTo>
                    <a:pt x="6" y="47"/>
                    <a:pt x="5" y="44"/>
                    <a:pt x="4" y="42"/>
                  </a:cubicBezTo>
                  <a:cubicBezTo>
                    <a:pt x="4" y="42"/>
                    <a:pt x="3" y="42"/>
                    <a:pt x="3" y="42"/>
                  </a:cubicBezTo>
                  <a:cubicBezTo>
                    <a:pt x="4" y="46"/>
                    <a:pt x="9" y="55"/>
                    <a:pt x="14" y="51"/>
                  </a:cubicBezTo>
                  <a:cubicBezTo>
                    <a:pt x="17" y="49"/>
                    <a:pt x="13" y="37"/>
                    <a:pt x="12" y="35"/>
                  </a:cubicBezTo>
                  <a:cubicBezTo>
                    <a:pt x="11" y="24"/>
                    <a:pt x="20" y="18"/>
                    <a:pt x="27" y="11"/>
                  </a:cubicBezTo>
                  <a:cubicBezTo>
                    <a:pt x="34" y="5"/>
                    <a:pt x="27" y="2"/>
                    <a:pt x="21" y="5"/>
                  </a:cubicBezTo>
                  <a:cubicBezTo>
                    <a:pt x="6" y="11"/>
                    <a:pt x="0" y="27"/>
                    <a:pt x="3" y="42"/>
                  </a:cubicBezTo>
                  <a:cubicBezTo>
                    <a:pt x="3" y="42"/>
                    <a:pt x="4" y="42"/>
                    <a:pt x="4" y="4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2118" name="组合 2117"/>
            <p:cNvGrpSpPr/>
            <p:nvPr/>
          </p:nvGrpSpPr>
          <p:grpSpPr>
            <a:xfrm>
              <a:off x="1884363" y="50800"/>
              <a:ext cx="9677400" cy="1189038"/>
              <a:chOff x="1884363" y="50800"/>
              <a:chExt cx="9677400" cy="1189038"/>
            </a:xfrm>
          </p:grpSpPr>
          <p:sp>
            <p:nvSpPr>
              <p:cNvPr id="54" name="Freeform 75"/>
              <p:cNvSpPr>
                <a:spLocks/>
              </p:cNvSpPr>
              <p:nvPr/>
            </p:nvSpPr>
            <p:spPr bwMode="auto">
              <a:xfrm>
                <a:off x="2201863" y="971550"/>
                <a:ext cx="292100" cy="268288"/>
              </a:xfrm>
              <a:custGeom>
                <a:avLst/>
                <a:gdLst>
                  <a:gd name="T0" fmla="*/ 19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76"/>
              <p:cNvSpPr>
                <a:spLocks/>
              </p:cNvSpPr>
              <p:nvPr/>
            </p:nvSpPr>
            <p:spPr bwMode="auto">
              <a:xfrm>
                <a:off x="2544763"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1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4" y="32"/>
                      <a:pt x="28" y="30"/>
                      <a:pt x="31"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77"/>
              <p:cNvSpPr>
                <a:spLocks/>
              </p:cNvSpPr>
              <p:nvPr/>
            </p:nvSpPr>
            <p:spPr bwMode="auto">
              <a:xfrm>
                <a:off x="2894013"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2"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78"/>
              <p:cNvSpPr>
                <a:spLocks/>
              </p:cNvSpPr>
              <p:nvPr/>
            </p:nvSpPr>
            <p:spPr bwMode="auto">
              <a:xfrm>
                <a:off x="324485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9"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79"/>
              <p:cNvSpPr>
                <a:spLocks/>
              </p:cNvSpPr>
              <p:nvPr/>
            </p:nvSpPr>
            <p:spPr bwMode="auto">
              <a:xfrm>
                <a:off x="3595688"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80"/>
              <p:cNvSpPr>
                <a:spLocks/>
              </p:cNvSpPr>
              <p:nvPr/>
            </p:nvSpPr>
            <p:spPr bwMode="auto">
              <a:xfrm>
                <a:off x="3944938"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8" y="32"/>
                      <a:pt x="18" y="32"/>
                    </a:cubicBezTo>
                    <a:cubicBezTo>
                      <a:pt x="23" y="32"/>
                      <a:pt x="27" y="30"/>
                      <a:pt x="30" y="25"/>
                    </a:cubicBezTo>
                    <a:cubicBezTo>
                      <a:pt x="35" y="16"/>
                      <a:pt x="28" y="5"/>
                      <a:pt x="18" y="4"/>
                    </a:cubicBezTo>
                    <a:cubicBezTo>
                      <a:pt x="1" y="3"/>
                      <a:pt x="0" y="32"/>
                      <a:pt x="18"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81"/>
              <p:cNvSpPr>
                <a:spLocks/>
              </p:cNvSpPr>
              <p:nvPr/>
            </p:nvSpPr>
            <p:spPr bwMode="auto">
              <a:xfrm>
                <a:off x="4295775" y="971550"/>
                <a:ext cx="292100" cy="268288"/>
              </a:xfrm>
              <a:custGeom>
                <a:avLst/>
                <a:gdLst>
                  <a:gd name="T0" fmla="*/ 19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6"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82"/>
              <p:cNvSpPr>
                <a:spLocks/>
              </p:cNvSpPr>
              <p:nvPr/>
            </p:nvSpPr>
            <p:spPr bwMode="auto">
              <a:xfrm>
                <a:off x="4638675"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4" y="32"/>
                      <a:pt x="28" y="30"/>
                      <a:pt x="30"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83"/>
              <p:cNvSpPr>
                <a:spLocks/>
              </p:cNvSpPr>
              <p:nvPr/>
            </p:nvSpPr>
            <p:spPr bwMode="auto">
              <a:xfrm>
                <a:off x="4987925"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5" y="31"/>
                      <a:pt x="2" y="14"/>
                      <a:pt x="12" y="6"/>
                    </a:cubicBezTo>
                    <a:cubicBezTo>
                      <a:pt x="20" y="0"/>
                      <a:pt x="29" y="8"/>
                      <a:pt x="31" y="15"/>
                    </a:cubicBezTo>
                    <a:cubicBezTo>
                      <a:pt x="32"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84"/>
              <p:cNvSpPr>
                <a:spLocks/>
              </p:cNvSpPr>
              <p:nvPr/>
            </p:nvSpPr>
            <p:spPr bwMode="auto">
              <a:xfrm>
                <a:off x="533876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8" name="Freeform 85"/>
              <p:cNvSpPr>
                <a:spLocks/>
              </p:cNvSpPr>
              <p:nvPr/>
            </p:nvSpPr>
            <p:spPr bwMode="auto">
              <a:xfrm>
                <a:off x="568960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1"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9" name="Freeform 86"/>
              <p:cNvSpPr>
                <a:spLocks/>
              </p:cNvSpPr>
              <p:nvPr/>
            </p:nvSpPr>
            <p:spPr bwMode="auto">
              <a:xfrm>
                <a:off x="603885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7" y="32"/>
                      <a:pt x="18" y="32"/>
                    </a:cubicBezTo>
                    <a:cubicBezTo>
                      <a:pt x="23" y="32"/>
                      <a:pt x="27" y="30"/>
                      <a:pt x="30" y="25"/>
                    </a:cubicBezTo>
                    <a:cubicBezTo>
                      <a:pt x="35" y="16"/>
                      <a:pt x="28" y="5"/>
                      <a:pt x="18" y="4"/>
                    </a:cubicBezTo>
                    <a:cubicBezTo>
                      <a:pt x="1" y="3"/>
                      <a:pt x="0" y="32"/>
                      <a:pt x="18"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0" name="Freeform 87"/>
              <p:cNvSpPr>
                <a:spLocks/>
              </p:cNvSpPr>
              <p:nvPr/>
            </p:nvSpPr>
            <p:spPr bwMode="auto">
              <a:xfrm>
                <a:off x="6389688" y="971550"/>
                <a:ext cx="292100" cy="268288"/>
              </a:xfrm>
              <a:custGeom>
                <a:avLst/>
                <a:gdLst>
                  <a:gd name="T0" fmla="*/ 18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8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8" y="32"/>
                    </a:moveTo>
                    <a:cubicBezTo>
                      <a:pt x="5" y="31"/>
                      <a:pt x="1" y="14"/>
                      <a:pt x="12" y="6"/>
                    </a:cubicBezTo>
                    <a:cubicBezTo>
                      <a:pt x="20" y="0"/>
                      <a:pt x="28" y="8"/>
                      <a:pt x="30" y="15"/>
                    </a:cubicBezTo>
                    <a:cubicBezTo>
                      <a:pt x="32" y="23"/>
                      <a:pt x="26"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8"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1" name="Freeform 88"/>
              <p:cNvSpPr>
                <a:spLocks/>
              </p:cNvSpPr>
              <p:nvPr/>
            </p:nvSpPr>
            <p:spPr bwMode="auto">
              <a:xfrm>
                <a:off x="6732588"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2" name="Freeform 89"/>
              <p:cNvSpPr>
                <a:spLocks/>
              </p:cNvSpPr>
              <p:nvPr/>
            </p:nvSpPr>
            <p:spPr bwMode="auto">
              <a:xfrm>
                <a:off x="7081838" y="971550"/>
                <a:ext cx="300038" cy="268288"/>
              </a:xfrm>
              <a:custGeom>
                <a:avLst/>
                <a:gdLst>
                  <a:gd name="T0" fmla="*/ 19 w 36"/>
                  <a:gd name="T1" fmla="*/ 32 h 32"/>
                  <a:gd name="T2" fmla="*/ 12 w 36"/>
                  <a:gd name="T3" fmla="*/ 6 h 32"/>
                  <a:gd name="T4" fmla="*/ 30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5" y="31"/>
                      <a:pt x="2" y="14"/>
                      <a:pt x="12" y="6"/>
                    </a:cubicBezTo>
                    <a:cubicBezTo>
                      <a:pt x="20" y="0"/>
                      <a:pt x="29" y="8"/>
                      <a:pt x="30" y="15"/>
                    </a:cubicBezTo>
                    <a:cubicBezTo>
                      <a:pt x="32" y="23"/>
                      <a:pt x="27" y="32"/>
                      <a:pt x="19" y="32"/>
                    </a:cubicBezTo>
                    <a:cubicBezTo>
                      <a:pt x="19" y="32"/>
                      <a:pt x="18" y="32"/>
                      <a:pt x="18" y="32"/>
                    </a:cubicBezTo>
                    <a:cubicBezTo>
                      <a:pt x="23" y="32"/>
                      <a:pt x="27"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3" name="Freeform 90"/>
              <p:cNvSpPr>
                <a:spLocks/>
              </p:cNvSpPr>
              <p:nvPr/>
            </p:nvSpPr>
            <p:spPr bwMode="auto">
              <a:xfrm>
                <a:off x="7432675"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4" name="Freeform 91"/>
              <p:cNvSpPr>
                <a:spLocks/>
              </p:cNvSpPr>
              <p:nvPr/>
            </p:nvSpPr>
            <p:spPr bwMode="auto">
              <a:xfrm>
                <a:off x="778351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8" y="32"/>
                      <a:pt x="18" y="32"/>
                      <a:pt x="18" y="32"/>
                    </a:cubicBezTo>
                    <a:cubicBezTo>
                      <a:pt x="23" y="32"/>
                      <a:pt x="27" y="30"/>
                      <a:pt x="30" y="25"/>
                    </a:cubicBezTo>
                    <a:cubicBezTo>
                      <a:pt x="35" y="16"/>
                      <a:pt x="28" y="5"/>
                      <a:pt x="19" y="4"/>
                    </a:cubicBezTo>
                    <a:cubicBezTo>
                      <a:pt x="1"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5" name="Freeform 92"/>
              <p:cNvSpPr>
                <a:spLocks/>
              </p:cNvSpPr>
              <p:nvPr/>
            </p:nvSpPr>
            <p:spPr bwMode="auto">
              <a:xfrm>
                <a:off x="813276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7" y="32"/>
                      <a:pt x="18"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6" name="Freeform 93"/>
              <p:cNvSpPr>
                <a:spLocks/>
              </p:cNvSpPr>
              <p:nvPr/>
            </p:nvSpPr>
            <p:spPr bwMode="auto">
              <a:xfrm>
                <a:off x="8483600" y="971550"/>
                <a:ext cx="292100" cy="268288"/>
              </a:xfrm>
              <a:custGeom>
                <a:avLst/>
                <a:gdLst>
                  <a:gd name="T0" fmla="*/ 18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8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8" y="32"/>
                    </a:moveTo>
                    <a:cubicBezTo>
                      <a:pt x="5" y="31"/>
                      <a:pt x="1" y="14"/>
                      <a:pt x="12" y="6"/>
                    </a:cubicBezTo>
                    <a:cubicBezTo>
                      <a:pt x="20" y="0"/>
                      <a:pt x="28" y="8"/>
                      <a:pt x="30" y="15"/>
                    </a:cubicBezTo>
                    <a:cubicBezTo>
                      <a:pt x="32" y="23"/>
                      <a:pt x="26"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8"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7" name="Freeform 94"/>
              <p:cNvSpPr>
                <a:spLocks/>
              </p:cNvSpPr>
              <p:nvPr/>
            </p:nvSpPr>
            <p:spPr bwMode="auto">
              <a:xfrm>
                <a:off x="8826500"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2"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8" name="Freeform 95"/>
              <p:cNvSpPr>
                <a:spLocks/>
              </p:cNvSpPr>
              <p:nvPr/>
            </p:nvSpPr>
            <p:spPr bwMode="auto">
              <a:xfrm>
                <a:off x="917575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9"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9" name="Freeform 96"/>
              <p:cNvSpPr>
                <a:spLocks/>
              </p:cNvSpPr>
              <p:nvPr/>
            </p:nvSpPr>
            <p:spPr bwMode="auto">
              <a:xfrm>
                <a:off x="9526588"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0" name="Freeform 97"/>
              <p:cNvSpPr>
                <a:spLocks/>
              </p:cNvSpPr>
              <p:nvPr/>
            </p:nvSpPr>
            <p:spPr bwMode="auto">
              <a:xfrm>
                <a:off x="9877425"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8" y="32"/>
                      <a:pt x="18" y="32"/>
                    </a:cubicBezTo>
                    <a:cubicBezTo>
                      <a:pt x="23" y="32"/>
                      <a:pt x="27" y="30"/>
                      <a:pt x="30" y="25"/>
                    </a:cubicBezTo>
                    <a:cubicBezTo>
                      <a:pt x="35" y="16"/>
                      <a:pt x="28" y="5"/>
                      <a:pt x="18" y="4"/>
                    </a:cubicBezTo>
                    <a:cubicBezTo>
                      <a:pt x="1" y="3"/>
                      <a:pt x="0" y="32"/>
                      <a:pt x="18"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1" name="Freeform 98"/>
              <p:cNvSpPr>
                <a:spLocks/>
              </p:cNvSpPr>
              <p:nvPr/>
            </p:nvSpPr>
            <p:spPr bwMode="auto">
              <a:xfrm>
                <a:off x="10226675" y="971550"/>
                <a:ext cx="292100" cy="268288"/>
              </a:xfrm>
              <a:custGeom>
                <a:avLst/>
                <a:gdLst>
                  <a:gd name="T0" fmla="*/ 19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2" name="Freeform 99"/>
              <p:cNvSpPr>
                <a:spLocks/>
              </p:cNvSpPr>
              <p:nvPr/>
            </p:nvSpPr>
            <p:spPr bwMode="auto">
              <a:xfrm>
                <a:off x="10569575"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4" y="32"/>
                      <a:pt x="28" y="30"/>
                      <a:pt x="30"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3" name="Freeform 100"/>
              <p:cNvSpPr>
                <a:spLocks/>
              </p:cNvSpPr>
              <p:nvPr/>
            </p:nvSpPr>
            <p:spPr bwMode="auto">
              <a:xfrm>
                <a:off x="10920413"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5" y="31"/>
                      <a:pt x="2" y="14"/>
                      <a:pt x="12"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4" name="Freeform 101"/>
              <p:cNvSpPr>
                <a:spLocks/>
              </p:cNvSpPr>
              <p:nvPr/>
            </p:nvSpPr>
            <p:spPr bwMode="auto">
              <a:xfrm>
                <a:off x="1126966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4" name="Oval 127"/>
              <p:cNvSpPr>
                <a:spLocks noChangeArrowheads="1"/>
              </p:cNvSpPr>
              <p:nvPr/>
            </p:nvSpPr>
            <p:spPr bwMode="auto">
              <a:xfrm>
                <a:off x="1893888" y="66675"/>
                <a:ext cx="82550" cy="84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5" name="Oval 128"/>
              <p:cNvSpPr>
                <a:spLocks noChangeArrowheads="1"/>
              </p:cNvSpPr>
              <p:nvPr/>
            </p:nvSpPr>
            <p:spPr bwMode="auto">
              <a:xfrm>
                <a:off x="1909763" y="84138"/>
                <a:ext cx="74613" cy="84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6" name="Freeform 129"/>
              <p:cNvSpPr>
                <a:spLocks/>
              </p:cNvSpPr>
              <p:nvPr/>
            </p:nvSpPr>
            <p:spPr bwMode="auto">
              <a:xfrm>
                <a:off x="1884363" y="50800"/>
                <a:ext cx="92075" cy="117475"/>
              </a:xfrm>
              <a:custGeom>
                <a:avLst/>
                <a:gdLst>
                  <a:gd name="T0" fmla="*/ 10 w 11"/>
                  <a:gd name="T1" fmla="*/ 7 h 14"/>
                  <a:gd name="T2" fmla="*/ 5 w 11"/>
                  <a:gd name="T3" fmla="*/ 11 h 14"/>
                  <a:gd name="T4" fmla="*/ 2 w 11"/>
                  <a:gd name="T5" fmla="*/ 7 h 14"/>
                  <a:gd name="T6" fmla="*/ 6 w 11"/>
                  <a:gd name="T7" fmla="*/ 2 h 14"/>
                  <a:gd name="T8" fmla="*/ 10 w 11"/>
                  <a:gd name="T9" fmla="*/ 7 h 14"/>
                  <a:gd name="T10" fmla="*/ 11 w 11"/>
                  <a:gd name="T11" fmla="*/ 7 h 14"/>
                  <a:gd name="T12" fmla="*/ 1 w 11"/>
                  <a:gd name="T13" fmla="*/ 7 h 14"/>
                  <a:gd name="T14" fmla="*/ 11 w 11"/>
                  <a:gd name="T15" fmla="*/ 7 h 14"/>
                  <a:gd name="T16" fmla="*/ 10 w 11"/>
                  <a:gd name="T17"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4">
                    <a:moveTo>
                      <a:pt x="10" y="7"/>
                    </a:moveTo>
                    <a:cubicBezTo>
                      <a:pt x="10" y="9"/>
                      <a:pt x="8" y="12"/>
                      <a:pt x="5" y="11"/>
                    </a:cubicBezTo>
                    <a:cubicBezTo>
                      <a:pt x="3" y="11"/>
                      <a:pt x="2" y="9"/>
                      <a:pt x="2" y="7"/>
                    </a:cubicBezTo>
                    <a:cubicBezTo>
                      <a:pt x="2" y="4"/>
                      <a:pt x="4" y="2"/>
                      <a:pt x="6" y="2"/>
                    </a:cubicBezTo>
                    <a:cubicBezTo>
                      <a:pt x="9" y="3"/>
                      <a:pt x="10" y="5"/>
                      <a:pt x="10" y="7"/>
                    </a:cubicBezTo>
                    <a:cubicBezTo>
                      <a:pt x="10" y="7"/>
                      <a:pt x="11" y="7"/>
                      <a:pt x="11" y="7"/>
                    </a:cubicBezTo>
                    <a:cubicBezTo>
                      <a:pt x="11" y="0"/>
                      <a:pt x="1" y="1"/>
                      <a:pt x="1" y="7"/>
                    </a:cubicBezTo>
                    <a:cubicBezTo>
                      <a:pt x="0" y="14"/>
                      <a:pt x="11" y="13"/>
                      <a:pt x="11" y="7"/>
                    </a:cubicBezTo>
                    <a:cubicBezTo>
                      <a:pt x="11" y="7"/>
                      <a:pt x="10" y="7"/>
                      <a:pt x="10" y="7"/>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pic>
          <p:nvPicPr>
            <p:cNvPr id="2122" name="图片 2121"/>
            <p:cNvPicPr>
              <a:picLocks noChangeAspect="1"/>
            </p:cNvPicPr>
            <p:nvPr/>
          </p:nvPicPr>
          <p:blipFill rotWithShape="1">
            <a:blip r:embed="rId17" cstate="screen">
              <a:extLst>
                <a:ext uri="{28A0092B-C50C-407E-A947-70E740481C1C}">
                  <a14:useLocalDpi xmlns:a14="http://schemas.microsoft.com/office/drawing/2010/main"/>
                </a:ext>
              </a:extLst>
            </a:blip>
            <a:srcRect/>
            <a:stretch/>
          </p:blipFill>
          <p:spPr>
            <a:xfrm>
              <a:off x="1734093" y="3705726"/>
              <a:ext cx="10101948" cy="2562565"/>
            </a:xfrm>
            <a:prstGeom prst="rect">
              <a:avLst/>
            </a:prstGeom>
          </p:spPr>
        </p:pic>
      </p:grpSp>
      <p:pic>
        <p:nvPicPr>
          <p:cNvPr id="2125" name="图片 2124"/>
          <p:cNvPicPr>
            <a:picLocks noChangeAspect="1"/>
          </p:cNvPicPr>
          <p:nvPr/>
        </p:nvPicPr>
        <p:blipFill>
          <a:blip r:embed="rId18" cstate="screen">
            <a:extLst>
              <a:ext uri="{28A0092B-C50C-407E-A947-70E740481C1C}">
                <a14:useLocalDpi xmlns:a14="http://schemas.microsoft.com/office/drawing/2010/main"/>
              </a:ext>
            </a:extLst>
          </a:blip>
          <a:stretch>
            <a:fillRect/>
          </a:stretch>
        </p:blipFill>
        <p:spPr>
          <a:xfrm>
            <a:off x="82550" y="4502094"/>
            <a:ext cx="3106737" cy="2071158"/>
          </a:xfrm>
          <a:prstGeom prst="rect">
            <a:avLst/>
          </a:prstGeom>
        </p:spPr>
      </p:pic>
      <p:sp>
        <p:nvSpPr>
          <p:cNvPr id="64" name="文本框 63"/>
          <p:cNvSpPr txBox="1"/>
          <p:nvPr/>
        </p:nvSpPr>
        <p:spPr>
          <a:xfrm>
            <a:off x="4658752" y="224505"/>
            <a:ext cx="2874497" cy="584775"/>
          </a:xfrm>
          <a:prstGeom prst="rect">
            <a:avLst/>
          </a:prstGeom>
          <a:noFill/>
        </p:spPr>
        <p:txBody>
          <a:bodyPr wrap="square" rtlCol="0">
            <a:spAutoFit/>
          </a:bodyPr>
          <a:lstStyle/>
          <a:p>
            <a:pPr algn="ctr"/>
            <a:r>
              <a:rPr lang="zh-CN" altLang="en-US" sz="3200" dirty="0" smtClean="0">
                <a:solidFill>
                  <a:srgbClr val="697DA9"/>
                </a:solidFill>
                <a:latin typeface="方正静蕾简体" panose="02000000000000000000" pitchFamily="2" charset="-122"/>
                <a:ea typeface="方正静蕾简体" panose="02000000000000000000" pitchFamily="2" charset="-122"/>
              </a:rPr>
              <a:t>这里添加标题</a:t>
            </a:r>
            <a:endParaRPr lang="zh-CN" altLang="en-US" sz="6000" b="1" dirty="0">
              <a:solidFill>
                <a:srgbClr val="697DA9"/>
              </a:solidFill>
              <a:latin typeface="方正静蕾简体" panose="02000000000000000000" pitchFamily="2" charset="-122"/>
              <a:ea typeface="方正静蕾简体" panose="02000000000000000000" pitchFamily="2" charset="-122"/>
            </a:endParaRPr>
          </a:p>
        </p:txBody>
      </p:sp>
      <p:sp>
        <p:nvSpPr>
          <p:cNvPr id="65" name="任意多边形 64"/>
          <p:cNvSpPr/>
          <p:nvPr/>
        </p:nvSpPr>
        <p:spPr>
          <a:xfrm>
            <a:off x="4315275" y="191549"/>
            <a:ext cx="343476" cy="578494"/>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161925 w 552450"/>
              <a:gd name="connsiteY0" fmla="*/ 1181173 h 1209748"/>
              <a:gd name="connsiteX1" fmla="*/ 123825 w 552450"/>
              <a:gd name="connsiteY1" fmla="*/ 800173 h 1209748"/>
              <a:gd name="connsiteX2" fmla="*/ 0 w 552450"/>
              <a:gd name="connsiteY2" fmla="*/ 638248 h 1209748"/>
              <a:gd name="connsiteX3" fmla="*/ 171450 w 552450"/>
              <a:gd name="connsiteY3" fmla="*/ 504898 h 1209748"/>
              <a:gd name="connsiteX4" fmla="*/ 266700 w 552450"/>
              <a:gd name="connsiteY4" fmla="*/ 73 h 1209748"/>
              <a:gd name="connsiteX5" fmla="*/ 342900 w 552450"/>
              <a:gd name="connsiteY5" fmla="*/ 581098 h 1209748"/>
              <a:gd name="connsiteX6" fmla="*/ 552450 w 552450"/>
              <a:gd name="connsiteY6" fmla="*/ 657298 h 1209748"/>
              <a:gd name="connsiteX7" fmla="*/ 295275 w 552450"/>
              <a:gd name="connsiteY7" fmla="*/ 771598 h 1209748"/>
              <a:gd name="connsiteX8" fmla="*/ 219075 w 552450"/>
              <a:gd name="connsiteY8" fmla="*/ 1209748 h 1209748"/>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9" fmla="*/ 228132 w 618657"/>
              <a:gd name="connsiteY9" fmla="*/ 1181172 h 1209747"/>
              <a:gd name="connsiteX0" fmla="*/ 285282 w 618657"/>
              <a:gd name="connsiteY0" fmla="*/ 1209747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70292 w 618657"/>
              <a:gd name="connsiteY0" fmla="*/ 1249721 h 1249721"/>
              <a:gd name="connsiteX1" fmla="*/ 190032 w 618657"/>
              <a:gd name="connsiteY1" fmla="*/ 800172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61482 w 618657"/>
              <a:gd name="connsiteY7" fmla="*/ 771597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317761 w 638644"/>
              <a:gd name="connsiteY0" fmla="*/ 1257216 h 1257216"/>
              <a:gd name="connsiteX1" fmla="*/ 210019 w 638644"/>
              <a:gd name="connsiteY1" fmla="*/ 775188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17761 w 638644"/>
              <a:gd name="connsiteY0" fmla="*/ 1257216 h 1257216"/>
              <a:gd name="connsiteX1" fmla="*/ 227508 w 638644"/>
              <a:gd name="connsiteY1" fmla="*/ 772690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08951 w 638644"/>
              <a:gd name="connsiteY7" fmla="*/ 776593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43547 w 638644"/>
              <a:gd name="connsiteY5" fmla="*/ 539503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43547 w 642257"/>
              <a:gd name="connsiteY5" fmla="*/ 539503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55920 w 642257"/>
              <a:gd name="connsiteY7" fmla="*/ 780753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2257" h="1253055">
                <a:moveTo>
                  <a:pt x="339441" y="1253055"/>
                </a:moveTo>
                <a:cubicBezTo>
                  <a:pt x="300026" y="1037368"/>
                  <a:pt x="284082" y="882029"/>
                  <a:pt x="227508" y="772690"/>
                </a:cubicBezTo>
                <a:cubicBezTo>
                  <a:pt x="170935" y="663352"/>
                  <a:pt x="136499" y="666457"/>
                  <a:pt x="0" y="597024"/>
                </a:cubicBezTo>
                <a:cubicBezTo>
                  <a:pt x="134026" y="572509"/>
                  <a:pt x="198828" y="604389"/>
                  <a:pt x="257644" y="504897"/>
                </a:cubicBezTo>
                <a:cubicBezTo>
                  <a:pt x="316460" y="405405"/>
                  <a:pt x="325907" y="-6278"/>
                  <a:pt x="352894" y="72"/>
                </a:cubicBezTo>
                <a:cubicBezTo>
                  <a:pt x="378294" y="193747"/>
                  <a:pt x="388093" y="409861"/>
                  <a:pt x="436320" y="514546"/>
                </a:cubicBezTo>
                <a:cubicBezTo>
                  <a:pt x="484547" y="619231"/>
                  <a:pt x="572407" y="602782"/>
                  <a:pt x="642257" y="628182"/>
                </a:cubicBezTo>
                <a:cubicBezTo>
                  <a:pt x="556532" y="666282"/>
                  <a:pt x="491937" y="684927"/>
                  <a:pt x="441468" y="789072"/>
                </a:cubicBezTo>
                <a:cubicBezTo>
                  <a:pt x="390999" y="893217"/>
                  <a:pt x="349760" y="1080017"/>
                  <a:pt x="339441" y="1253055"/>
                </a:cubicBezTo>
                <a:close/>
              </a:path>
            </a:pathLst>
          </a:custGeom>
          <a:noFill/>
          <a:ln w="254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97DA9"/>
              </a:solidFill>
            </a:endParaRPr>
          </a:p>
        </p:txBody>
      </p:sp>
      <p:sp>
        <p:nvSpPr>
          <p:cNvPr id="66" name="任意多边形 65"/>
          <p:cNvSpPr/>
          <p:nvPr/>
        </p:nvSpPr>
        <p:spPr>
          <a:xfrm flipH="1">
            <a:off x="7641889" y="191549"/>
            <a:ext cx="343476" cy="578494"/>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161925 w 552450"/>
              <a:gd name="connsiteY0" fmla="*/ 1181173 h 1209748"/>
              <a:gd name="connsiteX1" fmla="*/ 123825 w 552450"/>
              <a:gd name="connsiteY1" fmla="*/ 800173 h 1209748"/>
              <a:gd name="connsiteX2" fmla="*/ 0 w 552450"/>
              <a:gd name="connsiteY2" fmla="*/ 638248 h 1209748"/>
              <a:gd name="connsiteX3" fmla="*/ 171450 w 552450"/>
              <a:gd name="connsiteY3" fmla="*/ 504898 h 1209748"/>
              <a:gd name="connsiteX4" fmla="*/ 266700 w 552450"/>
              <a:gd name="connsiteY4" fmla="*/ 73 h 1209748"/>
              <a:gd name="connsiteX5" fmla="*/ 342900 w 552450"/>
              <a:gd name="connsiteY5" fmla="*/ 581098 h 1209748"/>
              <a:gd name="connsiteX6" fmla="*/ 552450 w 552450"/>
              <a:gd name="connsiteY6" fmla="*/ 657298 h 1209748"/>
              <a:gd name="connsiteX7" fmla="*/ 295275 w 552450"/>
              <a:gd name="connsiteY7" fmla="*/ 771598 h 1209748"/>
              <a:gd name="connsiteX8" fmla="*/ 219075 w 552450"/>
              <a:gd name="connsiteY8" fmla="*/ 1209748 h 1209748"/>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9" fmla="*/ 228132 w 618657"/>
              <a:gd name="connsiteY9" fmla="*/ 1181172 h 1209747"/>
              <a:gd name="connsiteX0" fmla="*/ 285282 w 618657"/>
              <a:gd name="connsiteY0" fmla="*/ 1209747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70292 w 618657"/>
              <a:gd name="connsiteY0" fmla="*/ 1249721 h 1249721"/>
              <a:gd name="connsiteX1" fmla="*/ 190032 w 618657"/>
              <a:gd name="connsiteY1" fmla="*/ 800172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61482 w 618657"/>
              <a:gd name="connsiteY7" fmla="*/ 771597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317761 w 638644"/>
              <a:gd name="connsiteY0" fmla="*/ 1257216 h 1257216"/>
              <a:gd name="connsiteX1" fmla="*/ 210019 w 638644"/>
              <a:gd name="connsiteY1" fmla="*/ 775188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17761 w 638644"/>
              <a:gd name="connsiteY0" fmla="*/ 1257216 h 1257216"/>
              <a:gd name="connsiteX1" fmla="*/ 227508 w 638644"/>
              <a:gd name="connsiteY1" fmla="*/ 772690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08951 w 638644"/>
              <a:gd name="connsiteY7" fmla="*/ 776593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43547 w 638644"/>
              <a:gd name="connsiteY5" fmla="*/ 539503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43547 w 642257"/>
              <a:gd name="connsiteY5" fmla="*/ 539503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55920 w 642257"/>
              <a:gd name="connsiteY7" fmla="*/ 780753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2257" h="1253055">
                <a:moveTo>
                  <a:pt x="339441" y="1253055"/>
                </a:moveTo>
                <a:cubicBezTo>
                  <a:pt x="300026" y="1037368"/>
                  <a:pt x="284082" y="882029"/>
                  <a:pt x="227508" y="772690"/>
                </a:cubicBezTo>
                <a:cubicBezTo>
                  <a:pt x="170935" y="663352"/>
                  <a:pt x="136499" y="666457"/>
                  <a:pt x="0" y="597024"/>
                </a:cubicBezTo>
                <a:cubicBezTo>
                  <a:pt x="134026" y="572509"/>
                  <a:pt x="198828" y="604389"/>
                  <a:pt x="257644" y="504897"/>
                </a:cubicBezTo>
                <a:cubicBezTo>
                  <a:pt x="316460" y="405405"/>
                  <a:pt x="325907" y="-6278"/>
                  <a:pt x="352894" y="72"/>
                </a:cubicBezTo>
                <a:cubicBezTo>
                  <a:pt x="378294" y="193747"/>
                  <a:pt x="388093" y="409861"/>
                  <a:pt x="436320" y="514546"/>
                </a:cubicBezTo>
                <a:cubicBezTo>
                  <a:pt x="484547" y="619231"/>
                  <a:pt x="572407" y="602782"/>
                  <a:pt x="642257" y="628182"/>
                </a:cubicBezTo>
                <a:cubicBezTo>
                  <a:pt x="556532" y="666282"/>
                  <a:pt x="491937" y="684927"/>
                  <a:pt x="441468" y="789072"/>
                </a:cubicBezTo>
                <a:cubicBezTo>
                  <a:pt x="390999" y="893217"/>
                  <a:pt x="349760" y="1080017"/>
                  <a:pt x="339441" y="1253055"/>
                </a:cubicBezTo>
                <a:close/>
              </a:path>
            </a:pathLst>
          </a:custGeom>
          <a:noFill/>
          <a:ln w="254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97DA9"/>
              </a:solidFill>
            </a:endParaRPr>
          </a:p>
        </p:txBody>
      </p:sp>
      <p:sp>
        <p:nvSpPr>
          <p:cNvPr id="67" name="椭圆 31"/>
          <p:cNvSpPr/>
          <p:nvPr/>
        </p:nvSpPr>
        <p:spPr>
          <a:xfrm rot="16200000">
            <a:off x="4919146" y="1864835"/>
            <a:ext cx="3771716" cy="3732582"/>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 name="connsiteX0" fmla="*/ 88667 w 660227"/>
              <a:gd name="connsiteY0" fmla="*/ 94944 h 649385"/>
              <a:gd name="connsiteX1" fmla="*/ 410712 w 660227"/>
              <a:gd name="connsiteY1" fmla="*/ 10584 h 649385"/>
              <a:gd name="connsiteX2" fmla="*/ 659670 w 660227"/>
              <a:gd name="connsiteY2" fmla="*/ 332862 h 649385"/>
              <a:gd name="connsiteX3" fmla="*/ 331423 w 660227"/>
              <a:gd name="connsiteY3" fmla="*/ 649385 h 649385"/>
              <a:gd name="connsiteX4" fmla="*/ 3176 w 660227"/>
              <a:gd name="connsiteY4" fmla="*/ 332862 h 649385"/>
              <a:gd name="connsiteX5" fmla="*/ 62645 w 660227"/>
              <a:gd name="connsiteY5" fmla="*/ 129946 h 649385"/>
              <a:gd name="connsiteX0" fmla="*/ 88667 w 660227"/>
              <a:gd name="connsiteY0" fmla="*/ 98736 h 653177"/>
              <a:gd name="connsiteX1" fmla="*/ 410712 w 660227"/>
              <a:gd name="connsiteY1" fmla="*/ 14376 h 653177"/>
              <a:gd name="connsiteX2" fmla="*/ 659670 w 660227"/>
              <a:gd name="connsiteY2" fmla="*/ 336654 h 653177"/>
              <a:gd name="connsiteX3" fmla="*/ 331423 w 660227"/>
              <a:gd name="connsiteY3" fmla="*/ 653177 h 653177"/>
              <a:gd name="connsiteX4" fmla="*/ 3176 w 660227"/>
              <a:gd name="connsiteY4" fmla="*/ 336654 h 653177"/>
              <a:gd name="connsiteX5" fmla="*/ 62645 w 660227"/>
              <a:gd name="connsiteY5" fmla="*/ 133738 h 653177"/>
              <a:gd name="connsiteX0" fmla="*/ 88667 w 660338"/>
              <a:gd name="connsiteY0" fmla="*/ 92619 h 647060"/>
              <a:gd name="connsiteX1" fmla="*/ 410712 w 660338"/>
              <a:gd name="connsiteY1" fmla="*/ 8259 h 647060"/>
              <a:gd name="connsiteX2" fmla="*/ 659670 w 660338"/>
              <a:gd name="connsiteY2" fmla="*/ 330537 h 647060"/>
              <a:gd name="connsiteX3" fmla="*/ 331423 w 660338"/>
              <a:gd name="connsiteY3" fmla="*/ 647060 h 647060"/>
              <a:gd name="connsiteX4" fmla="*/ 3176 w 660338"/>
              <a:gd name="connsiteY4" fmla="*/ 330537 h 647060"/>
              <a:gd name="connsiteX5" fmla="*/ 62645 w 660338"/>
              <a:gd name="connsiteY5" fmla="*/ 127621 h 647060"/>
              <a:gd name="connsiteX0" fmla="*/ 88667 w 660338"/>
              <a:gd name="connsiteY0" fmla="*/ 92619 h 647060"/>
              <a:gd name="connsiteX1" fmla="*/ 410712 w 660338"/>
              <a:gd name="connsiteY1" fmla="*/ 8259 h 647060"/>
              <a:gd name="connsiteX2" fmla="*/ 659670 w 660338"/>
              <a:gd name="connsiteY2" fmla="*/ 330537 h 647060"/>
              <a:gd name="connsiteX3" fmla="*/ 331423 w 660338"/>
              <a:gd name="connsiteY3" fmla="*/ 647060 h 647060"/>
              <a:gd name="connsiteX4" fmla="*/ 3176 w 660338"/>
              <a:gd name="connsiteY4" fmla="*/ 330537 h 647060"/>
              <a:gd name="connsiteX5" fmla="*/ 62645 w 660338"/>
              <a:gd name="connsiteY5" fmla="*/ 127621 h 647060"/>
              <a:gd name="connsiteX0" fmla="*/ 88667 w 660440"/>
              <a:gd name="connsiteY0" fmla="*/ 92619 h 647060"/>
              <a:gd name="connsiteX1" fmla="*/ 410712 w 660440"/>
              <a:gd name="connsiteY1" fmla="*/ 8259 h 647060"/>
              <a:gd name="connsiteX2" fmla="*/ 659670 w 660440"/>
              <a:gd name="connsiteY2" fmla="*/ 330537 h 647060"/>
              <a:gd name="connsiteX3" fmla="*/ 331423 w 660440"/>
              <a:gd name="connsiteY3" fmla="*/ 647060 h 647060"/>
              <a:gd name="connsiteX4" fmla="*/ 3176 w 660440"/>
              <a:gd name="connsiteY4" fmla="*/ 330537 h 647060"/>
              <a:gd name="connsiteX5" fmla="*/ 62645 w 660440"/>
              <a:gd name="connsiteY5" fmla="*/ 127621 h 647060"/>
              <a:gd name="connsiteX0" fmla="*/ 88667 w 660843"/>
              <a:gd name="connsiteY0" fmla="*/ 96957 h 651398"/>
              <a:gd name="connsiteX1" fmla="*/ 415638 w 660843"/>
              <a:gd name="connsiteY1" fmla="*/ 7670 h 651398"/>
              <a:gd name="connsiteX2" fmla="*/ 659670 w 660843"/>
              <a:gd name="connsiteY2" fmla="*/ 334875 h 651398"/>
              <a:gd name="connsiteX3" fmla="*/ 331423 w 660843"/>
              <a:gd name="connsiteY3" fmla="*/ 651398 h 651398"/>
              <a:gd name="connsiteX4" fmla="*/ 3176 w 660843"/>
              <a:gd name="connsiteY4" fmla="*/ 334875 h 651398"/>
              <a:gd name="connsiteX5" fmla="*/ 62645 w 660843"/>
              <a:gd name="connsiteY5" fmla="*/ 131959 h 651398"/>
              <a:gd name="connsiteX0" fmla="*/ 88667 w 660991"/>
              <a:gd name="connsiteY0" fmla="*/ 96957 h 651398"/>
              <a:gd name="connsiteX1" fmla="*/ 415638 w 660991"/>
              <a:gd name="connsiteY1" fmla="*/ 7670 h 651398"/>
              <a:gd name="connsiteX2" fmla="*/ 659670 w 660991"/>
              <a:gd name="connsiteY2" fmla="*/ 334875 h 651398"/>
              <a:gd name="connsiteX3" fmla="*/ 331423 w 660991"/>
              <a:gd name="connsiteY3" fmla="*/ 651398 h 651398"/>
              <a:gd name="connsiteX4" fmla="*/ 3176 w 660991"/>
              <a:gd name="connsiteY4" fmla="*/ 334875 h 651398"/>
              <a:gd name="connsiteX5" fmla="*/ 62645 w 660991"/>
              <a:gd name="connsiteY5" fmla="*/ 131959 h 651398"/>
              <a:gd name="connsiteX0" fmla="*/ 88667 w 659672"/>
              <a:gd name="connsiteY0" fmla="*/ 96957 h 651398"/>
              <a:gd name="connsiteX1" fmla="*/ 415638 w 659672"/>
              <a:gd name="connsiteY1" fmla="*/ 7670 h 651398"/>
              <a:gd name="connsiteX2" fmla="*/ 659670 w 659672"/>
              <a:gd name="connsiteY2" fmla="*/ 334875 h 651398"/>
              <a:gd name="connsiteX3" fmla="*/ 331423 w 659672"/>
              <a:gd name="connsiteY3" fmla="*/ 651398 h 651398"/>
              <a:gd name="connsiteX4" fmla="*/ 3176 w 659672"/>
              <a:gd name="connsiteY4" fmla="*/ 334875 h 651398"/>
              <a:gd name="connsiteX5" fmla="*/ 62645 w 659672"/>
              <a:gd name="connsiteY5" fmla="*/ 131959 h 651398"/>
              <a:gd name="connsiteX0" fmla="*/ 88667 w 660991"/>
              <a:gd name="connsiteY0" fmla="*/ 96957 h 651398"/>
              <a:gd name="connsiteX1" fmla="*/ 415638 w 660991"/>
              <a:gd name="connsiteY1" fmla="*/ 7670 h 651398"/>
              <a:gd name="connsiteX2" fmla="*/ 659670 w 660991"/>
              <a:gd name="connsiteY2" fmla="*/ 334875 h 651398"/>
              <a:gd name="connsiteX3" fmla="*/ 331423 w 660991"/>
              <a:gd name="connsiteY3" fmla="*/ 651398 h 651398"/>
              <a:gd name="connsiteX4" fmla="*/ 3176 w 660991"/>
              <a:gd name="connsiteY4" fmla="*/ 334875 h 651398"/>
              <a:gd name="connsiteX5" fmla="*/ 62645 w 660991"/>
              <a:gd name="connsiteY5" fmla="*/ 131959 h 651398"/>
              <a:gd name="connsiteX0" fmla="*/ 88667 w 660843"/>
              <a:gd name="connsiteY0" fmla="*/ 98912 h 653353"/>
              <a:gd name="connsiteX1" fmla="*/ 415638 w 660843"/>
              <a:gd name="connsiteY1" fmla="*/ 9625 h 653353"/>
              <a:gd name="connsiteX2" fmla="*/ 659670 w 660843"/>
              <a:gd name="connsiteY2" fmla="*/ 336830 h 653353"/>
              <a:gd name="connsiteX3" fmla="*/ 331423 w 660843"/>
              <a:gd name="connsiteY3" fmla="*/ 653353 h 653353"/>
              <a:gd name="connsiteX4" fmla="*/ 3176 w 660843"/>
              <a:gd name="connsiteY4" fmla="*/ 336830 h 653353"/>
              <a:gd name="connsiteX5" fmla="*/ 62645 w 660843"/>
              <a:gd name="connsiteY5" fmla="*/ 133914 h 653353"/>
              <a:gd name="connsiteX0" fmla="*/ 88667 w 660203"/>
              <a:gd name="connsiteY0" fmla="*/ 98912 h 653353"/>
              <a:gd name="connsiteX1" fmla="*/ 415638 w 660203"/>
              <a:gd name="connsiteY1" fmla="*/ 9625 h 653353"/>
              <a:gd name="connsiteX2" fmla="*/ 659670 w 660203"/>
              <a:gd name="connsiteY2" fmla="*/ 336830 h 653353"/>
              <a:gd name="connsiteX3" fmla="*/ 331423 w 660203"/>
              <a:gd name="connsiteY3" fmla="*/ 653353 h 653353"/>
              <a:gd name="connsiteX4" fmla="*/ 3176 w 660203"/>
              <a:gd name="connsiteY4" fmla="*/ 336830 h 653353"/>
              <a:gd name="connsiteX5" fmla="*/ 62645 w 660203"/>
              <a:gd name="connsiteY5" fmla="*/ 133914 h 653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0203" h="653353">
                <a:moveTo>
                  <a:pt x="88667" y="98912"/>
                </a:moveTo>
                <a:cubicBezTo>
                  <a:pt x="160995" y="21905"/>
                  <a:pt x="271208" y="-20178"/>
                  <a:pt x="415638" y="9625"/>
                </a:cubicBezTo>
                <a:cubicBezTo>
                  <a:pt x="560068" y="39428"/>
                  <a:pt x="668779" y="199983"/>
                  <a:pt x="659670" y="336830"/>
                </a:cubicBezTo>
                <a:cubicBezTo>
                  <a:pt x="650561" y="473677"/>
                  <a:pt x="512709" y="653353"/>
                  <a:pt x="331423" y="653353"/>
                </a:cubicBezTo>
                <a:cubicBezTo>
                  <a:pt x="150137" y="653353"/>
                  <a:pt x="14721" y="456654"/>
                  <a:pt x="3176" y="336830"/>
                </a:cubicBezTo>
                <a:cubicBezTo>
                  <a:pt x="-8369" y="217006"/>
                  <a:pt x="11590" y="208728"/>
                  <a:pt x="62645" y="133914"/>
                </a:cubicBezTo>
              </a:path>
            </a:pathLst>
          </a:custGeom>
          <a:noFill/>
          <a:ln w="38100" cap="rnd">
            <a:solidFill>
              <a:srgbClr val="697DA9"/>
            </a:solidFill>
            <a:prstDash val="solid"/>
            <a:round/>
            <a:tailEnd type="arrow" w="med"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7200" b="1" dirty="0">
              <a:solidFill>
                <a:schemeClr val="accent1">
                  <a:lumMod val="50000"/>
                </a:schemeClr>
              </a:solidFill>
              <a:latin typeface="方正静蕾简体" panose="02000000000000000000" pitchFamily="2" charset="-122"/>
              <a:ea typeface="方正静蕾简体" panose="02000000000000000000" pitchFamily="2" charset="-122"/>
            </a:endParaRPr>
          </a:p>
        </p:txBody>
      </p:sp>
      <p:sp>
        <p:nvSpPr>
          <p:cNvPr id="68" name="PA_库_任意多边形 67"/>
          <p:cNvSpPr/>
          <p:nvPr>
            <p:custDataLst>
              <p:tags r:id="rId1"/>
            </p:custDataLst>
          </p:nvPr>
        </p:nvSpPr>
        <p:spPr>
          <a:xfrm flipH="1">
            <a:off x="4752784" y="4374509"/>
            <a:ext cx="676146" cy="717630"/>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 fmla="*/ 63 w 140227"/>
              <a:gd name="connsiteY0" fmla="*/ 65738 h 154534"/>
              <a:gd name="connsiteX1" fmla="*/ 62928 w 140227"/>
              <a:gd name="connsiteY1" fmla="*/ 16 h 154534"/>
              <a:gd name="connsiteX2" fmla="*/ 140080 w 140227"/>
              <a:gd name="connsiteY2" fmla="*/ 71453 h 154534"/>
              <a:gd name="connsiteX3" fmla="*/ 74358 w 140227"/>
              <a:gd name="connsiteY3" fmla="*/ 154321 h 154534"/>
              <a:gd name="connsiteX4" fmla="*/ 63 w 140227"/>
              <a:gd name="connsiteY4" fmla="*/ 65738 h 154534"/>
              <a:gd name="connsiteX0" fmla="*/ 63 w 140227"/>
              <a:gd name="connsiteY0" fmla="*/ 65738 h 154534"/>
              <a:gd name="connsiteX1" fmla="*/ 62928 w 140227"/>
              <a:gd name="connsiteY1" fmla="*/ 16 h 154534"/>
              <a:gd name="connsiteX2" fmla="*/ 140080 w 140227"/>
              <a:gd name="connsiteY2" fmla="*/ 71453 h 154534"/>
              <a:gd name="connsiteX3" fmla="*/ 74358 w 140227"/>
              <a:gd name="connsiteY3" fmla="*/ 154321 h 154534"/>
              <a:gd name="connsiteX4" fmla="*/ 63 w 140227"/>
              <a:gd name="connsiteY4" fmla="*/ 65738 h 154534"/>
              <a:gd name="connsiteX0" fmla="*/ 178 w 140342"/>
              <a:gd name="connsiteY0" fmla="*/ 65738 h 154534"/>
              <a:gd name="connsiteX1" fmla="*/ 63043 w 140342"/>
              <a:gd name="connsiteY1" fmla="*/ 16 h 154534"/>
              <a:gd name="connsiteX2" fmla="*/ 140195 w 140342"/>
              <a:gd name="connsiteY2" fmla="*/ 71453 h 154534"/>
              <a:gd name="connsiteX3" fmla="*/ 74473 w 140342"/>
              <a:gd name="connsiteY3" fmla="*/ 154321 h 154534"/>
              <a:gd name="connsiteX4" fmla="*/ 178 w 140342"/>
              <a:gd name="connsiteY4" fmla="*/ 65738 h 154534"/>
              <a:gd name="connsiteX0" fmla="*/ 178 w 140342"/>
              <a:gd name="connsiteY0" fmla="*/ 65740 h 154536"/>
              <a:gd name="connsiteX1" fmla="*/ 63043 w 140342"/>
              <a:gd name="connsiteY1" fmla="*/ 18 h 154536"/>
              <a:gd name="connsiteX2" fmla="*/ 140195 w 140342"/>
              <a:gd name="connsiteY2" fmla="*/ 71455 h 154536"/>
              <a:gd name="connsiteX3" fmla="*/ 74473 w 140342"/>
              <a:gd name="connsiteY3" fmla="*/ 154323 h 154536"/>
              <a:gd name="connsiteX4" fmla="*/ 178 w 140342"/>
              <a:gd name="connsiteY4" fmla="*/ 65740 h 154536"/>
              <a:gd name="connsiteX0" fmla="*/ 9 w 140173"/>
              <a:gd name="connsiteY0" fmla="*/ 71451 h 160247"/>
              <a:gd name="connsiteX1" fmla="*/ 71446 w 140173"/>
              <a:gd name="connsiteY1" fmla="*/ 14 h 160247"/>
              <a:gd name="connsiteX2" fmla="*/ 140026 w 140173"/>
              <a:gd name="connsiteY2" fmla="*/ 77166 h 160247"/>
              <a:gd name="connsiteX3" fmla="*/ 74304 w 140173"/>
              <a:gd name="connsiteY3" fmla="*/ 160034 h 160247"/>
              <a:gd name="connsiteX4" fmla="*/ 9 w 140173"/>
              <a:gd name="connsiteY4" fmla="*/ 71451 h 160247"/>
              <a:gd name="connsiteX0" fmla="*/ 9 w 140173"/>
              <a:gd name="connsiteY0" fmla="*/ 71451 h 148862"/>
              <a:gd name="connsiteX1" fmla="*/ 71446 w 140173"/>
              <a:gd name="connsiteY1" fmla="*/ 14 h 148862"/>
              <a:gd name="connsiteX2" fmla="*/ 140026 w 140173"/>
              <a:gd name="connsiteY2" fmla="*/ 77166 h 148862"/>
              <a:gd name="connsiteX3" fmla="*/ 74304 w 140173"/>
              <a:gd name="connsiteY3" fmla="*/ 148604 h 148862"/>
              <a:gd name="connsiteX4" fmla="*/ 9 w 140173"/>
              <a:gd name="connsiteY4" fmla="*/ 71451 h 148862"/>
              <a:gd name="connsiteX0" fmla="*/ 9 w 141024"/>
              <a:gd name="connsiteY0" fmla="*/ 71451 h 148862"/>
              <a:gd name="connsiteX1" fmla="*/ 71446 w 141024"/>
              <a:gd name="connsiteY1" fmla="*/ 14 h 148862"/>
              <a:gd name="connsiteX2" fmla="*/ 140026 w 141024"/>
              <a:gd name="connsiteY2" fmla="*/ 77166 h 148862"/>
              <a:gd name="connsiteX3" fmla="*/ 74304 w 141024"/>
              <a:gd name="connsiteY3" fmla="*/ 148604 h 148862"/>
              <a:gd name="connsiteX4" fmla="*/ 9 w 141024"/>
              <a:gd name="connsiteY4" fmla="*/ 71451 h 148862"/>
              <a:gd name="connsiteX0" fmla="*/ 9 w 140173"/>
              <a:gd name="connsiteY0" fmla="*/ 71451 h 148862"/>
              <a:gd name="connsiteX1" fmla="*/ 71446 w 140173"/>
              <a:gd name="connsiteY1" fmla="*/ 14 h 148862"/>
              <a:gd name="connsiteX2" fmla="*/ 140026 w 140173"/>
              <a:gd name="connsiteY2" fmla="*/ 77166 h 148862"/>
              <a:gd name="connsiteX3" fmla="*/ 74304 w 140173"/>
              <a:gd name="connsiteY3" fmla="*/ 148604 h 148862"/>
              <a:gd name="connsiteX4" fmla="*/ 9 w 140173"/>
              <a:gd name="connsiteY4" fmla="*/ 71451 h 148862"/>
              <a:gd name="connsiteX0" fmla="*/ 9 w 140257"/>
              <a:gd name="connsiteY0" fmla="*/ 71451 h 148862"/>
              <a:gd name="connsiteX1" fmla="*/ 71446 w 140257"/>
              <a:gd name="connsiteY1" fmla="*/ 14 h 148862"/>
              <a:gd name="connsiteX2" fmla="*/ 140026 w 140257"/>
              <a:gd name="connsiteY2" fmla="*/ 77166 h 148862"/>
              <a:gd name="connsiteX3" fmla="*/ 74304 w 140257"/>
              <a:gd name="connsiteY3" fmla="*/ 148604 h 148862"/>
              <a:gd name="connsiteX4" fmla="*/ 9 w 140257"/>
              <a:gd name="connsiteY4" fmla="*/ 71451 h 14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solidFill>
            <a:schemeClr val="bg1"/>
          </a:solidFill>
          <a:ln w="381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dirty="0" smtClean="0">
                <a:solidFill>
                  <a:srgbClr val="697DA9"/>
                </a:solidFill>
                <a:latin typeface="方正静蕾简体" panose="02000000000000000000" pitchFamily="2" charset="-122"/>
                <a:ea typeface="方正静蕾简体" panose="02000000000000000000" pitchFamily="2" charset="-122"/>
              </a:rPr>
              <a:t>1</a:t>
            </a:r>
            <a:endParaRPr lang="zh-CN" altLang="en-US" sz="4400" b="1" dirty="0">
              <a:solidFill>
                <a:srgbClr val="697DA9"/>
              </a:solidFill>
              <a:latin typeface="方正静蕾简体" panose="02000000000000000000" pitchFamily="2" charset="-122"/>
              <a:ea typeface="方正静蕾简体" panose="02000000000000000000" pitchFamily="2" charset="-122"/>
            </a:endParaRPr>
          </a:p>
        </p:txBody>
      </p:sp>
      <p:sp>
        <p:nvSpPr>
          <p:cNvPr id="69" name="PA_库_任意多边形 68"/>
          <p:cNvSpPr/>
          <p:nvPr>
            <p:custDataLst>
              <p:tags r:id="rId2"/>
            </p:custDataLst>
          </p:nvPr>
        </p:nvSpPr>
        <p:spPr>
          <a:xfrm flipH="1">
            <a:off x="4752784" y="2386335"/>
            <a:ext cx="676146" cy="717630"/>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 fmla="*/ 63 w 140227"/>
              <a:gd name="connsiteY0" fmla="*/ 65738 h 154534"/>
              <a:gd name="connsiteX1" fmla="*/ 62928 w 140227"/>
              <a:gd name="connsiteY1" fmla="*/ 16 h 154534"/>
              <a:gd name="connsiteX2" fmla="*/ 140080 w 140227"/>
              <a:gd name="connsiteY2" fmla="*/ 71453 h 154534"/>
              <a:gd name="connsiteX3" fmla="*/ 74358 w 140227"/>
              <a:gd name="connsiteY3" fmla="*/ 154321 h 154534"/>
              <a:gd name="connsiteX4" fmla="*/ 63 w 140227"/>
              <a:gd name="connsiteY4" fmla="*/ 65738 h 154534"/>
              <a:gd name="connsiteX0" fmla="*/ 63 w 140227"/>
              <a:gd name="connsiteY0" fmla="*/ 65738 h 154534"/>
              <a:gd name="connsiteX1" fmla="*/ 62928 w 140227"/>
              <a:gd name="connsiteY1" fmla="*/ 16 h 154534"/>
              <a:gd name="connsiteX2" fmla="*/ 140080 w 140227"/>
              <a:gd name="connsiteY2" fmla="*/ 71453 h 154534"/>
              <a:gd name="connsiteX3" fmla="*/ 74358 w 140227"/>
              <a:gd name="connsiteY3" fmla="*/ 154321 h 154534"/>
              <a:gd name="connsiteX4" fmla="*/ 63 w 140227"/>
              <a:gd name="connsiteY4" fmla="*/ 65738 h 154534"/>
              <a:gd name="connsiteX0" fmla="*/ 178 w 140342"/>
              <a:gd name="connsiteY0" fmla="*/ 65738 h 154534"/>
              <a:gd name="connsiteX1" fmla="*/ 63043 w 140342"/>
              <a:gd name="connsiteY1" fmla="*/ 16 h 154534"/>
              <a:gd name="connsiteX2" fmla="*/ 140195 w 140342"/>
              <a:gd name="connsiteY2" fmla="*/ 71453 h 154534"/>
              <a:gd name="connsiteX3" fmla="*/ 74473 w 140342"/>
              <a:gd name="connsiteY3" fmla="*/ 154321 h 154534"/>
              <a:gd name="connsiteX4" fmla="*/ 178 w 140342"/>
              <a:gd name="connsiteY4" fmla="*/ 65738 h 154534"/>
              <a:gd name="connsiteX0" fmla="*/ 178 w 140342"/>
              <a:gd name="connsiteY0" fmla="*/ 65740 h 154536"/>
              <a:gd name="connsiteX1" fmla="*/ 63043 w 140342"/>
              <a:gd name="connsiteY1" fmla="*/ 18 h 154536"/>
              <a:gd name="connsiteX2" fmla="*/ 140195 w 140342"/>
              <a:gd name="connsiteY2" fmla="*/ 71455 h 154536"/>
              <a:gd name="connsiteX3" fmla="*/ 74473 w 140342"/>
              <a:gd name="connsiteY3" fmla="*/ 154323 h 154536"/>
              <a:gd name="connsiteX4" fmla="*/ 178 w 140342"/>
              <a:gd name="connsiteY4" fmla="*/ 65740 h 154536"/>
              <a:gd name="connsiteX0" fmla="*/ 9 w 140173"/>
              <a:gd name="connsiteY0" fmla="*/ 71451 h 160247"/>
              <a:gd name="connsiteX1" fmla="*/ 71446 w 140173"/>
              <a:gd name="connsiteY1" fmla="*/ 14 h 160247"/>
              <a:gd name="connsiteX2" fmla="*/ 140026 w 140173"/>
              <a:gd name="connsiteY2" fmla="*/ 77166 h 160247"/>
              <a:gd name="connsiteX3" fmla="*/ 74304 w 140173"/>
              <a:gd name="connsiteY3" fmla="*/ 160034 h 160247"/>
              <a:gd name="connsiteX4" fmla="*/ 9 w 140173"/>
              <a:gd name="connsiteY4" fmla="*/ 71451 h 160247"/>
              <a:gd name="connsiteX0" fmla="*/ 9 w 140173"/>
              <a:gd name="connsiteY0" fmla="*/ 71451 h 148862"/>
              <a:gd name="connsiteX1" fmla="*/ 71446 w 140173"/>
              <a:gd name="connsiteY1" fmla="*/ 14 h 148862"/>
              <a:gd name="connsiteX2" fmla="*/ 140026 w 140173"/>
              <a:gd name="connsiteY2" fmla="*/ 77166 h 148862"/>
              <a:gd name="connsiteX3" fmla="*/ 74304 w 140173"/>
              <a:gd name="connsiteY3" fmla="*/ 148604 h 148862"/>
              <a:gd name="connsiteX4" fmla="*/ 9 w 140173"/>
              <a:gd name="connsiteY4" fmla="*/ 71451 h 148862"/>
              <a:gd name="connsiteX0" fmla="*/ 9 w 141024"/>
              <a:gd name="connsiteY0" fmla="*/ 71451 h 148862"/>
              <a:gd name="connsiteX1" fmla="*/ 71446 w 141024"/>
              <a:gd name="connsiteY1" fmla="*/ 14 h 148862"/>
              <a:gd name="connsiteX2" fmla="*/ 140026 w 141024"/>
              <a:gd name="connsiteY2" fmla="*/ 77166 h 148862"/>
              <a:gd name="connsiteX3" fmla="*/ 74304 w 141024"/>
              <a:gd name="connsiteY3" fmla="*/ 148604 h 148862"/>
              <a:gd name="connsiteX4" fmla="*/ 9 w 141024"/>
              <a:gd name="connsiteY4" fmla="*/ 71451 h 148862"/>
              <a:gd name="connsiteX0" fmla="*/ 9 w 140173"/>
              <a:gd name="connsiteY0" fmla="*/ 71451 h 148862"/>
              <a:gd name="connsiteX1" fmla="*/ 71446 w 140173"/>
              <a:gd name="connsiteY1" fmla="*/ 14 h 148862"/>
              <a:gd name="connsiteX2" fmla="*/ 140026 w 140173"/>
              <a:gd name="connsiteY2" fmla="*/ 77166 h 148862"/>
              <a:gd name="connsiteX3" fmla="*/ 74304 w 140173"/>
              <a:gd name="connsiteY3" fmla="*/ 148604 h 148862"/>
              <a:gd name="connsiteX4" fmla="*/ 9 w 140173"/>
              <a:gd name="connsiteY4" fmla="*/ 71451 h 148862"/>
              <a:gd name="connsiteX0" fmla="*/ 9 w 140257"/>
              <a:gd name="connsiteY0" fmla="*/ 71451 h 148862"/>
              <a:gd name="connsiteX1" fmla="*/ 71446 w 140257"/>
              <a:gd name="connsiteY1" fmla="*/ 14 h 148862"/>
              <a:gd name="connsiteX2" fmla="*/ 140026 w 140257"/>
              <a:gd name="connsiteY2" fmla="*/ 77166 h 148862"/>
              <a:gd name="connsiteX3" fmla="*/ 74304 w 140257"/>
              <a:gd name="connsiteY3" fmla="*/ 148604 h 148862"/>
              <a:gd name="connsiteX4" fmla="*/ 9 w 140257"/>
              <a:gd name="connsiteY4" fmla="*/ 71451 h 14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solidFill>
            <a:schemeClr val="bg1"/>
          </a:solidFill>
          <a:ln w="381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dirty="0" smtClean="0">
                <a:solidFill>
                  <a:srgbClr val="697DA9"/>
                </a:solidFill>
                <a:latin typeface="方正静蕾简体" panose="02000000000000000000" pitchFamily="2" charset="-122"/>
                <a:ea typeface="方正静蕾简体" panose="02000000000000000000" pitchFamily="2" charset="-122"/>
              </a:rPr>
              <a:t>2</a:t>
            </a:r>
            <a:endParaRPr lang="zh-CN" altLang="en-US" sz="4400" b="1" dirty="0">
              <a:solidFill>
                <a:srgbClr val="697DA9"/>
              </a:solidFill>
              <a:latin typeface="方正静蕾简体" panose="02000000000000000000" pitchFamily="2" charset="-122"/>
              <a:ea typeface="方正静蕾简体" panose="02000000000000000000" pitchFamily="2" charset="-122"/>
            </a:endParaRPr>
          </a:p>
        </p:txBody>
      </p:sp>
      <p:sp>
        <p:nvSpPr>
          <p:cNvPr id="70" name="PA_库_任意多边形 69"/>
          <p:cNvSpPr/>
          <p:nvPr>
            <p:custDataLst>
              <p:tags r:id="rId3"/>
            </p:custDataLst>
          </p:nvPr>
        </p:nvSpPr>
        <p:spPr>
          <a:xfrm flipH="1">
            <a:off x="8091615" y="4374509"/>
            <a:ext cx="676146" cy="717630"/>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 fmla="*/ 63 w 140227"/>
              <a:gd name="connsiteY0" fmla="*/ 65738 h 154534"/>
              <a:gd name="connsiteX1" fmla="*/ 62928 w 140227"/>
              <a:gd name="connsiteY1" fmla="*/ 16 h 154534"/>
              <a:gd name="connsiteX2" fmla="*/ 140080 w 140227"/>
              <a:gd name="connsiteY2" fmla="*/ 71453 h 154534"/>
              <a:gd name="connsiteX3" fmla="*/ 74358 w 140227"/>
              <a:gd name="connsiteY3" fmla="*/ 154321 h 154534"/>
              <a:gd name="connsiteX4" fmla="*/ 63 w 140227"/>
              <a:gd name="connsiteY4" fmla="*/ 65738 h 154534"/>
              <a:gd name="connsiteX0" fmla="*/ 63 w 140227"/>
              <a:gd name="connsiteY0" fmla="*/ 65738 h 154534"/>
              <a:gd name="connsiteX1" fmla="*/ 62928 w 140227"/>
              <a:gd name="connsiteY1" fmla="*/ 16 h 154534"/>
              <a:gd name="connsiteX2" fmla="*/ 140080 w 140227"/>
              <a:gd name="connsiteY2" fmla="*/ 71453 h 154534"/>
              <a:gd name="connsiteX3" fmla="*/ 74358 w 140227"/>
              <a:gd name="connsiteY3" fmla="*/ 154321 h 154534"/>
              <a:gd name="connsiteX4" fmla="*/ 63 w 140227"/>
              <a:gd name="connsiteY4" fmla="*/ 65738 h 154534"/>
              <a:gd name="connsiteX0" fmla="*/ 178 w 140342"/>
              <a:gd name="connsiteY0" fmla="*/ 65738 h 154534"/>
              <a:gd name="connsiteX1" fmla="*/ 63043 w 140342"/>
              <a:gd name="connsiteY1" fmla="*/ 16 h 154534"/>
              <a:gd name="connsiteX2" fmla="*/ 140195 w 140342"/>
              <a:gd name="connsiteY2" fmla="*/ 71453 h 154534"/>
              <a:gd name="connsiteX3" fmla="*/ 74473 w 140342"/>
              <a:gd name="connsiteY3" fmla="*/ 154321 h 154534"/>
              <a:gd name="connsiteX4" fmla="*/ 178 w 140342"/>
              <a:gd name="connsiteY4" fmla="*/ 65738 h 154534"/>
              <a:gd name="connsiteX0" fmla="*/ 178 w 140342"/>
              <a:gd name="connsiteY0" fmla="*/ 65740 h 154536"/>
              <a:gd name="connsiteX1" fmla="*/ 63043 w 140342"/>
              <a:gd name="connsiteY1" fmla="*/ 18 h 154536"/>
              <a:gd name="connsiteX2" fmla="*/ 140195 w 140342"/>
              <a:gd name="connsiteY2" fmla="*/ 71455 h 154536"/>
              <a:gd name="connsiteX3" fmla="*/ 74473 w 140342"/>
              <a:gd name="connsiteY3" fmla="*/ 154323 h 154536"/>
              <a:gd name="connsiteX4" fmla="*/ 178 w 140342"/>
              <a:gd name="connsiteY4" fmla="*/ 65740 h 154536"/>
              <a:gd name="connsiteX0" fmla="*/ 9 w 140173"/>
              <a:gd name="connsiteY0" fmla="*/ 71451 h 160247"/>
              <a:gd name="connsiteX1" fmla="*/ 71446 w 140173"/>
              <a:gd name="connsiteY1" fmla="*/ 14 h 160247"/>
              <a:gd name="connsiteX2" fmla="*/ 140026 w 140173"/>
              <a:gd name="connsiteY2" fmla="*/ 77166 h 160247"/>
              <a:gd name="connsiteX3" fmla="*/ 74304 w 140173"/>
              <a:gd name="connsiteY3" fmla="*/ 160034 h 160247"/>
              <a:gd name="connsiteX4" fmla="*/ 9 w 140173"/>
              <a:gd name="connsiteY4" fmla="*/ 71451 h 160247"/>
              <a:gd name="connsiteX0" fmla="*/ 9 w 140173"/>
              <a:gd name="connsiteY0" fmla="*/ 71451 h 148862"/>
              <a:gd name="connsiteX1" fmla="*/ 71446 w 140173"/>
              <a:gd name="connsiteY1" fmla="*/ 14 h 148862"/>
              <a:gd name="connsiteX2" fmla="*/ 140026 w 140173"/>
              <a:gd name="connsiteY2" fmla="*/ 77166 h 148862"/>
              <a:gd name="connsiteX3" fmla="*/ 74304 w 140173"/>
              <a:gd name="connsiteY3" fmla="*/ 148604 h 148862"/>
              <a:gd name="connsiteX4" fmla="*/ 9 w 140173"/>
              <a:gd name="connsiteY4" fmla="*/ 71451 h 148862"/>
              <a:gd name="connsiteX0" fmla="*/ 9 w 141024"/>
              <a:gd name="connsiteY0" fmla="*/ 71451 h 148862"/>
              <a:gd name="connsiteX1" fmla="*/ 71446 w 141024"/>
              <a:gd name="connsiteY1" fmla="*/ 14 h 148862"/>
              <a:gd name="connsiteX2" fmla="*/ 140026 w 141024"/>
              <a:gd name="connsiteY2" fmla="*/ 77166 h 148862"/>
              <a:gd name="connsiteX3" fmla="*/ 74304 w 141024"/>
              <a:gd name="connsiteY3" fmla="*/ 148604 h 148862"/>
              <a:gd name="connsiteX4" fmla="*/ 9 w 141024"/>
              <a:gd name="connsiteY4" fmla="*/ 71451 h 148862"/>
              <a:gd name="connsiteX0" fmla="*/ 9 w 140173"/>
              <a:gd name="connsiteY0" fmla="*/ 71451 h 148862"/>
              <a:gd name="connsiteX1" fmla="*/ 71446 w 140173"/>
              <a:gd name="connsiteY1" fmla="*/ 14 h 148862"/>
              <a:gd name="connsiteX2" fmla="*/ 140026 w 140173"/>
              <a:gd name="connsiteY2" fmla="*/ 77166 h 148862"/>
              <a:gd name="connsiteX3" fmla="*/ 74304 w 140173"/>
              <a:gd name="connsiteY3" fmla="*/ 148604 h 148862"/>
              <a:gd name="connsiteX4" fmla="*/ 9 w 140173"/>
              <a:gd name="connsiteY4" fmla="*/ 71451 h 148862"/>
              <a:gd name="connsiteX0" fmla="*/ 9 w 140257"/>
              <a:gd name="connsiteY0" fmla="*/ 71451 h 148862"/>
              <a:gd name="connsiteX1" fmla="*/ 71446 w 140257"/>
              <a:gd name="connsiteY1" fmla="*/ 14 h 148862"/>
              <a:gd name="connsiteX2" fmla="*/ 140026 w 140257"/>
              <a:gd name="connsiteY2" fmla="*/ 77166 h 148862"/>
              <a:gd name="connsiteX3" fmla="*/ 74304 w 140257"/>
              <a:gd name="connsiteY3" fmla="*/ 148604 h 148862"/>
              <a:gd name="connsiteX4" fmla="*/ 9 w 140257"/>
              <a:gd name="connsiteY4" fmla="*/ 71451 h 14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solidFill>
            <a:schemeClr val="bg1"/>
          </a:solidFill>
          <a:ln w="381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dirty="0" smtClean="0">
                <a:solidFill>
                  <a:srgbClr val="697DA9"/>
                </a:solidFill>
                <a:latin typeface="方正静蕾简体" panose="02000000000000000000" pitchFamily="2" charset="-122"/>
                <a:ea typeface="方正静蕾简体" panose="02000000000000000000" pitchFamily="2" charset="-122"/>
              </a:rPr>
              <a:t>4</a:t>
            </a:r>
            <a:endParaRPr lang="zh-CN" altLang="en-US" sz="4400" b="1" dirty="0">
              <a:solidFill>
                <a:srgbClr val="697DA9"/>
              </a:solidFill>
              <a:latin typeface="方正静蕾简体" panose="02000000000000000000" pitchFamily="2" charset="-122"/>
              <a:ea typeface="方正静蕾简体" panose="02000000000000000000" pitchFamily="2" charset="-122"/>
            </a:endParaRPr>
          </a:p>
        </p:txBody>
      </p:sp>
      <p:sp>
        <p:nvSpPr>
          <p:cNvPr id="71" name="PA_库_任意多边形 70"/>
          <p:cNvSpPr/>
          <p:nvPr>
            <p:custDataLst>
              <p:tags r:id="rId4"/>
            </p:custDataLst>
          </p:nvPr>
        </p:nvSpPr>
        <p:spPr>
          <a:xfrm flipH="1">
            <a:off x="8091615" y="2386335"/>
            <a:ext cx="676146" cy="717630"/>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 fmla="*/ 63 w 140227"/>
              <a:gd name="connsiteY0" fmla="*/ 65738 h 154534"/>
              <a:gd name="connsiteX1" fmla="*/ 62928 w 140227"/>
              <a:gd name="connsiteY1" fmla="*/ 16 h 154534"/>
              <a:gd name="connsiteX2" fmla="*/ 140080 w 140227"/>
              <a:gd name="connsiteY2" fmla="*/ 71453 h 154534"/>
              <a:gd name="connsiteX3" fmla="*/ 74358 w 140227"/>
              <a:gd name="connsiteY3" fmla="*/ 154321 h 154534"/>
              <a:gd name="connsiteX4" fmla="*/ 63 w 140227"/>
              <a:gd name="connsiteY4" fmla="*/ 65738 h 154534"/>
              <a:gd name="connsiteX0" fmla="*/ 63 w 140227"/>
              <a:gd name="connsiteY0" fmla="*/ 65738 h 154534"/>
              <a:gd name="connsiteX1" fmla="*/ 62928 w 140227"/>
              <a:gd name="connsiteY1" fmla="*/ 16 h 154534"/>
              <a:gd name="connsiteX2" fmla="*/ 140080 w 140227"/>
              <a:gd name="connsiteY2" fmla="*/ 71453 h 154534"/>
              <a:gd name="connsiteX3" fmla="*/ 74358 w 140227"/>
              <a:gd name="connsiteY3" fmla="*/ 154321 h 154534"/>
              <a:gd name="connsiteX4" fmla="*/ 63 w 140227"/>
              <a:gd name="connsiteY4" fmla="*/ 65738 h 154534"/>
              <a:gd name="connsiteX0" fmla="*/ 178 w 140342"/>
              <a:gd name="connsiteY0" fmla="*/ 65738 h 154534"/>
              <a:gd name="connsiteX1" fmla="*/ 63043 w 140342"/>
              <a:gd name="connsiteY1" fmla="*/ 16 h 154534"/>
              <a:gd name="connsiteX2" fmla="*/ 140195 w 140342"/>
              <a:gd name="connsiteY2" fmla="*/ 71453 h 154534"/>
              <a:gd name="connsiteX3" fmla="*/ 74473 w 140342"/>
              <a:gd name="connsiteY3" fmla="*/ 154321 h 154534"/>
              <a:gd name="connsiteX4" fmla="*/ 178 w 140342"/>
              <a:gd name="connsiteY4" fmla="*/ 65738 h 154534"/>
              <a:gd name="connsiteX0" fmla="*/ 178 w 140342"/>
              <a:gd name="connsiteY0" fmla="*/ 65740 h 154536"/>
              <a:gd name="connsiteX1" fmla="*/ 63043 w 140342"/>
              <a:gd name="connsiteY1" fmla="*/ 18 h 154536"/>
              <a:gd name="connsiteX2" fmla="*/ 140195 w 140342"/>
              <a:gd name="connsiteY2" fmla="*/ 71455 h 154536"/>
              <a:gd name="connsiteX3" fmla="*/ 74473 w 140342"/>
              <a:gd name="connsiteY3" fmla="*/ 154323 h 154536"/>
              <a:gd name="connsiteX4" fmla="*/ 178 w 140342"/>
              <a:gd name="connsiteY4" fmla="*/ 65740 h 154536"/>
              <a:gd name="connsiteX0" fmla="*/ 9 w 140173"/>
              <a:gd name="connsiteY0" fmla="*/ 71451 h 160247"/>
              <a:gd name="connsiteX1" fmla="*/ 71446 w 140173"/>
              <a:gd name="connsiteY1" fmla="*/ 14 h 160247"/>
              <a:gd name="connsiteX2" fmla="*/ 140026 w 140173"/>
              <a:gd name="connsiteY2" fmla="*/ 77166 h 160247"/>
              <a:gd name="connsiteX3" fmla="*/ 74304 w 140173"/>
              <a:gd name="connsiteY3" fmla="*/ 160034 h 160247"/>
              <a:gd name="connsiteX4" fmla="*/ 9 w 140173"/>
              <a:gd name="connsiteY4" fmla="*/ 71451 h 160247"/>
              <a:gd name="connsiteX0" fmla="*/ 9 w 140173"/>
              <a:gd name="connsiteY0" fmla="*/ 71451 h 148862"/>
              <a:gd name="connsiteX1" fmla="*/ 71446 w 140173"/>
              <a:gd name="connsiteY1" fmla="*/ 14 h 148862"/>
              <a:gd name="connsiteX2" fmla="*/ 140026 w 140173"/>
              <a:gd name="connsiteY2" fmla="*/ 77166 h 148862"/>
              <a:gd name="connsiteX3" fmla="*/ 74304 w 140173"/>
              <a:gd name="connsiteY3" fmla="*/ 148604 h 148862"/>
              <a:gd name="connsiteX4" fmla="*/ 9 w 140173"/>
              <a:gd name="connsiteY4" fmla="*/ 71451 h 148862"/>
              <a:gd name="connsiteX0" fmla="*/ 9 w 141024"/>
              <a:gd name="connsiteY0" fmla="*/ 71451 h 148862"/>
              <a:gd name="connsiteX1" fmla="*/ 71446 w 141024"/>
              <a:gd name="connsiteY1" fmla="*/ 14 h 148862"/>
              <a:gd name="connsiteX2" fmla="*/ 140026 w 141024"/>
              <a:gd name="connsiteY2" fmla="*/ 77166 h 148862"/>
              <a:gd name="connsiteX3" fmla="*/ 74304 w 141024"/>
              <a:gd name="connsiteY3" fmla="*/ 148604 h 148862"/>
              <a:gd name="connsiteX4" fmla="*/ 9 w 141024"/>
              <a:gd name="connsiteY4" fmla="*/ 71451 h 148862"/>
              <a:gd name="connsiteX0" fmla="*/ 9 w 140173"/>
              <a:gd name="connsiteY0" fmla="*/ 71451 h 148862"/>
              <a:gd name="connsiteX1" fmla="*/ 71446 w 140173"/>
              <a:gd name="connsiteY1" fmla="*/ 14 h 148862"/>
              <a:gd name="connsiteX2" fmla="*/ 140026 w 140173"/>
              <a:gd name="connsiteY2" fmla="*/ 77166 h 148862"/>
              <a:gd name="connsiteX3" fmla="*/ 74304 w 140173"/>
              <a:gd name="connsiteY3" fmla="*/ 148604 h 148862"/>
              <a:gd name="connsiteX4" fmla="*/ 9 w 140173"/>
              <a:gd name="connsiteY4" fmla="*/ 71451 h 148862"/>
              <a:gd name="connsiteX0" fmla="*/ 9 w 140257"/>
              <a:gd name="connsiteY0" fmla="*/ 71451 h 148862"/>
              <a:gd name="connsiteX1" fmla="*/ 71446 w 140257"/>
              <a:gd name="connsiteY1" fmla="*/ 14 h 148862"/>
              <a:gd name="connsiteX2" fmla="*/ 140026 w 140257"/>
              <a:gd name="connsiteY2" fmla="*/ 77166 h 148862"/>
              <a:gd name="connsiteX3" fmla="*/ 74304 w 140257"/>
              <a:gd name="connsiteY3" fmla="*/ 148604 h 148862"/>
              <a:gd name="connsiteX4" fmla="*/ 9 w 140257"/>
              <a:gd name="connsiteY4" fmla="*/ 71451 h 14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solidFill>
            <a:schemeClr val="bg1"/>
          </a:solidFill>
          <a:ln w="381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dirty="0" smtClean="0">
                <a:solidFill>
                  <a:srgbClr val="697DA9"/>
                </a:solidFill>
                <a:latin typeface="方正静蕾简体" panose="02000000000000000000" pitchFamily="2" charset="-122"/>
                <a:ea typeface="方正静蕾简体" panose="02000000000000000000" pitchFamily="2" charset="-122"/>
              </a:rPr>
              <a:t>3</a:t>
            </a:r>
            <a:endParaRPr lang="zh-CN" altLang="en-US" sz="4400" b="1" dirty="0">
              <a:solidFill>
                <a:srgbClr val="697DA9"/>
              </a:solidFill>
              <a:latin typeface="方正静蕾简体" panose="02000000000000000000" pitchFamily="2" charset="-122"/>
              <a:ea typeface="方正静蕾简体" panose="02000000000000000000" pitchFamily="2" charset="-122"/>
            </a:endParaRPr>
          </a:p>
        </p:txBody>
      </p:sp>
      <p:sp>
        <p:nvSpPr>
          <p:cNvPr id="72" name="PA_库_文本框 71"/>
          <p:cNvSpPr txBox="1"/>
          <p:nvPr>
            <p:custDataLst>
              <p:tags r:id="rId5"/>
            </p:custDataLst>
          </p:nvPr>
        </p:nvSpPr>
        <p:spPr>
          <a:xfrm>
            <a:off x="2226432" y="2526409"/>
            <a:ext cx="2393045" cy="1169551"/>
          </a:xfrm>
          <a:prstGeom prst="rect">
            <a:avLst/>
          </a:prstGeom>
          <a:noFill/>
        </p:spPr>
        <p:txBody>
          <a:bodyPr wrap="square" rtlCol="0">
            <a:spAutoFit/>
          </a:bodyPr>
          <a:lstStyle/>
          <a:p>
            <a:pPr>
              <a:lnSpc>
                <a:spcPct val="125000"/>
              </a:lnSpc>
            </a:pPr>
            <a:r>
              <a:rPr lang="zh-CN" altLang="en-US" sz="1400" dirty="0">
                <a:solidFill>
                  <a:schemeClr val="tx2"/>
                </a:solidFill>
                <a:latin typeface="方正静蕾简体" panose="02000000000000000000" pitchFamily="2" charset="-122"/>
                <a:ea typeface="方正静蕾简体" panose="02000000000000000000" pitchFamily="2" charset="-122"/>
              </a:rPr>
              <a:t>请在这里输入文字请在这里输入文字请在这里输入文字请在这里输入文字请在这里输入文字请在这里输入</a:t>
            </a:r>
            <a:r>
              <a:rPr lang="zh-CN" altLang="en-US" sz="1400" dirty="0" smtClean="0">
                <a:solidFill>
                  <a:schemeClr val="tx2"/>
                </a:solidFill>
                <a:latin typeface="方正静蕾简体" panose="02000000000000000000" pitchFamily="2" charset="-122"/>
                <a:ea typeface="方正静蕾简体" panose="02000000000000000000" pitchFamily="2" charset="-122"/>
              </a:rPr>
              <a:t>文字</a:t>
            </a:r>
            <a:endParaRPr lang="en-US" altLang="zh-CN" sz="1400" dirty="0" smtClean="0">
              <a:solidFill>
                <a:schemeClr val="tx2"/>
              </a:solidFill>
              <a:latin typeface="方正静蕾简体" panose="02000000000000000000" pitchFamily="2" charset="-122"/>
              <a:ea typeface="方正静蕾简体" panose="02000000000000000000" pitchFamily="2" charset="-122"/>
            </a:endParaRPr>
          </a:p>
        </p:txBody>
      </p:sp>
      <p:sp>
        <p:nvSpPr>
          <p:cNvPr id="73" name="PA_库_文本框 72"/>
          <p:cNvSpPr txBox="1"/>
          <p:nvPr>
            <p:custDataLst>
              <p:tags r:id="rId6"/>
            </p:custDataLst>
          </p:nvPr>
        </p:nvSpPr>
        <p:spPr>
          <a:xfrm>
            <a:off x="3402473" y="2096679"/>
            <a:ext cx="1117614" cy="461665"/>
          </a:xfrm>
          <a:prstGeom prst="rect">
            <a:avLst/>
          </a:prstGeom>
          <a:noFill/>
          <a:effectLst/>
        </p:spPr>
        <p:txBody>
          <a:bodyPr wrap="none" rtlCol="0">
            <a:spAutoFit/>
          </a:bodyPr>
          <a:lstStyle/>
          <a:p>
            <a:r>
              <a:rPr lang="zh-CN" altLang="en-US" sz="2400" dirty="0" smtClean="0">
                <a:solidFill>
                  <a:srgbClr val="697DA9"/>
                </a:solidFill>
                <a:latin typeface="方正静蕾简体" panose="02000000000000000000" pitchFamily="2" charset="-122"/>
                <a:ea typeface="方正静蕾简体" panose="02000000000000000000" pitchFamily="2" charset="-122"/>
              </a:rPr>
              <a:t>小标题</a:t>
            </a:r>
            <a:endParaRPr lang="zh-CN" altLang="en-US" sz="2400" dirty="0">
              <a:solidFill>
                <a:srgbClr val="697DA9"/>
              </a:solidFill>
              <a:latin typeface="方正静蕾简体" panose="02000000000000000000" pitchFamily="2" charset="-122"/>
              <a:ea typeface="方正静蕾简体" panose="02000000000000000000" pitchFamily="2" charset="-122"/>
            </a:endParaRPr>
          </a:p>
        </p:txBody>
      </p:sp>
      <p:sp>
        <p:nvSpPr>
          <p:cNvPr id="74" name="PA_库_文本框 73"/>
          <p:cNvSpPr txBox="1"/>
          <p:nvPr>
            <p:custDataLst>
              <p:tags r:id="rId7"/>
            </p:custDataLst>
          </p:nvPr>
        </p:nvSpPr>
        <p:spPr>
          <a:xfrm>
            <a:off x="2226432" y="4635782"/>
            <a:ext cx="2393045" cy="1169551"/>
          </a:xfrm>
          <a:prstGeom prst="rect">
            <a:avLst/>
          </a:prstGeom>
          <a:noFill/>
        </p:spPr>
        <p:txBody>
          <a:bodyPr wrap="square" rtlCol="0">
            <a:spAutoFit/>
          </a:bodyPr>
          <a:lstStyle/>
          <a:p>
            <a:pPr>
              <a:lnSpc>
                <a:spcPct val="125000"/>
              </a:lnSpc>
            </a:pPr>
            <a:r>
              <a:rPr lang="zh-CN" altLang="en-US" sz="1400" dirty="0">
                <a:solidFill>
                  <a:schemeClr val="tx2"/>
                </a:solidFill>
                <a:latin typeface="方正静蕾简体" panose="02000000000000000000" pitchFamily="2" charset="-122"/>
                <a:ea typeface="方正静蕾简体" panose="02000000000000000000" pitchFamily="2" charset="-122"/>
              </a:rPr>
              <a:t>请在这里输入文字请在这里输入文字请在这里输入文字请在这里输入文字请在这里输入文字请在这里输入</a:t>
            </a:r>
            <a:r>
              <a:rPr lang="zh-CN" altLang="en-US" sz="1400" dirty="0" smtClean="0">
                <a:solidFill>
                  <a:schemeClr val="tx2"/>
                </a:solidFill>
                <a:latin typeface="方正静蕾简体" panose="02000000000000000000" pitchFamily="2" charset="-122"/>
                <a:ea typeface="方正静蕾简体" panose="02000000000000000000" pitchFamily="2" charset="-122"/>
              </a:rPr>
              <a:t>文字</a:t>
            </a:r>
            <a:endParaRPr lang="en-US" altLang="zh-CN" sz="1400" dirty="0" smtClean="0">
              <a:solidFill>
                <a:schemeClr val="tx2"/>
              </a:solidFill>
              <a:latin typeface="方正静蕾简体" panose="02000000000000000000" pitchFamily="2" charset="-122"/>
              <a:ea typeface="方正静蕾简体" panose="02000000000000000000" pitchFamily="2" charset="-122"/>
            </a:endParaRPr>
          </a:p>
        </p:txBody>
      </p:sp>
      <p:sp>
        <p:nvSpPr>
          <p:cNvPr id="75" name="PA_库_文本框 74"/>
          <p:cNvSpPr txBox="1"/>
          <p:nvPr>
            <p:custDataLst>
              <p:tags r:id="rId8"/>
            </p:custDataLst>
          </p:nvPr>
        </p:nvSpPr>
        <p:spPr>
          <a:xfrm>
            <a:off x="3402473" y="4206052"/>
            <a:ext cx="1117614" cy="461665"/>
          </a:xfrm>
          <a:prstGeom prst="rect">
            <a:avLst/>
          </a:prstGeom>
          <a:noFill/>
          <a:effectLst/>
        </p:spPr>
        <p:txBody>
          <a:bodyPr wrap="none" rtlCol="0">
            <a:spAutoFit/>
          </a:bodyPr>
          <a:lstStyle/>
          <a:p>
            <a:r>
              <a:rPr lang="zh-CN" altLang="en-US" sz="2400" dirty="0" smtClean="0">
                <a:solidFill>
                  <a:srgbClr val="697DA9"/>
                </a:solidFill>
                <a:latin typeface="方正静蕾简体" panose="02000000000000000000" pitchFamily="2" charset="-122"/>
                <a:ea typeface="方正静蕾简体" panose="02000000000000000000" pitchFamily="2" charset="-122"/>
              </a:rPr>
              <a:t>小标题</a:t>
            </a:r>
            <a:endParaRPr lang="zh-CN" altLang="en-US" sz="2400" dirty="0">
              <a:solidFill>
                <a:srgbClr val="697DA9"/>
              </a:solidFill>
              <a:latin typeface="方正静蕾简体" panose="02000000000000000000" pitchFamily="2" charset="-122"/>
              <a:ea typeface="方正静蕾简体" panose="02000000000000000000" pitchFamily="2" charset="-122"/>
            </a:endParaRPr>
          </a:p>
        </p:txBody>
      </p:sp>
      <p:grpSp>
        <p:nvGrpSpPr>
          <p:cNvPr id="76" name="PA_库_组合 75"/>
          <p:cNvGrpSpPr/>
          <p:nvPr>
            <p:custDataLst>
              <p:tags r:id="rId9"/>
            </p:custDataLst>
          </p:nvPr>
        </p:nvGrpSpPr>
        <p:grpSpPr>
          <a:xfrm>
            <a:off x="8966541" y="2096679"/>
            <a:ext cx="2393045" cy="1599281"/>
            <a:chOff x="1701322" y="1879625"/>
            <a:chExt cx="2393045" cy="1599281"/>
          </a:xfrm>
        </p:grpSpPr>
        <p:sp>
          <p:nvSpPr>
            <p:cNvPr id="77" name="文本框 76"/>
            <p:cNvSpPr txBox="1"/>
            <p:nvPr/>
          </p:nvSpPr>
          <p:spPr>
            <a:xfrm>
              <a:off x="1701322" y="2309355"/>
              <a:ext cx="2393045" cy="1169551"/>
            </a:xfrm>
            <a:prstGeom prst="rect">
              <a:avLst/>
            </a:prstGeom>
            <a:noFill/>
          </p:spPr>
          <p:txBody>
            <a:bodyPr wrap="square" rtlCol="0">
              <a:spAutoFit/>
            </a:bodyPr>
            <a:lstStyle/>
            <a:p>
              <a:pPr>
                <a:lnSpc>
                  <a:spcPct val="125000"/>
                </a:lnSpc>
              </a:pPr>
              <a:r>
                <a:rPr lang="zh-CN" altLang="en-US" sz="1400" dirty="0">
                  <a:solidFill>
                    <a:schemeClr val="tx2"/>
                  </a:solidFill>
                  <a:latin typeface="方正静蕾简体" panose="02000000000000000000" pitchFamily="2" charset="-122"/>
                  <a:ea typeface="方正静蕾简体" panose="02000000000000000000" pitchFamily="2" charset="-122"/>
                </a:rPr>
                <a:t>请在这里输入文字请在这里输入文字请在这里输入文字请在这里输入文字请在这里输入文字请在这里输入</a:t>
              </a:r>
              <a:r>
                <a:rPr lang="zh-CN" altLang="en-US" sz="1400" dirty="0" smtClean="0">
                  <a:solidFill>
                    <a:schemeClr val="tx2"/>
                  </a:solidFill>
                  <a:latin typeface="方正静蕾简体" panose="02000000000000000000" pitchFamily="2" charset="-122"/>
                  <a:ea typeface="方正静蕾简体" panose="02000000000000000000" pitchFamily="2" charset="-122"/>
                </a:rPr>
                <a:t>文字</a:t>
              </a:r>
              <a:endParaRPr lang="en-US" altLang="zh-CN" sz="1400" dirty="0" smtClean="0">
                <a:solidFill>
                  <a:schemeClr val="tx2"/>
                </a:solidFill>
                <a:latin typeface="方正静蕾简体" panose="02000000000000000000" pitchFamily="2" charset="-122"/>
                <a:ea typeface="方正静蕾简体" panose="02000000000000000000" pitchFamily="2" charset="-122"/>
              </a:endParaRPr>
            </a:p>
          </p:txBody>
        </p:sp>
        <p:sp>
          <p:nvSpPr>
            <p:cNvPr id="78" name="文本框 77"/>
            <p:cNvSpPr txBox="1"/>
            <p:nvPr/>
          </p:nvSpPr>
          <p:spPr>
            <a:xfrm>
              <a:off x="1714993" y="1879625"/>
              <a:ext cx="1117614" cy="461665"/>
            </a:xfrm>
            <a:prstGeom prst="rect">
              <a:avLst/>
            </a:prstGeom>
            <a:noFill/>
            <a:effectLst/>
          </p:spPr>
          <p:txBody>
            <a:bodyPr wrap="none" rtlCol="0">
              <a:spAutoFit/>
            </a:bodyPr>
            <a:lstStyle/>
            <a:p>
              <a:r>
                <a:rPr lang="zh-CN" altLang="en-US" sz="2400" dirty="0" smtClean="0">
                  <a:solidFill>
                    <a:srgbClr val="697DA9"/>
                  </a:solidFill>
                  <a:latin typeface="方正静蕾简体" panose="02000000000000000000" pitchFamily="2" charset="-122"/>
                  <a:ea typeface="方正静蕾简体" panose="02000000000000000000" pitchFamily="2" charset="-122"/>
                </a:rPr>
                <a:t>小标题</a:t>
              </a:r>
              <a:endParaRPr lang="zh-CN" altLang="en-US" sz="2400" dirty="0">
                <a:solidFill>
                  <a:srgbClr val="697DA9"/>
                </a:solidFill>
                <a:latin typeface="方正静蕾简体" panose="02000000000000000000" pitchFamily="2" charset="-122"/>
                <a:ea typeface="方正静蕾简体" panose="02000000000000000000" pitchFamily="2" charset="-122"/>
              </a:endParaRPr>
            </a:p>
          </p:txBody>
        </p:sp>
      </p:grpSp>
      <p:grpSp>
        <p:nvGrpSpPr>
          <p:cNvPr id="79" name="PA_库_组合 78"/>
          <p:cNvGrpSpPr/>
          <p:nvPr>
            <p:custDataLst>
              <p:tags r:id="rId10"/>
            </p:custDataLst>
          </p:nvPr>
        </p:nvGrpSpPr>
        <p:grpSpPr>
          <a:xfrm>
            <a:off x="8966541" y="4206052"/>
            <a:ext cx="2393045" cy="1599281"/>
            <a:chOff x="1701322" y="1879625"/>
            <a:chExt cx="2393045" cy="1599281"/>
          </a:xfrm>
        </p:grpSpPr>
        <p:sp>
          <p:nvSpPr>
            <p:cNvPr id="80" name="文本框 79"/>
            <p:cNvSpPr txBox="1"/>
            <p:nvPr/>
          </p:nvSpPr>
          <p:spPr>
            <a:xfrm>
              <a:off x="1701322" y="2309355"/>
              <a:ext cx="2393045" cy="1169551"/>
            </a:xfrm>
            <a:prstGeom prst="rect">
              <a:avLst/>
            </a:prstGeom>
            <a:noFill/>
          </p:spPr>
          <p:txBody>
            <a:bodyPr wrap="square" rtlCol="0">
              <a:spAutoFit/>
            </a:bodyPr>
            <a:lstStyle/>
            <a:p>
              <a:pPr>
                <a:lnSpc>
                  <a:spcPct val="125000"/>
                </a:lnSpc>
              </a:pPr>
              <a:r>
                <a:rPr lang="zh-CN" altLang="en-US" sz="1400" dirty="0">
                  <a:solidFill>
                    <a:schemeClr val="tx2"/>
                  </a:solidFill>
                  <a:latin typeface="方正静蕾简体" panose="02000000000000000000" pitchFamily="2" charset="-122"/>
                  <a:ea typeface="方正静蕾简体" panose="02000000000000000000" pitchFamily="2" charset="-122"/>
                </a:rPr>
                <a:t>请在这里输入文字请在这里输入文字请在这里输入文字请在这里输入文字请在这里输入文字请在这里输入</a:t>
              </a:r>
              <a:r>
                <a:rPr lang="zh-CN" altLang="en-US" sz="1400" dirty="0" smtClean="0">
                  <a:solidFill>
                    <a:schemeClr val="tx2"/>
                  </a:solidFill>
                  <a:latin typeface="方正静蕾简体" panose="02000000000000000000" pitchFamily="2" charset="-122"/>
                  <a:ea typeface="方正静蕾简体" panose="02000000000000000000" pitchFamily="2" charset="-122"/>
                </a:rPr>
                <a:t>文字</a:t>
              </a:r>
              <a:endParaRPr lang="en-US" altLang="zh-CN" sz="1400" dirty="0" smtClean="0">
                <a:solidFill>
                  <a:schemeClr val="tx2"/>
                </a:solidFill>
                <a:latin typeface="方正静蕾简体" panose="02000000000000000000" pitchFamily="2" charset="-122"/>
                <a:ea typeface="方正静蕾简体" panose="02000000000000000000" pitchFamily="2" charset="-122"/>
              </a:endParaRPr>
            </a:p>
          </p:txBody>
        </p:sp>
        <p:sp>
          <p:nvSpPr>
            <p:cNvPr id="81" name="文本框 80"/>
            <p:cNvSpPr txBox="1"/>
            <p:nvPr/>
          </p:nvSpPr>
          <p:spPr>
            <a:xfrm>
              <a:off x="1714993" y="1879625"/>
              <a:ext cx="1117614" cy="461665"/>
            </a:xfrm>
            <a:prstGeom prst="rect">
              <a:avLst/>
            </a:prstGeom>
            <a:noFill/>
            <a:effectLst/>
          </p:spPr>
          <p:txBody>
            <a:bodyPr wrap="none" rtlCol="0">
              <a:spAutoFit/>
            </a:bodyPr>
            <a:lstStyle/>
            <a:p>
              <a:r>
                <a:rPr lang="zh-CN" altLang="en-US" sz="2400" dirty="0" smtClean="0">
                  <a:solidFill>
                    <a:srgbClr val="697DA9"/>
                  </a:solidFill>
                  <a:latin typeface="方正静蕾简体" panose="02000000000000000000" pitchFamily="2" charset="-122"/>
                  <a:ea typeface="方正静蕾简体" panose="02000000000000000000" pitchFamily="2" charset="-122"/>
                </a:rPr>
                <a:t>小标题</a:t>
              </a:r>
              <a:endParaRPr lang="zh-CN" altLang="en-US" sz="2400" dirty="0">
                <a:solidFill>
                  <a:srgbClr val="697DA9"/>
                </a:solidFill>
                <a:latin typeface="方正静蕾简体" panose="02000000000000000000" pitchFamily="2" charset="-122"/>
                <a:ea typeface="方正静蕾简体" panose="02000000000000000000" pitchFamily="2" charset="-122"/>
              </a:endParaRPr>
            </a:p>
          </p:txBody>
        </p:sp>
      </p:grpSp>
      <p:pic>
        <p:nvPicPr>
          <p:cNvPr id="82" name="PA_库_图片 81"/>
          <p:cNvPicPr>
            <a:picLocks noChangeAspect="1"/>
          </p:cNvPicPr>
          <p:nvPr>
            <p:custDataLst>
              <p:tags r:id="rId11"/>
            </p:custDataLst>
          </p:nvPr>
        </p:nvPicPr>
        <p:blipFill>
          <a:blip r:embed="rId19" cstate="screen">
            <a:extLst>
              <a:ext uri="{28A0092B-C50C-407E-A947-70E740481C1C}">
                <a14:useLocalDpi xmlns:a14="http://schemas.microsoft.com/office/drawing/2010/main"/>
              </a:ext>
            </a:extLst>
          </a:blip>
          <a:stretch>
            <a:fillRect/>
          </a:stretch>
        </p:blipFill>
        <p:spPr>
          <a:xfrm>
            <a:off x="4258470" y="1178927"/>
            <a:ext cx="5394325" cy="5394325"/>
          </a:xfrm>
          <a:prstGeom prst="rect">
            <a:avLst/>
          </a:prstGeom>
        </p:spPr>
      </p:pic>
    </p:spTree>
    <p:extLst>
      <p:ext uri="{BB962C8B-B14F-4D97-AF65-F5344CB8AC3E}">
        <p14:creationId xmlns:p14="http://schemas.microsoft.com/office/powerpoint/2010/main" val="325570004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nodeType="withEffect">
                                  <p:stCondLst>
                                    <p:cond delay="250"/>
                                  </p:stCondLst>
                                  <p:childTnLst>
                                    <p:set>
                                      <p:cBhvr>
                                        <p:cTn id="6" dur="1" fill="hold">
                                          <p:stCondLst>
                                            <p:cond delay="0"/>
                                          </p:stCondLst>
                                        </p:cTn>
                                        <p:tgtEl>
                                          <p:spTgt spid="82"/>
                                        </p:tgtEl>
                                        <p:attrNameLst>
                                          <p:attrName>style.visibility</p:attrName>
                                        </p:attrNameLst>
                                      </p:cBhvr>
                                      <p:to>
                                        <p:strVal val="visible"/>
                                      </p:to>
                                    </p:set>
                                    <p:anim calcmode="lin" valueType="num">
                                      <p:cBhvr>
                                        <p:cTn id="7" dur="500" fill="hold"/>
                                        <p:tgtEl>
                                          <p:spTgt spid="82"/>
                                        </p:tgtEl>
                                        <p:attrNameLst>
                                          <p:attrName>ppt_w</p:attrName>
                                        </p:attrNameLst>
                                      </p:cBhvr>
                                      <p:tavLst>
                                        <p:tav tm="0">
                                          <p:val>
                                            <p:strVal val="4*#ppt_w"/>
                                          </p:val>
                                        </p:tav>
                                        <p:tav tm="100000">
                                          <p:val>
                                            <p:strVal val="#ppt_w"/>
                                          </p:val>
                                        </p:tav>
                                      </p:tavLst>
                                    </p:anim>
                                    <p:anim calcmode="lin" valueType="num">
                                      <p:cBhvr>
                                        <p:cTn id="8" dur="500" fill="hold"/>
                                        <p:tgtEl>
                                          <p:spTgt spid="82"/>
                                        </p:tgtEl>
                                        <p:attrNameLst>
                                          <p:attrName>ppt_h</p:attrName>
                                        </p:attrNameLst>
                                      </p:cBhvr>
                                      <p:tavLst>
                                        <p:tav tm="0">
                                          <p:val>
                                            <p:strVal val="4/3*#ppt_h"/>
                                          </p:val>
                                        </p:tav>
                                        <p:tav tm="100000">
                                          <p:val>
                                            <p:strVal val="#ppt_h"/>
                                          </p:val>
                                        </p:tav>
                                      </p:tavLst>
                                    </p:anim>
                                  </p:childTnLst>
                                </p:cTn>
                              </p:par>
                              <p:par>
                                <p:cTn id="9" presetID="23" presetClass="entr" presetSubtype="288" fill="hold" grpId="0" nodeType="withEffect">
                                  <p:stCondLst>
                                    <p:cond delay="250"/>
                                  </p:stCondLst>
                                  <p:childTnLst>
                                    <p:set>
                                      <p:cBhvr>
                                        <p:cTn id="10" dur="1" fill="hold">
                                          <p:stCondLst>
                                            <p:cond delay="0"/>
                                          </p:stCondLst>
                                        </p:cTn>
                                        <p:tgtEl>
                                          <p:spTgt spid="68"/>
                                        </p:tgtEl>
                                        <p:attrNameLst>
                                          <p:attrName>style.visibility</p:attrName>
                                        </p:attrNameLst>
                                      </p:cBhvr>
                                      <p:to>
                                        <p:strVal val="visible"/>
                                      </p:to>
                                    </p:set>
                                    <p:anim calcmode="lin" valueType="num">
                                      <p:cBhvr>
                                        <p:cTn id="11" dur="500" fill="hold"/>
                                        <p:tgtEl>
                                          <p:spTgt spid="68"/>
                                        </p:tgtEl>
                                        <p:attrNameLst>
                                          <p:attrName>ppt_w</p:attrName>
                                        </p:attrNameLst>
                                      </p:cBhvr>
                                      <p:tavLst>
                                        <p:tav tm="0">
                                          <p:val>
                                            <p:strVal val="4*#ppt_w"/>
                                          </p:val>
                                        </p:tav>
                                        <p:tav tm="100000">
                                          <p:val>
                                            <p:strVal val="#ppt_w"/>
                                          </p:val>
                                        </p:tav>
                                      </p:tavLst>
                                    </p:anim>
                                    <p:anim calcmode="lin" valueType="num">
                                      <p:cBhvr>
                                        <p:cTn id="12" dur="500" fill="hold"/>
                                        <p:tgtEl>
                                          <p:spTgt spid="68"/>
                                        </p:tgtEl>
                                        <p:attrNameLst>
                                          <p:attrName>ppt_h</p:attrName>
                                        </p:attrNameLst>
                                      </p:cBhvr>
                                      <p:tavLst>
                                        <p:tav tm="0">
                                          <p:val>
                                            <p:strVal val="4/3*#ppt_h"/>
                                          </p:val>
                                        </p:tav>
                                        <p:tav tm="100000">
                                          <p:val>
                                            <p:strVal val="#ppt_h"/>
                                          </p:val>
                                        </p:tav>
                                      </p:tavLst>
                                    </p:anim>
                                  </p:childTnLst>
                                </p:cTn>
                              </p:par>
                              <p:par>
                                <p:cTn id="13" presetID="23" presetClass="entr" presetSubtype="288" fill="hold" grpId="0" nodeType="withEffect">
                                  <p:stCondLst>
                                    <p:cond delay="250"/>
                                  </p:stCondLst>
                                  <p:childTnLst>
                                    <p:set>
                                      <p:cBhvr>
                                        <p:cTn id="14" dur="1" fill="hold">
                                          <p:stCondLst>
                                            <p:cond delay="0"/>
                                          </p:stCondLst>
                                        </p:cTn>
                                        <p:tgtEl>
                                          <p:spTgt spid="69"/>
                                        </p:tgtEl>
                                        <p:attrNameLst>
                                          <p:attrName>style.visibility</p:attrName>
                                        </p:attrNameLst>
                                      </p:cBhvr>
                                      <p:to>
                                        <p:strVal val="visible"/>
                                      </p:to>
                                    </p:set>
                                    <p:anim calcmode="lin" valueType="num">
                                      <p:cBhvr>
                                        <p:cTn id="15" dur="500" fill="hold"/>
                                        <p:tgtEl>
                                          <p:spTgt spid="69"/>
                                        </p:tgtEl>
                                        <p:attrNameLst>
                                          <p:attrName>ppt_w</p:attrName>
                                        </p:attrNameLst>
                                      </p:cBhvr>
                                      <p:tavLst>
                                        <p:tav tm="0">
                                          <p:val>
                                            <p:strVal val="4*#ppt_w"/>
                                          </p:val>
                                        </p:tav>
                                        <p:tav tm="100000">
                                          <p:val>
                                            <p:strVal val="#ppt_w"/>
                                          </p:val>
                                        </p:tav>
                                      </p:tavLst>
                                    </p:anim>
                                    <p:anim calcmode="lin" valueType="num">
                                      <p:cBhvr>
                                        <p:cTn id="16" dur="500" fill="hold"/>
                                        <p:tgtEl>
                                          <p:spTgt spid="69"/>
                                        </p:tgtEl>
                                        <p:attrNameLst>
                                          <p:attrName>ppt_h</p:attrName>
                                        </p:attrNameLst>
                                      </p:cBhvr>
                                      <p:tavLst>
                                        <p:tav tm="0">
                                          <p:val>
                                            <p:strVal val="4/3*#ppt_h"/>
                                          </p:val>
                                        </p:tav>
                                        <p:tav tm="100000">
                                          <p:val>
                                            <p:strVal val="#ppt_h"/>
                                          </p:val>
                                        </p:tav>
                                      </p:tavLst>
                                    </p:anim>
                                  </p:childTnLst>
                                </p:cTn>
                              </p:par>
                              <p:par>
                                <p:cTn id="17" presetID="23" presetClass="entr" presetSubtype="288" fill="hold" grpId="0" nodeType="withEffect">
                                  <p:stCondLst>
                                    <p:cond delay="250"/>
                                  </p:stCondLst>
                                  <p:childTnLst>
                                    <p:set>
                                      <p:cBhvr>
                                        <p:cTn id="18" dur="1" fill="hold">
                                          <p:stCondLst>
                                            <p:cond delay="0"/>
                                          </p:stCondLst>
                                        </p:cTn>
                                        <p:tgtEl>
                                          <p:spTgt spid="70"/>
                                        </p:tgtEl>
                                        <p:attrNameLst>
                                          <p:attrName>style.visibility</p:attrName>
                                        </p:attrNameLst>
                                      </p:cBhvr>
                                      <p:to>
                                        <p:strVal val="visible"/>
                                      </p:to>
                                    </p:set>
                                    <p:anim calcmode="lin" valueType="num">
                                      <p:cBhvr>
                                        <p:cTn id="19" dur="500" fill="hold"/>
                                        <p:tgtEl>
                                          <p:spTgt spid="70"/>
                                        </p:tgtEl>
                                        <p:attrNameLst>
                                          <p:attrName>ppt_w</p:attrName>
                                        </p:attrNameLst>
                                      </p:cBhvr>
                                      <p:tavLst>
                                        <p:tav tm="0">
                                          <p:val>
                                            <p:strVal val="4*#ppt_w"/>
                                          </p:val>
                                        </p:tav>
                                        <p:tav tm="100000">
                                          <p:val>
                                            <p:strVal val="#ppt_w"/>
                                          </p:val>
                                        </p:tav>
                                      </p:tavLst>
                                    </p:anim>
                                    <p:anim calcmode="lin" valueType="num">
                                      <p:cBhvr>
                                        <p:cTn id="20" dur="500" fill="hold"/>
                                        <p:tgtEl>
                                          <p:spTgt spid="70"/>
                                        </p:tgtEl>
                                        <p:attrNameLst>
                                          <p:attrName>ppt_h</p:attrName>
                                        </p:attrNameLst>
                                      </p:cBhvr>
                                      <p:tavLst>
                                        <p:tav tm="0">
                                          <p:val>
                                            <p:strVal val="4/3*#ppt_h"/>
                                          </p:val>
                                        </p:tav>
                                        <p:tav tm="100000">
                                          <p:val>
                                            <p:strVal val="#ppt_h"/>
                                          </p:val>
                                        </p:tav>
                                      </p:tavLst>
                                    </p:anim>
                                  </p:childTnLst>
                                </p:cTn>
                              </p:par>
                              <p:par>
                                <p:cTn id="21" presetID="23" presetClass="entr" presetSubtype="288" fill="hold" grpId="0" nodeType="withEffect">
                                  <p:stCondLst>
                                    <p:cond delay="250"/>
                                  </p:stCondLst>
                                  <p:childTnLst>
                                    <p:set>
                                      <p:cBhvr>
                                        <p:cTn id="22" dur="1" fill="hold">
                                          <p:stCondLst>
                                            <p:cond delay="0"/>
                                          </p:stCondLst>
                                        </p:cTn>
                                        <p:tgtEl>
                                          <p:spTgt spid="71"/>
                                        </p:tgtEl>
                                        <p:attrNameLst>
                                          <p:attrName>style.visibility</p:attrName>
                                        </p:attrNameLst>
                                      </p:cBhvr>
                                      <p:to>
                                        <p:strVal val="visible"/>
                                      </p:to>
                                    </p:set>
                                    <p:anim calcmode="lin" valueType="num">
                                      <p:cBhvr>
                                        <p:cTn id="23" dur="500" fill="hold"/>
                                        <p:tgtEl>
                                          <p:spTgt spid="71"/>
                                        </p:tgtEl>
                                        <p:attrNameLst>
                                          <p:attrName>ppt_w</p:attrName>
                                        </p:attrNameLst>
                                      </p:cBhvr>
                                      <p:tavLst>
                                        <p:tav tm="0">
                                          <p:val>
                                            <p:strVal val="4*#ppt_w"/>
                                          </p:val>
                                        </p:tav>
                                        <p:tav tm="100000">
                                          <p:val>
                                            <p:strVal val="#ppt_w"/>
                                          </p:val>
                                        </p:tav>
                                      </p:tavLst>
                                    </p:anim>
                                    <p:anim calcmode="lin" valueType="num">
                                      <p:cBhvr>
                                        <p:cTn id="24" dur="500" fill="hold"/>
                                        <p:tgtEl>
                                          <p:spTgt spid="71"/>
                                        </p:tgtEl>
                                        <p:attrNameLst>
                                          <p:attrName>ppt_h</p:attrName>
                                        </p:attrNameLst>
                                      </p:cBhvr>
                                      <p:tavLst>
                                        <p:tav tm="0">
                                          <p:val>
                                            <p:strVal val="4/3*#ppt_h"/>
                                          </p:val>
                                        </p:tav>
                                        <p:tav tm="100000">
                                          <p:val>
                                            <p:strVal val="#ppt_h"/>
                                          </p:val>
                                        </p:tav>
                                      </p:tavLst>
                                    </p:anim>
                                  </p:childTnLst>
                                </p:cTn>
                              </p:par>
                              <p:par>
                                <p:cTn id="25" presetID="23" presetClass="entr" presetSubtype="288" fill="hold" grpId="0" nodeType="withEffect">
                                  <p:stCondLst>
                                    <p:cond delay="250"/>
                                  </p:stCondLst>
                                  <p:childTnLst>
                                    <p:set>
                                      <p:cBhvr>
                                        <p:cTn id="26" dur="1" fill="hold">
                                          <p:stCondLst>
                                            <p:cond delay="0"/>
                                          </p:stCondLst>
                                        </p:cTn>
                                        <p:tgtEl>
                                          <p:spTgt spid="72"/>
                                        </p:tgtEl>
                                        <p:attrNameLst>
                                          <p:attrName>style.visibility</p:attrName>
                                        </p:attrNameLst>
                                      </p:cBhvr>
                                      <p:to>
                                        <p:strVal val="visible"/>
                                      </p:to>
                                    </p:set>
                                    <p:anim calcmode="lin" valueType="num">
                                      <p:cBhvr>
                                        <p:cTn id="27" dur="500" fill="hold"/>
                                        <p:tgtEl>
                                          <p:spTgt spid="72"/>
                                        </p:tgtEl>
                                        <p:attrNameLst>
                                          <p:attrName>ppt_w</p:attrName>
                                        </p:attrNameLst>
                                      </p:cBhvr>
                                      <p:tavLst>
                                        <p:tav tm="0">
                                          <p:val>
                                            <p:strVal val="4*#ppt_w"/>
                                          </p:val>
                                        </p:tav>
                                        <p:tav tm="100000">
                                          <p:val>
                                            <p:strVal val="#ppt_w"/>
                                          </p:val>
                                        </p:tav>
                                      </p:tavLst>
                                    </p:anim>
                                    <p:anim calcmode="lin" valueType="num">
                                      <p:cBhvr>
                                        <p:cTn id="28" dur="500" fill="hold"/>
                                        <p:tgtEl>
                                          <p:spTgt spid="72"/>
                                        </p:tgtEl>
                                        <p:attrNameLst>
                                          <p:attrName>ppt_h</p:attrName>
                                        </p:attrNameLst>
                                      </p:cBhvr>
                                      <p:tavLst>
                                        <p:tav tm="0">
                                          <p:val>
                                            <p:strVal val="4/3*#ppt_h"/>
                                          </p:val>
                                        </p:tav>
                                        <p:tav tm="100000">
                                          <p:val>
                                            <p:strVal val="#ppt_h"/>
                                          </p:val>
                                        </p:tav>
                                      </p:tavLst>
                                    </p:anim>
                                  </p:childTnLst>
                                </p:cTn>
                              </p:par>
                              <p:par>
                                <p:cTn id="29" presetID="23" presetClass="entr" presetSubtype="288" fill="hold" grpId="0" nodeType="withEffect">
                                  <p:stCondLst>
                                    <p:cond delay="250"/>
                                  </p:stCondLst>
                                  <p:childTnLst>
                                    <p:set>
                                      <p:cBhvr>
                                        <p:cTn id="30" dur="1" fill="hold">
                                          <p:stCondLst>
                                            <p:cond delay="0"/>
                                          </p:stCondLst>
                                        </p:cTn>
                                        <p:tgtEl>
                                          <p:spTgt spid="73"/>
                                        </p:tgtEl>
                                        <p:attrNameLst>
                                          <p:attrName>style.visibility</p:attrName>
                                        </p:attrNameLst>
                                      </p:cBhvr>
                                      <p:to>
                                        <p:strVal val="visible"/>
                                      </p:to>
                                    </p:set>
                                    <p:anim calcmode="lin" valueType="num">
                                      <p:cBhvr>
                                        <p:cTn id="31" dur="500" fill="hold"/>
                                        <p:tgtEl>
                                          <p:spTgt spid="73"/>
                                        </p:tgtEl>
                                        <p:attrNameLst>
                                          <p:attrName>ppt_w</p:attrName>
                                        </p:attrNameLst>
                                      </p:cBhvr>
                                      <p:tavLst>
                                        <p:tav tm="0">
                                          <p:val>
                                            <p:strVal val="4*#ppt_w"/>
                                          </p:val>
                                        </p:tav>
                                        <p:tav tm="100000">
                                          <p:val>
                                            <p:strVal val="#ppt_w"/>
                                          </p:val>
                                        </p:tav>
                                      </p:tavLst>
                                    </p:anim>
                                    <p:anim calcmode="lin" valueType="num">
                                      <p:cBhvr>
                                        <p:cTn id="32" dur="500" fill="hold"/>
                                        <p:tgtEl>
                                          <p:spTgt spid="73"/>
                                        </p:tgtEl>
                                        <p:attrNameLst>
                                          <p:attrName>ppt_h</p:attrName>
                                        </p:attrNameLst>
                                      </p:cBhvr>
                                      <p:tavLst>
                                        <p:tav tm="0">
                                          <p:val>
                                            <p:strVal val="4/3*#ppt_h"/>
                                          </p:val>
                                        </p:tav>
                                        <p:tav tm="100000">
                                          <p:val>
                                            <p:strVal val="#ppt_h"/>
                                          </p:val>
                                        </p:tav>
                                      </p:tavLst>
                                    </p:anim>
                                  </p:childTnLst>
                                </p:cTn>
                              </p:par>
                              <p:par>
                                <p:cTn id="33" presetID="23" presetClass="entr" presetSubtype="288" fill="hold" grpId="0" nodeType="withEffect">
                                  <p:stCondLst>
                                    <p:cond delay="250"/>
                                  </p:stCondLst>
                                  <p:childTnLst>
                                    <p:set>
                                      <p:cBhvr>
                                        <p:cTn id="34" dur="1" fill="hold">
                                          <p:stCondLst>
                                            <p:cond delay="0"/>
                                          </p:stCondLst>
                                        </p:cTn>
                                        <p:tgtEl>
                                          <p:spTgt spid="74"/>
                                        </p:tgtEl>
                                        <p:attrNameLst>
                                          <p:attrName>style.visibility</p:attrName>
                                        </p:attrNameLst>
                                      </p:cBhvr>
                                      <p:to>
                                        <p:strVal val="visible"/>
                                      </p:to>
                                    </p:set>
                                    <p:anim calcmode="lin" valueType="num">
                                      <p:cBhvr>
                                        <p:cTn id="35" dur="500" fill="hold"/>
                                        <p:tgtEl>
                                          <p:spTgt spid="74"/>
                                        </p:tgtEl>
                                        <p:attrNameLst>
                                          <p:attrName>ppt_w</p:attrName>
                                        </p:attrNameLst>
                                      </p:cBhvr>
                                      <p:tavLst>
                                        <p:tav tm="0">
                                          <p:val>
                                            <p:strVal val="4*#ppt_w"/>
                                          </p:val>
                                        </p:tav>
                                        <p:tav tm="100000">
                                          <p:val>
                                            <p:strVal val="#ppt_w"/>
                                          </p:val>
                                        </p:tav>
                                      </p:tavLst>
                                    </p:anim>
                                    <p:anim calcmode="lin" valueType="num">
                                      <p:cBhvr>
                                        <p:cTn id="36" dur="500" fill="hold"/>
                                        <p:tgtEl>
                                          <p:spTgt spid="74"/>
                                        </p:tgtEl>
                                        <p:attrNameLst>
                                          <p:attrName>ppt_h</p:attrName>
                                        </p:attrNameLst>
                                      </p:cBhvr>
                                      <p:tavLst>
                                        <p:tav tm="0">
                                          <p:val>
                                            <p:strVal val="4/3*#ppt_h"/>
                                          </p:val>
                                        </p:tav>
                                        <p:tav tm="100000">
                                          <p:val>
                                            <p:strVal val="#ppt_h"/>
                                          </p:val>
                                        </p:tav>
                                      </p:tavLst>
                                    </p:anim>
                                  </p:childTnLst>
                                </p:cTn>
                              </p:par>
                              <p:par>
                                <p:cTn id="37" presetID="23" presetClass="entr" presetSubtype="288" fill="hold" grpId="0" nodeType="withEffect">
                                  <p:stCondLst>
                                    <p:cond delay="250"/>
                                  </p:stCondLst>
                                  <p:childTnLst>
                                    <p:set>
                                      <p:cBhvr>
                                        <p:cTn id="38" dur="1" fill="hold">
                                          <p:stCondLst>
                                            <p:cond delay="0"/>
                                          </p:stCondLst>
                                        </p:cTn>
                                        <p:tgtEl>
                                          <p:spTgt spid="75"/>
                                        </p:tgtEl>
                                        <p:attrNameLst>
                                          <p:attrName>style.visibility</p:attrName>
                                        </p:attrNameLst>
                                      </p:cBhvr>
                                      <p:to>
                                        <p:strVal val="visible"/>
                                      </p:to>
                                    </p:set>
                                    <p:anim calcmode="lin" valueType="num">
                                      <p:cBhvr>
                                        <p:cTn id="39" dur="500" fill="hold"/>
                                        <p:tgtEl>
                                          <p:spTgt spid="75"/>
                                        </p:tgtEl>
                                        <p:attrNameLst>
                                          <p:attrName>ppt_w</p:attrName>
                                        </p:attrNameLst>
                                      </p:cBhvr>
                                      <p:tavLst>
                                        <p:tav tm="0">
                                          <p:val>
                                            <p:strVal val="4*#ppt_w"/>
                                          </p:val>
                                        </p:tav>
                                        <p:tav tm="100000">
                                          <p:val>
                                            <p:strVal val="#ppt_w"/>
                                          </p:val>
                                        </p:tav>
                                      </p:tavLst>
                                    </p:anim>
                                    <p:anim calcmode="lin" valueType="num">
                                      <p:cBhvr>
                                        <p:cTn id="40" dur="500" fill="hold"/>
                                        <p:tgtEl>
                                          <p:spTgt spid="75"/>
                                        </p:tgtEl>
                                        <p:attrNameLst>
                                          <p:attrName>ppt_h</p:attrName>
                                        </p:attrNameLst>
                                      </p:cBhvr>
                                      <p:tavLst>
                                        <p:tav tm="0">
                                          <p:val>
                                            <p:strVal val="4/3*#ppt_h"/>
                                          </p:val>
                                        </p:tav>
                                        <p:tav tm="100000">
                                          <p:val>
                                            <p:strVal val="#ppt_h"/>
                                          </p:val>
                                        </p:tav>
                                      </p:tavLst>
                                    </p:anim>
                                  </p:childTnLst>
                                </p:cTn>
                              </p:par>
                              <p:par>
                                <p:cTn id="41" presetID="23" presetClass="entr" presetSubtype="288" fill="hold" nodeType="withEffect">
                                  <p:stCondLst>
                                    <p:cond delay="250"/>
                                  </p:stCondLst>
                                  <p:childTnLst>
                                    <p:set>
                                      <p:cBhvr>
                                        <p:cTn id="42" dur="1" fill="hold">
                                          <p:stCondLst>
                                            <p:cond delay="0"/>
                                          </p:stCondLst>
                                        </p:cTn>
                                        <p:tgtEl>
                                          <p:spTgt spid="76"/>
                                        </p:tgtEl>
                                        <p:attrNameLst>
                                          <p:attrName>style.visibility</p:attrName>
                                        </p:attrNameLst>
                                      </p:cBhvr>
                                      <p:to>
                                        <p:strVal val="visible"/>
                                      </p:to>
                                    </p:set>
                                    <p:anim calcmode="lin" valueType="num">
                                      <p:cBhvr>
                                        <p:cTn id="43" dur="500" fill="hold"/>
                                        <p:tgtEl>
                                          <p:spTgt spid="76"/>
                                        </p:tgtEl>
                                        <p:attrNameLst>
                                          <p:attrName>ppt_w</p:attrName>
                                        </p:attrNameLst>
                                      </p:cBhvr>
                                      <p:tavLst>
                                        <p:tav tm="0">
                                          <p:val>
                                            <p:strVal val="4/3*#ppt_w"/>
                                          </p:val>
                                        </p:tav>
                                        <p:tav tm="100000">
                                          <p:val>
                                            <p:strVal val="#ppt_w"/>
                                          </p:val>
                                        </p:tav>
                                      </p:tavLst>
                                    </p:anim>
                                    <p:anim calcmode="lin" valueType="num">
                                      <p:cBhvr>
                                        <p:cTn id="44" dur="500" fill="hold"/>
                                        <p:tgtEl>
                                          <p:spTgt spid="76"/>
                                        </p:tgtEl>
                                        <p:attrNameLst>
                                          <p:attrName>ppt_h</p:attrName>
                                        </p:attrNameLst>
                                      </p:cBhvr>
                                      <p:tavLst>
                                        <p:tav tm="0">
                                          <p:val>
                                            <p:strVal val="4/3*#ppt_h"/>
                                          </p:val>
                                        </p:tav>
                                        <p:tav tm="100000">
                                          <p:val>
                                            <p:strVal val="#ppt_h"/>
                                          </p:val>
                                        </p:tav>
                                      </p:tavLst>
                                    </p:anim>
                                  </p:childTnLst>
                                </p:cTn>
                              </p:par>
                              <p:par>
                                <p:cTn id="45" presetID="23" presetClass="entr" presetSubtype="288" fill="hold" nodeType="withEffect">
                                  <p:stCondLst>
                                    <p:cond delay="250"/>
                                  </p:stCondLst>
                                  <p:childTnLst>
                                    <p:set>
                                      <p:cBhvr>
                                        <p:cTn id="46" dur="1" fill="hold">
                                          <p:stCondLst>
                                            <p:cond delay="0"/>
                                          </p:stCondLst>
                                        </p:cTn>
                                        <p:tgtEl>
                                          <p:spTgt spid="79"/>
                                        </p:tgtEl>
                                        <p:attrNameLst>
                                          <p:attrName>style.visibility</p:attrName>
                                        </p:attrNameLst>
                                      </p:cBhvr>
                                      <p:to>
                                        <p:strVal val="visible"/>
                                      </p:to>
                                    </p:set>
                                    <p:anim calcmode="lin" valueType="num">
                                      <p:cBhvr>
                                        <p:cTn id="47" dur="500" fill="hold"/>
                                        <p:tgtEl>
                                          <p:spTgt spid="79"/>
                                        </p:tgtEl>
                                        <p:attrNameLst>
                                          <p:attrName>ppt_w</p:attrName>
                                        </p:attrNameLst>
                                      </p:cBhvr>
                                      <p:tavLst>
                                        <p:tav tm="0">
                                          <p:val>
                                            <p:strVal val="4/3*#ppt_w"/>
                                          </p:val>
                                        </p:tav>
                                        <p:tav tm="100000">
                                          <p:val>
                                            <p:strVal val="#ppt_w"/>
                                          </p:val>
                                        </p:tav>
                                      </p:tavLst>
                                    </p:anim>
                                    <p:anim calcmode="lin" valueType="num">
                                      <p:cBhvr>
                                        <p:cTn id="48" dur="500" fill="hold"/>
                                        <p:tgtEl>
                                          <p:spTgt spid="79"/>
                                        </p:tgtEl>
                                        <p:attrNameLst>
                                          <p:attrName>ppt_h</p:attrName>
                                        </p:attrNameLst>
                                      </p:cBhvr>
                                      <p:tavLst>
                                        <p:tav tm="0">
                                          <p:val>
                                            <p:strVal val="4/3*#ppt_h"/>
                                          </p:val>
                                        </p:tav>
                                        <p:tav tm="100000">
                                          <p:val>
                                            <p:strVal val="#ppt_h"/>
                                          </p:val>
                                        </p:tav>
                                      </p:tavLst>
                                    </p:anim>
                                  </p:childTnLst>
                                </p:cTn>
                              </p:par>
                              <p:par>
                                <p:cTn id="49" presetID="23" presetClass="entr" presetSubtype="288" fill="hold" nodeType="withEffect">
                                  <p:stCondLst>
                                    <p:cond delay="250"/>
                                  </p:stCondLst>
                                  <p:childTnLst>
                                    <p:set>
                                      <p:cBhvr>
                                        <p:cTn id="50" dur="1" fill="hold">
                                          <p:stCondLst>
                                            <p:cond delay="0"/>
                                          </p:stCondLst>
                                        </p:cTn>
                                        <p:tgtEl>
                                          <p:spTgt spid="82"/>
                                        </p:tgtEl>
                                        <p:attrNameLst>
                                          <p:attrName>style.visibility</p:attrName>
                                        </p:attrNameLst>
                                      </p:cBhvr>
                                      <p:to>
                                        <p:strVal val="visible"/>
                                      </p:to>
                                    </p:set>
                                    <p:anim calcmode="lin" valueType="num">
                                      <p:cBhvr>
                                        <p:cTn id="51" dur="500" fill="hold"/>
                                        <p:tgtEl>
                                          <p:spTgt spid="82"/>
                                        </p:tgtEl>
                                        <p:attrNameLst>
                                          <p:attrName>ppt_w</p:attrName>
                                        </p:attrNameLst>
                                      </p:cBhvr>
                                      <p:tavLst>
                                        <p:tav tm="0">
                                          <p:val>
                                            <p:strVal val="4/3*#ppt_w"/>
                                          </p:val>
                                        </p:tav>
                                        <p:tav tm="100000">
                                          <p:val>
                                            <p:strVal val="#ppt_w"/>
                                          </p:val>
                                        </p:tav>
                                      </p:tavLst>
                                    </p:anim>
                                    <p:anim calcmode="lin" valueType="num">
                                      <p:cBhvr>
                                        <p:cTn id="52" dur="500" fill="hold"/>
                                        <p:tgtEl>
                                          <p:spTgt spid="82"/>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animBg="1"/>
      <p:bldP spid="69" grpId="0" animBg="1"/>
      <p:bldP spid="70" grpId="0" animBg="1"/>
      <p:bldP spid="71" grpId="0" animBg="1"/>
      <p:bldP spid="72" grpId="0"/>
      <p:bldP spid="73" grpId="0"/>
      <p:bldP spid="74" grpId="0"/>
      <p:bldP spid="75"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7"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grpSp>
        <p:nvGrpSpPr>
          <p:cNvPr id="2124" name="组合 2123"/>
          <p:cNvGrpSpPr/>
          <p:nvPr/>
        </p:nvGrpSpPr>
        <p:grpSpPr>
          <a:xfrm>
            <a:off x="-7938" y="-109538"/>
            <a:ext cx="11843979" cy="6377829"/>
            <a:chOff x="-7938" y="-109538"/>
            <a:chExt cx="11843979" cy="6377829"/>
          </a:xfrm>
        </p:grpSpPr>
        <p:pic>
          <p:nvPicPr>
            <p:cNvPr id="2123" name="图片 2122"/>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1705769" y="864432"/>
              <a:ext cx="10101948" cy="952336"/>
            </a:xfrm>
            <a:prstGeom prst="rect">
              <a:avLst/>
            </a:prstGeom>
          </p:spPr>
        </p:pic>
        <p:pic>
          <p:nvPicPr>
            <p:cNvPr id="148" name="图片 147"/>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a:off x="1727309" y="838200"/>
              <a:ext cx="10101948" cy="2867526"/>
            </a:xfrm>
            <a:prstGeom prst="rect">
              <a:avLst/>
            </a:prstGeom>
          </p:spPr>
        </p:pic>
        <p:sp>
          <p:nvSpPr>
            <p:cNvPr id="2066" name="Oval 103"/>
            <p:cNvSpPr>
              <a:spLocks noChangeArrowheads="1"/>
            </p:cNvSpPr>
            <p:nvPr/>
          </p:nvSpPr>
          <p:spPr bwMode="auto">
            <a:xfrm>
              <a:off x="7938" y="796925"/>
              <a:ext cx="1317625" cy="13239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7" name="Oval 104"/>
            <p:cNvSpPr>
              <a:spLocks noChangeArrowheads="1"/>
            </p:cNvSpPr>
            <p:nvPr/>
          </p:nvSpPr>
          <p:spPr bwMode="auto">
            <a:xfrm>
              <a:off x="82550" y="871538"/>
              <a:ext cx="1319213" cy="1316038"/>
            </a:xfrm>
            <a:prstGeom prst="ellipse">
              <a:avLst/>
            </a:prstGeom>
            <a:solidFill>
              <a:srgbClr val="CBE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8" name="Freeform 105"/>
            <p:cNvSpPr>
              <a:spLocks/>
            </p:cNvSpPr>
            <p:nvPr/>
          </p:nvSpPr>
          <p:spPr bwMode="auto">
            <a:xfrm>
              <a:off x="-7938" y="738188"/>
              <a:ext cx="1343025" cy="1441450"/>
            </a:xfrm>
            <a:custGeom>
              <a:avLst/>
              <a:gdLst>
                <a:gd name="T0" fmla="*/ 159 w 161"/>
                <a:gd name="T1" fmla="*/ 86 h 172"/>
                <a:gd name="T2" fmla="*/ 66 w 161"/>
                <a:gd name="T3" fmla="*/ 163 h 172"/>
                <a:gd name="T4" fmla="*/ 3 w 161"/>
                <a:gd name="T5" fmla="*/ 86 h 172"/>
                <a:gd name="T6" fmla="*/ 96 w 161"/>
                <a:gd name="T7" fmla="*/ 9 h 172"/>
                <a:gd name="T8" fmla="*/ 159 w 161"/>
                <a:gd name="T9" fmla="*/ 86 h 172"/>
                <a:gd name="T10" fmla="*/ 160 w 161"/>
                <a:gd name="T11" fmla="*/ 86 h 172"/>
                <a:gd name="T12" fmla="*/ 66 w 161"/>
                <a:gd name="T13" fmla="*/ 8 h 172"/>
                <a:gd name="T14" fmla="*/ 2 w 161"/>
                <a:gd name="T15" fmla="*/ 86 h 172"/>
                <a:gd name="T16" fmla="*/ 97 w 161"/>
                <a:gd name="T17" fmla="*/ 163 h 172"/>
                <a:gd name="T18" fmla="*/ 160 w 161"/>
                <a:gd name="T19" fmla="*/ 86 h 172"/>
                <a:gd name="T20" fmla="*/ 159 w 161"/>
                <a:gd name="T21" fmla="*/ 86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1" h="172">
                  <a:moveTo>
                    <a:pt x="159" y="86"/>
                  </a:moveTo>
                  <a:cubicBezTo>
                    <a:pt x="158" y="135"/>
                    <a:pt x="117" y="172"/>
                    <a:pt x="66" y="163"/>
                  </a:cubicBezTo>
                  <a:cubicBezTo>
                    <a:pt x="29" y="157"/>
                    <a:pt x="4" y="122"/>
                    <a:pt x="3" y="86"/>
                  </a:cubicBezTo>
                  <a:cubicBezTo>
                    <a:pt x="1" y="37"/>
                    <a:pt x="49" y="1"/>
                    <a:pt x="96" y="9"/>
                  </a:cubicBezTo>
                  <a:cubicBezTo>
                    <a:pt x="134" y="15"/>
                    <a:pt x="158" y="50"/>
                    <a:pt x="159" y="86"/>
                  </a:cubicBezTo>
                  <a:cubicBezTo>
                    <a:pt x="159" y="86"/>
                    <a:pt x="161" y="86"/>
                    <a:pt x="160" y="86"/>
                  </a:cubicBezTo>
                  <a:cubicBezTo>
                    <a:pt x="159" y="35"/>
                    <a:pt x="115" y="0"/>
                    <a:pt x="66" y="8"/>
                  </a:cubicBezTo>
                  <a:cubicBezTo>
                    <a:pt x="28" y="15"/>
                    <a:pt x="3" y="49"/>
                    <a:pt x="2" y="86"/>
                  </a:cubicBezTo>
                  <a:cubicBezTo>
                    <a:pt x="0" y="137"/>
                    <a:pt x="50" y="171"/>
                    <a:pt x="97" y="163"/>
                  </a:cubicBezTo>
                  <a:cubicBezTo>
                    <a:pt x="134" y="157"/>
                    <a:pt x="159" y="122"/>
                    <a:pt x="160" y="86"/>
                  </a:cubicBezTo>
                  <a:cubicBezTo>
                    <a:pt x="160" y="86"/>
                    <a:pt x="159" y="86"/>
                    <a:pt x="159" y="86"/>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9" name="Freeform 106"/>
            <p:cNvSpPr>
              <a:spLocks/>
            </p:cNvSpPr>
            <p:nvPr/>
          </p:nvSpPr>
          <p:spPr bwMode="auto">
            <a:xfrm>
              <a:off x="125413" y="981075"/>
              <a:ext cx="441325" cy="787400"/>
            </a:xfrm>
            <a:custGeom>
              <a:avLst/>
              <a:gdLst>
                <a:gd name="T0" fmla="*/ 2 w 53"/>
                <a:gd name="T1" fmla="*/ 74 h 94"/>
                <a:gd name="T2" fmla="*/ 1 w 53"/>
                <a:gd name="T3" fmla="*/ 55 h 94"/>
                <a:gd name="T4" fmla="*/ 14 w 53"/>
                <a:gd name="T5" fmla="*/ 20 h 94"/>
                <a:gd name="T6" fmla="*/ 33 w 53"/>
                <a:gd name="T7" fmla="*/ 5 h 94"/>
                <a:gd name="T8" fmla="*/ 51 w 53"/>
                <a:gd name="T9" fmla="*/ 5 h 94"/>
                <a:gd name="T10" fmla="*/ 44 w 53"/>
                <a:gd name="T11" fmla="*/ 18 h 94"/>
                <a:gd name="T12" fmla="*/ 34 w 53"/>
                <a:gd name="T13" fmla="*/ 25 h 94"/>
                <a:gd name="T14" fmla="*/ 19 w 53"/>
                <a:gd name="T15" fmla="*/ 49 h 94"/>
                <a:gd name="T16" fmla="*/ 20 w 53"/>
                <a:gd name="T17" fmla="*/ 74 h 94"/>
                <a:gd name="T18" fmla="*/ 20 w 53"/>
                <a:gd name="T19" fmla="*/ 92 h 94"/>
                <a:gd name="T20" fmla="*/ 6 w 53"/>
                <a:gd name="T21" fmla="*/ 84 h 94"/>
                <a:gd name="T22" fmla="*/ 2 w 53"/>
                <a:gd name="T23" fmla="*/ 7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 h="94">
                  <a:moveTo>
                    <a:pt x="2" y="74"/>
                  </a:moveTo>
                  <a:cubicBezTo>
                    <a:pt x="1" y="67"/>
                    <a:pt x="0" y="60"/>
                    <a:pt x="1" y="55"/>
                  </a:cubicBezTo>
                  <a:cubicBezTo>
                    <a:pt x="2" y="43"/>
                    <a:pt x="6" y="28"/>
                    <a:pt x="14" y="20"/>
                  </a:cubicBezTo>
                  <a:cubicBezTo>
                    <a:pt x="20" y="14"/>
                    <a:pt x="26" y="9"/>
                    <a:pt x="33" y="5"/>
                  </a:cubicBezTo>
                  <a:cubicBezTo>
                    <a:pt x="38" y="3"/>
                    <a:pt x="47" y="0"/>
                    <a:pt x="51" y="5"/>
                  </a:cubicBezTo>
                  <a:cubicBezTo>
                    <a:pt x="53" y="9"/>
                    <a:pt x="46" y="16"/>
                    <a:pt x="44" y="18"/>
                  </a:cubicBezTo>
                  <a:cubicBezTo>
                    <a:pt x="41" y="21"/>
                    <a:pt x="37" y="23"/>
                    <a:pt x="34" y="25"/>
                  </a:cubicBezTo>
                  <a:cubicBezTo>
                    <a:pt x="26" y="31"/>
                    <a:pt x="21" y="39"/>
                    <a:pt x="19" y="49"/>
                  </a:cubicBezTo>
                  <a:cubicBezTo>
                    <a:pt x="17" y="57"/>
                    <a:pt x="18" y="66"/>
                    <a:pt x="20" y="74"/>
                  </a:cubicBezTo>
                  <a:cubicBezTo>
                    <a:pt x="21" y="77"/>
                    <a:pt x="25" y="90"/>
                    <a:pt x="20" y="92"/>
                  </a:cubicBezTo>
                  <a:cubicBezTo>
                    <a:pt x="15" y="94"/>
                    <a:pt x="8" y="87"/>
                    <a:pt x="6" y="84"/>
                  </a:cubicBezTo>
                  <a:cubicBezTo>
                    <a:pt x="5" y="81"/>
                    <a:pt x="3" y="77"/>
                    <a:pt x="2"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0" name="Freeform 107"/>
            <p:cNvSpPr>
              <a:spLocks/>
            </p:cNvSpPr>
            <p:nvPr/>
          </p:nvSpPr>
          <p:spPr bwMode="auto">
            <a:xfrm>
              <a:off x="166688" y="1022350"/>
              <a:ext cx="441325" cy="788988"/>
            </a:xfrm>
            <a:custGeom>
              <a:avLst/>
              <a:gdLst>
                <a:gd name="T0" fmla="*/ 2 w 53"/>
                <a:gd name="T1" fmla="*/ 74 h 94"/>
                <a:gd name="T2" fmla="*/ 0 w 53"/>
                <a:gd name="T3" fmla="*/ 55 h 94"/>
                <a:gd name="T4" fmla="*/ 14 w 53"/>
                <a:gd name="T5" fmla="*/ 20 h 94"/>
                <a:gd name="T6" fmla="*/ 32 w 53"/>
                <a:gd name="T7" fmla="*/ 6 h 94"/>
                <a:gd name="T8" fmla="*/ 50 w 53"/>
                <a:gd name="T9" fmla="*/ 6 h 94"/>
                <a:gd name="T10" fmla="*/ 43 w 53"/>
                <a:gd name="T11" fmla="*/ 18 h 94"/>
                <a:gd name="T12" fmla="*/ 34 w 53"/>
                <a:gd name="T13" fmla="*/ 26 h 94"/>
                <a:gd name="T14" fmla="*/ 18 w 53"/>
                <a:gd name="T15" fmla="*/ 49 h 94"/>
                <a:gd name="T16" fmla="*/ 19 w 53"/>
                <a:gd name="T17" fmla="*/ 74 h 94"/>
                <a:gd name="T18" fmla="*/ 19 w 53"/>
                <a:gd name="T19" fmla="*/ 93 h 94"/>
                <a:gd name="T20" fmla="*/ 6 w 53"/>
                <a:gd name="T21" fmla="*/ 85 h 94"/>
                <a:gd name="T22" fmla="*/ 2 w 53"/>
                <a:gd name="T23" fmla="*/ 7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 h="94">
                  <a:moveTo>
                    <a:pt x="2" y="74"/>
                  </a:moveTo>
                  <a:cubicBezTo>
                    <a:pt x="0" y="68"/>
                    <a:pt x="0" y="61"/>
                    <a:pt x="0" y="55"/>
                  </a:cubicBezTo>
                  <a:cubicBezTo>
                    <a:pt x="1" y="43"/>
                    <a:pt x="6" y="29"/>
                    <a:pt x="14" y="20"/>
                  </a:cubicBezTo>
                  <a:cubicBezTo>
                    <a:pt x="19" y="15"/>
                    <a:pt x="25" y="9"/>
                    <a:pt x="32" y="6"/>
                  </a:cubicBezTo>
                  <a:cubicBezTo>
                    <a:pt x="37" y="4"/>
                    <a:pt x="47" y="0"/>
                    <a:pt x="50" y="6"/>
                  </a:cubicBezTo>
                  <a:cubicBezTo>
                    <a:pt x="53" y="9"/>
                    <a:pt x="45" y="17"/>
                    <a:pt x="43" y="18"/>
                  </a:cubicBezTo>
                  <a:cubicBezTo>
                    <a:pt x="40" y="21"/>
                    <a:pt x="37" y="23"/>
                    <a:pt x="34" y="26"/>
                  </a:cubicBezTo>
                  <a:cubicBezTo>
                    <a:pt x="26" y="32"/>
                    <a:pt x="21" y="40"/>
                    <a:pt x="18" y="49"/>
                  </a:cubicBezTo>
                  <a:cubicBezTo>
                    <a:pt x="16" y="58"/>
                    <a:pt x="17" y="66"/>
                    <a:pt x="19" y="74"/>
                  </a:cubicBezTo>
                  <a:cubicBezTo>
                    <a:pt x="20" y="78"/>
                    <a:pt x="24" y="91"/>
                    <a:pt x="19" y="93"/>
                  </a:cubicBezTo>
                  <a:cubicBezTo>
                    <a:pt x="14" y="94"/>
                    <a:pt x="8" y="88"/>
                    <a:pt x="6" y="85"/>
                  </a:cubicBezTo>
                  <a:cubicBezTo>
                    <a:pt x="4" y="82"/>
                    <a:pt x="3" y="78"/>
                    <a:pt x="2"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1" name="Freeform 108"/>
            <p:cNvSpPr>
              <a:spLocks/>
            </p:cNvSpPr>
            <p:nvPr/>
          </p:nvSpPr>
          <p:spPr bwMode="auto">
            <a:xfrm>
              <a:off x="92075" y="938213"/>
              <a:ext cx="508000" cy="863600"/>
            </a:xfrm>
            <a:custGeom>
              <a:avLst/>
              <a:gdLst>
                <a:gd name="T0" fmla="*/ 7 w 61"/>
                <a:gd name="T1" fmla="*/ 79 h 103"/>
                <a:gd name="T2" fmla="*/ 13 w 61"/>
                <a:gd name="T3" fmla="*/ 32 h 103"/>
                <a:gd name="T4" fmla="*/ 54 w 61"/>
                <a:gd name="T5" fmla="*/ 11 h 103"/>
                <a:gd name="T6" fmla="*/ 37 w 61"/>
                <a:gd name="T7" fmla="*/ 30 h 103"/>
                <a:gd name="T8" fmla="*/ 22 w 61"/>
                <a:gd name="T9" fmla="*/ 73 h 103"/>
                <a:gd name="T10" fmla="*/ 26 w 61"/>
                <a:gd name="T11" fmla="*/ 90 h 103"/>
                <a:gd name="T12" fmla="*/ 13 w 61"/>
                <a:gd name="T13" fmla="*/ 92 h 103"/>
                <a:gd name="T14" fmla="*/ 7 w 61"/>
                <a:gd name="T15" fmla="*/ 79 h 103"/>
                <a:gd name="T16" fmla="*/ 6 w 61"/>
                <a:gd name="T17" fmla="*/ 79 h 103"/>
                <a:gd name="T18" fmla="*/ 26 w 61"/>
                <a:gd name="T19" fmla="*/ 96 h 103"/>
                <a:gd name="T20" fmla="*/ 22 w 61"/>
                <a:gd name="T21" fmla="*/ 66 h 103"/>
                <a:gd name="T22" fmla="*/ 50 w 61"/>
                <a:gd name="T23" fmla="*/ 21 h 103"/>
                <a:gd name="T24" fmla="*/ 40 w 61"/>
                <a:gd name="T25" fmla="*/ 9 h 103"/>
                <a:gd name="T26" fmla="*/ 6 w 61"/>
                <a:gd name="T27" fmla="*/ 79 h 103"/>
                <a:gd name="T28" fmla="*/ 7 w 61"/>
                <a:gd name="T29" fmla="*/ 79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 h="103">
                  <a:moveTo>
                    <a:pt x="7" y="79"/>
                  </a:moveTo>
                  <a:cubicBezTo>
                    <a:pt x="4" y="62"/>
                    <a:pt x="6" y="47"/>
                    <a:pt x="13" y="32"/>
                  </a:cubicBezTo>
                  <a:cubicBezTo>
                    <a:pt x="18" y="23"/>
                    <a:pt x="42" y="0"/>
                    <a:pt x="54" y="11"/>
                  </a:cubicBezTo>
                  <a:cubicBezTo>
                    <a:pt x="60" y="15"/>
                    <a:pt x="40" y="29"/>
                    <a:pt x="37" y="30"/>
                  </a:cubicBezTo>
                  <a:cubicBezTo>
                    <a:pt x="24" y="41"/>
                    <a:pt x="20" y="57"/>
                    <a:pt x="22" y="73"/>
                  </a:cubicBezTo>
                  <a:cubicBezTo>
                    <a:pt x="23" y="79"/>
                    <a:pt x="25" y="84"/>
                    <a:pt x="26" y="90"/>
                  </a:cubicBezTo>
                  <a:cubicBezTo>
                    <a:pt x="26" y="98"/>
                    <a:pt x="17" y="95"/>
                    <a:pt x="13" y="92"/>
                  </a:cubicBezTo>
                  <a:cubicBezTo>
                    <a:pt x="10" y="89"/>
                    <a:pt x="8" y="83"/>
                    <a:pt x="7" y="79"/>
                  </a:cubicBezTo>
                  <a:cubicBezTo>
                    <a:pt x="7" y="78"/>
                    <a:pt x="6" y="79"/>
                    <a:pt x="6" y="79"/>
                  </a:cubicBezTo>
                  <a:cubicBezTo>
                    <a:pt x="8" y="86"/>
                    <a:pt x="16" y="103"/>
                    <a:pt x="26" y="96"/>
                  </a:cubicBezTo>
                  <a:cubicBezTo>
                    <a:pt x="30" y="92"/>
                    <a:pt x="23" y="70"/>
                    <a:pt x="22" y="66"/>
                  </a:cubicBezTo>
                  <a:cubicBezTo>
                    <a:pt x="19" y="44"/>
                    <a:pt x="37" y="34"/>
                    <a:pt x="50" y="21"/>
                  </a:cubicBezTo>
                  <a:cubicBezTo>
                    <a:pt x="61" y="10"/>
                    <a:pt x="50" y="4"/>
                    <a:pt x="40" y="9"/>
                  </a:cubicBezTo>
                  <a:cubicBezTo>
                    <a:pt x="12" y="21"/>
                    <a:pt x="0" y="50"/>
                    <a:pt x="6" y="79"/>
                  </a:cubicBezTo>
                  <a:cubicBezTo>
                    <a:pt x="6" y="79"/>
                    <a:pt x="7" y="79"/>
                    <a:pt x="7" y="79"/>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2" name="Oval 109"/>
            <p:cNvSpPr>
              <a:spLocks noChangeArrowheads="1"/>
            </p:cNvSpPr>
            <p:nvPr/>
          </p:nvSpPr>
          <p:spPr bwMode="auto">
            <a:xfrm>
              <a:off x="684213" y="922338"/>
              <a:ext cx="149225" cy="1508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3" name="Oval 110"/>
            <p:cNvSpPr>
              <a:spLocks noChangeArrowheads="1"/>
            </p:cNvSpPr>
            <p:nvPr/>
          </p:nvSpPr>
          <p:spPr bwMode="auto">
            <a:xfrm>
              <a:off x="708025" y="963613"/>
              <a:ext cx="142875" cy="1428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4" name="Freeform 111"/>
            <p:cNvSpPr>
              <a:spLocks/>
            </p:cNvSpPr>
            <p:nvPr/>
          </p:nvSpPr>
          <p:spPr bwMode="auto">
            <a:xfrm>
              <a:off x="674688" y="896938"/>
              <a:ext cx="168275" cy="201613"/>
            </a:xfrm>
            <a:custGeom>
              <a:avLst/>
              <a:gdLst>
                <a:gd name="T0" fmla="*/ 18 w 20"/>
                <a:gd name="T1" fmla="*/ 12 h 24"/>
                <a:gd name="T2" fmla="*/ 9 w 20"/>
                <a:gd name="T3" fmla="*/ 21 h 24"/>
                <a:gd name="T4" fmla="*/ 2 w 20"/>
                <a:gd name="T5" fmla="*/ 12 h 24"/>
                <a:gd name="T6" fmla="*/ 12 w 20"/>
                <a:gd name="T7" fmla="*/ 4 h 24"/>
                <a:gd name="T8" fmla="*/ 18 w 20"/>
                <a:gd name="T9" fmla="*/ 12 h 24"/>
                <a:gd name="T10" fmla="*/ 20 w 20"/>
                <a:gd name="T11" fmla="*/ 12 h 24"/>
                <a:gd name="T12" fmla="*/ 1 w 20"/>
                <a:gd name="T13" fmla="*/ 12 h 24"/>
                <a:gd name="T14" fmla="*/ 20 w 20"/>
                <a:gd name="T15" fmla="*/ 12 h 24"/>
                <a:gd name="T16" fmla="*/ 18 w 20"/>
                <a:gd name="T17"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4">
                  <a:moveTo>
                    <a:pt x="18" y="12"/>
                  </a:moveTo>
                  <a:cubicBezTo>
                    <a:pt x="18" y="17"/>
                    <a:pt x="14" y="22"/>
                    <a:pt x="9" y="21"/>
                  </a:cubicBezTo>
                  <a:cubicBezTo>
                    <a:pt x="5" y="20"/>
                    <a:pt x="2" y="16"/>
                    <a:pt x="2" y="12"/>
                  </a:cubicBezTo>
                  <a:cubicBezTo>
                    <a:pt x="2" y="7"/>
                    <a:pt x="7" y="3"/>
                    <a:pt x="12" y="4"/>
                  </a:cubicBezTo>
                  <a:cubicBezTo>
                    <a:pt x="16" y="5"/>
                    <a:pt x="18" y="8"/>
                    <a:pt x="18" y="12"/>
                  </a:cubicBezTo>
                  <a:cubicBezTo>
                    <a:pt x="18" y="12"/>
                    <a:pt x="20" y="12"/>
                    <a:pt x="20" y="12"/>
                  </a:cubicBezTo>
                  <a:cubicBezTo>
                    <a:pt x="19" y="0"/>
                    <a:pt x="1" y="1"/>
                    <a:pt x="1" y="12"/>
                  </a:cubicBezTo>
                  <a:cubicBezTo>
                    <a:pt x="0" y="24"/>
                    <a:pt x="19" y="23"/>
                    <a:pt x="20" y="12"/>
                  </a:cubicBezTo>
                  <a:cubicBezTo>
                    <a:pt x="20" y="12"/>
                    <a:pt x="18" y="12"/>
                    <a:pt x="18" y="1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5" name="Oval 112"/>
            <p:cNvSpPr>
              <a:spLocks noChangeArrowheads="1"/>
            </p:cNvSpPr>
            <p:nvPr/>
          </p:nvSpPr>
          <p:spPr bwMode="auto">
            <a:xfrm>
              <a:off x="1201738" y="2430463"/>
              <a:ext cx="1008063" cy="10144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6" name="Oval 113"/>
            <p:cNvSpPr>
              <a:spLocks noChangeArrowheads="1"/>
            </p:cNvSpPr>
            <p:nvPr/>
          </p:nvSpPr>
          <p:spPr bwMode="auto">
            <a:xfrm>
              <a:off x="1258888" y="2489200"/>
              <a:ext cx="1001713" cy="1006475"/>
            </a:xfrm>
            <a:prstGeom prst="ellipse">
              <a:avLst/>
            </a:prstGeom>
            <a:solidFill>
              <a:srgbClr val="A8CA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7" name="Freeform 114"/>
            <p:cNvSpPr>
              <a:spLocks/>
            </p:cNvSpPr>
            <p:nvPr/>
          </p:nvSpPr>
          <p:spPr bwMode="auto">
            <a:xfrm>
              <a:off x="1184275" y="2271713"/>
              <a:ext cx="1025525" cy="1223963"/>
            </a:xfrm>
            <a:custGeom>
              <a:avLst/>
              <a:gdLst>
                <a:gd name="T0" fmla="*/ 122 w 123"/>
                <a:gd name="T1" fmla="*/ 79 h 146"/>
                <a:gd name="T2" fmla="*/ 52 w 123"/>
                <a:gd name="T3" fmla="*/ 138 h 146"/>
                <a:gd name="T4" fmla="*/ 3 w 123"/>
                <a:gd name="T5" fmla="*/ 79 h 146"/>
                <a:gd name="T6" fmla="*/ 73 w 123"/>
                <a:gd name="T7" fmla="*/ 20 h 146"/>
                <a:gd name="T8" fmla="*/ 122 w 123"/>
                <a:gd name="T9" fmla="*/ 79 h 146"/>
                <a:gd name="T10" fmla="*/ 123 w 123"/>
                <a:gd name="T11" fmla="*/ 79 h 146"/>
                <a:gd name="T12" fmla="*/ 2 w 123"/>
                <a:gd name="T13" fmla="*/ 79 h 146"/>
                <a:gd name="T14" fmla="*/ 73 w 123"/>
                <a:gd name="T15" fmla="*/ 139 h 146"/>
                <a:gd name="T16" fmla="*/ 123 w 123"/>
                <a:gd name="T17" fmla="*/ 79 h 146"/>
                <a:gd name="T18" fmla="*/ 122 w 123"/>
                <a:gd name="T19" fmla="*/ 79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146">
                  <a:moveTo>
                    <a:pt x="122" y="79"/>
                  </a:moveTo>
                  <a:cubicBezTo>
                    <a:pt x="120" y="116"/>
                    <a:pt x="91" y="144"/>
                    <a:pt x="52" y="138"/>
                  </a:cubicBezTo>
                  <a:cubicBezTo>
                    <a:pt x="23" y="134"/>
                    <a:pt x="4" y="107"/>
                    <a:pt x="3" y="79"/>
                  </a:cubicBezTo>
                  <a:cubicBezTo>
                    <a:pt x="1" y="42"/>
                    <a:pt x="37" y="15"/>
                    <a:pt x="73" y="20"/>
                  </a:cubicBezTo>
                  <a:cubicBezTo>
                    <a:pt x="102" y="24"/>
                    <a:pt x="121" y="52"/>
                    <a:pt x="122" y="79"/>
                  </a:cubicBezTo>
                  <a:cubicBezTo>
                    <a:pt x="122" y="79"/>
                    <a:pt x="123" y="79"/>
                    <a:pt x="123" y="79"/>
                  </a:cubicBezTo>
                  <a:cubicBezTo>
                    <a:pt x="120" y="0"/>
                    <a:pt x="5" y="1"/>
                    <a:pt x="2" y="79"/>
                  </a:cubicBezTo>
                  <a:cubicBezTo>
                    <a:pt x="0" y="116"/>
                    <a:pt x="38" y="146"/>
                    <a:pt x="73" y="139"/>
                  </a:cubicBezTo>
                  <a:cubicBezTo>
                    <a:pt x="102" y="132"/>
                    <a:pt x="122" y="109"/>
                    <a:pt x="123" y="79"/>
                  </a:cubicBezTo>
                  <a:cubicBezTo>
                    <a:pt x="123" y="79"/>
                    <a:pt x="122" y="79"/>
                    <a:pt x="122" y="79"/>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8" name="Freeform 115"/>
            <p:cNvSpPr>
              <a:spLocks/>
            </p:cNvSpPr>
            <p:nvPr/>
          </p:nvSpPr>
          <p:spPr bwMode="auto">
            <a:xfrm>
              <a:off x="1292225" y="2565400"/>
              <a:ext cx="334963" cy="603250"/>
            </a:xfrm>
            <a:custGeom>
              <a:avLst/>
              <a:gdLst>
                <a:gd name="T0" fmla="*/ 1 w 40"/>
                <a:gd name="T1" fmla="*/ 57 h 72"/>
                <a:gd name="T2" fmla="*/ 0 w 40"/>
                <a:gd name="T3" fmla="*/ 42 h 72"/>
                <a:gd name="T4" fmla="*/ 11 w 40"/>
                <a:gd name="T5" fmla="*/ 16 h 72"/>
                <a:gd name="T6" fmla="*/ 25 w 40"/>
                <a:gd name="T7" fmla="*/ 5 h 72"/>
                <a:gd name="T8" fmla="*/ 38 w 40"/>
                <a:gd name="T9" fmla="*/ 5 h 72"/>
                <a:gd name="T10" fmla="*/ 33 w 40"/>
                <a:gd name="T11" fmla="*/ 14 h 72"/>
                <a:gd name="T12" fmla="*/ 26 w 40"/>
                <a:gd name="T13" fmla="*/ 20 h 72"/>
                <a:gd name="T14" fmla="*/ 14 w 40"/>
                <a:gd name="T15" fmla="*/ 38 h 72"/>
                <a:gd name="T16" fmla="*/ 15 w 40"/>
                <a:gd name="T17" fmla="*/ 57 h 72"/>
                <a:gd name="T18" fmla="*/ 15 w 40"/>
                <a:gd name="T19" fmla="*/ 71 h 72"/>
                <a:gd name="T20" fmla="*/ 5 w 40"/>
                <a:gd name="T21" fmla="*/ 65 h 72"/>
                <a:gd name="T22" fmla="*/ 1 w 40"/>
                <a:gd name="T23" fmla="*/ 5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72">
                  <a:moveTo>
                    <a:pt x="1" y="57"/>
                  </a:moveTo>
                  <a:cubicBezTo>
                    <a:pt x="0" y="52"/>
                    <a:pt x="0" y="47"/>
                    <a:pt x="0" y="42"/>
                  </a:cubicBezTo>
                  <a:cubicBezTo>
                    <a:pt x="1" y="34"/>
                    <a:pt x="4" y="23"/>
                    <a:pt x="11" y="16"/>
                  </a:cubicBezTo>
                  <a:cubicBezTo>
                    <a:pt x="15" y="12"/>
                    <a:pt x="19" y="8"/>
                    <a:pt x="25" y="5"/>
                  </a:cubicBezTo>
                  <a:cubicBezTo>
                    <a:pt x="28" y="3"/>
                    <a:pt x="35" y="0"/>
                    <a:pt x="38" y="5"/>
                  </a:cubicBezTo>
                  <a:cubicBezTo>
                    <a:pt x="40" y="8"/>
                    <a:pt x="35" y="13"/>
                    <a:pt x="33" y="14"/>
                  </a:cubicBezTo>
                  <a:cubicBezTo>
                    <a:pt x="31" y="16"/>
                    <a:pt x="28" y="18"/>
                    <a:pt x="26" y="20"/>
                  </a:cubicBezTo>
                  <a:cubicBezTo>
                    <a:pt x="20" y="25"/>
                    <a:pt x="16" y="31"/>
                    <a:pt x="14" y="38"/>
                  </a:cubicBezTo>
                  <a:cubicBezTo>
                    <a:pt x="12" y="44"/>
                    <a:pt x="13" y="51"/>
                    <a:pt x="15" y="57"/>
                  </a:cubicBezTo>
                  <a:cubicBezTo>
                    <a:pt x="16" y="60"/>
                    <a:pt x="18" y="70"/>
                    <a:pt x="15" y="71"/>
                  </a:cubicBezTo>
                  <a:cubicBezTo>
                    <a:pt x="11" y="72"/>
                    <a:pt x="6" y="68"/>
                    <a:pt x="5" y="65"/>
                  </a:cubicBezTo>
                  <a:cubicBezTo>
                    <a:pt x="3" y="63"/>
                    <a:pt x="2" y="60"/>
                    <a:pt x="1" y="5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9" name="Freeform 116"/>
            <p:cNvSpPr>
              <a:spLocks/>
            </p:cNvSpPr>
            <p:nvPr/>
          </p:nvSpPr>
          <p:spPr bwMode="auto">
            <a:xfrm>
              <a:off x="1317625" y="2606675"/>
              <a:ext cx="342900" cy="603250"/>
            </a:xfrm>
            <a:custGeom>
              <a:avLst/>
              <a:gdLst>
                <a:gd name="T0" fmla="*/ 2 w 41"/>
                <a:gd name="T1" fmla="*/ 56 h 72"/>
                <a:gd name="T2" fmla="*/ 1 w 41"/>
                <a:gd name="T3" fmla="*/ 42 h 72"/>
                <a:gd name="T4" fmla="*/ 11 w 41"/>
                <a:gd name="T5" fmla="*/ 15 h 72"/>
                <a:gd name="T6" fmla="*/ 25 w 41"/>
                <a:gd name="T7" fmla="*/ 4 h 72"/>
                <a:gd name="T8" fmla="*/ 39 w 41"/>
                <a:gd name="T9" fmla="*/ 4 h 72"/>
                <a:gd name="T10" fmla="*/ 34 w 41"/>
                <a:gd name="T11" fmla="*/ 14 h 72"/>
                <a:gd name="T12" fmla="*/ 26 w 41"/>
                <a:gd name="T13" fmla="*/ 19 h 72"/>
                <a:gd name="T14" fmla="*/ 14 w 41"/>
                <a:gd name="T15" fmla="*/ 37 h 72"/>
                <a:gd name="T16" fmla="*/ 15 w 41"/>
                <a:gd name="T17" fmla="*/ 57 h 72"/>
                <a:gd name="T18" fmla="*/ 15 w 41"/>
                <a:gd name="T19" fmla="*/ 70 h 72"/>
                <a:gd name="T20" fmla="*/ 5 w 41"/>
                <a:gd name="T21" fmla="*/ 64 h 72"/>
                <a:gd name="T22" fmla="*/ 2 w 41"/>
                <a:gd name="T23" fmla="*/ 5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 h="72">
                  <a:moveTo>
                    <a:pt x="2" y="56"/>
                  </a:moveTo>
                  <a:cubicBezTo>
                    <a:pt x="1" y="51"/>
                    <a:pt x="0" y="46"/>
                    <a:pt x="1" y="42"/>
                  </a:cubicBezTo>
                  <a:cubicBezTo>
                    <a:pt x="1" y="33"/>
                    <a:pt x="5" y="22"/>
                    <a:pt x="11" y="15"/>
                  </a:cubicBezTo>
                  <a:cubicBezTo>
                    <a:pt x="15" y="11"/>
                    <a:pt x="20" y="7"/>
                    <a:pt x="25" y="4"/>
                  </a:cubicBezTo>
                  <a:cubicBezTo>
                    <a:pt x="29" y="2"/>
                    <a:pt x="36" y="0"/>
                    <a:pt x="39" y="4"/>
                  </a:cubicBezTo>
                  <a:cubicBezTo>
                    <a:pt x="41" y="7"/>
                    <a:pt x="35" y="12"/>
                    <a:pt x="34" y="14"/>
                  </a:cubicBezTo>
                  <a:cubicBezTo>
                    <a:pt x="31" y="16"/>
                    <a:pt x="29" y="17"/>
                    <a:pt x="26" y="19"/>
                  </a:cubicBezTo>
                  <a:cubicBezTo>
                    <a:pt x="20" y="24"/>
                    <a:pt x="16" y="30"/>
                    <a:pt x="14" y="37"/>
                  </a:cubicBezTo>
                  <a:cubicBezTo>
                    <a:pt x="13" y="44"/>
                    <a:pt x="13" y="50"/>
                    <a:pt x="15" y="57"/>
                  </a:cubicBezTo>
                  <a:cubicBezTo>
                    <a:pt x="16" y="59"/>
                    <a:pt x="19" y="69"/>
                    <a:pt x="15" y="70"/>
                  </a:cubicBezTo>
                  <a:cubicBezTo>
                    <a:pt x="11" y="72"/>
                    <a:pt x="7" y="67"/>
                    <a:pt x="5" y="64"/>
                  </a:cubicBezTo>
                  <a:cubicBezTo>
                    <a:pt x="4" y="62"/>
                    <a:pt x="3" y="59"/>
                    <a:pt x="2" y="5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0" name="Freeform 117"/>
            <p:cNvSpPr>
              <a:spLocks/>
            </p:cNvSpPr>
            <p:nvPr/>
          </p:nvSpPr>
          <p:spPr bwMode="auto">
            <a:xfrm>
              <a:off x="1258888" y="2540000"/>
              <a:ext cx="401638" cy="661988"/>
            </a:xfrm>
            <a:custGeom>
              <a:avLst/>
              <a:gdLst>
                <a:gd name="T0" fmla="*/ 6 w 48"/>
                <a:gd name="T1" fmla="*/ 60 h 79"/>
                <a:gd name="T2" fmla="*/ 11 w 48"/>
                <a:gd name="T3" fmla="*/ 25 h 79"/>
                <a:gd name="T4" fmla="*/ 42 w 48"/>
                <a:gd name="T5" fmla="*/ 8 h 79"/>
                <a:gd name="T6" fmla="*/ 29 w 48"/>
                <a:gd name="T7" fmla="*/ 23 h 79"/>
                <a:gd name="T8" fmla="*/ 17 w 48"/>
                <a:gd name="T9" fmla="*/ 56 h 79"/>
                <a:gd name="T10" fmla="*/ 20 w 48"/>
                <a:gd name="T11" fmla="*/ 69 h 79"/>
                <a:gd name="T12" fmla="*/ 11 w 48"/>
                <a:gd name="T13" fmla="*/ 70 h 79"/>
                <a:gd name="T14" fmla="*/ 6 w 48"/>
                <a:gd name="T15" fmla="*/ 60 h 79"/>
                <a:gd name="T16" fmla="*/ 5 w 48"/>
                <a:gd name="T17" fmla="*/ 60 h 79"/>
                <a:gd name="T18" fmla="*/ 20 w 48"/>
                <a:gd name="T19" fmla="*/ 73 h 79"/>
                <a:gd name="T20" fmla="*/ 18 w 48"/>
                <a:gd name="T21" fmla="*/ 51 h 79"/>
                <a:gd name="T22" fmla="*/ 39 w 48"/>
                <a:gd name="T23" fmla="*/ 16 h 79"/>
                <a:gd name="T24" fmla="*/ 31 w 48"/>
                <a:gd name="T25" fmla="*/ 7 h 79"/>
                <a:gd name="T26" fmla="*/ 5 w 48"/>
                <a:gd name="T27" fmla="*/ 60 h 79"/>
                <a:gd name="T28" fmla="*/ 6 w 48"/>
                <a:gd name="T29" fmla="*/ 6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8" h="79">
                  <a:moveTo>
                    <a:pt x="6" y="60"/>
                  </a:moveTo>
                  <a:cubicBezTo>
                    <a:pt x="3" y="48"/>
                    <a:pt x="5" y="36"/>
                    <a:pt x="11" y="25"/>
                  </a:cubicBezTo>
                  <a:cubicBezTo>
                    <a:pt x="15" y="17"/>
                    <a:pt x="32" y="0"/>
                    <a:pt x="42" y="8"/>
                  </a:cubicBezTo>
                  <a:cubicBezTo>
                    <a:pt x="46" y="12"/>
                    <a:pt x="31" y="22"/>
                    <a:pt x="29" y="23"/>
                  </a:cubicBezTo>
                  <a:cubicBezTo>
                    <a:pt x="19" y="31"/>
                    <a:pt x="16" y="43"/>
                    <a:pt x="17" y="56"/>
                  </a:cubicBezTo>
                  <a:cubicBezTo>
                    <a:pt x="18" y="60"/>
                    <a:pt x="19" y="65"/>
                    <a:pt x="20" y="69"/>
                  </a:cubicBezTo>
                  <a:cubicBezTo>
                    <a:pt x="21" y="75"/>
                    <a:pt x="13" y="73"/>
                    <a:pt x="11" y="70"/>
                  </a:cubicBezTo>
                  <a:cubicBezTo>
                    <a:pt x="8" y="68"/>
                    <a:pt x="7" y="63"/>
                    <a:pt x="6" y="60"/>
                  </a:cubicBezTo>
                  <a:cubicBezTo>
                    <a:pt x="6" y="60"/>
                    <a:pt x="5" y="60"/>
                    <a:pt x="5" y="60"/>
                  </a:cubicBezTo>
                  <a:cubicBezTo>
                    <a:pt x="7" y="66"/>
                    <a:pt x="13" y="79"/>
                    <a:pt x="20" y="73"/>
                  </a:cubicBezTo>
                  <a:cubicBezTo>
                    <a:pt x="24" y="70"/>
                    <a:pt x="18" y="54"/>
                    <a:pt x="18" y="51"/>
                  </a:cubicBezTo>
                  <a:cubicBezTo>
                    <a:pt x="16" y="34"/>
                    <a:pt x="29" y="26"/>
                    <a:pt x="39" y="16"/>
                  </a:cubicBezTo>
                  <a:cubicBezTo>
                    <a:pt x="48" y="8"/>
                    <a:pt x="39" y="3"/>
                    <a:pt x="31" y="7"/>
                  </a:cubicBezTo>
                  <a:cubicBezTo>
                    <a:pt x="10" y="16"/>
                    <a:pt x="0" y="38"/>
                    <a:pt x="5" y="60"/>
                  </a:cubicBezTo>
                  <a:cubicBezTo>
                    <a:pt x="5" y="60"/>
                    <a:pt x="6" y="60"/>
                    <a:pt x="6" y="60"/>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4" name="Oval 121"/>
            <p:cNvSpPr>
              <a:spLocks noChangeArrowheads="1"/>
            </p:cNvSpPr>
            <p:nvPr/>
          </p:nvSpPr>
          <p:spPr bwMode="auto">
            <a:xfrm>
              <a:off x="1535113" y="0"/>
              <a:ext cx="700088" cy="7032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5" name="Oval 122"/>
            <p:cNvSpPr>
              <a:spLocks noChangeArrowheads="1"/>
            </p:cNvSpPr>
            <p:nvPr/>
          </p:nvSpPr>
          <p:spPr bwMode="auto">
            <a:xfrm>
              <a:off x="1576388" y="41275"/>
              <a:ext cx="700088" cy="7048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6" name="Freeform 123"/>
            <p:cNvSpPr>
              <a:spLocks/>
            </p:cNvSpPr>
            <p:nvPr/>
          </p:nvSpPr>
          <p:spPr bwMode="auto">
            <a:xfrm>
              <a:off x="1509713" y="-109538"/>
              <a:ext cx="733425" cy="922338"/>
            </a:xfrm>
            <a:custGeom>
              <a:avLst/>
              <a:gdLst>
                <a:gd name="T0" fmla="*/ 86 w 88"/>
                <a:gd name="T1" fmla="*/ 55 h 110"/>
                <a:gd name="T2" fmla="*/ 37 w 88"/>
                <a:gd name="T3" fmla="*/ 96 h 110"/>
                <a:gd name="T4" fmla="*/ 4 w 88"/>
                <a:gd name="T5" fmla="*/ 55 h 110"/>
                <a:gd name="T6" fmla="*/ 54 w 88"/>
                <a:gd name="T7" fmla="*/ 14 h 110"/>
                <a:gd name="T8" fmla="*/ 86 w 88"/>
                <a:gd name="T9" fmla="*/ 55 h 110"/>
                <a:gd name="T10" fmla="*/ 88 w 88"/>
                <a:gd name="T11" fmla="*/ 55 h 110"/>
                <a:gd name="T12" fmla="*/ 3 w 88"/>
                <a:gd name="T13" fmla="*/ 55 h 110"/>
                <a:gd name="T14" fmla="*/ 88 w 88"/>
                <a:gd name="T15" fmla="*/ 55 h 110"/>
                <a:gd name="T16" fmla="*/ 86 w 88"/>
                <a:gd name="T17"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 h="110">
                  <a:moveTo>
                    <a:pt x="86" y="55"/>
                  </a:moveTo>
                  <a:cubicBezTo>
                    <a:pt x="85" y="81"/>
                    <a:pt x="65" y="100"/>
                    <a:pt x="37" y="96"/>
                  </a:cubicBezTo>
                  <a:cubicBezTo>
                    <a:pt x="17" y="93"/>
                    <a:pt x="5" y="73"/>
                    <a:pt x="4" y="55"/>
                  </a:cubicBezTo>
                  <a:cubicBezTo>
                    <a:pt x="2" y="28"/>
                    <a:pt x="29" y="10"/>
                    <a:pt x="54" y="14"/>
                  </a:cubicBezTo>
                  <a:cubicBezTo>
                    <a:pt x="73" y="17"/>
                    <a:pt x="85" y="36"/>
                    <a:pt x="86" y="55"/>
                  </a:cubicBezTo>
                  <a:cubicBezTo>
                    <a:pt x="86" y="55"/>
                    <a:pt x="88" y="55"/>
                    <a:pt x="88" y="55"/>
                  </a:cubicBezTo>
                  <a:cubicBezTo>
                    <a:pt x="85" y="0"/>
                    <a:pt x="5" y="1"/>
                    <a:pt x="3" y="55"/>
                  </a:cubicBezTo>
                  <a:cubicBezTo>
                    <a:pt x="0" y="110"/>
                    <a:pt x="85" y="109"/>
                    <a:pt x="88" y="55"/>
                  </a:cubicBezTo>
                  <a:cubicBezTo>
                    <a:pt x="88" y="55"/>
                    <a:pt x="86" y="55"/>
                    <a:pt x="86" y="55"/>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7" name="Freeform 124"/>
            <p:cNvSpPr>
              <a:spLocks/>
            </p:cNvSpPr>
            <p:nvPr/>
          </p:nvSpPr>
          <p:spPr bwMode="auto">
            <a:xfrm>
              <a:off x="1601788" y="92075"/>
              <a:ext cx="233363" cy="427038"/>
            </a:xfrm>
            <a:custGeom>
              <a:avLst/>
              <a:gdLst>
                <a:gd name="T0" fmla="*/ 1 w 28"/>
                <a:gd name="T1" fmla="*/ 40 h 51"/>
                <a:gd name="T2" fmla="*/ 0 w 28"/>
                <a:gd name="T3" fmla="*/ 30 h 51"/>
                <a:gd name="T4" fmla="*/ 7 w 28"/>
                <a:gd name="T5" fmla="*/ 11 h 51"/>
                <a:gd name="T6" fmla="*/ 17 w 28"/>
                <a:gd name="T7" fmla="*/ 4 h 51"/>
                <a:gd name="T8" fmla="*/ 26 w 28"/>
                <a:gd name="T9" fmla="*/ 4 h 51"/>
                <a:gd name="T10" fmla="*/ 23 w 28"/>
                <a:gd name="T11" fmla="*/ 10 h 51"/>
                <a:gd name="T12" fmla="*/ 17 w 28"/>
                <a:gd name="T13" fmla="*/ 14 h 51"/>
                <a:gd name="T14" fmla="*/ 9 w 28"/>
                <a:gd name="T15" fmla="*/ 27 h 51"/>
                <a:gd name="T16" fmla="*/ 10 w 28"/>
                <a:gd name="T17" fmla="*/ 40 h 51"/>
                <a:gd name="T18" fmla="*/ 10 w 28"/>
                <a:gd name="T19" fmla="*/ 50 h 51"/>
                <a:gd name="T20" fmla="*/ 3 w 28"/>
                <a:gd name="T21" fmla="*/ 45 h 51"/>
                <a:gd name="T22" fmla="*/ 1 w 28"/>
                <a:gd name="T23" fmla="*/ 4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51">
                  <a:moveTo>
                    <a:pt x="1" y="40"/>
                  </a:moveTo>
                  <a:cubicBezTo>
                    <a:pt x="0" y="36"/>
                    <a:pt x="0" y="33"/>
                    <a:pt x="0" y="30"/>
                  </a:cubicBezTo>
                  <a:cubicBezTo>
                    <a:pt x="0" y="23"/>
                    <a:pt x="3" y="16"/>
                    <a:pt x="7" y="11"/>
                  </a:cubicBezTo>
                  <a:cubicBezTo>
                    <a:pt x="10" y="8"/>
                    <a:pt x="13" y="5"/>
                    <a:pt x="17" y="4"/>
                  </a:cubicBezTo>
                  <a:cubicBezTo>
                    <a:pt x="19" y="2"/>
                    <a:pt x="24" y="0"/>
                    <a:pt x="26" y="4"/>
                  </a:cubicBezTo>
                  <a:cubicBezTo>
                    <a:pt x="28" y="5"/>
                    <a:pt x="24" y="9"/>
                    <a:pt x="23" y="10"/>
                  </a:cubicBezTo>
                  <a:cubicBezTo>
                    <a:pt x="21" y="12"/>
                    <a:pt x="19" y="13"/>
                    <a:pt x="17" y="14"/>
                  </a:cubicBezTo>
                  <a:cubicBezTo>
                    <a:pt x="13" y="17"/>
                    <a:pt x="11" y="22"/>
                    <a:pt x="9" y="27"/>
                  </a:cubicBezTo>
                  <a:cubicBezTo>
                    <a:pt x="8" y="31"/>
                    <a:pt x="9" y="36"/>
                    <a:pt x="10" y="40"/>
                  </a:cubicBezTo>
                  <a:cubicBezTo>
                    <a:pt x="11" y="42"/>
                    <a:pt x="13" y="49"/>
                    <a:pt x="10" y="50"/>
                  </a:cubicBezTo>
                  <a:cubicBezTo>
                    <a:pt x="7" y="51"/>
                    <a:pt x="4" y="47"/>
                    <a:pt x="3" y="45"/>
                  </a:cubicBezTo>
                  <a:cubicBezTo>
                    <a:pt x="2" y="44"/>
                    <a:pt x="1" y="42"/>
                    <a:pt x="1"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2" name="Freeform 125"/>
            <p:cNvSpPr>
              <a:spLocks/>
            </p:cNvSpPr>
            <p:nvPr/>
          </p:nvSpPr>
          <p:spPr bwMode="auto">
            <a:xfrm>
              <a:off x="1617663" y="117475"/>
              <a:ext cx="233363" cy="427038"/>
            </a:xfrm>
            <a:custGeom>
              <a:avLst/>
              <a:gdLst>
                <a:gd name="T0" fmla="*/ 1 w 28"/>
                <a:gd name="T1" fmla="*/ 40 h 51"/>
                <a:gd name="T2" fmla="*/ 0 w 28"/>
                <a:gd name="T3" fmla="*/ 30 h 51"/>
                <a:gd name="T4" fmla="*/ 7 w 28"/>
                <a:gd name="T5" fmla="*/ 11 h 51"/>
                <a:gd name="T6" fmla="*/ 17 w 28"/>
                <a:gd name="T7" fmla="*/ 4 h 51"/>
                <a:gd name="T8" fmla="*/ 27 w 28"/>
                <a:gd name="T9" fmla="*/ 3 h 51"/>
                <a:gd name="T10" fmla="*/ 23 w 28"/>
                <a:gd name="T11" fmla="*/ 10 h 51"/>
                <a:gd name="T12" fmla="*/ 18 w 28"/>
                <a:gd name="T13" fmla="*/ 14 h 51"/>
                <a:gd name="T14" fmla="*/ 10 w 28"/>
                <a:gd name="T15" fmla="*/ 27 h 51"/>
                <a:gd name="T16" fmla="*/ 10 w 28"/>
                <a:gd name="T17" fmla="*/ 40 h 51"/>
                <a:gd name="T18" fmla="*/ 10 w 28"/>
                <a:gd name="T19" fmla="*/ 50 h 51"/>
                <a:gd name="T20" fmla="*/ 3 w 28"/>
                <a:gd name="T21" fmla="*/ 45 h 51"/>
                <a:gd name="T22" fmla="*/ 1 w 28"/>
                <a:gd name="T23" fmla="*/ 4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51">
                  <a:moveTo>
                    <a:pt x="1" y="40"/>
                  </a:moveTo>
                  <a:cubicBezTo>
                    <a:pt x="0" y="36"/>
                    <a:pt x="0" y="33"/>
                    <a:pt x="0" y="30"/>
                  </a:cubicBezTo>
                  <a:cubicBezTo>
                    <a:pt x="1" y="23"/>
                    <a:pt x="3" y="16"/>
                    <a:pt x="7" y="11"/>
                  </a:cubicBezTo>
                  <a:cubicBezTo>
                    <a:pt x="10" y="8"/>
                    <a:pt x="13" y="5"/>
                    <a:pt x="17" y="4"/>
                  </a:cubicBezTo>
                  <a:cubicBezTo>
                    <a:pt x="20" y="2"/>
                    <a:pt x="25" y="0"/>
                    <a:pt x="27" y="3"/>
                  </a:cubicBezTo>
                  <a:cubicBezTo>
                    <a:pt x="28" y="5"/>
                    <a:pt x="24" y="9"/>
                    <a:pt x="23" y="10"/>
                  </a:cubicBezTo>
                  <a:cubicBezTo>
                    <a:pt x="22" y="12"/>
                    <a:pt x="20" y="13"/>
                    <a:pt x="18" y="14"/>
                  </a:cubicBezTo>
                  <a:cubicBezTo>
                    <a:pt x="14" y="17"/>
                    <a:pt x="11" y="22"/>
                    <a:pt x="10" y="27"/>
                  </a:cubicBezTo>
                  <a:cubicBezTo>
                    <a:pt x="9" y="31"/>
                    <a:pt x="9" y="36"/>
                    <a:pt x="10" y="40"/>
                  </a:cubicBezTo>
                  <a:cubicBezTo>
                    <a:pt x="11" y="42"/>
                    <a:pt x="13" y="49"/>
                    <a:pt x="10" y="50"/>
                  </a:cubicBezTo>
                  <a:cubicBezTo>
                    <a:pt x="8" y="51"/>
                    <a:pt x="4" y="47"/>
                    <a:pt x="3" y="45"/>
                  </a:cubicBezTo>
                  <a:cubicBezTo>
                    <a:pt x="2" y="44"/>
                    <a:pt x="2" y="42"/>
                    <a:pt x="1"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3" name="Freeform 126"/>
            <p:cNvSpPr>
              <a:spLocks/>
            </p:cNvSpPr>
            <p:nvPr/>
          </p:nvSpPr>
          <p:spPr bwMode="auto">
            <a:xfrm>
              <a:off x="1576388" y="74613"/>
              <a:ext cx="284163" cy="461963"/>
            </a:xfrm>
            <a:custGeom>
              <a:avLst/>
              <a:gdLst>
                <a:gd name="T0" fmla="*/ 4 w 34"/>
                <a:gd name="T1" fmla="*/ 42 h 55"/>
                <a:gd name="T2" fmla="*/ 8 w 34"/>
                <a:gd name="T3" fmla="*/ 17 h 55"/>
                <a:gd name="T4" fmla="*/ 29 w 34"/>
                <a:gd name="T5" fmla="*/ 6 h 55"/>
                <a:gd name="T6" fmla="*/ 20 w 34"/>
                <a:gd name="T7" fmla="*/ 16 h 55"/>
                <a:gd name="T8" fmla="*/ 12 w 34"/>
                <a:gd name="T9" fmla="*/ 39 h 55"/>
                <a:gd name="T10" fmla="*/ 14 w 34"/>
                <a:gd name="T11" fmla="*/ 48 h 55"/>
                <a:gd name="T12" fmla="*/ 8 w 34"/>
                <a:gd name="T13" fmla="*/ 49 h 55"/>
                <a:gd name="T14" fmla="*/ 4 w 34"/>
                <a:gd name="T15" fmla="*/ 42 h 55"/>
                <a:gd name="T16" fmla="*/ 3 w 34"/>
                <a:gd name="T17" fmla="*/ 42 h 55"/>
                <a:gd name="T18" fmla="*/ 14 w 34"/>
                <a:gd name="T19" fmla="*/ 51 h 55"/>
                <a:gd name="T20" fmla="*/ 12 w 34"/>
                <a:gd name="T21" fmla="*/ 35 h 55"/>
                <a:gd name="T22" fmla="*/ 27 w 34"/>
                <a:gd name="T23" fmla="*/ 11 h 55"/>
                <a:gd name="T24" fmla="*/ 21 w 34"/>
                <a:gd name="T25" fmla="*/ 5 h 55"/>
                <a:gd name="T26" fmla="*/ 3 w 34"/>
                <a:gd name="T27" fmla="*/ 42 h 55"/>
                <a:gd name="T28" fmla="*/ 4 w 34"/>
                <a:gd name="T29" fmla="*/ 42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 h="55">
                  <a:moveTo>
                    <a:pt x="4" y="42"/>
                  </a:moveTo>
                  <a:cubicBezTo>
                    <a:pt x="3" y="33"/>
                    <a:pt x="4" y="25"/>
                    <a:pt x="8" y="17"/>
                  </a:cubicBezTo>
                  <a:cubicBezTo>
                    <a:pt x="10" y="12"/>
                    <a:pt x="22" y="0"/>
                    <a:pt x="29" y="6"/>
                  </a:cubicBezTo>
                  <a:cubicBezTo>
                    <a:pt x="32" y="8"/>
                    <a:pt x="21" y="15"/>
                    <a:pt x="20" y="16"/>
                  </a:cubicBezTo>
                  <a:cubicBezTo>
                    <a:pt x="13" y="22"/>
                    <a:pt x="11" y="30"/>
                    <a:pt x="12" y="39"/>
                  </a:cubicBezTo>
                  <a:cubicBezTo>
                    <a:pt x="12" y="42"/>
                    <a:pt x="13" y="45"/>
                    <a:pt x="14" y="48"/>
                  </a:cubicBezTo>
                  <a:cubicBezTo>
                    <a:pt x="14" y="52"/>
                    <a:pt x="9" y="50"/>
                    <a:pt x="8" y="49"/>
                  </a:cubicBezTo>
                  <a:cubicBezTo>
                    <a:pt x="6" y="47"/>
                    <a:pt x="5" y="44"/>
                    <a:pt x="4" y="42"/>
                  </a:cubicBezTo>
                  <a:cubicBezTo>
                    <a:pt x="4" y="42"/>
                    <a:pt x="3" y="42"/>
                    <a:pt x="3" y="42"/>
                  </a:cubicBezTo>
                  <a:cubicBezTo>
                    <a:pt x="4" y="46"/>
                    <a:pt x="9" y="55"/>
                    <a:pt x="14" y="51"/>
                  </a:cubicBezTo>
                  <a:cubicBezTo>
                    <a:pt x="17" y="49"/>
                    <a:pt x="13" y="37"/>
                    <a:pt x="12" y="35"/>
                  </a:cubicBezTo>
                  <a:cubicBezTo>
                    <a:pt x="11" y="24"/>
                    <a:pt x="20" y="18"/>
                    <a:pt x="27" y="11"/>
                  </a:cubicBezTo>
                  <a:cubicBezTo>
                    <a:pt x="34" y="5"/>
                    <a:pt x="27" y="2"/>
                    <a:pt x="21" y="5"/>
                  </a:cubicBezTo>
                  <a:cubicBezTo>
                    <a:pt x="6" y="11"/>
                    <a:pt x="0" y="27"/>
                    <a:pt x="3" y="42"/>
                  </a:cubicBezTo>
                  <a:cubicBezTo>
                    <a:pt x="3" y="42"/>
                    <a:pt x="4" y="42"/>
                    <a:pt x="4" y="4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2118" name="组合 2117"/>
            <p:cNvGrpSpPr/>
            <p:nvPr/>
          </p:nvGrpSpPr>
          <p:grpSpPr>
            <a:xfrm>
              <a:off x="1884363" y="50800"/>
              <a:ext cx="9677400" cy="1189038"/>
              <a:chOff x="1884363" y="50800"/>
              <a:chExt cx="9677400" cy="1189038"/>
            </a:xfrm>
          </p:grpSpPr>
          <p:sp>
            <p:nvSpPr>
              <p:cNvPr id="54" name="Freeform 75"/>
              <p:cNvSpPr>
                <a:spLocks/>
              </p:cNvSpPr>
              <p:nvPr/>
            </p:nvSpPr>
            <p:spPr bwMode="auto">
              <a:xfrm>
                <a:off x="2201863" y="971550"/>
                <a:ext cx="292100" cy="268288"/>
              </a:xfrm>
              <a:custGeom>
                <a:avLst/>
                <a:gdLst>
                  <a:gd name="T0" fmla="*/ 19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76"/>
              <p:cNvSpPr>
                <a:spLocks/>
              </p:cNvSpPr>
              <p:nvPr/>
            </p:nvSpPr>
            <p:spPr bwMode="auto">
              <a:xfrm>
                <a:off x="2544763"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1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4" y="32"/>
                      <a:pt x="28" y="30"/>
                      <a:pt x="31"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77"/>
              <p:cNvSpPr>
                <a:spLocks/>
              </p:cNvSpPr>
              <p:nvPr/>
            </p:nvSpPr>
            <p:spPr bwMode="auto">
              <a:xfrm>
                <a:off x="2894013"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2"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78"/>
              <p:cNvSpPr>
                <a:spLocks/>
              </p:cNvSpPr>
              <p:nvPr/>
            </p:nvSpPr>
            <p:spPr bwMode="auto">
              <a:xfrm>
                <a:off x="324485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9"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79"/>
              <p:cNvSpPr>
                <a:spLocks/>
              </p:cNvSpPr>
              <p:nvPr/>
            </p:nvSpPr>
            <p:spPr bwMode="auto">
              <a:xfrm>
                <a:off x="3595688"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80"/>
              <p:cNvSpPr>
                <a:spLocks/>
              </p:cNvSpPr>
              <p:nvPr/>
            </p:nvSpPr>
            <p:spPr bwMode="auto">
              <a:xfrm>
                <a:off x="3944938"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8" y="32"/>
                      <a:pt x="18" y="32"/>
                    </a:cubicBezTo>
                    <a:cubicBezTo>
                      <a:pt x="23" y="32"/>
                      <a:pt x="27" y="30"/>
                      <a:pt x="30" y="25"/>
                    </a:cubicBezTo>
                    <a:cubicBezTo>
                      <a:pt x="35" y="16"/>
                      <a:pt x="28" y="5"/>
                      <a:pt x="18" y="4"/>
                    </a:cubicBezTo>
                    <a:cubicBezTo>
                      <a:pt x="1" y="3"/>
                      <a:pt x="0" y="32"/>
                      <a:pt x="18"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81"/>
              <p:cNvSpPr>
                <a:spLocks/>
              </p:cNvSpPr>
              <p:nvPr/>
            </p:nvSpPr>
            <p:spPr bwMode="auto">
              <a:xfrm>
                <a:off x="4295775" y="971550"/>
                <a:ext cx="292100" cy="268288"/>
              </a:xfrm>
              <a:custGeom>
                <a:avLst/>
                <a:gdLst>
                  <a:gd name="T0" fmla="*/ 19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6"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82"/>
              <p:cNvSpPr>
                <a:spLocks/>
              </p:cNvSpPr>
              <p:nvPr/>
            </p:nvSpPr>
            <p:spPr bwMode="auto">
              <a:xfrm>
                <a:off x="4638675"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4" y="32"/>
                      <a:pt x="28" y="30"/>
                      <a:pt x="30"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83"/>
              <p:cNvSpPr>
                <a:spLocks/>
              </p:cNvSpPr>
              <p:nvPr/>
            </p:nvSpPr>
            <p:spPr bwMode="auto">
              <a:xfrm>
                <a:off x="4987925"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5" y="31"/>
                      <a:pt x="2" y="14"/>
                      <a:pt x="12" y="6"/>
                    </a:cubicBezTo>
                    <a:cubicBezTo>
                      <a:pt x="20" y="0"/>
                      <a:pt x="29" y="8"/>
                      <a:pt x="31" y="15"/>
                    </a:cubicBezTo>
                    <a:cubicBezTo>
                      <a:pt x="32"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84"/>
              <p:cNvSpPr>
                <a:spLocks/>
              </p:cNvSpPr>
              <p:nvPr/>
            </p:nvSpPr>
            <p:spPr bwMode="auto">
              <a:xfrm>
                <a:off x="533876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8" name="Freeform 85"/>
              <p:cNvSpPr>
                <a:spLocks/>
              </p:cNvSpPr>
              <p:nvPr/>
            </p:nvSpPr>
            <p:spPr bwMode="auto">
              <a:xfrm>
                <a:off x="568960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1"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9" name="Freeform 86"/>
              <p:cNvSpPr>
                <a:spLocks/>
              </p:cNvSpPr>
              <p:nvPr/>
            </p:nvSpPr>
            <p:spPr bwMode="auto">
              <a:xfrm>
                <a:off x="603885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7" y="32"/>
                      <a:pt x="18" y="32"/>
                    </a:cubicBezTo>
                    <a:cubicBezTo>
                      <a:pt x="23" y="32"/>
                      <a:pt x="27" y="30"/>
                      <a:pt x="30" y="25"/>
                    </a:cubicBezTo>
                    <a:cubicBezTo>
                      <a:pt x="35" y="16"/>
                      <a:pt x="28" y="5"/>
                      <a:pt x="18" y="4"/>
                    </a:cubicBezTo>
                    <a:cubicBezTo>
                      <a:pt x="1" y="3"/>
                      <a:pt x="0" y="32"/>
                      <a:pt x="18"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0" name="Freeform 87"/>
              <p:cNvSpPr>
                <a:spLocks/>
              </p:cNvSpPr>
              <p:nvPr/>
            </p:nvSpPr>
            <p:spPr bwMode="auto">
              <a:xfrm>
                <a:off x="6389688" y="971550"/>
                <a:ext cx="292100" cy="268288"/>
              </a:xfrm>
              <a:custGeom>
                <a:avLst/>
                <a:gdLst>
                  <a:gd name="T0" fmla="*/ 18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8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8" y="32"/>
                    </a:moveTo>
                    <a:cubicBezTo>
                      <a:pt x="5" y="31"/>
                      <a:pt x="1" y="14"/>
                      <a:pt x="12" y="6"/>
                    </a:cubicBezTo>
                    <a:cubicBezTo>
                      <a:pt x="20" y="0"/>
                      <a:pt x="28" y="8"/>
                      <a:pt x="30" y="15"/>
                    </a:cubicBezTo>
                    <a:cubicBezTo>
                      <a:pt x="32" y="23"/>
                      <a:pt x="26"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8"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1" name="Freeform 88"/>
              <p:cNvSpPr>
                <a:spLocks/>
              </p:cNvSpPr>
              <p:nvPr/>
            </p:nvSpPr>
            <p:spPr bwMode="auto">
              <a:xfrm>
                <a:off x="6732588"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2" name="Freeform 89"/>
              <p:cNvSpPr>
                <a:spLocks/>
              </p:cNvSpPr>
              <p:nvPr/>
            </p:nvSpPr>
            <p:spPr bwMode="auto">
              <a:xfrm>
                <a:off x="7081838" y="971550"/>
                <a:ext cx="300038" cy="268288"/>
              </a:xfrm>
              <a:custGeom>
                <a:avLst/>
                <a:gdLst>
                  <a:gd name="T0" fmla="*/ 19 w 36"/>
                  <a:gd name="T1" fmla="*/ 32 h 32"/>
                  <a:gd name="T2" fmla="*/ 12 w 36"/>
                  <a:gd name="T3" fmla="*/ 6 h 32"/>
                  <a:gd name="T4" fmla="*/ 30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5" y="31"/>
                      <a:pt x="2" y="14"/>
                      <a:pt x="12" y="6"/>
                    </a:cubicBezTo>
                    <a:cubicBezTo>
                      <a:pt x="20" y="0"/>
                      <a:pt x="29" y="8"/>
                      <a:pt x="30" y="15"/>
                    </a:cubicBezTo>
                    <a:cubicBezTo>
                      <a:pt x="32" y="23"/>
                      <a:pt x="27" y="32"/>
                      <a:pt x="19" y="32"/>
                    </a:cubicBezTo>
                    <a:cubicBezTo>
                      <a:pt x="19" y="32"/>
                      <a:pt x="18" y="32"/>
                      <a:pt x="18" y="32"/>
                    </a:cubicBezTo>
                    <a:cubicBezTo>
                      <a:pt x="23" y="32"/>
                      <a:pt x="27"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3" name="Freeform 90"/>
              <p:cNvSpPr>
                <a:spLocks/>
              </p:cNvSpPr>
              <p:nvPr/>
            </p:nvSpPr>
            <p:spPr bwMode="auto">
              <a:xfrm>
                <a:off x="7432675"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4" name="Freeform 91"/>
              <p:cNvSpPr>
                <a:spLocks/>
              </p:cNvSpPr>
              <p:nvPr/>
            </p:nvSpPr>
            <p:spPr bwMode="auto">
              <a:xfrm>
                <a:off x="778351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8" y="32"/>
                      <a:pt x="18" y="32"/>
                      <a:pt x="18" y="32"/>
                    </a:cubicBezTo>
                    <a:cubicBezTo>
                      <a:pt x="23" y="32"/>
                      <a:pt x="27" y="30"/>
                      <a:pt x="30" y="25"/>
                    </a:cubicBezTo>
                    <a:cubicBezTo>
                      <a:pt x="35" y="16"/>
                      <a:pt x="28" y="5"/>
                      <a:pt x="19" y="4"/>
                    </a:cubicBezTo>
                    <a:cubicBezTo>
                      <a:pt x="1"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5" name="Freeform 92"/>
              <p:cNvSpPr>
                <a:spLocks/>
              </p:cNvSpPr>
              <p:nvPr/>
            </p:nvSpPr>
            <p:spPr bwMode="auto">
              <a:xfrm>
                <a:off x="813276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7" y="32"/>
                      <a:pt x="18"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6" name="Freeform 93"/>
              <p:cNvSpPr>
                <a:spLocks/>
              </p:cNvSpPr>
              <p:nvPr/>
            </p:nvSpPr>
            <p:spPr bwMode="auto">
              <a:xfrm>
                <a:off x="8483600" y="971550"/>
                <a:ext cx="292100" cy="268288"/>
              </a:xfrm>
              <a:custGeom>
                <a:avLst/>
                <a:gdLst>
                  <a:gd name="T0" fmla="*/ 18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8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8" y="32"/>
                    </a:moveTo>
                    <a:cubicBezTo>
                      <a:pt x="5" y="31"/>
                      <a:pt x="1" y="14"/>
                      <a:pt x="12" y="6"/>
                    </a:cubicBezTo>
                    <a:cubicBezTo>
                      <a:pt x="20" y="0"/>
                      <a:pt x="28" y="8"/>
                      <a:pt x="30" y="15"/>
                    </a:cubicBezTo>
                    <a:cubicBezTo>
                      <a:pt x="32" y="23"/>
                      <a:pt x="26"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8"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7" name="Freeform 94"/>
              <p:cNvSpPr>
                <a:spLocks/>
              </p:cNvSpPr>
              <p:nvPr/>
            </p:nvSpPr>
            <p:spPr bwMode="auto">
              <a:xfrm>
                <a:off x="8826500"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2"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8" name="Freeform 95"/>
              <p:cNvSpPr>
                <a:spLocks/>
              </p:cNvSpPr>
              <p:nvPr/>
            </p:nvSpPr>
            <p:spPr bwMode="auto">
              <a:xfrm>
                <a:off x="917575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9"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9" name="Freeform 96"/>
              <p:cNvSpPr>
                <a:spLocks/>
              </p:cNvSpPr>
              <p:nvPr/>
            </p:nvSpPr>
            <p:spPr bwMode="auto">
              <a:xfrm>
                <a:off x="9526588"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0" name="Freeform 97"/>
              <p:cNvSpPr>
                <a:spLocks/>
              </p:cNvSpPr>
              <p:nvPr/>
            </p:nvSpPr>
            <p:spPr bwMode="auto">
              <a:xfrm>
                <a:off x="9877425"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8" y="32"/>
                      <a:pt x="18" y="32"/>
                    </a:cubicBezTo>
                    <a:cubicBezTo>
                      <a:pt x="23" y="32"/>
                      <a:pt x="27" y="30"/>
                      <a:pt x="30" y="25"/>
                    </a:cubicBezTo>
                    <a:cubicBezTo>
                      <a:pt x="35" y="16"/>
                      <a:pt x="28" y="5"/>
                      <a:pt x="18" y="4"/>
                    </a:cubicBezTo>
                    <a:cubicBezTo>
                      <a:pt x="1" y="3"/>
                      <a:pt x="0" y="32"/>
                      <a:pt x="18"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1" name="Freeform 98"/>
              <p:cNvSpPr>
                <a:spLocks/>
              </p:cNvSpPr>
              <p:nvPr/>
            </p:nvSpPr>
            <p:spPr bwMode="auto">
              <a:xfrm>
                <a:off x="10226675" y="971550"/>
                <a:ext cx="292100" cy="268288"/>
              </a:xfrm>
              <a:custGeom>
                <a:avLst/>
                <a:gdLst>
                  <a:gd name="T0" fmla="*/ 19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2" name="Freeform 99"/>
              <p:cNvSpPr>
                <a:spLocks/>
              </p:cNvSpPr>
              <p:nvPr/>
            </p:nvSpPr>
            <p:spPr bwMode="auto">
              <a:xfrm>
                <a:off x="10569575"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4" y="32"/>
                      <a:pt x="28" y="30"/>
                      <a:pt x="30"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3" name="Freeform 100"/>
              <p:cNvSpPr>
                <a:spLocks/>
              </p:cNvSpPr>
              <p:nvPr/>
            </p:nvSpPr>
            <p:spPr bwMode="auto">
              <a:xfrm>
                <a:off x="10920413"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5" y="31"/>
                      <a:pt x="2" y="14"/>
                      <a:pt x="12"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4" name="Freeform 101"/>
              <p:cNvSpPr>
                <a:spLocks/>
              </p:cNvSpPr>
              <p:nvPr/>
            </p:nvSpPr>
            <p:spPr bwMode="auto">
              <a:xfrm>
                <a:off x="1126966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4" name="Oval 127"/>
              <p:cNvSpPr>
                <a:spLocks noChangeArrowheads="1"/>
              </p:cNvSpPr>
              <p:nvPr/>
            </p:nvSpPr>
            <p:spPr bwMode="auto">
              <a:xfrm>
                <a:off x="1893888" y="66675"/>
                <a:ext cx="82550" cy="84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5" name="Oval 128"/>
              <p:cNvSpPr>
                <a:spLocks noChangeArrowheads="1"/>
              </p:cNvSpPr>
              <p:nvPr/>
            </p:nvSpPr>
            <p:spPr bwMode="auto">
              <a:xfrm>
                <a:off x="1909763" y="84138"/>
                <a:ext cx="74613" cy="84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6" name="Freeform 129"/>
              <p:cNvSpPr>
                <a:spLocks/>
              </p:cNvSpPr>
              <p:nvPr/>
            </p:nvSpPr>
            <p:spPr bwMode="auto">
              <a:xfrm>
                <a:off x="1884363" y="50800"/>
                <a:ext cx="92075" cy="117475"/>
              </a:xfrm>
              <a:custGeom>
                <a:avLst/>
                <a:gdLst>
                  <a:gd name="T0" fmla="*/ 10 w 11"/>
                  <a:gd name="T1" fmla="*/ 7 h 14"/>
                  <a:gd name="T2" fmla="*/ 5 w 11"/>
                  <a:gd name="T3" fmla="*/ 11 h 14"/>
                  <a:gd name="T4" fmla="*/ 2 w 11"/>
                  <a:gd name="T5" fmla="*/ 7 h 14"/>
                  <a:gd name="T6" fmla="*/ 6 w 11"/>
                  <a:gd name="T7" fmla="*/ 2 h 14"/>
                  <a:gd name="T8" fmla="*/ 10 w 11"/>
                  <a:gd name="T9" fmla="*/ 7 h 14"/>
                  <a:gd name="T10" fmla="*/ 11 w 11"/>
                  <a:gd name="T11" fmla="*/ 7 h 14"/>
                  <a:gd name="T12" fmla="*/ 1 w 11"/>
                  <a:gd name="T13" fmla="*/ 7 h 14"/>
                  <a:gd name="T14" fmla="*/ 11 w 11"/>
                  <a:gd name="T15" fmla="*/ 7 h 14"/>
                  <a:gd name="T16" fmla="*/ 10 w 11"/>
                  <a:gd name="T17"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4">
                    <a:moveTo>
                      <a:pt x="10" y="7"/>
                    </a:moveTo>
                    <a:cubicBezTo>
                      <a:pt x="10" y="9"/>
                      <a:pt x="8" y="12"/>
                      <a:pt x="5" y="11"/>
                    </a:cubicBezTo>
                    <a:cubicBezTo>
                      <a:pt x="3" y="11"/>
                      <a:pt x="2" y="9"/>
                      <a:pt x="2" y="7"/>
                    </a:cubicBezTo>
                    <a:cubicBezTo>
                      <a:pt x="2" y="4"/>
                      <a:pt x="4" y="2"/>
                      <a:pt x="6" y="2"/>
                    </a:cubicBezTo>
                    <a:cubicBezTo>
                      <a:pt x="9" y="3"/>
                      <a:pt x="10" y="5"/>
                      <a:pt x="10" y="7"/>
                    </a:cubicBezTo>
                    <a:cubicBezTo>
                      <a:pt x="10" y="7"/>
                      <a:pt x="11" y="7"/>
                      <a:pt x="11" y="7"/>
                    </a:cubicBezTo>
                    <a:cubicBezTo>
                      <a:pt x="11" y="0"/>
                      <a:pt x="1" y="1"/>
                      <a:pt x="1" y="7"/>
                    </a:cubicBezTo>
                    <a:cubicBezTo>
                      <a:pt x="0" y="14"/>
                      <a:pt x="11" y="13"/>
                      <a:pt x="11" y="7"/>
                    </a:cubicBezTo>
                    <a:cubicBezTo>
                      <a:pt x="11" y="7"/>
                      <a:pt x="10" y="7"/>
                      <a:pt x="10" y="7"/>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pic>
          <p:nvPicPr>
            <p:cNvPr id="2122" name="图片 2121"/>
            <p:cNvPicPr>
              <a:picLocks noChangeAspect="1"/>
            </p:cNvPicPr>
            <p:nvPr/>
          </p:nvPicPr>
          <p:blipFill rotWithShape="1">
            <a:blip r:embed="rId10" cstate="screen">
              <a:extLst>
                <a:ext uri="{28A0092B-C50C-407E-A947-70E740481C1C}">
                  <a14:useLocalDpi xmlns:a14="http://schemas.microsoft.com/office/drawing/2010/main"/>
                </a:ext>
              </a:extLst>
            </a:blip>
            <a:srcRect/>
            <a:stretch/>
          </p:blipFill>
          <p:spPr>
            <a:xfrm>
              <a:off x="1734093" y="3705726"/>
              <a:ext cx="10101948" cy="2562565"/>
            </a:xfrm>
            <a:prstGeom prst="rect">
              <a:avLst/>
            </a:prstGeom>
          </p:spPr>
        </p:pic>
      </p:grpSp>
      <p:pic>
        <p:nvPicPr>
          <p:cNvPr id="2125" name="图片 2124"/>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82550" y="4502094"/>
            <a:ext cx="3106737" cy="2071158"/>
          </a:xfrm>
          <a:prstGeom prst="rect">
            <a:avLst/>
          </a:prstGeom>
        </p:spPr>
      </p:pic>
      <p:sp>
        <p:nvSpPr>
          <p:cNvPr id="64" name="文本框 63"/>
          <p:cNvSpPr txBox="1"/>
          <p:nvPr/>
        </p:nvSpPr>
        <p:spPr>
          <a:xfrm>
            <a:off x="4658752" y="224505"/>
            <a:ext cx="2874497" cy="584775"/>
          </a:xfrm>
          <a:prstGeom prst="rect">
            <a:avLst/>
          </a:prstGeom>
          <a:noFill/>
        </p:spPr>
        <p:txBody>
          <a:bodyPr wrap="square" rtlCol="0">
            <a:spAutoFit/>
          </a:bodyPr>
          <a:lstStyle/>
          <a:p>
            <a:pPr algn="ctr"/>
            <a:r>
              <a:rPr lang="zh-CN" altLang="en-US" sz="3200" dirty="0" smtClean="0">
                <a:solidFill>
                  <a:srgbClr val="697DA9"/>
                </a:solidFill>
                <a:latin typeface="方正静蕾简体" panose="02000000000000000000" pitchFamily="2" charset="-122"/>
                <a:ea typeface="方正静蕾简体" panose="02000000000000000000" pitchFamily="2" charset="-122"/>
              </a:rPr>
              <a:t>这里添加标题</a:t>
            </a:r>
            <a:endParaRPr lang="zh-CN" altLang="en-US" sz="6000" b="1" dirty="0">
              <a:solidFill>
                <a:srgbClr val="697DA9"/>
              </a:solidFill>
              <a:latin typeface="方正静蕾简体" panose="02000000000000000000" pitchFamily="2" charset="-122"/>
              <a:ea typeface="方正静蕾简体" panose="02000000000000000000" pitchFamily="2" charset="-122"/>
            </a:endParaRPr>
          </a:p>
        </p:txBody>
      </p:sp>
      <p:sp>
        <p:nvSpPr>
          <p:cNvPr id="65" name="任意多边形 64"/>
          <p:cNvSpPr/>
          <p:nvPr/>
        </p:nvSpPr>
        <p:spPr>
          <a:xfrm>
            <a:off x="4315275" y="191549"/>
            <a:ext cx="343476" cy="578494"/>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161925 w 552450"/>
              <a:gd name="connsiteY0" fmla="*/ 1181173 h 1209748"/>
              <a:gd name="connsiteX1" fmla="*/ 123825 w 552450"/>
              <a:gd name="connsiteY1" fmla="*/ 800173 h 1209748"/>
              <a:gd name="connsiteX2" fmla="*/ 0 w 552450"/>
              <a:gd name="connsiteY2" fmla="*/ 638248 h 1209748"/>
              <a:gd name="connsiteX3" fmla="*/ 171450 w 552450"/>
              <a:gd name="connsiteY3" fmla="*/ 504898 h 1209748"/>
              <a:gd name="connsiteX4" fmla="*/ 266700 w 552450"/>
              <a:gd name="connsiteY4" fmla="*/ 73 h 1209748"/>
              <a:gd name="connsiteX5" fmla="*/ 342900 w 552450"/>
              <a:gd name="connsiteY5" fmla="*/ 581098 h 1209748"/>
              <a:gd name="connsiteX6" fmla="*/ 552450 w 552450"/>
              <a:gd name="connsiteY6" fmla="*/ 657298 h 1209748"/>
              <a:gd name="connsiteX7" fmla="*/ 295275 w 552450"/>
              <a:gd name="connsiteY7" fmla="*/ 771598 h 1209748"/>
              <a:gd name="connsiteX8" fmla="*/ 219075 w 552450"/>
              <a:gd name="connsiteY8" fmla="*/ 1209748 h 1209748"/>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9" fmla="*/ 228132 w 618657"/>
              <a:gd name="connsiteY9" fmla="*/ 1181172 h 1209747"/>
              <a:gd name="connsiteX0" fmla="*/ 285282 w 618657"/>
              <a:gd name="connsiteY0" fmla="*/ 1209747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70292 w 618657"/>
              <a:gd name="connsiteY0" fmla="*/ 1249721 h 1249721"/>
              <a:gd name="connsiteX1" fmla="*/ 190032 w 618657"/>
              <a:gd name="connsiteY1" fmla="*/ 800172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61482 w 618657"/>
              <a:gd name="connsiteY7" fmla="*/ 771597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317761 w 638644"/>
              <a:gd name="connsiteY0" fmla="*/ 1257216 h 1257216"/>
              <a:gd name="connsiteX1" fmla="*/ 210019 w 638644"/>
              <a:gd name="connsiteY1" fmla="*/ 775188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17761 w 638644"/>
              <a:gd name="connsiteY0" fmla="*/ 1257216 h 1257216"/>
              <a:gd name="connsiteX1" fmla="*/ 227508 w 638644"/>
              <a:gd name="connsiteY1" fmla="*/ 772690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08951 w 638644"/>
              <a:gd name="connsiteY7" fmla="*/ 776593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43547 w 638644"/>
              <a:gd name="connsiteY5" fmla="*/ 539503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43547 w 642257"/>
              <a:gd name="connsiteY5" fmla="*/ 539503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55920 w 642257"/>
              <a:gd name="connsiteY7" fmla="*/ 780753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2257" h="1253055">
                <a:moveTo>
                  <a:pt x="339441" y="1253055"/>
                </a:moveTo>
                <a:cubicBezTo>
                  <a:pt x="300026" y="1037368"/>
                  <a:pt x="284082" y="882029"/>
                  <a:pt x="227508" y="772690"/>
                </a:cubicBezTo>
                <a:cubicBezTo>
                  <a:pt x="170935" y="663352"/>
                  <a:pt x="136499" y="666457"/>
                  <a:pt x="0" y="597024"/>
                </a:cubicBezTo>
                <a:cubicBezTo>
                  <a:pt x="134026" y="572509"/>
                  <a:pt x="198828" y="604389"/>
                  <a:pt x="257644" y="504897"/>
                </a:cubicBezTo>
                <a:cubicBezTo>
                  <a:pt x="316460" y="405405"/>
                  <a:pt x="325907" y="-6278"/>
                  <a:pt x="352894" y="72"/>
                </a:cubicBezTo>
                <a:cubicBezTo>
                  <a:pt x="378294" y="193747"/>
                  <a:pt x="388093" y="409861"/>
                  <a:pt x="436320" y="514546"/>
                </a:cubicBezTo>
                <a:cubicBezTo>
                  <a:pt x="484547" y="619231"/>
                  <a:pt x="572407" y="602782"/>
                  <a:pt x="642257" y="628182"/>
                </a:cubicBezTo>
                <a:cubicBezTo>
                  <a:pt x="556532" y="666282"/>
                  <a:pt x="491937" y="684927"/>
                  <a:pt x="441468" y="789072"/>
                </a:cubicBezTo>
                <a:cubicBezTo>
                  <a:pt x="390999" y="893217"/>
                  <a:pt x="349760" y="1080017"/>
                  <a:pt x="339441" y="1253055"/>
                </a:cubicBezTo>
                <a:close/>
              </a:path>
            </a:pathLst>
          </a:custGeom>
          <a:noFill/>
          <a:ln w="254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97DA9"/>
              </a:solidFill>
            </a:endParaRPr>
          </a:p>
        </p:txBody>
      </p:sp>
      <p:sp>
        <p:nvSpPr>
          <p:cNvPr id="66" name="任意多边形 65"/>
          <p:cNvSpPr/>
          <p:nvPr/>
        </p:nvSpPr>
        <p:spPr>
          <a:xfrm flipH="1">
            <a:off x="7641889" y="191549"/>
            <a:ext cx="343476" cy="578494"/>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161925 w 552450"/>
              <a:gd name="connsiteY0" fmla="*/ 1181173 h 1209748"/>
              <a:gd name="connsiteX1" fmla="*/ 123825 w 552450"/>
              <a:gd name="connsiteY1" fmla="*/ 800173 h 1209748"/>
              <a:gd name="connsiteX2" fmla="*/ 0 w 552450"/>
              <a:gd name="connsiteY2" fmla="*/ 638248 h 1209748"/>
              <a:gd name="connsiteX3" fmla="*/ 171450 w 552450"/>
              <a:gd name="connsiteY3" fmla="*/ 504898 h 1209748"/>
              <a:gd name="connsiteX4" fmla="*/ 266700 w 552450"/>
              <a:gd name="connsiteY4" fmla="*/ 73 h 1209748"/>
              <a:gd name="connsiteX5" fmla="*/ 342900 w 552450"/>
              <a:gd name="connsiteY5" fmla="*/ 581098 h 1209748"/>
              <a:gd name="connsiteX6" fmla="*/ 552450 w 552450"/>
              <a:gd name="connsiteY6" fmla="*/ 657298 h 1209748"/>
              <a:gd name="connsiteX7" fmla="*/ 295275 w 552450"/>
              <a:gd name="connsiteY7" fmla="*/ 771598 h 1209748"/>
              <a:gd name="connsiteX8" fmla="*/ 219075 w 552450"/>
              <a:gd name="connsiteY8" fmla="*/ 1209748 h 1209748"/>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9" fmla="*/ 228132 w 618657"/>
              <a:gd name="connsiteY9" fmla="*/ 1181172 h 1209747"/>
              <a:gd name="connsiteX0" fmla="*/ 285282 w 618657"/>
              <a:gd name="connsiteY0" fmla="*/ 1209747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70292 w 618657"/>
              <a:gd name="connsiteY0" fmla="*/ 1249721 h 1249721"/>
              <a:gd name="connsiteX1" fmla="*/ 190032 w 618657"/>
              <a:gd name="connsiteY1" fmla="*/ 800172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61482 w 618657"/>
              <a:gd name="connsiteY7" fmla="*/ 771597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317761 w 638644"/>
              <a:gd name="connsiteY0" fmla="*/ 1257216 h 1257216"/>
              <a:gd name="connsiteX1" fmla="*/ 210019 w 638644"/>
              <a:gd name="connsiteY1" fmla="*/ 775188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17761 w 638644"/>
              <a:gd name="connsiteY0" fmla="*/ 1257216 h 1257216"/>
              <a:gd name="connsiteX1" fmla="*/ 227508 w 638644"/>
              <a:gd name="connsiteY1" fmla="*/ 772690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08951 w 638644"/>
              <a:gd name="connsiteY7" fmla="*/ 776593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43547 w 638644"/>
              <a:gd name="connsiteY5" fmla="*/ 539503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43547 w 642257"/>
              <a:gd name="connsiteY5" fmla="*/ 539503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55920 w 642257"/>
              <a:gd name="connsiteY7" fmla="*/ 780753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2257" h="1253055">
                <a:moveTo>
                  <a:pt x="339441" y="1253055"/>
                </a:moveTo>
                <a:cubicBezTo>
                  <a:pt x="300026" y="1037368"/>
                  <a:pt x="284082" y="882029"/>
                  <a:pt x="227508" y="772690"/>
                </a:cubicBezTo>
                <a:cubicBezTo>
                  <a:pt x="170935" y="663352"/>
                  <a:pt x="136499" y="666457"/>
                  <a:pt x="0" y="597024"/>
                </a:cubicBezTo>
                <a:cubicBezTo>
                  <a:pt x="134026" y="572509"/>
                  <a:pt x="198828" y="604389"/>
                  <a:pt x="257644" y="504897"/>
                </a:cubicBezTo>
                <a:cubicBezTo>
                  <a:pt x="316460" y="405405"/>
                  <a:pt x="325907" y="-6278"/>
                  <a:pt x="352894" y="72"/>
                </a:cubicBezTo>
                <a:cubicBezTo>
                  <a:pt x="378294" y="193747"/>
                  <a:pt x="388093" y="409861"/>
                  <a:pt x="436320" y="514546"/>
                </a:cubicBezTo>
                <a:cubicBezTo>
                  <a:pt x="484547" y="619231"/>
                  <a:pt x="572407" y="602782"/>
                  <a:pt x="642257" y="628182"/>
                </a:cubicBezTo>
                <a:cubicBezTo>
                  <a:pt x="556532" y="666282"/>
                  <a:pt x="491937" y="684927"/>
                  <a:pt x="441468" y="789072"/>
                </a:cubicBezTo>
                <a:cubicBezTo>
                  <a:pt x="390999" y="893217"/>
                  <a:pt x="349760" y="1080017"/>
                  <a:pt x="339441" y="1253055"/>
                </a:cubicBezTo>
                <a:close/>
              </a:path>
            </a:pathLst>
          </a:custGeom>
          <a:noFill/>
          <a:ln w="254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97DA9"/>
              </a:solidFill>
            </a:endParaRPr>
          </a:p>
        </p:txBody>
      </p:sp>
      <p:sp>
        <p:nvSpPr>
          <p:cNvPr id="88" name="任意多边形 87"/>
          <p:cNvSpPr/>
          <p:nvPr/>
        </p:nvSpPr>
        <p:spPr>
          <a:xfrm>
            <a:off x="9340307" y="4759327"/>
            <a:ext cx="1130135" cy="822715"/>
          </a:xfrm>
          <a:custGeom>
            <a:avLst/>
            <a:gdLst>
              <a:gd name="connsiteX0" fmla="*/ 220909 w 3116901"/>
              <a:gd name="connsiteY0" fmla="*/ 465131 h 1901593"/>
              <a:gd name="connsiteX1" fmla="*/ 230434 w 3116901"/>
              <a:gd name="connsiteY1" fmla="*/ 1674806 h 1901593"/>
              <a:gd name="connsiteX2" fmla="*/ 2592634 w 3116901"/>
              <a:gd name="connsiteY2" fmla="*/ 1760531 h 1901593"/>
              <a:gd name="connsiteX3" fmla="*/ 2916484 w 3116901"/>
              <a:gd name="connsiteY3" fmla="*/ 160331 h 1901593"/>
              <a:gd name="connsiteX4" fmla="*/ 97084 w 3116901"/>
              <a:gd name="connsiteY4" fmla="*/ 141281 h 1901593"/>
              <a:gd name="connsiteX0" fmla="*/ 140036 w 3217003"/>
              <a:gd name="connsiteY0" fmla="*/ 227006 h 1913305"/>
              <a:gd name="connsiteX1" fmla="*/ 330536 w 3217003"/>
              <a:gd name="connsiteY1" fmla="*/ 1674806 h 1913305"/>
              <a:gd name="connsiteX2" fmla="*/ 2692736 w 3217003"/>
              <a:gd name="connsiteY2" fmla="*/ 1760531 h 1913305"/>
              <a:gd name="connsiteX3" fmla="*/ 3016586 w 3217003"/>
              <a:gd name="connsiteY3" fmla="*/ 160331 h 1913305"/>
              <a:gd name="connsiteX4" fmla="*/ 197186 w 3217003"/>
              <a:gd name="connsiteY4" fmla="*/ 141281 h 1913305"/>
              <a:gd name="connsiteX0" fmla="*/ 62188 w 3139155"/>
              <a:gd name="connsiteY0" fmla="*/ 227006 h 1913305"/>
              <a:gd name="connsiteX1" fmla="*/ 252688 w 3139155"/>
              <a:gd name="connsiteY1" fmla="*/ 1674806 h 1913305"/>
              <a:gd name="connsiteX2" fmla="*/ 2614888 w 3139155"/>
              <a:gd name="connsiteY2" fmla="*/ 1760531 h 1913305"/>
              <a:gd name="connsiteX3" fmla="*/ 2938738 w 3139155"/>
              <a:gd name="connsiteY3" fmla="*/ 160331 h 1913305"/>
              <a:gd name="connsiteX4" fmla="*/ 119338 w 3139155"/>
              <a:gd name="connsiteY4" fmla="*/ 141281 h 1913305"/>
              <a:gd name="connsiteX0" fmla="*/ 95605 w 3174752"/>
              <a:gd name="connsiteY0" fmla="*/ 227006 h 1967205"/>
              <a:gd name="connsiteX1" fmla="*/ 228955 w 3174752"/>
              <a:gd name="connsiteY1" fmla="*/ 1779581 h 1967205"/>
              <a:gd name="connsiteX2" fmla="*/ 2648305 w 3174752"/>
              <a:gd name="connsiteY2" fmla="*/ 1760531 h 1967205"/>
              <a:gd name="connsiteX3" fmla="*/ 2972155 w 3174752"/>
              <a:gd name="connsiteY3" fmla="*/ 160331 h 1967205"/>
              <a:gd name="connsiteX4" fmla="*/ 152755 w 3174752"/>
              <a:gd name="connsiteY4" fmla="*/ 141281 h 1967205"/>
              <a:gd name="connsiteX0" fmla="*/ 0 w 3079147"/>
              <a:gd name="connsiteY0" fmla="*/ 227006 h 1902586"/>
              <a:gd name="connsiteX1" fmla="*/ 133350 w 3079147"/>
              <a:gd name="connsiteY1" fmla="*/ 1779581 h 1902586"/>
              <a:gd name="connsiteX2" fmla="*/ 2552700 w 3079147"/>
              <a:gd name="connsiteY2" fmla="*/ 1760531 h 1902586"/>
              <a:gd name="connsiteX3" fmla="*/ 2876550 w 3079147"/>
              <a:gd name="connsiteY3" fmla="*/ 160331 h 1902586"/>
              <a:gd name="connsiteX4" fmla="*/ 57150 w 3079147"/>
              <a:gd name="connsiteY4" fmla="*/ 141281 h 1902586"/>
              <a:gd name="connsiteX0" fmla="*/ 9625 w 3090241"/>
              <a:gd name="connsiteY0" fmla="*/ 227006 h 1933691"/>
              <a:gd name="connsiteX1" fmla="*/ 104875 w 3090241"/>
              <a:gd name="connsiteY1" fmla="*/ 1846256 h 1933691"/>
              <a:gd name="connsiteX2" fmla="*/ 2562325 w 3090241"/>
              <a:gd name="connsiteY2" fmla="*/ 1760531 h 1933691"/>
              <a:gd name="connsiteX3" fmla="*/ 2886175 w 3090241"/>
              <a:gd name="connsiteY3" fmla="*/ 160331 h 1933691"/>
              <a:gd name="connsiteX4" fmla="*/ 66775 w 3090241"/>
              <a:gd name="connsiteY4" fmla="*/ 141281 h 1933691"/>
              <a:gd name="connsiteX0" fmla="*/ 145124 w 3382515"/>
              <a:gd name="connsiteY0" fmla="*/ 229650 h 2029685"/>
              <a:gd name="connsiteX1" fmla="*/ 240374 w 3382515"/>
              <a:gd name="connsiteY1" fmla="*/ 1848900 h 2029685"/>
              <a:gd name="connsiteX2" fmla="*/ 3040724 w 3382515"/>
              <a:gd name="connsiteY2" fmla="*/ 1801275 h 2029685"/>
              <a:gd name="connsiteX3" fmla="*/ 3021674 w 3382515"/>
              <a:gd name="connsiteY3" fmla="*/ 162975 h 2029685"/>
              <a:gd name="connsiteX4" fmla="*/ 202274 w 3382515"/>
              <a:gd name="connsiteY4" fmla="*/ 143925 h 2029685"/>
              <a:gd name="connsiteX0" fmla="*/ 145124 w 3267646"/>
              <a:gd name="connsiteY0" fmla="*/ 229650 h 1964648"/>
              <a:gd name="connsiteX1" fmla="*/ 240374 w 3267646"/>
              <a:gd name="connsiteY1" fmla="*/ 1848900 h 1964648"/>
              <a:gd name="connsiteX2" fmla="*/ 3040724 w 3267646"/>
              <a:gd name="connsiteY2" fmla="*/ 1801275 h 1964648"/>
              <a:gd name="connsiteX3" fmla="*/ 3021674 w 3267646"/>
              <a:gd name="connsiteY3" fmla="*/ 162975 h 1964648"/>
              <a:gd name="connsiteX4" fmla="*/ 202274 w 3267646"/>
              <a:gd name="connsiteY4" fmla="*/ 143925 h 1964648"/>
              <a:gd name="connsiteX0" fmla="*/ 0 w 3122522"/>
              <a:gd name="connsiteY0" fmla="*/ 229650 h 1880061"/>
              <a:gd name="connsiteX1" fmla="*/ 95250 w 3122522"/>
              <a:gd name="connsiteY1" fmla="*/ 1848900 h 1880061"/>
              <a:gd name="connsiteX2" fmla="*/ 2895600 w 3122522"/>
              <a:gd name="connsiteY2" fmla="*/ 1801275 h 1880061"/>
              <a:gd name="connsiteX3" fmla="*/ 2876550 w 3122522"/>
              <a:gd name="connsiteY3" fmla="*/ 162975 h 1880061"/>
              <a:gd name="connsiteX4" fmla="*/ 57150 w 3122522"/>
              <a:gd name="connsiteY4" fmla="*/ 143925 h 1880061"/>
              <a:gd name="connsiteX0" fmla="*/ 0 w 3028753"/>
              <a:gd name="connsiteY0" fmla="*/ 170255 h 1820666"/>
              <a:gd name="connsiteX1" fmla="*/ 95250 w 3028753"/>
              <a:gd name="connsiteY1" fmla="*/ 1789505 h 1820666"/>
              <a:gd name="connsiteX2" fmla="*/ 2895600 w 3028753"/>
              <a:gd name="connsiteY2" fmla="*/ 1741880 h 1820666"/>
              <a:gd name="connsiteX3" fmla="*/ 2876550 w 3028753"/>
              <a:gd name="connsiteY3" fmla="*/ 103580 h 1820666"/>
              <a:gd name="connsiteX4" fmla="*/ 57150 w 3028753"/>
              <a:gd name="connsiteY4" fmla="*/ 84530 h 1820666"/>
              <a:gd name="connsiteX0" fmla="*/ 0 w 2990850"/>
              <a:gd name="connsiteY0" fmla="*/ 163901 h 1814312"/>
              <a:gd name="connsiteX1" fmla="*/ 95250 w 2990850"/>
              <a:gd name="connsiteY1" fmla="*/ 1783151 h 1814312"/>
              <a:gd name="connsiteX2" fmla="*/ 2895600 w 2990850"/>
              <a:gd name="connsiteY2" fmla="*/ 1735526 h 1814312"/>
              <a:gd name="connsiteX3" fmla="*/ 2876550 w 2990850"/>
              <a:gd name="connsiteY3" fmla="*/ 97226 h 1814312"/>
              <a:gd name="connsiteX4" fmla="*/ 57150 w 2990850"/>
              <a:gd name="connsiteY4" fmla="*/ 78176 h 18143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90850" h="1814312">
                <a:moveTo>
                  <a:pt x="0" y="163901"/>
                </a:moveTo>
                <a:cubicBezTo>
                  <a:pt x="7143" y="775088"/>
                  <a:pt x="-6350" y="1711713"/>
                  <a:pt x="95250" y="1783151"/>
                </a:cubicBezTo>
                <a:cubicBezTo>
                  <a:pt x="196850" y="1854589"/>
                  <a:pt x="2774950" y="1787913"/>
                  <a:pt x="2895600" y="1735526"/>
                </a:cubicBezTo>
                <a:cubicBezTo>
                  <a:pt x="3016250" y="1683139"/>
                  <a:pt x="3035300" y="202001"/>
                  <a:pt x="2876550" y="97226"/>
                </a:cubicBezTo>
                <a:cubicBezTo>
                  <a:pt x="2717800" y="-7549"/>
                  <a:pt x="1258887" y="-47237"/>
                  <a:pt x="57150" y="78176"/>
                </a:cubicBezTo>
              </a:path>
            </a:pathLst>
          </a:custGeom>
          <a:solidFill>
            <a:schemeClr val="bg1"/>
          </a:solidFill>
          <a:ln w="2540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00"/>
          </a:p>
        </p:txBody>
      </p:sp>
      <p:sp>
        <p:nvSpPr>
          <p:cNvPr id="89" name="任意多边形 88"/>
          <p:cNvSpPr/>
          <p:nvPr/>
        </p:nvSpPr>
        <p:spPr>
          <a:xfrm>
            <a:off x="9545107" y="3937039"/>
            <a:ext cx="1130135" cy="822715"/>
          </a:xfrm>
          <a:custGeom>
            <a:avLst/>
            <a:gdLst>
              <a:gd name="connsiteX0" fmla="*/ 220909 w 3116901"/>
              <a:gd name="connsiteY0" fmla="*/ 465131 h 1901593"/>
              <a:gd name="connsiteX1" fmla="*/ 230434 w 3116901"/>
              <a:gd name="connsiteY1" fmla="*/ 1674806 h 1901593"/>
              <a:gd name="connsiteX2" fmla="*/ 2592634 w 3116901"/>
              <a:gd name="connsiteY2" fmla="*/ 1760531 h 1901593"/>
              <a:gd name="connsiteX3" fmla="*/ 2916484 w 3116901"/>
              <a:gd name="connsiteY3" fmla="*/ 160331 h 1901593"/>
              <a:gd name="connsiteX4" fmla="*/ 97084 w 3116901"/>
              <a:gd name="connsiteY4" fmla="*/ 141281 h 1901593"/>
              <a:gd name="connsiteX0" fmla="*/ 140036 w 3217003"/>
              <a:gd name="connsiteY0" fmla="*/ 227006 h 1913305"/>
              <a:gd name="connsiteX1" fmla="*/ 330536 w 3217003"/>
              <a:gd name="connsiteY1" fmla="*/ 1674806 h 1913305"/>
              <a:gd name="connsiteX2" fmla="*/ 2692736 w 3217003"/>
              <a:gd name="connsiteY2" fmla="*/ 1760531 h 1913305"/>
              <a:gd name="connsiteX3" fmla="*/ 3016586 w 3217003"/>
              <a:gd name="connsiteY3" fmla="*/ 160331 h 1913305"/>
              <a:gd name="connsiteX4" fmla="*/ 197186 w 3217003"/>
              <a:gd name="connsiteY4" fmla="*/ 141281 h 1913305"/>
              <a:gd name="connsiteX0" fmla="*/ 62188 w 3139155"/>
              <a:gd name="connsiteY0" fmla="*/ 227006 h 1913305"/>
              <a:gd name="connsiteX1" fmla="*/ 252688 w 3139155"/>
              <a:gd name="connsiteY1" fmla="*/ 1674806 h 1913305"/>
              <a:gd name="connsiteX2" fmla="*/ 2614888 w 3139155"/>
              <a:gd name="connsiteY2" fmla="*/ 1760531 h 1913305"/>
              <a:gd name="connsiteX3" fmla="*/ 2938738 w 3139155"/>
              <a:gd name="connsiteY3" fmla="*/ 160331 h 1913305"/>
              <a:gd name="connsiteX4" fmla="*/ 119338 w 3139155"/>
              <a:gd name="connsiteY4" fmla="*/ 141281 h 1913305"/>
              <a:gd name="connsiteX0" fmla="*/ 95605 w 3174752"/>
              <a:gd name="connsiteY0" fmla="*/ 227006 h 1967205"/>
              <a:gd name="connsiteX1" fmla="*/ 228955 w 3174752"/>
              <a:gd name="connsiteY1" fmla="*/ 1779581 h 1967205"/>
              <a:gd name="connsiteX2" fmla="*/ 2648305 w 3174752"/>
              <a:gd name="connsiteY2" fmla="*/ 1760531 h 1967205"/>
              <a:gd name="connsiteX3" fmla="*/ 2972155 w 3174752"/>
              <a:gd name="connsiteY3" fmla="*/ 160331 h 1967205"/>
              <a:gd name="connsiteX4" fmla="*/ 152755 w 3174752"/>
              <a:gd name="connsiteY4" fmla="*/ 141281 h 1967205"/>
              <a:gd name="connsiteX0" fmla="*/ 0 w 3079147"/>
              <a:gd name="connsiteY0" fmla="*/ 227006 h 1902586"/>
              <a:gd name="connsiteX1" fmla="*/ 133350 w 3079147"/>
              <a:gd name="connsiteY1" fmla="*/ 1779581 h 1902586"/>
              <a:gd name="connsiteX2" fmla="*/ 2552700 w 3079147"/>
              <a:gd name="connsiteY2" fmla="*/ 1760531 h 1902586"/>
              <a:gd name="connsiteX3" fmla="*/ 2876550 w 3079147"/>
              <a:gd name="connsiteY3" fmla="*/ 160331 h 1902586"/>
              <a:gd name="connsiteX4" fmla="*/ 57150 w 3079147"/>
              <a:gd name="connsiteY4" fmla="*/ 141281 h 1902586"/>
              <a:gd name="connsiteX0" fmla="*/ 9625 w 3090241"/>
              <a:gd name="connsiteY0" fmla="*/ 227006 h 1933691"/>
              <a:gd name="connsiteX1" fmla="*/ 104875 w 3090241"/>
              <a:gd name="connsiteY1" fmla="*/ 1846256 h 1933691"/>
              <a:gd name="connsiteX2" fmla="*/ 2562325 w 3090241"/>
              <a:gd name="connsiteY2" fmla="*/ 1760531 h 1933691"/>
              <a:gd name="connsiteX3" fmla="*/ 2886175 w 3090241"/>
              <a:gd name="connsiteY3" fmla="*/ 160331 h 1933691"/>
              <a:gd name="connsiteX4" fmla="*/ 66775 w 3090241"/>
              <a:gd name="connsiteY4" fmla="*/ 141281 h 1933691"/>
              <a:gd name="connsiteX0" fmla="*/ 145124 w 3382515"/>
              <a:gd name="connsiteY0" fmla="*/ 229650 h 2029685"/>
              <a:gd name="connsiteX1" fmla="*/ 240374 w 3382515"/>
              <a:gd name="connsiteY1" fmla="*/ 1848900 h 2029685"/>
              <a:gd name="connsiteX2" fmla="*/ 3040724 w 3382515"/>
              <a:gd name="connsiteY2" fmla="*/ 1801275 h 2029685"/>
              <a:gd name="connsiteX3" fmla="*/ 3021674 w 3382515"/>
              <a:gd name="connsiteY3" fmla="*/ 162975 h 2029685"/>
              <a:gd name="connsiteX4" fmla="*/ 202274 w 3382515"/>
              <a:gd name="connsiteY4" fmla="*/ 143925 h 2029685"/>
              <a:gd name="connsiteX0" fmla="*/ 145124 w 3267646"/>
              <a:gd name="connsiteY0" fmla="*/ 229650 h 1964648"/>
              <a:gd name="connsiteX1" fmla="*/ 240374 w 3267646"/>
              <a:gd name="connsiteY1" fmla="*/ 1848900 h 1964648"/>
              <a:gd name="connsiteX2" fmla="*/ 3040724 w 3267646"/>
              <a:gd name="connsiteY2" fmla="*/ 1801275 h 1964648"/>
              <a:gd name="connsiteX3" fmla="*/ 3021674 w 3267646"/>
              <a:gd name="connsiteY3" fmla="*/ 162975 h 1964648"/>
              <a:gd name="connsiteX4" fmla="*/ 202274 w 3267646"/>
              <a:gd name="connsiteY4" fmla="*/ 143925 h 1964648"/>
              <a:gd name="connsiteX0" fmla="*/ 0 w 3122522"/>
              <a:gd name="connsiteY0" fmla="*/ 229650 h 1880061"/>
              <a:gd name="connsiteX1" fmla="*/ 95250 w 3122522"/>
              <a:gd name="connsiteY1" fmla="*/ 1848900 h 1880061"/>
              <a:gd name="connsiteX2" fmla="*/ 2895600 w 3122522"/>
              <a:gd name="connsiteY2" fmla="*/ 1801275 h 1880061"/>
              <a:gd name="connsiteX3" fmla="*/ 2876550 w 3122522"/>
              <a:gd name="connsiteY3" fmla="*/ 162975 h 1880061"/>
              <a:gd name="connsiteX4" fmla="*/ 57150 w 3122522"/>
              <a:gd name="connsiteY4" fmla="*/ 143925 h 1880061"/>
              <a:gd name="connsiteX0" fmla="*/ 0 w 3028753"/>
              <a:gd name="connsiteY0" fmla="*/ 170255 h 1820666"/>
              <a:gd name="connsiteX1" fmla="*/ 95250 w 3028753"/>
              <a:gd name="connsiteY1" fmla="*/ 1789505 h 1820666"/>
              <a:gd name="connsiteX2" fmla="*/ 2895600 w 3028753"/>
              <a:gd name="connsiteY2" fmla="*/ 1741880 h 1820666"/>
              <a:gd name="connsiteX3" fmla="*/ 2876550 w 3028753"/>
              <a:gd name="connsiteY3" fmla="*/ 103580 h 1820666"/>
              <a:gd name="connsiteX4" fmla="*/ 57150 w 3028753"/>
              <a:gd name="connsiteY4" fmla="*/ 84530 h 1820666"/>
              <a:gd name="connsiteX0" fmla="*/ 0 w 2990850"/>
              <a:gd name="connsiteY0" fmla="*/ 163901 h 1814312"/>
              <a:gd name="connsiteX1" fmla="*/ 95250 w 2990850"/>
              <a:gd name="connsiteY1" fmla="*/ 1783151 h 1814312"/>
              <a:gd name="connsiteX2" fmla="*/ 2895600 w 2990850"/>
              <a:gd name="connsiteY2" fmla="*/ 1735526 h 1814312"/>
              <a:gd name="connsiteX3" fmla="*/ 2876550 w 2990850"/>
              <a:gd name="connsiteY3" fmla="*/ 97226 h 1814312"/>
              <a:gd name="connsiteX4" fmla="*/ 57150 w 2990850"/>
              <a:gd name="connsiteY4" fmla="*/ 78176 h 18143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90850" h="1814312">
                <a:moveTo>
                  <a:pt x="0" y="163901"/>
                </a:moveTo>
                <a:cubicBezTo>
                  <a:pt x="7143" y="775088"/>
                  <a:pt x="-6350" y="1711713"/>
                  <a:pt x="95250" y="1783151"/>
                </a:cubicBezTo>
                <a:cubicBezTo>
                  <a:pt x="196850" y="1854589"/>
                  <a:pt x="2774950" y="1787913"/>
                  <a:pt x="2895600" y="1735526"/>
                </a:cubicBezTo>
                <a:cubicBezTo>
                  <a:pt x="3016250" y="1683139"/>
                  <a:pt x="3035300" y="202001"/>
                  <a:pt x="2876550" y="97226"/>
                </a:cubicBezTo>
                <a:cubicBezTo>
                  <a:pt x="2717800" y="-7549"/>
                  <a:pt x="1258887" y="-47237"/>
                  <a:pt x="57150" y="78176"/>
                </a:cubicBezTo>
              </a:path>
            </a:pathLst>
          </a:custGeom>
          <a:solidFill>
            <a:schemeClr val="bg1"/>
          </a:solidFill>
          <a:ln w="254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00"/>
          </a:p>
        </p:txBody>
      </p:sp>
      <p:sp>
        <p:nvSpPr>
          <p:cNvPr id="90" name="任意多边形 89"/>
          <p:cNvSpPr/>
          <p:nvPr/>
        </p:nvSpPr>
        <p:spPr>
          <a:xfrm>
            <a:off x="9275643" y="3137553"/>
            <a:ext cx="1130135" cy="822715"/>
          </a:xfrm>
          <a:custGeom>
            <a:avLst/>
            <a:gdLst>
              <a:gd name="connsiteX0" fmla="*/ 220909 w 3116901"/>
              <a:gd name="connsiteY0" fmla="*/ 465131 h 1901593"/>
              <a:gd name="connsiteX1" fmla="*/ 230434 w 3116901"/>
              <a:gd name="connsiteY1" fmla="*/ 1674806 h 1901593"/>
              <a:gd name="connsiteX2" fmla="*/ 2592634 w 3116901"/>
              <a:gd name="connsiteY2" fmla="*/ 1760531 h 1901593"/>
              <a:gd name="connsiteX3" fmla="*/ 2916484 w 3116901"/>
              <a:gd name="connsiteY3" fmla="*/ 160331 h 1901593"/>
              <a:gd name="connsiteX4" fmla="*/ 97084 w 3116901"/>
              <a:gd name="connsiteY4" fmla="*/ 141281 h 1901593"/>
              <a:gd name="connsiteX0" fmla="*/ 140036 w 3217003"/>
              <a:gd name="connsiteY0" fmla="*/ 227006 h 1913305"/>
              <a:gd name="connsiteX1" fmla="*/ 330536 w 3217003"/>
              <a:gd name="connsiteY1" fmla="*/ 1674806 h 1913305"/>
              <a:gd name="connsiteX2" fmla="*/ 2692736 w 3217003"/>
              <a:gd name="connsiteY2" fmla="*/ 1760531 h 1913305"/>
              <a:gd name="connsiteX3" fmla="*/ 3016586 w 3217003"/>
              <a:gd name="connsiteY3" fmla="*/ 160331 h 1913305"/>
              <a:gd name="connsiteX4" fmla="*/ 197186 w 3217003"/>
              <a:gd name="connsiteY4" fmla="*/ 141281 h 1913305"/>
              <a:gd name="connsiteX0" fmla="*/ 62188 w 3139155"/>
              <a:gd name="connsiteY0" fmla="*/ 227006 h 1913305"/>
              <a:gd name="connsiteX1" fmla="*/ 252688 w 3139155"/>
              <a:gd name="connsiteY1" fmla="*/ 1674806 h 1913305"/>
              <a:gd name="connsiteX2" fmla="*/ 2614888 w 3139155"/>
              <a:gd name="connsiteY2" fmla="*/ 1760531 h 1913305"/>
              <a:gd name="connsiteX3" fmla="*/ 2938738 w 3139155"/>
              <a:gd name="connsiteY3" fmla="*/ 160331 h 1913305"/>
              <a:gd name="connsiteX4" fmla="*/ 119338 w 3139155"/>
              <a:gd name="connsiteY4" fmla="*/ 141281 h 1913305"/>
              <a:gd name="connsiteX0" fmla="*/ 95605 w 3174752"/>
              <a:gd name="connsiteY0" fmla="*/ 227006 h 1967205"/>
              <a:gd name="connsiteX1" fmla="*/ 228955 w 3174752"/>
              <a:gd name="connsiteY1" fmla="*/ 1779581 h 1967205"/>
              <a:gd name="connsiteX2" fmla="*/ 2648305 w 3174752"/>
              <a:gd name="connsiteY2" fmla="*/ 1760531 h 1967205"/>
              <a:gd name="connsiteX3" fmla="*/ 2972155 w 3174752"/>
              <a:gd name="connsiteY3" fmla="*/ 160331 h 1967205"/>
              <a:gd name="connsiteX4" fmla="*/ 152755 w 3174752"/>
              <a:gd name="connsiteY4" fmla="*/ 141281 h 1967205"/>
              <a:gd name="connsiteX0" fmla="*/ 0 w 3079147"/>
              <a:gd name="connsiteY0" fmla="*/ 227006 h 1902586"/>
              <a:gd name="connsiteX1" fmla="*/ 133350 w 3079147"/>
              <a:gd name="connsiteY1" fmla="*/ 1779581 h 1902586"/>
              <a:gd name="connsiteX2" fmla="*/ 2552700 w 3079147"/>
              <a:gd name="connsiteY2" fmla="*/ 1760531 h 1902586"/>
              <a:gd name="connsiteX3" fmla="*/ 2876550 w 3079147"/>
              <a:gd name="connsiteY3" fmla="*/ 160331 h 1902586"/>
              <a:gd name="connsiteX4" fmla="*/ 57150 w 3079147"/>
              <a:gd name="connsiteY4" fmla="*/ 141281 h 1902586"/>
              <a:gd name="connsiteX0" fmla="*/ 9625 w 3090241"/>
              <a:gd name="connsiteY0" fmla="*/ 227006 h 1933691"/>
              <a:gd name="connsiteX1" fmla="*/ 104875 w 3090241"/>
              <a:gd name="connsiteY1" fmla="*/ 1846256 h 1933691"/>
              <a:gd name="connsiteX2" fmla="*/ 2562325 w 3090241"/>
              <a:gd name="connsiteY2" fmla="*/ 1760531 h 1933691"/>
              <a:gd name="connsiteX3" fmla="*/ 2886175 w 3090241"/>
              <a:gd name="connsiteY3" fmla="*/ 160331 h 1933691"/>
              <a:gd name="connsiteX4" fmla="*/ 66775 w 3090241"/>
              <a:gd name="connsiteY4" fmla="*/ 141281 h 1933691"/>
              <a:gd name="connsiteX0" fmla="*/ 145124 w 3382515"/>
              <a:gd name="connsiteY0" fmla="*/ 229650 h 2029685"/>
              <a:gd name="connsiteX1" fmla="*/ 240374 w 3382515"/>
              <a:gd name="connsiteY1" fmla="*/ 1848900 h 2029685"/>
              <a:gd name="connsiteX2" fmla="*/ 3040724 w 3382515"/>
              <a:gd name="connsiteY2" fmla="*/ 1801275 h 2029685"/>
              <a:gd name="connsiteX3" fmla="*/ 3021674 w 3382515"/>
              <a:gd name="connsiteY3" fmla="*/ 162975 h 2029685"/>
              <a:gd name="connsiteX4" fmla="*/ 202274 w 3382515"/>
              <a:gd name="connsiteY4" fmla="*/ 143925 h 2029685"/>
              <a:gd name="connsiteX0" fmla="*/ 145124 w 3267646"/>
              <a:gd name="connsiteY0" fmla="*/ 229650 h 1964648"/>
              <a:gd name="connsiteX1" fmla="*/ 240374 w 3267646"/>
              <a:gd name="connsiteY1" fmla="*/ 1848900 h 1964648"/>
              <a:gd name="connsiteX2" fmla="*/ 3040724 w 3267646"/>
              <a:gd name="connsiteY2" fmla="*/ 1801275 h 1964648"/>
              <a:gd name="connsiteX3" fmla="*/ 3021674 w 3267646"/>
              <a:gd name="connsiteY3" fmla="*/ 162975 h 1964648"/>
              <a:gd name="connsiteX4" fmla="*/ 202274 w 3267646"/>
              <a:gd name="connsiteY4" fmla="*/ 143925 h 1964648"/>
              <a:gd name="connsiteX0" fmla="*/ 0 w 3122522"/>
              <a:gd name="connsiteY0" fmla="*/ 229650 h 1880061"/>
              <a:gd name="connsiteX1" fmla="*/ 95250 w 3122522"/>
              <a:gd name="connsiteY1" fmla="*/ 1848900 h 1880061"/>
              <a:gd name="connsiteX2" fmla="*/ 2895600 w 3122522"/>
              <a:gd name="connsiteY2" fmla="*/ 1801275 h 1880061"/>
              <a:gd name="connsiteX3" fmla="*/ 2876550 w 3122522"/>
              <a:gd name="connsiteY3" fmla="*/ 162975 h 1880061"/>
              <a:gd name="connsiteX4" fmla="*/ 57150 w 3122522"/>
              <a:gd name="connsiteY4" fmla="*/ 143925 h 1880061"/>
              <a:gd name="connsiteX0" fmla="*/ 0 w 3028753"/>
              <a:gd name="connsiteY0" fmla="*/ 170255 h 1820666"/>
              <a:gd name="connsiteX1" fmla="*/ 95250 w 3028753"/>
              <a:gd name="connsiteY1" fmla="*/ 1789505 h 1820666"/>
              <a:gd name="connsiteX2" fmla="*/ 2895600 w 3028753"/>
              <a:gd name="connsiteY2" fmla="*/ 1741880 h 1820666"/>
              <a:gd name="connsiteX3" fmla="*/ 2876550 w 3028753"/>
              <a:gd name="connsiteY3" fmla="*/ 103580 h 1820666"/>
              <a:gd name="connsiteX4" fmla="*/ 57150 w 3028753"/>
              <a:gd name="connsiteY4" fmla="*/ 84530 h 1820666"/>
              <a:gd name="connsiteX0" fmla="*/ 0 w 2990850"/>
              <a:gd name="connsiteY0" fmla="*/ 163901 h 1814312"/>
              <a:gd name="connsiteX1" fmla="*/ 95250 w 2990850"/>
              <a:gd name="connsiteY1" fmla="*/ 1783151 h 1814312"/>
              <a:gd name="connsiteX2" fmla="*/ 2895600 w 2990850"/>
              <a:gd name="connsiteY2" fmla="*/ 1735526 h 1814312"/>
              <a:gd name="connsiteX3" fmla="*/ 2876550 w 2990850"/>
              <a:gd name="connsiteY3" fmla="*/ 97226 h 1814312"/>
              <a:gd name="connsiteX4" fmla="*/ 57150 w 2990850"/>
              <a:gd name="connsiteY4" fmla="*/ 78176 h 18143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90850" h="1814312">
                <a:moveTo>
                  <a:pt x="0" y="163901"/>
                </a:moveTo>
                <a:cubicBezTo>
                  <a:pt x="7143" y="775088"/>
                  <a:pt x="-6350" y="1711713"/>
                  <a:pt x="95250" y="1783151"/>
                </a:cubicBezTo>
                <a:cubicBezTo>
                  <a:pt x="196850" y="1854589"/>
                  <a:pt x="2774950" y="1787913"/>
                  <a:pt x="2895600" y="1735526"/>
                </a:cubicBezTo>
                <a:cubicBezTo>
                  <a:pt x="3016250" y="1683139"/>
                  <a:pt x="3035300" y="202001"/>
                  <a:pt x="2876550" y="97226"/>
                </a:cubicBezTo>
                <a:cubicBezTo>
                  <a:pt x="2717800" y="-7549"/>
                  <a:pt x="1258887" y="-47237"/>
                  <a:pt x="57150" y="78176"/>
                </a:cubicBezTo>
              </a:path>
            </a:pathLst>
          </a:custGeom>
          <a:solidFill>
            <a:schemeClr val="bg1"/>
          </a:solidFill>
          <a:ln w="2540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00"/>
          </a:p>
        </p:txBody>
      </p:sp>
      <p:sp>
        <p:nvSpPr>
          <p:cNvPr id="91" name="任意多边形 90"/>
          <p:cNvSpPr/>
          <p:nvPr/>
        </p:nvSpPr>
        <p:spPr>
          <a:xfrm>
            <a:off x="9079205" y="2317102"/>
            <a:ext cx="1130135" cy="822715"/>
          </a:xfrm>
          <a:custGeom>
            <a:avLst/>
            <a:gdLst>
              <a:gd name="connsiteX0" fmla="*/ 220909 w 3116901"/>
              <a:gd name="connsiteY0" fmla="*/ 465131 h 1901593"/>
              <a:gd name="connsiteX1" fmla="*/ 230434 w 3116901"/>
              <a:gd name="connsiteY1" fmla="*/ 1674806 h 1901593"/>
              <a:gd name="connsiteX2" fmla="*/ 2592634 w 3116901"/>
              <a:gd name="connsiteY2" fmla="*/ 1760531 h 1901593"/>
              <a:gd name="connsiteX3" fmla="*/ 2916484 w 3116901"/>
              <a:gd name="connsiteY3" fmla="*/ 160331 h 1901593"/>
              <a:gd name="connsiteX4" fmla="*/ 97084 w 3116901"/>
              <a:gd name="connsiteY4" fmla="*/ 141281 h 1901593"/>
              <a:gd name="connsiteX0" fmla="*/ 140036 w 3217003"/>
              <a:gd name="connsiteY0" fmla="*/ 227006 h 1913305"/>
              <a:gd name="connsiteX1" fmla="*/ 330536 w 3217003"/>
              <a:gd name="connsiteY1" fmla="*/ 1674806 h 1913305"/>
              <a:gd name="connsiteX2" fmla="*/ 2692736 w 3217003"/>
              <a:gd name="connsiteY2" fmla="*/ 1760531 h 1913305"/>
              <a:gd name="connsiteX3" fmla="*/ 3016586 w 3217003"/>
              <a:gd name="connsiteY3" fmla="*/ 160331 h 1913305"/>
              <a:gd name="connsiteX4" fmla="*/ 197186 w 3217003"/>
              <a:gd name="connsiteY4" fmla="*/ 141281 h 1913305"/>
              <a:gd name="connsiteX0" fmla="*/ 62188 w 3139155"/>
              <a:gd name="connsiteY0" fmla="*/ 227006 h 1913305"/>
              <a:gd name="connsiteX1" fmla="*/ 252688 w 3139155"/>
              <a:gd name="connsiteY1" fmla="*/ 1674806 h 1913305"/>
              <a:gd name="connsiteX2" fmla="*/ 2614888 w 3139155"/>
              <a:gd name="connsiteY2" fmla="*/ 1760531 h 1913305"/>
              <a:gd name="connsiteX3" fmla="*/ 2938738 w 3139155"/>
              <a:gd name="connsiteY3" fmla="*/ 160331 h 1913305"/>
              <a:gd name="connsiteX4" fmla="*/ 119338 w 3139155"/>
              <a:gd name="connsiteY4" fmla="*/ 141281 h 1913305"/>
              <a:gd name="connsiteX0" fmla="*/ 95605 w 3174752"/>
              <a:gd name="connsiteY0" fmla="*/ 227006 h 1967205"/>
              <a:gd name="connsiteX1" fmla="*/ 228955 w 3174752"/>
              <a:gd name="connsiteY1" fmla="*/ 1779581 h 1967205"/>
              <a:gd name="connsiteX2" fmla="*/ 2648305 w 3174752"/>
              <a:gd name="connsiteY2" fmla="*/ 1760531 h 1967205"/>
              <a:gd name="connsiteX3" fmla="*/ 2972155 w 3174752"/>
              <a:gd name="connsiteY3" fmla="*/ 160331 h 1967205"/>
              <a:gd name="connsiteX4" fmla="*/ 152755 w 3174752"/>
              <a:gd name="connsiteY4" fmla="*/ 141281 h 1967205"/>
              <a:gd name="connsiteX0" fmla="*/ 0 w 3079147"/>
              <a:gd name="connsiteY0" fmla="*/ 227006 h 1902586"/>
              <a:gd name="connsiteX1" fmla="*/ 133350 w 3079147"/>
              <a:gd name="connsiteY1" fmla="*/ 1779581 h 1902586"/>
              <a:gd name="connsiteX2" fmla="*/ 2552700 w 3079147"/>
              <a:gd name="connsiteY2" fmla="*/ 1760531 h 1902586"/>
              <a:gd name="connsiteX3" fmla="*/ 2876550 w 3079147"/>
              <a:gd name="connsiteY3" fmla="*/ 160331 h 1902586"/>
              <a:gd name="connsiteX4" fmla="*/ 57150 w 3079147"/>
              <a:gd name="connsiteY4" fmla="*/ 141281 h 1902586"/>
              <a:gd name="connsiteX0" fmla="*/ 9625 w 3090241"/>
              <a:gd name="connsiteY0" fmla="*/ 227006 h 1933691"/>
              <a:gd name="connsiteX1" fmla="*/ 104875 w 3090241"/>
              <a:gd name="connsiteY1" fmla="*/ 1846256 h 1933691"/>
              <a:gd name="connsiteX2" fmla="*/ 2562325 w 3090241"/>
              <a:gd name="connsiteY2" fmla="*/ 1760531 h 1933691"/>
              <a:gd name="connsiteX3" fmla="*/ 2886175 w 3090241"/>
              <a:gd name="connsiteY3" fmla="*/ 160331 h 1933691"/>
              <a:gd name="connsiteX4" fmla="*/ 66775 w 3090241"/>
              <a:gd name="connsiteY4" fmla="*/ 141281 h 1933691"/>
              <a:gd name="connsiteX0" fmla="*/ 145124 w 3382515"/>
              <a:gd name="connsiteY0" fmla="*/ 229650 h 2029685"/>
              <a:gd name="connsiteX1" fmla="*/ 240374 w 3382515"/>
              <a:gd name="connsiteY1" fmla="*/ 1848900 h 2029685"/>
              <a:gd name="connsiteX2" fmla="*/ 3040724 w 3382515"/>
              <a:gd name="connsiteY2" fmla="*/ 1801275 h 2029685"/>
              <a:gd name="connsiteX3" fmla="*/ 3021674 w 3382515"/>
              <a:gd name="connsiteY3" fmla="*/ 162975 h 2029685"/>
              <a:gd name="connsiteX4" fmla="*/ 202274 w 3382515"/>
              <a:gd name="connsiteY4" fmla="*/ 143925 h 2029685"/>
              <a:gd name="connsiteX0" fmla="*/ 145124 w 3267646"/>
              <a:gd name="connsiteY0" fmla="*/ 229650 h 1964648"/>
              <a:gd name="connsiteX1" fmla="*/ 240374 w 3267646"/>
              <a:gd name="connsiteY1" fmla="*/ 1848900 h 1964648"/>
              <a:gd name="connsiteX2" fmla="*/ 3040724 w 3267646"/>
              <a:gd name="connsiteY2" fmla="*/ 1801275 h 1964648"/>
              <a:gd name="connsiteX3" fmla="*/ 3021674 w 3267646"/>
              <a:gd name="connsiteY3" fmla="*/ 162975 h 1964648"/>
              <a:gd name="connsiteX4" fmla="*/ 202274 w 3267646"/>
              <a:gd name="connsiteY4" fmla="*/ 143925 h 1964648"/>
              <a:gd name="connsiteX0" fmla="*/ 0 w 3122522"/>
              <a:gd name="connsiteY0" fmla="*/ 229650 h 1880061"/>
              <a:gd name="connsiteX1" fmla="*/ 95250 w 3122522"/>
              <a:gd name="connsiteY1" fmla="*/ 1848900 h 1880061"/>
              <a:gd name="connsiteX2" fmla="*/ 2895600 w 3122522"/>
              <a:gd name="connsiteY2" fmla="*/ 1801275 h 1880061"/>
              <a:gd name="connsiteX3" fmla="*/ 2876550 w 3122522"/>
              <a:gd name="connsiteY3" fmla="*/ 162975 h 1880061"/>
              <a:gd name="connsiteX4" fmla="*/ 57150 w 3122522"/>
              <a:gd name="connsiteY4" fmla="*/ 143925 h 1880061"/>
              <a:gd name="connsiteX0" fmla="*/ 0 w 3028753"/>
              <a:gd name="connsiteY0" fmla="*/ 170255 h 1820666"/>
              <a:gd name="connsiteX1" fmla="*/ 95250 w 3028753"/>
              <a:gd name="connsiteY1" fmla="*/ 1789505 h 1820666"/>
              <a:gd name="connsiteX2" fmla="*/ 2895600 w 3028753"/>
              <a:gd name="connsiteY2" fmla="*/ 1741880 h 1820666"/>
              <a:gd name="connsiteX3" fmla="*/ 2876550 w 3028753"/>
              <a:gd name="connsiteY3" fmla="*/ 103580 h 1820666"/>
              <a:gd name="connsiteX4" fmla="*/ 57150 w 3028753"/>
              <a:gd name="connsiteY4" fmla="*/ 84530 h 1820666"/>
              <a:gd name="connsiteX0" fmla="*/ 0 w 2990850"/>
              <a:gd name="connsiteY0" fmla="*/ 163901 h 1814312"/>
              <a:gd name="connsiteX1" fmla="*/ 95250 w 2990850"/>
              <a:gd name="connsiteY1" fmla="*/ 1783151 h 1814312"/>
              <a:gd name="connsiteX2" fmla="*/ 2895600 w 2990850"/>
              <a:gd name="connsiteY2" fmla="*/ 1735526 h 1814312"/>
              <a:gd name="connsiteX3" fmla="*/ 2876550 w 2990850"/>
              <a:gd name="connsiteY3" fmla="*/ 97226 h 1814312"/>
              <a:gd name="connsiteX4" fmla="*/ 57150 w 2990850"/>
              <a:gd name="connsiteY4" fmla="*/ 78176 h 18143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90850" h="1814312">
                <a:moveTo>
                  <a:pt x="0" y="163901"/>
                </a:moveTo>
                <a:cubicBezTo>
                  <a:pt x="7143" y="775088"/>
                  <a:pt x="-6350" y="1711713"/>
                  <a:pt x="95250" y="1783151"/>
                </a:cubicBezTo>
                <a:cubicBezTo>
                  <a:pt x="196850" y="1854589"/>
                  <a:pt x="2774950" y="1787913"/>
                  <a:pt x="2895600" y="1735526"/>
                </a:cubicBezTo>
                <a:cubicBezTo>
                  <a:pt x="3016250" y="1683139"/>
                  <a:pt x="3035300" y="202001"/>
                  <a:pt x="2876550" y="97226"/>
                </a:cubicBezTo>
                <a:cubicBezTo>
                  <a:pt x="2717800" y="-7549"/>
                  <a:pt x="1258887" y="-47237"/>
                  <a:pt x="57150" y="78176"/>
                </a:cubicBezTo>
              </a:path>
            </a:pathLst>
          </a:custGeom>
          <a:solidFill>
            <a:schemeClr val="bg1"/>
          </a:solidFill>
          <a:ln w="254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00"/>
          </a:p>
        </p:txBody>
      </p:sp>
      <p:grpSp>
        <p:nvGrpSpPr>
          <p:cNvPr id="92" name="组合 91"/>
          <p:cNvGrpSpPr/>
          <p:nvPr/>
        </p:nvGrpSpPr>
        <p:grpSpPr>
          <a:xfrm>
            <a:off x="7093278" y="5562618"/>
            <a:ext cx="3425497" cy="117458"/>
            <a:chOff x="1717000" y="5597856"/>
            <a:chExt cx="4320000" cy="156725"/>
          </a:xfrm>
        </p:grpSpPr>
        <p:sp>
          <p:nvSpPr>
            <p:cNvPr id="93" name="任意多边形 92"/>
            <p:cNvSpPr/>
            <p:nvPr/>
          </p:nvSpPr>
          <p:spPr>
            <a:xfrm>
              <a:off x="1717000" y="5597856"/>
              <a:ext cx="4320000" cy="33630"/>
            </a:xfrm>
            <a:custGeom>
              <a:avLst/>
              <a:gdLst>
                <a:gd name="connsiteX0" fmla="*/ 0 w 6074229"/>
                <a:gd name="connsiteY0" fmla="*/ 0 h 39188"/>
                <a:gd name="connsiteX1" fmla="*/ 1685109 w 6074229"/>
                <a:gd name="connsiteY1" fmla="*/ 13063 h 39188"/>
                <a:gd name="connsiteX2" fmla="*/ 3775166 w 6074229"/>
                <a:gd name="connsiteY2" fmla="*/ 39188 h 39188"/>
                <a:gd name="connsiteX3" fmla="*/ 5133703 w 6074229"/>
                <a:gd name="connsiteY3" fmla="*/ 26125 h 39188"/>
                <a:gd name="connsiteX4" fmla="*/ 6074229 w 6074229"/>
                <a:gd name="connsiteY4" fmla="*/ 13063 h 391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74229" h="39188">
                  <a:moveTo>
                    <a:pt x="0" y="0"/>
                  </a:moveTo>
                  <a:lnTo>
                    <a:pt x="1685109" y="13063"/>
                  </a:lnTo>
                  <a:lnTo>
                    <a:pt x="3775166" y="39188"/>
                  </a:lnTo>
                  <a:lnTo>
                    <a:pt x="5133703" y="26125"/>
                  </a:lnTo>
                  <a:lnTo>
                    <a:pt x="6074229" y="13063"/>
                  </a:lnTo>
                </a:path>
              </a:pathLst>
            </a:custGeom>
            <a:noFill/>
            <a:ln w="2540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任意多边形 93"/>
            <p:cNvSpPr/>
            <p:nvPr/>
          </p:nvSpPr>
          <p:spPr>
            <a:xfrm>
              <a:off x="1930198" y="5615641"/>
              <a:ext cx="210987" cy="129682"/>
            </a:xfrm>
            <a:custGeom>
              <a:avLst/>
              <a:gdLst>
                <a:gd name="connsiteX0" fmla="*/ 210987 w 210987"/>
                <a:gd name="connsiteY0" fmla="*/ 0 h 151115"/>
                <a:gd name="connsiteX1" fmla="*/ 15044 w 210987"/>
                <a:gd name="connsiteY1" fmla="*/ 143692 h 151115"/>
                <a:gd name="connsiteX2" fmla="*/ 28107 w 210987"/>
                <a:gd name="connsiteY2" fmla="*/ 117566 h 151115"/>
              </a:gdLst>
              <a:ahLst/>
              <a:cxnLst>
                <a:cxn ang="0">
                  <a:pos x="connsiteX0" y="connsiteY0"/>
                </a:cxn>
                <a:cxn ang="0">
                  <a:pos x="connsiteX1" y="connsiteY1"/>
                </a:cxn>
                <a:cxn ang="0">
                  <a:pos x="connsiteX2" y="connsiteY2"/>
                </a:cxn>
              </a:cxnLst>
              <a:rect l="l" t="t" r="r" b="b"/>
              <a:pathLst>
                <a:path w="210987" h="151115">
                  <a:moveTo>
                    <a:pt x="210987" y="0"/>
                  </a:moveTo>
                  <a:cubicBezTo>
                    <a:pt x="128255" y="62049"/>
                    <a:pt x="45524" y="124098"/>
                    <a:pt x="15044" y="143692"/>
                  </a:cubicBezTo>
                  <a:cubicBezTo>
                    <a:pt x="-15436" y="163286"/>
                    <a:pt x="6335" y="140426"/>
                    <a:pt x="28107" y="117566"/>
                  </a:cubicBezTo>
                </a:path>
              </a:pathLst>
            </a:custGeom>
            <a:noFill/>
            <a:ln w="1905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任意多边形 94"/>
            <p:cNvSpPr/>
            <p:nvPr/>
          </p:nvSpPr>
          <p:spPr>
            <a:xfrm>
              <a:off x="2224383" y="5620119"/>
              <a:ext cx="197130" cy="123884"/>
            </a:xfrm>
            <a:custGeom>
              <a:avLst/>
              <a:gdLst>
                <a:gd name="connsiteX0" fmla="*/ 210987 w 210987"/>
                <a:gd name="connsiteY0" fmla="*/ 0 h 151115"/>
                <a:gd name="connsiteX1" fmla="*/ 15044 w 210987"/>
                <a:gd name="connsiteY1" fmla="*/ 143692 h 151115"/>
                <a:gd name="connsiteX2" fmla="*/ 28107 w 210987"/>
                <a:gd name="connsiteY2" fmla="*/ 117566 h 151115"/>
                <a:gd name="connsiteX0" fmla="*/ 197130 w 197130"/>
                <a:gd name="connsiteY0" fmla="*/ 0 h 144359"/>
                <a:gd name="connsiteX1" fmla="*/ 1187 w 197130"/>
                <a:gd name="connsiteY1" fmla="*/ 143692 h 144359"/>
                <a:gd name="connsiteX2" fmla="*/ 115850 w 197130"/>
                <a:gd name="connsiteY2" fmla="*/ 51825 h 144359"/>
              </a:gdLst>
              <a:ahLst/>
              <a:cxnLst>
                <a:cxn ang="0">
                  <a:pos x="connsiteX0" y="connsiteY0"/>
                </a:cxn>
                <a:cxn ang="0">
                  <a:pos x="connsiteX1" y="connsiteY1"/>
                </a:cxn>
                <a:cxn ang="0">
                  <a:pos x="connsiteX2" y="connsiteY2"/>
                </a:cxn>
              </a:cxnLst>
              <a:rect l="l" t="t" r="r" b="b"/>
              <a:pathLst>
                <a:path w="197130" h="144359">
                  <a:moveTo>
                    <a:pt x="197130" y="0"/>
                  </a:moveTo>
                  <a:cubicBezTo>
                    <a:pt x="114398" y="62049"/>
                    <a:pt x="14734" y="135055"/>
                    <a:pt x="1187" y="143692"/>
                  </a:cubicBezTo>
                  <a:cubicBezTo>
                    <a:pt x="-12360" y="152329"/>
                    <a:pt x="94078" y="74685"/>
                    <a:pt x="115850" y="51825"/>
                  </a:cubicBezTo>
                </a:path>
              </a:pathLst>
            </a:custGeom>
            <a:noFill/>
            <a:ln w="1905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任意多边形 95"/>
            <p:cNvSpPr/>
            <p:nvPr/>
          </p:nvSpPr>
          <p:spPr>
            <a:xfrm>
              <a:off x="2509506" y="5604211"/>
              <a:ext cx="161365" cy="128221"/>
            </a:xfrm>
            <a:custGeom>
              <a:avLst/>
              <a:gdLst>
                <a:gd name="connsiteX0" fmla="*/ 161365 w 161365"/>
                <a:gd name="connsiteY0" fmla="*/ 0 h 149412"/>
                <a:gd name="connsiteX1" fmla="*/ 0 w 161365"/>
                <a:gd name="connsiteY1" fmla="*/ 149412 h 149412"/>
              </a:gdLst>
              <a:ahLst/>
              <a:cxnLst>
                <a:cxn ang="0">
                  <a:pos x="connsiteX0" y="connsiteY0"/>
                </a:cxn>
                <a:cxn ang="0">
                  <a:pos x="connsiteX1" y="connsiteY1"/>
                </a:cxn>
              </a:cxnLst>
              <a:rect l="l" t="t" r="r" b="b"/>
              <a:pathLst>
                <a:path w="161365" h="149412">
                  <a:moveTo>
                    <a:pt x="161365" y="0"/>
                  </a:moveTo>
                  <a:lnTo>
                    <a:pt x="0" y="149412"/>
                  </a:lnTo>
                </a:path>
              </a:pathLst>
            </a:custGeom>
            <a:noFill/>
            <a:ln w="1905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任意多边形 96"/>
            <p:cNvSpPr/>
            <p:nvPr/>
          </p:nvSpPr>
          <p:spPr>
            <a:xfrm>
              <a:off x="2742619" y="5616648"/>
              <a:ext cx="210987" cy="129682"/>
            </a:xfrm>
            <a:custGeom>
              <a:avLst/>
              <a:gdLst>
                <a:gd name="connsiteX0" fmla="*/ 210987 w 210987"/>
                <a:gd name="connsiteY0" fmla="*/ 0 h 151115"/>
                <a:gd name="connsiteX1" fmla="*/ 15044 w 210987"/>
                <a:gd name="connsiteY1" fmla="*/ 143692 h 151115"/>
                <a:gd name="connsiteX2" fmla="*/ 28107 w 210987"/>
                <a:gd name="connsiteY2" fmla="*/ 117566 h 151115"/>
              </a:gdLst>
              <a:ahLst/>
              <a:cxnLst>
                <a:cxn ang="0">
                  <a:pos x="connsiteX0" y="connsiteY0"/>
                </a:cxn>
                <a:cxn ang="0">
                  <a:pos x="connsiteX1" y="connsiteY1"/>
                </a:cxn>
                <a:cxn ang="0">
                  <a:pos x="connsiteX2" y="connsiteY2"/>
                </a:cxn>
              </a:cxnLst>
              <a:rect l="l" t="t" r="r" b="b"/>
              <a:pathLst>
                <a:path w="210987" h="151115">
                  <a:moveTo>
                    <a:pt x="210987" y="0"/>
                  </a:moveTo>
                  <a:cubicBezTo>
                    <a:pt x="128255" y="62049"/>
                    <a:pt x="45524" y="124098"/>
                    <a:pt x="15044" y="143692"/>
                  </a:cubicBezTo>
                  <a:cubicBezTo>
                    <a:pt x="-15436" y="163286"/>
                    <a:pt x="6335" y="140426"/>
                    <a:pt x="28107" y="117566"/>
                  </a:cubicBezTo>
                </a:path>
              </a:pathLst>
            </a:custGeom>
            <a:noFill/>
            <a:ln w="1905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8" name="组合 97"/>
            <p:cNvGrpSpPr/>
            <p:nvPr/>
          </p:nvGrpSpPr>
          <p:grpSpPr>
            <a:xfrm>
              <a:off x="3036804" y="5605218"/>
              <a:ext cx="1311708" cy="148199"/>
              <a:chOff x="3036804" y="5605218"/>
              <a:chExt cx="1311708" cy="148199"/>
            </a:xfrm>
          </p:grpSpPr>
          <p:sp>
            <p:nvSpPr>
              <p:cNvPr id="105" name="任意多边形 104"/>
              <p:cNvSpPr/>
              <p:nvPr/>
            </p:nvSpPr>
            <p:spPr>
              <a:xfrm>
                <a:off x="3036804" y="5621127"/>
                <a:ext cx="197130" cy="123884"/>
              </a:xfrm>
              <a:custGeom>
                <a:avLst/>
                <a:gdLst>
                  <a:gd name="connsiteX0" fmla="*/ 210987 w 210987"/>
                  <a:gd name="connsiteY0" fmla="*/ 0 h 151115"/>
                  <a:gd name="connsiteX1" fmla="*/ 15044 w 210987"/>
                  <a:gd name="connsiteY1" fmla="*/ 143692 h 151115"/>
                  <a:gd name="connsiteX2" fmla="*/ 28107 w 210987"/>
                  <a:gd name="connsiteY2" fmla="*/ 117566 h 151115"/>
                  <a:gd name="connsiteX0" fmla="*/ 197130 w 197130"/>
                  <a:gd name="connsiteY0" fmla="*/ 0 h 144359"/>
                  <a:gd name="connsiteX1" fmla="*/ 1187 w 197130"/>
                  <a:gd name="connsiteY1" fmla="*/ 143692 h 144359"/>
                  <a:gd name="connsiteX2" fmla="*/ 115850 w 197130"/>
                  <a:gd name="connsiteY2" fmla="*/ 51825 h 144359"/>
                </a:gdLst>
                <a:ahLst/>
                <a:cxnLst>
                  <a:cxn ang="0">
                    <a:pos x="connsiteX0" y="connsiteY0"/>
                  </a:cxn>
                  <a:cxn ang="0">
                    <a:pos x="connsiteX1" y="connsiteY1"/>
                  </a:cxn>
                  <a:cxn ang="0">
                    <a:pos x="connsiteX2" y="connsiteY2"/>
                  </a:cxn>
                </a:cxnLst>
                <a:rect l="l" t="t" r="r" b="b"/>
                <a:pathLst>
                  <a:path w="197130" h="144359">
                    <a:moveTo>
                      <a:pt x="197130" y="0"/>
                    </a:moveTo>
                    <a:cubicBezTo>
                      <a:pt x="114398" y="62049"/>
                      <a:pt x="14734" y="135055"/>
                      <a:pt x="1187" y="143692"/>
                    </a:cubicBezTo>
                    <a:cubicBezTo>
                      <a:pt x="-12360" y="152329"/>
                      <a:pt x="94078" y="74685"/>
                      <a:pt x="115850" y="51825"/>
                    </a:cubicBezTo>
                  </a:path>
                </a:pathLst>
              </a:custGeom>
              <a:noFill/>
              <a:ln w="1905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6" name="任意多边形 105"/>
              <p:cNvSpPr/>
              <p:nvPr/>
            </p:nvSpPr>
            <p:spPr>
              <a:xfrm>
                <a:off x="3321927" y="5605218"/>
                <a:ext cx="161365" cy="128221"/>
              </a:xfrm>
              <a:custGeom>
                <a:avLst/>
                <a:gdLst>
                  <a:gd name="connsiteX0" fmla="*/ 161365 w 161365"/>
                  <a:gd name="connsiteY0" fmla="*/ 0 h 149412"/>
                  <a:gd name="connsiteX1" fmla="*/ 0 w 161365"/>
                  <a:gd name="connsiteY1" fmla="*/ 149412 h 149412"/>
                </a:gdLst>
                <a:ahLst/>
                <a:cxnLst>
                  <a:cxn ang="0">
                    <a:pos x="connsiteX0" y="connsiteY0"/>
                  </a:cxn>
                  <a:cxn ang="0">
                    <a:pos x="connsiteX1" y="connsiteY1"/>
                  </a:cxn>
                </a:cxnLst>
                <a:rect l="l" t="t" r="r" b="b"/>
                <a:pathLst>
                  <a:path w="161365" h="149412">
                    <a:moveTo>
                      <a:pt x="161365" y="0"/>
                    </a:moveTo>
                    <a:lnTo>
                      <a:pt x="0" y="149412"/>
                    </a:lnTo>
                  </a:path>
                </a:pathLst>
              </a:custGeom>
              <a:noFill/>
              <a:ln w="1905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7" name="任意多边形 106"/>
              <p:cNvSpPr/>
              <p:nvPr/>
            </p:nvSpPr>
            <p:spPr>
              <a:xfrm>
                <a:off x="3607839" y="5623735"/>
                <a:ext cx="210987" cy="129682"/>
              </a:xfrm>
              <a:custGeom>
                <a:avLst/>
                <a:gdLst>
                  <a:gd name="connsiteX0" fmla="*/ 210987 w 210987"/>
                  <a:gd name="connsiteY0" fmla="*/ 0 h 151115"/>
                  <a:gd name="connsiteX1" fmla="*/ 15044 w 210987"/>
                  <a:gd name="connsiteY1" fmla="*/ 143692 h 151115"/>
                  <a:gd name="connsiteX2" fmla="*/ 28107 w 210987"/>
                  <a:gd name="connsiteY2" fmla="*/ 117566 h 151115"/>
                </a:gdLst>
                <a:ahLst/>
                <a:cxnLst>
                  <a:cxn ang="0">
                    <a:pos x="connsiteX0" y="connsiteY0"/>
                  </a:cxn>
                  <a:cxn ang="0">
                    <a:pos x="connsiteX1" y="connsiteY1"/>
                  </a:cxn>
                  <a:cxn ang="0">
                    <a:pos x="connsiteX2" y="connsiteY2"/>
                  </a:cxn>
                </a:cxnLst>
                <a:rect l="l" t="t" r="r" b="b"/>
                <a:pathLst>
                  <a:path w="210987" h="151115">
                    <a:moveTo>
                      <a:pt x="210987" y="0"/>
                    </a:moveTo>
                    <a:cubicBezTo>
                      <a:pt x="128255" y="62049"/>
                      <a:pt x="45524" y="124098"/>
                      <a:pt x="15044" y="143692"/>
                    </a:cubicBezTo>
                    <a:cubicBezTo>
                      <a:pt x="-15436" y="163286"/>
                      <a:pt x="6335" y="140426"/>
                      <a:pt x="28107" y="117566"/>
                    </a:cubicBezTo>
                  </a:path>
                </a:pathLst>
              </a:custGeom>
              <a:noFill/>
              <a:ln w="1905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8" name="任意多边形 107"/>
              <p:cNvSpPr/>
              <p:nvPr/>
            </p:nvSpPr>
            <p:spPr>
              <a:xfrm>
                <a:off x="3902024" y="5628214"/>
                <a:ext cx="197130" cy="123884"/>
              </a:xfrm>
              <a:custGeom>
                <a:avLst/>
                <a:gdLst>
                  <a:gd name="connsiteX0" fmla="*/ 210987 w 210987"/>
                  <a:gd name="connsiteY0" fmla="*/ 0 h 151115"/>
                  <a:gd name="connsiteX1" fmla="*/ 15044 w 210987"/>
                  <a:gd name="connsiteY1" fmla="*/ 143692 h 151115"/>
                  <a:gd name="connsiteX2" fmla="*/ 28107 w 210987"/>
                  <a:gd name="connsiteY2" fmla="*/ 117566 h 151115"/>
                  <a:gd name="connsiteX0" fmla="*/ 197130 w 197130"/>
                  <a:gd name="connsiteY0" fmla="*/ 0 h 144359"/>
                  <a:gd name="connsiteX1" fmla="*/ 1187 w 197130"/>
                  <a:gd name="connsiteY1" fmla="*/ 143692 h 144359"/>
                  <a:gd name="connsiteX2" fmla="*/ 115850 w 197130"/>
                  <a:gd name="connsiteY2" fmla="*/ 51825 h 144359"/>
                </a:gdLst>
                <a:ahLst/>
                <a:cxnLst>
                  <a:cxn ang="0">
                    <a:pos x="connsiteX0" y="connsiteY0"/>
                  </a:cxn>
                  <a:cxn ang="0">
                    <a:pos x="connsiteX1" y="connsiteY1"/>
                  </a:cxn>
                  <a:cxn ang="0">
                    <a:pos x="connsiteX2" y="connsiteY2"/>
                  </a:cxn>
                </a:cxnLst>
                <a:rect l="l" t="t" r="r" b="b"/>
                <a:pathLst>
                  <a:path w="197130" h="144359">
                    <a:moveTo>
                      <a:pt x="197130" y="0"/>
                    </a:moveTo>
                    <a:cubicBezTo>
                      <a:pt x="114398" y="62049"/>
                      <a:pt x="14734" y="135055"/>
                      <a:pt x="1187" y="143692"/>
                    </a:cubicBezTo>
                    <a:cubicBezTo>
                      <a:pt x="-12360" y="152329"/>
                      <a:pt x="94078" y="74685"/>
                      <a:pt x="115850" y="51825"/>
                    </a:cubicBezTo>
                  </a:path>
                </a:pathLst>
              </a:custGeom>
              <a:noFill/>
              <a:ln w="1905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任意多边形 108"/>
              <p:cNvSpPr/>
              <p:nvPr/>
            </p:nvSpPr>
            <p:spPr>
              <a:xfrm>
                <a:off x="4187147" y="5612305"/>
                <a:ext cx="161365" cy="128221"/>
              </a:xfrm>
              <a:custGeom>
                <a:avLst/>
                <a:gdLst>
                  <a:gd name="connsiteX0" fmla="*/ 161365 w 161365"/>
                  <a:gd name="connsiteY0" fmla="*/ 0 h 149412"/>
                  <a:gd name="connsiteX1" fmla="*/ 0 w 161365"/>
                  <a:gd name="connsiteY1" fmla="*/ 149412 h 149412"/>
                </a:gdLst>
                <a:ahLst/>
                <a:cxnLst>
                  <a:cxn ang="0">
                    <a:pos x="connsiteX0" y="connsiteY0"/>
                  </a:cxn>
                  <a:cxn ang="0">
                    <a:pos x="connsiteX1" y="connsiteY1"/>
                  </a:cxn>
                </a:cxnLst>
                <a:rect l="l" t="t" r="r" b="b"/>
                <a:pathLst>
                  <a:path w="161365" h="149412">
                    <a:moveTo>
                      <a:pt x="161365" y="0"/>
                    </a:moveTo>
                    <a:lnTo>
                      <a:pt x="0" y="149412"/>
                    </a:lnTo>
                  </a:path>
                </a:pathLst>
              </a:custGeom>
              <a:noFill/>
              <a:ln w="1905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9" name="组合 98"/>
            <p:cNvGrpSpPr/>
            <p:nvPr/>
          </p:nvGrpSpPr>
          <p:grpSpPr>
            <a:xfrm>
              <a:off x="4461628" y="5606382"/>
              <a:ext cx="1311708" cy="148199"/>
              <a:chOff x="3036804" y="5605218"/>
              <a:chExt cx="1311708" cy="148199"/>
            </a:xfrm>
          </p:grpSpPr>
          <p:sp>
            <p:nvSpPr>
              <p:cNvPr id="100" name="任意多边形 99"/>
              <p:cNvSpPr/>
              <p:nvPr/>
            </p:nvSpPr>
            <p:spPr>
              <a:xfrm>
                <a:off x="3036804" y="5621127"/>
                <a:ext cx="197130" cy="123884"/>
              </a:xfrm>
              <a:custGeom>
                <a:avLst/>
                <a:gdLst>
                  <a:gd name="connsiteX0" fmla="*/ 210987 w 210987"/>
                  <a:gd name="connsiteY0" fmla="*/ 0 h 151115"/>
                  <a:gd name="connsiteX1" fmla="*/ 15044 w 210987"/>
                  <a:gd name="connsiteY1" fmla="*/ 143692 h 151115"/>
                  <a:gd name="connsiteX2" fmla="*/ 28107 w 210987"/>
                  <a:gd name="connsiteY2" fmla="*/ 117566 h 151115"/>
                  <a:gd name="connsiteX0" fmla="*/ 197130 w 197130"/>
                  <a:gd name="connsiteY0" fmla="*/ 0 h 144359"/>
                  <a:gd name="connsiteX1" fmla="*/ 1187 w 197130"/>
                  <a:gd name="connsiteY1" fmla="*/ 143692 h 144359"/>
                  <a:gd name="connsiteX2" fmla="*/ 115850 w 197130"/>
                  <a:gd name="connsiteY2" fmla="*/ 51825 h 144359"/>
                </a:gdLst>
                <a:ahLst/>
                <a:cxnLst>
                  <a:cxn ang="0">
                    <a:pos x="connsiteX0" y="connsiteY0"/>
                  </a:cxn>
                  <a:cxn ang="0">
                    <a:pos x="connsiteX1" y="connsiteY1"/>
                  </a:cxn>
                  <a:cxn ang="0">
                    <a:pos x="connsiteX2" y="connsiteY2"/>
                  </a:cxn>
                </a:cxnLst>
                <a:rect l="l" t="t" r="r" b="b"/>
                <a:pathLst>
                  <a:path w="197130" h="144359">
                    <a:moveTo>
                      <a:pt x="197130" y="0"/>
                    </a:moveTo>
                    <a:cubicBezTo>
                      <a:pt x="114398" y="62049"/>
                      <a:pt x="14734" y="135055"/>
                      <a:pt x="1187" y="143692"/>
                    </a:cubicBezTo>
                    <a:cubicBezTo>
                      <a:pt x="-12360" y="152329"/>
                      <a:pt x="94078" y="74685"/>
                      <a:pt x="115850" y="51825"/>
                    </a:cubicBezTo>
                  </a:path>
                </a:pathLst>
              </a:custGeom>
              <a:noFill/>
              <a:ln w="1905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1" name="任意多边形 100"/>
              <p:cNvSpPr/>
              <p:nvPr/>
            </p:nvSpPr>
            <p:spPr>
              <a:xfrm>
                <a:off x="3321927" y="5605218"/>
                <a:ext cx="161365" cy="128221"/>
              </a:xfrm>
              <a:custGeom>
                <a:avLst/>
                <a:gdLst>
                  <a:gd name="connsiteX0" fmla="*/ 161365 w 161365"/>
                  <a:gd name="connsiteY0" fmla="*/ 0 h 149412"/>
                  <a:gd name="connsiteX1" fmla="*/ 0 w 161365"/>
                  <a:gd name="connsiteY1" fmla="*/ 149412 h 149412"/>
                </a:gdLst>
                <a:ahLst/>
                <a:cxnLst>
                  <a:cxn ang="0">
                    <a:pos x="connsiteX0" y="connsiteY0"/>
                  </a:cxn>
                  <a:cxn ang="0">
                    <a:pos x="connsiteX1" y="connsiteY1"/>
                  </a:cxn>
                </a:cxnLst>
                <a:rect l="l" t="t" r="r" b="b"/>
                <a:pathLst>
                  <a:path w="161365" h="149412">
                    <a:moveTo>
                      <a:pt x="161365" y="0"/>
                    </a:moveTo>
                    <a:lnTo>
                      <a:pt x="0" y="149412"/>
                    </a:lnTo>
                  </a:path>
                </a:pathLst>
              </a:custGeom>
              <a:noFill/>
              <a:ln w="1905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任意多边形 101"/>
              <p:cNvSpPr/>
              <p:nvPr/>
            </p:nvSpPr>
            <p:spPr>
              <a:xfrm>
                <a:off x="3607839" y="5623735"/>
                <a:ext cx="210987" cy="129682"/>
              </a:xfrm>
              <a:custGeom>
                <a:avLst/>
                <a:gdLst>
                  <a:gd name="connsiteX0" fmla="*/ 210987 w 210987"/>
                  <a:gd name="connsiteY0" fmla="*/ 0 h 151115"/>
                  <a:gd name="connsiteX1" fmla="*/ 15044 w 210987"/>
                  <a:gd name="connsiteY1" fmla="*/ 143692 h 151115"/>
                  <a:gd name="connsiteX2" fmla="*/ 28107 w 210987"/>
                  <a:gd name="connsiteY2" fmla="*/ 117566 h 151115"/>
                </a:gdLst>
                <a:ahLst/>
                <a:cxnLst>
                  <a:cxn ang="0">
                    <a:pos x="connsiteX0" y="connsiteY0"/>
                  </a:cxn>
                  <a:cxn ang="0">
                    <a:pos x="connsiteX1" y="connsiteY1"/>
                  </a:cxn>
                  <a:cxn ang="0">
                    <a:pos x="connsiteX2" y="connsiteY2"/>
                  </a:cxn>
                </a:cxnLst>
                <a:rect l="l" t="t" r="r" b="b"/>
                <a:pathLst>
                  <a:path w="210987" h="151115">
                    <a:moveTo>
                      <a:pt x="210987" y="0"/>
                    </a:moveTo>
                    <a:cubicBezTo>
                      <a:pt x="128255" y="62049"/>
                      <a:pt x="45524" y="124098"/>
                      <a:pt x="15044" y="143692"/>
                    </a:cubicBezTo>
                    <a:cubicBezTo>
                      <a:pt x="-15436" y="163286"/>
                      <a:pt x="6335" y="140426"/>
                      <a:pt x="28107" y="117566"/>
                    </a:cubicBezTo>
                  </a:path>
                </a:pathLst>
              </a:custGeom>
              <a:noFill/>
              <a:ln w="1905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3" name="任意多边形 102"/>
              <p:cNvSpPr/>
              <p:nvPr/>
            </p:nvSpPr>
            <p:spPr>
              <a:xfrm>
                <a:off x="3902024" y="5628214"/>
                <a:ext cx="197130" cy="123884"/>
              </a:xfrm>
              <a:custGeom>
                <a:avLst/>
                <a:gdLst>
                  <a:gd name="connsiteX0" fmla="*/ 210987 w 210987"/>
                  <a:gd name="connsiteY0" fmla="*/ 0 h 151115"/>
                  <a:gd name="connsiteX1" fmla="*/ 15044 w 210987"/>
                  <a:gd name="connsiteY1" fmla="*/ 143692 h 151115"/>
                  <a:gd name="connsiteX2" fmla="*/ 28107 w 210987"/>
                  <a:gd name="connsiteY2" fmla="*/ 117566 h 151115"/>
                  <a:gd name="connsiteX0" fmla="*/ 197130 w 197130"/>
                  <a:gd name="connsiteY0" fmla="*/ 0 h 144359"/>
                  <a:gd name="connsiteX1" fmla="*/ 1187 w 197130"/>
                  <a:gd name="connsiteY1" fmla="*/ 143692 h 144359"/>
                  <a:gd name="connsiteX2" fmla="*/ 115850 w 197130"/>
                  <a:gd name="connsiteY2" fmla="*/ 51825 h 144359"/>
                </a:gdLst>
                <a:ahLst/>
                <a:cxnLst>
                  <a:cxn ang="0">
                    <a:pos x="connsiteX0" y="connsiteY0"/>
                  </a:cxn>
                  <a:cxn ang="0">
                    <a:pos x="connsiteX1" y="connsiteY1"/>
                  </a:cxn>
                  <a:cxn ang="0">
                    <a:pos x="connsiteX2" y="connsiteY2"/>
                  </a:cxn>
                </a:cxnLst>
                <a:rect l="l" t="t" r="r" b="b"/>
                <a:pathLst>
                  <a:path w="197130" h="144359">
                    <a:moveTo>
                      <a:pt x="197130" y="0"/>
                    </a:moveTo>
                    <a:cubicBezTo>
                      <a:pt x="114398" y="62049"/>
                      <a:pt x="14734" y="135055"/>
                      <a:pt x="1187" y="143692"/>
                    </a:cubicBezTo>
                    <a:cubicBezTo>
                      <a:pt x="-12360" y="152329"/>
                      <a:pt x="94078" y="74685"/>
                      <a:pt x="115850" y="51825"/>
                    </a:cubicBezTo>
                  </a:path>
                </a:pathLst>
              </a:custGeom>
              <a:noFill/>
              <a:ln w="1905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4" name="任意多边形 103"/>
              <p:cNvSpPr/>
              <p:nvPr/>
            </p:nvSpPr>
            <p:spPr>
              <a:xfrm>
                <a:off x="4187147" y="5612305"/>
                <a:ext cx="161365" cy="128221"/>
              </a:xfrm>
              <a:custGeom>
                <a:avLst/>
                <a:gdLst>
                  <a:gd name="connsiteX0" fmla="*/ 161365 w 161365"/>
                  <a:gd name="connsiteY0" fmla="*/ 0 h 149412"/>
                  <a:gd name="connsiteX1" fmla="*/ 0 w 161365"/>
                  <a:gd name="connsiteY1" fmla="*/ 149412 h 149412"/>
                </a:gdLst>
                <a:ahLst/>
                <a:cxnLst>
                  <a:cxn ang="0">
                    <a:pos x="connsiteX0" y="connsiteY0"/>
                  </a:cxn>
                  <a:cxn ang="0">
                    <a:pos x="connsiteX1" y="connsiteY1"/>
                  </a:cxn>
                </a:cxnLst>
                <a:rect l="l" t="t" r="r" b="b"/>
                <a:pathLst>
                  <a:path w="161365" h="149412">
                    <a:moveTo>
                      <a:pt x="161365" y="0"/>
                    </a:moveTo>
                    <a:lnTo>
                      <a:pt x="0" y="149412"/>
                    </a:lnTo>
                  </a:path>
                </a:pathLst>
              </a:custGeom>
              <a:noFill/>
              <a:ln w="1905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10" name="组合 109"/>
          <p:cNvGrpSpPr/>
          <p:nvPr/>
        </p:nvGrpSpPr>
        <p:grpSpPr>
          <a:xfrm>
            <a:off x="9447248" y="2489200"/>
            <a:ext cx="530038" cy="479782"/>
            <a:chOff x="5022041" y="2580739"/>
            <a:chExt cx="549363" cy="710185"/>
          </a:xfrm>
        </p:grpSpPr>
        <p:sp>
          <p:nvSpPr>
            <p:cNvPr id="111" name="任意多边形 110"/>
            <p:cNvSpPr/>
            <p:nvPr/>
          </p:nvSpPr>
          <p:spPr>
            <a:xfrm>
              <a:off x="5079052" y="2582210"/>
              <a:ext cx="492352" cy="637767"/>
            </a:xfrm>
            <a:custGeom>
              <a:avLst/>
              <a:gdLst>
                <a:gd name="connsiteX0" fmla="*/ 32289 w 519628"/>
                <a:gd name="connsiteY0" fmla="*/ 542167 h 542167"/>
                <a:gd name="connsiteX1" fmla="*/ 58047 w 519628"/>
                <a:gd name="connsiteY1" fmla="*/ 265271 h 542167"/>
                <a:gd name="connsiteX2" fmla="*/ 51607 w 519628"/>
                <a:gd name="connsiteY2" fmla="*/ 33451 h 542167"/>
                <a:gd name="connsiteX3" fmla="*/ 457292 w 519628"/>
                <a:gd name="connsiteY3" fmla="*/ 7693 h 542167"/>
                <a:gd name="connsiteX4" fmla="*/ 431534 w 519628"/>
                <a:gd name="connsiteY4" fmla="*/ 181558 h 542167"/>
                <a:gd name="connsiteX5" fmla="*/ 502368 w 519628"/>
                <a:gd name="connsiteY5" fmla="*/ 316786 h 542167"/>
                <a:gd name="connsiteX6" fmla="*/ 58047 w 519628"/>
                <a:gd name="connsiteY6" fmla="*/ 355423 h 542167"/>
                <a:gd name="connsiteX0" fmla="*/ 0 w 487339"/>
                <a:gd name="connsiteY0" fmla="*/ 542167 h 542167"/>
                <a:gd name="connsiteX1" fmla="*/ 25758 w 487339"/>
                <a:gd name="connsiteY1" fmla="*/ 265271 h 542167"/>
                <a:gd name="connsiteX2" fmla="*/ 19318 w 487339"/>
                <a:gd name="connsiteY2" fmla="*/ 33451 h 542167"/>
                <a:gd name="connsiteX3" fmla="*/ 425003 w 487339"/>
                <a:gd name="connsiteY3" fmla="*/ 7693 h 542167"/>
                <a:gd name="connsiteX4" fmla="*/ 399245 w 487339"/>
                <a:gd name="connsiteY4" fmla="*/ 181558 h 542167"/>
                <a:gd name="connsiteX5" fmla="*/ 470079 w 487339"/>
                <a:gd name="connsiteY5" fmla="*/ 316786 h 542167"/>
                <a:gd name="connsiteX6" fmla="*/ 25758 w 487339"/>
                <a:gd name="connsiteY6" fmla="*/ 355423 h 542167"/>
                <a:gd name="connsiteX0" fmla="*/ 0 w 487339"/>
                <a:gd name="connsiteY0" fmla="*/ 542167 h 542167"/>
                <a:gd name="connsiteX1" fmla="*/ 25758 w 487339"/>
                <a:gd name="connsiteY1" fmla="*/ 265271 h 542167"/>
                <a:gd name="connsiteX2" fmla="*/ 19318 w 487339"/>
                <a:gd name="connsiteY2" fmla="*/ 33451 h 542167"/>
                <a:gd name="connsiteX3" fmla="*/ 425003 w 487339"/>
                <a:gd name="connsiteY3" fmla="*/ 7693 h 542167"/>
                <a:gd name="connsiteX4" fmla="*/ 399245 w 487339"/>
                <a:gd name="connsiteY4" fmla="*/ 181558 h 542167"/>
                <a:gd name="connsiteX5" fmla="*/ 470079 w 487339"/>
                <a:gd name="connsiteY5" fmla="*/ 316786 h 542167"/>
                <a:gd name="connsiteX6" fmla="*/ 25758 w 487339"/>
                <a:gd name="connsiteY6" fmla="*/ 355423 h 542167"/>
                <a:gd name="connsiteX0" fmla="*/ 0 w 487339"/>
                <a:gd name="connsiteY0" fmla="*/ 547114 h 547114"/>
                <a:gd name="connsiteX1" fmla="*/ 25758 w 487339"/>
                <a:gd name="connsiteY1" fmla="*/ 270218 h 547114"/>
                <a:gd name="connsiteX2" fmla="*/ 0 w 487339"/>
                <a:gd name="connsiteY2" fmla="*/ 19080 h 547114"/>
                <a:gd name="connsiteX3" fmla="*/ 425003 w 487339"/>
                <a:gd name="connsiteY3" fmla="*/ 12640 h 547114"/>
                <a:gd name="connsiteX4" fmla="*/ 399245 w 487339"/>
                <a:gd name="connsiteY4" fmla="*/ 186505 h 547114"/>
                <a:gd name="connsiteX5" fmla="*/ 470079 w 487339"/>
                <a:gd name="connsiteY5" fmla="*/ 321733 h 547114"/>
                <a:gd name="connsiteX6" fmla="*/ 25758 w 487339"/>
                <a:gd name="connsiteY6" fmla="*/ 360370 h 547114"/>
                <a:gd name="connsiteX0" fmla="*/ 31481 w 518820"/>
                <a:gd name="connsiteY0" fmla="*/ 576837 h 576837"/>
                <a:gd name="connsiteX1" fmla="*/ 31481 w 518820"/>
                <a:gd name="connsiteY1" fmla="*/ 48803 h 576837"/>
                <a:gd name="connsiteX2" fmla="*/ 456484 w 518820"/>
                <a:gd name="connsiteY2" fmla="*/ 42363 h 576837"/>
                <a:gd name="connsiteX3" fmla="*/ 430726 w 518820"/>
                <a:gd name="connsiteY3" fmla="*/ 216228 h 576837"/>
                <a:gd name="connsiteX4" fmla="*/ 501560 w 518820"/>
                <a:gd name="connsiteY4" fmla="*/ 351456 h 576837"/>
                <a:gd name="connsiteX5" fmla="*/ 57239 w 518820"/>
                <a:gd name="connsiteY5" fmla="*/ 390093 h 576837"/>
                <a:gd name="connsiteX0" fmla="*/ 46469 w 514490"/>
                <a:gd name="connsiteY0" fmla="*/ 654110 h 654110"/>
                <a:gd name="connsiteX1" fmla="*/ 27151 w 514490"/>
                <a:gd name="connsiteY1" fmla="*/ 48803 h 654110"/>
                <a:gd name="connsiteX2" fmla="*/ 452154 w 514490"/>
                <a:gd name="connsiteY2" fmla="*/ 42363 h 654110"/>
                <a:gd name="connsiteX3" fmla="*/ 426396 w 514490"/>
                <a:gd name="connsiteY3" fmla="*/ 216228 h 654110"/>
                <a:gd name="connsiteX4" fmla="*/ 497230 w 514490"/>
                <a:gd name="connsiteY4" fmla="*/ 351456 h 654110"/>
                <a:gd name="connsiteX5" fmla="*/ 52909 w 514490"/>
                <a:gd name="connsiteY5" fmla="*/ 390093 h 654110"/>
                <a:gd name="connsiteX0" fmla="*/ 57060 w 512202"/>
                <a:gd name="connsiteY0" fmla="*/ 673429 h 673429"/>
                <a:gd name="connsiteX1" fmla="*/ 24863 w 512202"/>
                <a:gd name="connsiteY1" fmla="*/ 48803 h 673429"/>
                <a:gd name="connsiteX2" fmla="*/ 449866 w 512202"/>
                <a:gd name="connsiteY2" fmla="*/ 42363 h 673429"/>
                <a:gd name="connsiteX3" fmla="*/ 424108 w 512202"/>
                <a:gd name="connsiteY3" fmla="*/ 216228 h 673429"/>
                <a:gd name="connsiteX4" fmla="*/ 494942 w 512202"/>
                <a:gd name="connsiteY4" fmla="*/ 351456 h 673429"/>
                <a:gd name="connsiteX5" fmla="*/ 50621 w 512202"/>
                <a:gd name="connsiteY5" fmla="*/ 390093 h 673429"/>
                <a:gd name="connsiteX0" fmla="*/ 68004 w 510267"/>
                <a:gd name="connsiteY0" fmla="*/ 660550 h 660550"/>
                <a:gd name="connsiteX1" fmla="*/ 22928 w 510267"/>
                <a:gd name="connsiteY1" fmla="*/ 48803 h 660550"/>
                <a:gd name="connsiteX2" fmla="*/ 447931 w 510267"/>
                <a:gd name="connsiteY2" fmla="*/ 42363 h 660550"/>
                <a:gd name="connsiteX3" fmla="*/ 422173 w 510267"/>
                <a:gd name="connsiteY3" fmla="*/ 216228 h 660550"/>
                <a:gd name="connsiteX4" fmla="*/ 493007 w 510267"/>
                <a:gd name="connsiteY4" fmla="*/ 351456 h 660550"/>
                <a:gd name="connsiteX5" fmla="*/ 48686 w 510267"/>
                <a:gd name="connsiteY5" fmla="*/ 390093 h 660550"/>
                <a:gd name="connsiteX0" fmla="*/ 68004 w 510267"/>
                <a:gd name="connsiteY0" fmla="*/ 641946 h 641946"/>
                <a:gd name="connsiteX1" fmla="*/ 22928 w 510267"/>
                <a:gd name="connsiteY1" fmla="*/ 30199 h 641946"/>
                <a:gd name="connsiteX2" fmla="*/ 447931 w 510267"/>
                <a:gd name="connsiteY2" fmla="*/ 23759 h 641946"/>
                <a:gd name="connsiteX3" fmla="*/ 422173 w 510267"/>
                <a:gd name="connsiteY3" fmla="*/ 197624 h 641946"/>
                <a:gd name="connsiteX4" fmla="*/ 493007 w 510267"/>
                <a:gd name="connsiteY4" fmla="*/ 332852 h 641946"/>
                <a:gd name="connsiteX5" fmla="*/ 48686 w 510267"/>
                <a:gd name="connsiteY5" fmla="*/ 371489 h 641946"/>
                <a:gd name="connsiteX0" fmla="*/ 50716 w 492979"/>
                <a:gd name="connsiteY0" fmla="*/ 641946 h 641946"/>
                <a:gd name="connsiteX1" fmla="*/ 5640 w 492979"/>
                <a:gd name="connsiteY1" fmla="*/ 30199 h 641946"/>
                <a:gd name="connsiteX2" fmla="*/ 430643 w 492979"/>
                <a:gd name="connsiteY2" fmla="*/ 23759 h 641946"/>
                <a:gd name="connsiteX3" fmla="*/ 404885 w 492979"/>
                <a:gd name="connsiteY3" fmla="*/ 197624 h 641946"/>
                <a:gd name="connsiteX4" fmla="*/ 475719 w 492979"/>
                <a:gd name="connsiteY4" fmla="*/ 332852 h 641946"/>
                <a:gd name="connsiteX5" fmla="*/ 31398 w 492979"/>
                <a:gd name="connsiteY5" fmla="*/ 371489 h 641946"/>
                <a:gd name="connsiteX0" fmla="*/ 50716 w 492352"/>
                <a:gd name="connsiteY0" fmla="*/ 641946 h 641946"/>
                <a:gd name="connsiteX1" fmla="*/ 5640 w 492352"/>
                <a:gd name="connsiteY1" fmla="*/ 30199 h 641946"/>
                <a:gd name="connsiteX2" fmla="*/ 430643 w 492352"/>
                <a:gd name="connsiteY2" fmla="*/ 23759 h 641946"/>
                <a:gd name="connsiteX3" fmla="*/ 404885 w 492352"/>
                <a:gd name="connsiteY3" fmla="*/ 197624 h 641946"/>
                <a:gd name="connsiteX4" fmla="*/ 475719 w 492352"/>
                <a:gd name="connsiteY4" fmla="*/ 332852 h 641946"/>
                <a:gd name="connsiteX5" fmla="*/ 41271 w 492352"/>
                <a:gd name="connsiteY5" fmla="*/ 414063 h 641946"/>
                <a:gd name="connsiteX0" fmla="*/ 50716 w 492352"/>
                <a:gd name="connsiteY0" fmla="*/ 641946 h 641946"/>
                <a:gd name="connsiteX1" fmla="*/ 5640 w 492352"/>
                <a:gd name="connsiteY1" fmla="*/ 30199 h 641946"/>
                <a:gd name="connsiteX2" fmla="*/ 430643 w 492352"/>
                <a:gd name="connsiteY2" fmla="*/ 23759 h 641946"/>
                <a:gd name="connsiteX3" fmla="*/ 404885 w 492352"/>
                <a:gd name="connsiteY3" fmla="*/ 197624 h 641946"/>
                <a:gd name="connsiteX4" fmla="*/ 475719 w 492352"/>
                <a:gd name="connsiteY4" fmla="*/ 375427 h 641946"/>
                <a:gd name="connsiteX5" fmla="*/ 41271 w 492352"/>
                <a:gd name="connsiteY5" fmla="*/ 414063 h 6419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2352" h="641946">
                  <a:moveTo>
                    <a:pt x="50716" y="641946"/>
                  </a:moveTo>
                  <a:cubicBezTo>
                    <a:pt x="50716" y="531939"/>
                    <a:pt x="-20118" y="80641"/>
                    <a:pt x="5640" y="30199"/>
                  </a:cubicBezTo>
                  <a:cubicBezTo>
                    <a:pt x="18519" y="-13804"/>
                    <a:pt x="364102" y="-4145"/>
                    <a:pt x="430643" y="23759"/>
                  </a:cubicBezTo>
                  <a:cubicBezTo>
                    <a:pt x="497184" y="51663"/>
                    <a:pt x="397372" y="139013"/>
                    <a:pt x="404885" y="197624"/>
                  </a:cubicBezTo>
                  <a:cubicBezTo>
                    <a:pt x="412398" y="256235"/>
                    <a:pt x="536321" y="339354"/>
                    <a:pt x="475719" y="375427"/>
                  </a:cubicBezTo>
                  <a:cubicBezTo>
                    <a:pt x="415117" y="411500"/>
                    <a:pt x="232307" y="409233"/>
                    <a:pt x="41271" y="414063"/>
                  </a:cubicBezTo>
                </a:path>
              </a:pathLst>
            </a:custGeom>
            <a:noFill/>
            <a:ln w="254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2" name="任意多边形 111"/>
            <p:cNvSpPr/>
            <p:nvPr/>
          </p:nvSpPr>
          <p:spPr>
            <a:xfrm>
              <a:off x="5022041" y="2580739"/>
              <a:ext cx="109554" cy="710185"/>
            </a:xfrm>
            <a:custGeom>
              <a:avLst/>
              <a:gdLst>
                <a:gd name="connsiteX0" fmla="*/ 112017 w 112017"/>
                <a:gd name="connsiteY0" fmla="*/ 696729 h 767654"/>
                <a:gd name="connsiteX1" fmla="*/ 45342 w 112017"/>
                <a:gd name="connsiteY1" fmla="*/ 708636 h 767654"/>
                <a:gd name="connsiteX2" fmla="*/ 98 w 112017"/>
                <a:gd name="connsiteY2" fmla="*/ 56173 h 767654"/>
                <a:gd name="connsiteX3" fmla="*/ 57248 w 112017"/>
                <a:gd name="connsiteY3" fmla="*/ 77604 h 767654"/>
                <a:gd name="connsiteX0" fmla="*/ 119143 w 119143"/>
                <a:gd name="connsiteY0" fmla="*/ 652894 h 717346"/>
                <a:gd name="connsiteX1" fmla="*/ 52468 w 119143"/>
                <a:gd name="connsiteY1" fmla="*/ 664801 h 717346"/>
                <a:gd name="connsiteX2" fmla="*/ 81 w 119143"/>
                <a:gd name="connsiteY2" fmla="*/ 102825 h 717346"/>
                <a:gd name="connsiteX3" fmla="*/ 64374 w 119143"/>
                <a:gd name="connsiteY3" fmla="*/ 33769 h 717346"/>
                <a:gd name="connsiteX0" fmla="*/ 109642 w 109642"/>
                <a:gd name="connsiteY0" fmla="*/ 650888 h 714832"/>
                <a:gd name="connsiteX1" fmla="*/ 42967 w 109642"/>
                <a:gd name="connsiteY1" fmla="*/ 662795 h 714832"/>
                <a:gd name="connsiteX2" fmla="*/ 105 w 109642"/>
                <a:gd name="connsiteY2" fmla="*/ 107963 h 714832"/>
                <a:gd name="connsiteX3" fmla="*/ 54873 w 109642"/>
                <a:gd name="connsiteY3" fmla="*/ 31763 h 714832"/>
                <a:gd name="connsiteX0" fmla="*/ 109554 w 109554"/>
                <a:gd name="connsiteY0" fmla="*/ 650616 h 710185"/>
                <a:gd name="connsiteX1" fmla="*/ 59548 w 109554"/>
                <a:gd name="connsiteY1" fmla="*/ 655379 h 710185"/>
                <a:gd name="connsiteX2" fmla="*/ 17 w 109554"/>
                <a:gd name="connsiteY2" fmla="*/ 107691 h 710185"/>
                <a:gd name="connsiteX3" fmla="*/ 54785 w 109554"/>
                <a:gd name="connsiteY3" fmla="*/ 31491 h 710185"/>
              </a:gdLst>
              <a:ahLst/>
              <a:cxnLst>
                <a:cxn ang="0">
                  <a:pos x="connsiteX0" y="connsiteY0"/>
                </a:cxn>
                <a:cxn ang="0">
                  <a:pos x="connsiteX1" y="connsiteY1"/>
                </a:cxn>
                <a:cxn ang="0">
                  <a:pos x="connsiteX2" y="connsiteY2"/>
                </a:cxn>
                <a:cxn ang="0">
                  <a:pos x="connsiteX3" y="connsiteY3"/>
                </a:cxn>
              </a:cxnLst>
              <a:rect l="l" t="t" r="r" b="b"/>
              <a:pathLst>
                <a:path w="109554" h="710185">
                  <a:moveTo>
                    <a:pt x="109554" y="650616"/>
                  </a:moveTo>
                  <a:cubicBezTo>
                    <a:pt x="85543" y="709949"/>
                    <a:pt x="77804" y="745866"/>
                    <a:pt x="59548" y="655379"/>
                  </a:cubicBezTo>
                  <a:cubicBezTo>
                    <a:pt x="41292" y="564892"/>
                    <a:pt x="811" y="211672"/>
                    <a:pt x="17" y="107691"/>
                  </a:cubicBezTo>
                  <a:cubicBezTo>
                    <a:pt x="-777" y="3710"/>
                    <a:pt x="27202" y="-31811"/>
                    <a:pt x="54785" y="31491"/>
                  </a:cubicBezTo>
                </a:path>
              </a:pathLst>
            </a:custGeom>
            <a:noFill/>
            <a:ln w="254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3" name="组合 112"/>
          <p:cNvGrpSpPr/>
          <p:nvPr/>
        </p:nvGrpSpPr>
        <p:grpSpPr>
          <a:xfrm>
            <a:off x="9580807" y="3346040"/>
            <a:ext cx="514197" cy="445077"/>
            <a:chOff x="5690320" y="3267617"/>
            <a:chExt cx="794412" cy="687626"/>
          </a:xfrm>
        </p:grpSpPr>
        <p:sp>
          <p:nvSpPr>
            <p:cNvPr id="114" name="任意多边形 113"/>
            <p:cNvSpPr/>
            <p:nvPr/>
          </p:nvSpPr>
          <p:spPr>
            <a:xfrm>
              <a:off x="5690320" y="3267617"/>
              <a:ext cx="686763" cy="661661"/>
            </a:xfrm>
            <a:custGeom>
              <a:avLst/>
              <a:gdLst>
                <a:gd name="connsiteX0" fmla="*/ 469 w 730791"/>
                <a:gd name="connsiteY0" fmla="*/ 434813 h 666010"/>
                <a:gd name="connsiteX1" fmla="*/ 297649 w 730791"/>
                <a:gd name="connsiteY1" fmla="*/ 91913 h 666010"/>
                <a:gd name="connsiteX2" fmla="*/ 651979 w 730791"/>
                <a:gd name="connsiteY2" fmla="*/ 11903 h 666010"/>
                <a:gd name="connsiteX3" fmla="*/ 709129 w 730791"/>
                <a:gd name="connsiteY3" fmla="*/ 297653 h 666010"/>
                <a:gd name="connsiteX4" fmla="*/ 366229 w 730791"/>
                <a:gd name="connsiteY4" fmla="*/ 663413 h 666010"/>
                <a:gd name="connsiteX5" fmla="*/ 469 w 730791"/>
                <a:gd name="connsiteY5" fmla="*/ 434813 h 666010"/>
                <a:gd name="connsiteX0" fmla="*/ 469 w 730791"/>
                <a:gd name="connsiteY0" fmla="*/ 434813 h 666010"/>
                <a:gd name="connsiteX1" fmla="*/ 297649 w 730791"/>
                <a:gd name="connsiteY1" fmla="*/ 91913 h 666010"/>
                <a:gd name="connsiteX2" fmla="*/ 651979 w 730791"/>
                <a:gd name="connsiteY2" fmla="*/ 11903 h 666010"/>
                <a:gd name="connsiteX3" fmla="*/ 709129 w 730791"/>
                <a:gd name="connsiteY3" fmla="*/ 297653 h 666010"/>
                <a:gd name="connsiteX4" fmla="*/ 366229 w 730791"/>
                <a:gd name="connsiteY4" fmla="*/ 663413 h 666010"/>
                <a:gd name="connsiteX5" fmla="*/ 469 w 730791"/>
                <a:gd name="connsiteY5" fmla="*/ 434813 h 666010"/>
                <a:gd name="connsiteX0" fmla="*/ 469 w 730791"/>
                <a:gd name="connsiteY0" fmla="*/ 433464 h 664661"/>
                <a:gd name="connsiteX1" fmla="*/ 297649 w 730791"/>
                <a:gd name="connsiteY1" fmla="*/ 90564 h 664661"/>
                <a:gd name="connsiteX2" fmla="*/ 651979 w 730791"/>
                <a:gd name="connsiteY2" fmla="*/ 10554 h 664661"/>
                <a:gd name="connsiteX3" fmla="*/ 709129 w 730791"/>
                <a:gd name="connsiteY3" fmla="*/ 296304 h 664661"/>
                <a:gd name="connsiteX4" fmla="*/ 366229 w 730791"/>
                <a:gd name="connsiteY4" fmla="*/ 662064 h 664661"/>
                <a:gd name="connsiteX5" fmla="*/ 469 w 730791"/>
                <a:gd name="connsiteY5" fmla="*/ 433464 h 664661"/>
                <a:gd name="connsiteX0" fmla="*/ 469 w 730791"/>
                <a:gd name="connsiteY0" fmla="*/ 433464 h 664661"/>
                <a:gd name="connsiteX1" fmla="*/ 297649 w 730791"/>
                <a:gd name="connsiteY1" fmla="*/ 90564 h 664661"/>
                <a:gd name="connsiteX2" fmla="*/ 651979 w 730791"/>
                <a:gd name="connsiteY2" fmla="*/ 10554 h 664661"/>
                <a:gd name="connsiteX3" fmla="*/ 709129 w 730791"/>
                <a:gd name="connsiteY3" fmla="*/ 296304 h 664661"/>
                <a:gd name="connsiteX4" fmla="*/ 366229 w 730791"/>
                <a:gd name="connsiteY4" fmla="*/ 662064 h 664661"/>
                <a:gd name="connsiteX5" fmla="*/ 469 w 730791"/>
                <a:gd name="connsiteY5" fmla="*/ 433464 h 664661"/>
                <a:gd name="connsiteX0" fmla="*/ 469 w 710653"/>
                <a:gd name="connsiteY0" fmla="*/ 433464 h 664661"/>
                <a:gd name="connsiteX1" fmla="*/ 297649 w 710653"/>
                <a:gd name="connsiteY1" fmla="*/ 90564 h 664661"/>
                <a:gd name="connsiteX2" fmla="*/ 651979 w 710653"/>
                <a:gd name="connsiteY2" fmla="*/ 10554 h 664661"/>
                <a:gd name="connsiteX3" fmla="*/ 709129 w 710653"/>
                <a:gd name="connsiteY3" fmla="*/ 296304 h 664661"/>
                <a:gd name="connsiteX4" fmla="*/ 366229 w 710653"/>
                <a:gd name="connsiteY4" fmla="*/ 662064 h 664661"/>
                <a:gd name="connsiteX5" fmla="*/ 469 w 710653"/>
                <a:gd name="connsiteY5" fmla="*/ 433464 h 664661"/>
                <a:gd name="connsiteX0" fmla="*/ 469 w 710653"/>
                <a:gd name="connsiteY0" fmla="*/ 433464 h 664661"/>
                <a:gd name="connsiteX1" fmla="*/ 297649 w 710653"/>
                <a:gd name="connsiteY1" fmla="*/ 90564 h 664661"/>
                <a:gd name="connsiteX2" fmla="*/ 651979 w 710653"/>
                <a:gd name="connsiteY2" fmla="*/ 10554 h 664661"/>
                <a:gd name="connsiteX3" fmla="*/ 709129 w 710653"/>
                <a:gd name="connsiteY3" fmla="*/ 296304 h 664661"/>
                <a:gd name="connsiteX4" fmla="*/ 366229 w 710653"/>
                <a:gd name="connsiteY4" fmla="*/ 662064 h 664661"/>
                <a:gd name="connsiteX5" fmla="*/ 469 w 710653"/>
                <a:gd name="connsiteY5" fmla="*/ 433464 h 664661"/>
                <a:gd name="connsiteX0" fmla="*/ 469 w 710653"/>
                <a:gd name="connsiteY0" fmla="*/ 433464 h 664661"/>
                <a:gd name="connsiteX1" fmla="*/ 297649 w 710653"/>
                <a:gd name="connsiteY1" fmla="*/ 90564 h 664661"/>
                <a:gd name="connsiteX2" fmla="*/ 651979 w 710653"/>
                <a:gd name="connsiteY2" fmla="*/ 10554 h 664661"/>
                <a:gd name="connsiteX3" fmla="*/ 709129 w 710653"/>
                <a:gd name="connsiteY3" fmla="*/ 296304 h 664661"/>
                <a:gd name="connsiteX4" fmla="*/ 366229 w 710653"/>
                <a:gd name="connsiteY4" fmla="*/ 662064 h 664661"/>
                <a:gd name="connsiteX5" fmla="*/ 469 w 710653"/>
                <a:gd name="connsiteY5" fmla="*/ 433464 h 664661"/>
                <a:gd name="connsiteX0" fmla="*/ 531 w 710817"/>
                <a:gd name="connsiteY0" fmla="*/ 438731 h 669984"/>
                <a:gd name="connsiteX1" fmla="*/ 293803 w 710817"/>
                <a:gd name="connsiteY1" fmla="*/ 72385 h 669984"/>
                <a:gd name="connsiteX2" fmla="*/ 652041 w 710817"/>
                <a:gd name="connsiteY2" fmla="*/ 15821 h 669984"/>
                <a:gd name="connsiteX3" fmla="*/ 709191 w 710817"/>
                <a:gd name="connsiteY3" fmla="*/ 301571 h 669984"/>
                <a:gd name="connsiteX4" fmla="*/ 366291 w 710817"/>
                <a:gd name="connsiteY4" fmla="*/ 667331 h 669984"/>
                <a:gd name="connsiteX5" fmla="*/ 531 w 710817"/>
                <a:gd name="connsiteY5" fmla="*/ 438731 h 669984"/>
                <a:gd name="connsiteX0" fmla="*/ 531 w 709332"/>
                <a:gd name="connsiteY0" fmla="*/ 431937 h 663190"/>
                <a:gd name="connsiteX1" fmla="*/ 293803 w 709332"/>
                <a:gd name="connsiteY1" fmla="*/ 65591 h 663190"/>
                <a:gd name="connsiteX2" fmla="*/ 652041 w 709332"/>
                <a:gd name="connsiteY2" fmla="*/ 9027 h 663190"/>
                <a:gd name="connsiteX3" fmla="*/ 709191 w 709332"/>
                <a:gd name="connsiteY3" fmla="*/ 294777 h 663190"/>
                <a:gd name="connsiteX4" fmla="*/ 366291 w 709332"/>
                <a:gd name="connsiteY4" fmla="*/ 660537 h 663190"/>
                <a:gd name="connsiteX5" fmla="*/ 531 w 709332"/>
                <a:gd name="connsiteY5" fmla="*/ 431937 h 663190"/>
                <a:gd name="connsiteX0" fmla="*/ 531 w 701684"/>
                <a:gd name="connsiteY0" fmla="*/ 440728 h 670878"/>
                <a:gd name="connsiteX1" fmla="*/ 293803 w 701684"/>
                <a:gd name="connsiteY1" fmla="*/ 74382 h 670878"/>
                <a:gd name="connsiteX2" fmla="*/ 652041 w 701684"/>
                <a:gd name="connsiteY2" fmla="*/ 17818 h 670878"/>
                <a:gd name="connsiteX3" fmla="*/ 697468 w 701684"/>
                <a:gd name="connsiteY3" fmla="*/ 330922 h 670878"/>
                <a:gd name="connsiteX4" fmla="*/ 366291 w 701684"/>
                <a:gd name="connsiteY4" fmla="*/ 669328 h 670878"/>
                <a:gd name="connsiteX5" fmla="*/ 531 w 701684"/>
                <a:gd name="connsiteY5" fmla="*/ 440728 h 670878"/>
                <a:gd name="connsiteX0" fmla="*/ 531 w 698454"/>
                <a:gd name="connsiteY0" fmla="*/ 432217 h 662367"/>
                <a:gd name="connsiteX1" fmla="*/ 293803 w 698454"/>
                <a:gd name="connsiteY1" fmla="*/ 65871 h 662367"/>
                <a:gd name="connsiteX2" fmla="*/ 652041 w 698454"/>
                <a:gd name="connsiteY2" fmla="*/ 9307 h 662367"/>
                <a:gd name="connsiteX3" fmla="*/ 697468 w 698454"/>
                <a:gd name="connsiteY3" fmla="*/ 322411 h 662367"/>
                <a:gd name="connsiteX4" fmla="*/ 366291 w 698454"/>
                <a:gd name="connsiteY4" fmla="*/ 660817 h 662367"/>
                <a:gd name="connsiteX5" fmla="*/ 531 w 698454"/>
                <a:gd name="connsiteY5" fmla="*/ 432217 h 662367"/>
                <a:gd name="connsiteX0" fmla="*/ 531 w 698454"/>
                <a:gd name="connsiteY0" fmla="*/ 432217 h 661046"/>
                <a:gd name="connsiteX1" fmla="*/ 293803 w 698454"/>
                <a:gd name="connsiteY1" fmla="*/ 65871 h 661046"/>
                <a:gd name="connsiteX2" fmla="*/ 652041 w 698454"/>
                <a:gd name="connsiteY2" fmla="*/ 9307 h 661046"/>
                <a:gd name="connsiteX3" fmla="*/ 697468 w 698454"/>
                <a:gd name="connsiteY3" fmla="*/ 322411 h 661046"/>
                <a:gd name="connsiteX4" fmla="*/ 366291 w 698454"/>
                <a:gd name="connsiteY4" fmla="*/ 660817 h 661046"/>
                <a:gd name="connsiteX5" fmla="*/ 531 w 698454"/>
                <a:gd name="connsiteY5" fmla="*/ 432217 h 661046"/>
                <a:gd name="connsiteX0" fmla="*/ 531 w 698454"/>
                <a:gd name="connsiteY0" fmla="*/ 432217 h 660989"/>
                <a:gd name="connsiteX1" fmla="*/ 293803 w 698454"/>
                <a:gd name="connsiteY1" fmla="*/ 65871 h 660989"/>
                <a:gd name="connsiteX2" fmla="*/ 652041 w 698454"/>
                <a:gd name="connsiteY2" fmla="*/ 9307 h 660989"/>
                <a:gd name="connsiteX3" fmla="*/ 697468 w 698454"/>
                <a:gd name="connsiteY3" fmla="*/ 322411 h 660989"/>
                <a:gd name="connsiteX4" fmla="*/ 366291 w 698454"/>
                <a:gd name="connsiteY4" fmla="*/ 660817 h 660989"/>
                <a:gd name="connsiteX5" fmla="*/ 531 w 698454"/>
                <a:gd name="connsiteY5" fmla="*/ 432217 h 660989"/>
                <a:gd name="connsiteX0" fmla="*/ 600 w 675077"/>
                <a:gd name="connsiteY0" fmla="*/ 420494 h 661744"/>
                <a:gd name="connsiteX1" fmla="*/ 270426 w 675077"/>
                <a:gd name="connsiteY1" fmla="*/ 65871 h 661744"/>
                <a:gd name="connsiteX2" fmla="*/ 628664 w 675077"/>
                <a:gd name="connsiteY2" fmla="*/ 9307 h 661744"/>
                <a:gd name="connsiteX3" fmla="*/ 674091 w 675077"/>
                <a:gd name="connsiteY3" fmla="*/ 322411 h 661744"/>
                <a:gd name="connsiteX4" fmla="*/ 342914 w 675077"/>
                <a:gd name="connsiteY4" fmla="*/ 660817 h 661744"/>
                <a:gd name="connsiteX5" fmla="*/ 600 w 675077"/>
                <a:gd name="connsiteY5" fmla="*/ 420494 h 661744"/>
                <a:gd name="connsiteX0" fmla="*/ 563 w 686763"/>
                <a:gd name="connsiteY0" fmla="*/ 416587 h 661661"/>
                <a:gd name="connsiteX1" fmla="*/ 282112 w 686763"/>
                <a:gd name="connsiteY1" fmla="*/ 65871 h 661661"/>
                <a:gd name="connsiteX2" fmla="*/ 640350 w 686763"/>
                <a:gd name="connsiteY2" fmla="*/ 9307 h 661661"/>
                <a:gd name="connsiteX3" fmla="*/ 685777 w 686763"/>
                <a:gd name="connsiteY3" fmla="*/ 322411 h 661661"/>
                <a:gd name="connsiteX4" fmla="*/ 354600 w 686763"/>
                <a:gd name="connsiteY4" fmla="*/ 660817 h 661661"/>
                <a:gd name="connsiteX5" fmla="*/ 563 w 686763"/>
                <a:gd name="connsiteY5" fmla="*/ 416587 h 661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86763" h="661661">
                  <a:moveTo>
                    <a:pt x="563" y="416587"/>
                  </a:moveTo>
                  <a:cubicBezTo>
                    <a:pt x="-11518" y="364321"/>
                    <a:pt x="173527" y="136356"/>
                    <a:pt x="282112" y="65871"/>
                  </a:cubicBezTo>
                  <a:cubicBezTo>
                    <a:pt x="470707" y="6816"/>
                    <a:pt x="588704" y="-13911"/>
                    <a:pt x="640350" y="9307"/>
                  </a:cubicBezTo>
                  <a:cubicBezTo>
                    <a:pt x="691996" y="32525"/>
                    <a:pt x="687682" y="168106"/>
                    <a:pt x="685777" y="322411"/>
                  </a:cubicBezTo>
                  <a:cubicBezTo>
                    <a:pt x="638152" y="430996"/>
                    <a:pt x="468802" y="645121"/>
                    <a:pt x="354600" y="660817"/>
                  </a:cubicBezTo>
                  <a:cubicBezTo>
                    <a:pt x="240398" y="676513"/>
                    <a:pt x="12644" y="468853"/>
                    <a:pt x="563" y="416587"/>
                  </a:cubicBezTo>
                  <a:close/>
                </a:path>
              </a:pathLst>
            </a:custGeom>
            <a:noFill/>
            <a:ln w="254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15" name="任意多边形 114"/>
            <p:cNvSpPr/>
            <p:nvPr/>
          </p:nvSpPr>
          <p:spPr>
            <a:xfrm>
              <a:off x="5805065" y="3288003"/>
              <a:ext cx="679667" cy="667240"/>
            </a:xfrm>
            <a:custGeom>
              <a:avLst/>
              <a:gdLst>
                <a:gd name="connsiteX0" fmla="*/ 469 w 730791"/>
                <a:gd name="connsiteY0" fmla="*/ 434813 h 666010"/>
                <a:gd name="connsiteX1" fmla="*/ 297649 w 730791"/>
                <a:gd name="connsiteY1" fmla="*/ 91913 h 666010"/>
                <a:gd name="connsiteX2" fmla="*/ 651979 w 730791"/>
                <a:gd name="connsiteY2" fmla="*/ 11903 h 666010"/>
                <a:gd name="connsiteX3" fmla="*/ 709129 w 730791"/>
                <a:gd name="connsiteY3" fmla="*/ 297653 h 666010"/>
                <a:gd name="connsiteX4" fmla="*/ 366229 w 730791"/>
                <a:gd name="connsiteY4" fmla="*/ 663413 h 666010"/>
                <a:gd name="connsiteX5" fmla="*/ 469 w 730791"/>
                <a:gd name="connsiteY5" fmla="*/ 434813 h 666010"/>
                <a:gd name="connsiteX0" fmla="*/ 469 w 730791"/>
                <a:gd name="connsiteY0" fmla="*/ 434813 h 666010"/>
                <a:gd name="connsiteX1" fmla="*/ 297649 w 730791"/>
                <a:gd name="connsiteY1" fmla="*/ 91913 h 666010"/>
                <a:gd name="connsiteX2" fmla="*/ 651979 w 730791"/>
                <a:gd name="connsiteY2" fmla="*/ 11903 h 666010"/>
                <a:gd name="connsiteX3" fmla="*/ 709129 w 730791"/>
                <a:gd name="connsiteY3" fmla="*/ 297653 h 666010"/>
                <a:gd name="connsiteX4" fmla="*/ 366229 w 730791"/>
                <a:gd name="connsiteY4" fmla="*/ 663413 h 666010"/>
                <a:gd name="connsiteX5" fmla="*/ 469 w 730791"/>
                <a:gd name="connsiteY5" fmla="*/ 434813 h 666010"/>
                <a:gd name="connsiteX0" fmla="*/ 469 w 730791"/>
                <a:gd name="connsiteY0" fmla="*/ 433464 h 664661"/>
                <a:gd name="connsiteX1" fmla="*/ 297649 w 730791"/>
                <a:gd name="connsiteY1" fmla="*/ 90564 h 664661"/>
                <a:gd name="connsiteX2" fmla="*/ 651979 w 730791"/>
                <a:gd name="connsiteY2" fmla="*/ 10554 h 664661"/>
                <a:gd name="connsiteX3" fmla="*/ 709129 w 730791"/>
                <a:gd name="connsiteY3" fmla="*/ 296304 h 664661"/>
                <a:gd name="connsiteX4" fmla="*/ 366229 w 730791"/>
                <a:gd name="connsiteY4" fmla="*/ 662064 h 664661"/>
                <a:gd name="connsiteX5" fmla="*/ 469 w 730791"/>
                <a:gd name="connsiteY5" fmla="*/ 433464 h 664661"/>
                <a:gd name="connsiteX0" fmla="*/ 469 w 730791"/>
                <a:gd name="connsiteY0" fmla="*/ 433464 h 664661"/>
                <a:gd name="connsiteX1" fmla="*/ 297649 w 730791"/>
                <a:gd name="connsiteY1" fmla="*/ 90564 h 664661"/>
                <a:gd name="connsiteX2" fmla="*/ 651979 w 730791"/>
                <a:gd name="connsiteY2" fmla="*/ 10554 h 664661"/>
                <a:gd name="connsiteX3" fmla="*/ 709129 w 730791"/>
                <a:gd name="connsiteY3" fmla="*/ 296304 h 664661"/>
                <a:gd name="connsiteX4" fmla="*/ 366229 w 730791"/>
                <a:gd name="connsiteY4" fmla="*/ 662064 h 664661"/>
                <a:gd name="connsiteX5" fmla="*/ 469 w 730791"/>
                <a:gd name="connsiteY5" fmla="*/ 433464 h 664661"/>
                <a:gd name="connsiteX0" fmla="*/ 469 w 710653"/>
                <a:gd name="connsiteY0" fmla="*/ 433464 h 664661"/>
                <a:gd name="connsiteX1" fmla="*/ 297649 w 710653"/>
                <a:gd name="connsiteY1" fmla="*/ 90564 h 664661"/>
                <a:gd name="connsiteX2" fmla="*/ 651979 w 710653"/>
                <a:gd name="connsiteY2" fmla="*/ 10554 h 664661"/>
                <a:gd name="connsiteX3" fmla="*/ 709129 w 710653"/>
                <a:gd name="connsiteY3" fmla="*/ 296304 h 664661"/>
                <a:gd name="connsiteX4" fmla="*/ 366229 w 710653"/>
                <a:gd name="connsiteY4" fmla="*/ 662064 h 664661"/>
                <a:gd name="connsiteX5" fmla="*/ 469 w 710653"/>
                <a:gd name="connsiteY5" fmla="*/ 433464 h 664661"/>
                <a:gd name="connsiteX0" fmla="*/ 469 w 710653"/>
                <a:gd name="connsiteY0" fmla="*/ 433464 h 664661"/>
                <a:gd name="connsiteX1" fmla="*/ 297649 w 710653"/>
                <a:gd name="connsiteY1" fmla="*/ 90564 h 664661"/>
                <a:gd name="connsiteX2" fmla="*/ 651979 w 710653"/>
                <a:gd name="connsiteY2" fmla="*/ 10554 h 664661"/>
                <a:gd name="connsiteX3" fmla="*/ 709129 w 710653"/>
                <a:gd name="connsiteY3" fmla="*/ 296304 h 664661"/>
                <a:gd name="connsiteX4" fmla="*/ 366229 w 710653"/>
                <a:gd name="connsiteY4" fmla="*/ 662064 h 664661"/>
                <a:gd name="connsiteX5" fmla="*/ 469 w 710653"/>
                <a:gd name="connsiteY5" fmla="*/ 433464 h 664661"/>
                <a:gd name="connsiteX0" fmla="*/ 469 w 710653"/>
                <a:gd name="connsiteY0" fmla="*/ 433464 h 664661"/>
                <a:gd name="connsiteX1" fmla="*/ 297649 w 710653"/>
                <a:gd name="connsiteY1" fmla="*/ 90564 h 664661"/>
                <a:gd name="connsiteX2" fmla="*/ 651979 w 710653"/>
                <a:gd name="connsiteY2" fmla="*/ 10554 h 664661"/>
                <a:gd name="connsiteX3" fmla="*/ 709129 w 710653"/>
                <a:gd name="connsiteY3" fmla="*/ 296304 h 664661"/>
                <a:gd name="connsiteX4" fmla="*/ 366229 w 710653"/>
                <a:gd name="connsiteY4" fmla="*/ 662064 h 664661"/>
                <a:gd name="connsiteX5" fmla="*/ 469 w 710653"/>
                <a:gd name="connsiteY5" fmla="*/ 433464 h 664661"/>
                <a:gd name="connsiteX0" fmla="*/ 531 w 710817"/>
                <a:gd name="connsiteY0" fmla="*/ 438731 h 669984"/>
                <a:gd name="connsiteX1" fmla="*/ 293803 w 710817"/>
                <a:gd name="connsiteY1" fmla="*/ 72385 h 669984"/>
                <a:gd name="connsiteX2" fmla="*/ 652041 w 710817"/>
                <a:gd name="connsiteY2" fmla="*/ 15821 h 669984"/>
                <a:gd name="connsiteX3" fmla="*/ 709191 w 710817"/>
                <a:gd name="connsiteY3" fmla="*/ 301571 h 669984"/>
                <a:gd name="connsiteX4" fmla="*/ 366291 w 710817"/>
                <a:gd name="connsiteY4" fmla="*/ 667331 h 669984"/>
                <a:gd name="connsiteX5" fmla="*/ 531 w 710817"/>
                <a:gd name="connsiteY5" fmla="*/ 438731 h 669984"/>
                <a:gd name="connsiteX0" fmla="*/ 531 w 709332"/>
                <a:gd name="connsiteY0" fmla="*/ 431937 h 663190"/>
                <a:gd name="connsiteX1" fmla="*/ 293803 w 709332"/>
                <a:gd name="connsiteY1" fmla="*/ 65591 h 663190"/>
                <a:gd name="connsiteX2" fmla="*/ 652041 w 709332"/>
                <a:gd name="connsiteY2" fmla="*/ 9027 h 663190"/>
                <a:gd name="connsiteX3" fmla="*/ 709191 w 709332"/>
                <a:gd name="connsiteY3" fmla="*/ 294777 h 663190"/>
                <a:gd name="connsiteX4" fmla="*/ 366291 w 709332"/>
                <a:gd name="connsiteY4" fmla="*/ 660537 h 663190"/>
                <a:gd name="connsiteX5" fmla="*/ 531 w 709332"/>
                <a:gd name="connsiteY5" fmla="*/ 431937 h 663190"/>
                <a:gd name="connsiteX0" fmla="*/ 531 w 701684"/>
                <a:gd name="connsiteY0" fmla="*/ 440728 h 670878"/>
                <a:gd name="connsiteX1" fmla="*/ 293803 w 701684"/>
                <a:gd name="connsiteY1" fmla="*/ 74382 h 670878"/>
                <a:gd name="connsiteX2" fmla="*/ 652041 w 701684"/>
                <a:gd name="connsiteY2" fmla="*/ 17818 h 670878"/>
                <a:gd name="connsiteX3" fmla="*/ 697468 w 701684"/>
                <a:gd name="connsiteY3" fmla="*/ 330922 h 670878"/>
                <a:gd name="connsiteX4" fmla="*/ 366291 w 701684"/>
                <a:gd name="connsiteY4" fmla="*/ 669328 h 670878"/>
                <a:gd name="connsiteX5" fmla="*/ 531 w 701684"/>
                <a:gd name="connsiteY5" fmla="*/ 440728 h 670878"/>
                <a:gd name="connsiteX0" fmla="*/ 531 w 698454"/>
                <a:gd name="connsiteY0" fmla="*/ 432217 h 662367"/>
                <a:gd name="connsiteX1" fmla="*/ 293803 w 698454"/>
                <a:gd name="connsiteY1" fmla="*/ 65871 h 662367"/>
                <a:gd name="connsiteX2" fmla="*/ 652041 w 698454"/>
                <a:gd name="connsiteY2" fmla="*/ 9307 h 662367"/>
                <a:gd name="connsiteX3" fmla="*/ 697468 w 698454"/>
                <a:gd name="connsiteY3" fmla="*/ 322411 h 662367"/>
                <a:gd name="connsiteX4" fmla="*/ 366291 w 698454"/>
                <a:gd name="connsiteY4" fmla="*/ 660817 h 662367"/>
                <a:gd name="connsiteX5" fmla="*/ 531 w 698454"/>
                <a:gd name="connsiteY5" fmla="*/ 432217 h 662367"/>
                <a:gd name="connsiteX0" fmla="*/ 531 w 698454"/>
                <a:gd name="connsiteY0" fmla="*/ 432217 h 661046"/>
                <a:gd name="connsiteX1" fmla="*/ 293803 w 698454"/>
                <a:gd name="connsiteY1" fmla="*/ 65871 h 661046"/>
                <a:gd name="connsiteX2" fmla="*/ 652041 w 698454"/>
                <a:gd name="connsiteY2" fmla="*/ 9307 h 661046"/>
                <a:gd name="connsiteX3" fmla="*/ 697468 w 698454"/>
                <a:gd name="connsiteY3" fmla="*/ 322411 h 661046"/>
                <a:gd name="connsiteX4" fmla="*/ 366291 w 698454"/>
                <a:gd name="connsiteY4" fmla="*/ 660817 h 661046"/>
                <a:gd name="connsiteX5" fmla="*/ 531 w 698454"/>
                <a:gd name="connsiteY5" fmla="*/ 432217 h 661046"/>
                <a:gd name="connsiteX0" fmla="*/ 531 w 698454"/>
                <a:gd name="connsiteY0" fmla="*/ 432217 h 660989"/>
                <a:gd name="connsiteX1" fmla="*/ 293803 w 698454"/>
                <a:gd name="connsiteY1" fmla="*/ 65871 h 660989"/>
                <a:gd name="connsiteX2" fmla="*/ 652041 w 698454"/>
                <a:gd name="connsiteY2" fmla="*/ 9307 h 660989"/>
                <a:gd name="connsiteX3" fmla="*/ 697468 w 698454"/>
                <a:gd name="connsiteY3" fmla="*/ 322411 h 660989"/>
                <a:gd name="connsiteX4" fmla="*/ 366291 w 698454"/>
                <a:gd name="connsiteY4" fmla="*/ 660817 h 660989"/>
                <a:gd name="connsiteX5" fmla="*/ 531 w 698454"/>
                <a:gd name="connsiteY5" fmla="*/ 432217 h 660989"/>
                <a:gd name="connsiteX0" fmla="*/ 600 w 675077"/>
                <a:gd name="connsiteY0" fmla="*/ 420494 h 661744"/>
                <a:gd name="connsiteX1" fmla="*/ 270426 w 675077"/>
                <a:gd name="connsiteY1" fmla="*/ 65871 h 661744"/>
                <a:gd name="connsiteX2" fmla="*/ 628664 w 675077"/>
                <a:gd name="connsiteY2" fmla="*/ 9307 h 661744"/>
                <a:gd name="connsiteX3" fmla="*/ 674091 w 675077"/>
                <a:gd name="connsiteY3" fmla="*/ 322411 h 661744"/>
                <a:gd name="connsiteX4" fmla="*/ 342914 w 675077"/>
                <a:gd name="connsiteY4" fmla="*/ 660817 h 661744"/>
                <a:gd name="connsiteX5" fmla="*/ 600 w 675077"/>
                <a:gd name="connsiteY5" fmla="*/ 420494 h 661744"/>
                <a:gd name="connsiteX0" fmla="*/ 563 w 686763"/>
                <a:gd name="connsiteY0" fmla="*/ 416587 h 661661"/>
                <a:gd name="connsiteX1" fmla="*/ 282112 w 686763"/>
                <a:gd name="connsiteY1" fmla="*/ 65871 h 661661"/>
                <a:gd name="connsiteX2" fmla="*/ 640350 w 686763"/>
                <a:gd name="connsiteY2" fmla="*/ 9307 h 661661"/>
                <a:gd name="connsiteX3" fmla="*/ 685777 w 686763"/>
                <a:gd name="connsiteY3" fmla="*/ 322411 h 661661"/>
                <a:gd name="connsiteX4" fmla="*/ 354600 w 686763"/>
                <a:gd name="connsiteY4" fmla="*/ 660817 h 661661"/>
                <a:gd name="connsiteX5" fmla="*/ 563 w 686763"/>
                <a:gd name="connsiteY5" fmla="*/ 416587 h 661661"/>
                <a:gd name="connsiteX0" fmla="*/ 757 w 637215"/>
                <a:gd name="connsiteY0" fmla="*/ 416587 h 661661"/>
                <a:gd name="connsiteX1" fmla="*/ 232564 w 637215"/>
                <a:gd name="connsiteY1" fmla="*/ 65871 h 661661"/>
                <a:gd name="connsiteX2" fmla="*/ 590802 w 637215"/>
                <a:gd name="connsiteY2" fmla="*/ 9307 h 661661"/>
                <a:gd name="connsiteX3" fmla="*/ 636229 w 637215"/>
                <a:gd name="connsiteY3" fmla="*/ 322411 h 661661"/>
                <a:gd name="connsiteX4" fmla="*/ 305052 w 637215"/>
                <a:gd name="connsiteY4" fmla="*/ 660817 h 661661"/>
                <a:gd name="connsiteX5" fmla="*/ 757 w 637215"/>
                <a:gd name="connsiteY5" fmla="*/ 416587 h 661661"/>
                <a:gd name="connsiteX0" fmla="*/ 363 w 639171"/>
                <a:gd name="connsiteY0" fmla="*/ 418480 h 663748"/>
                <a:gd name="connsiteX1" fmla="*/ 252068 w 639171"/>
                <a:gd name="connsiteY1" fmla="*/ 97609 h 663748"/>
                <a:gd name="connsiteX2" fmla="*/ 590408 w 639171"/>
                <a:gd name="connsiteY2" fmla="*/ 11200 h 663748"/>
                <a:gd name="connsiteX3" fmla="*/ 635835 w 639171"/>
                <a:gd name="connsiteY3" fmla="*/ 324304 h 663748"/>
                <a:gd name="connsiteX4" fmla="*/ 304658 w 639171"/>
                <a:gd name="connsiteY4" fmla="*/ 662710 h 663748"/>
                <a:gd name="connsiteX5" fmla="*/ 363 w 639171"/>
                <a:gd name="connsiteY5" fmla="*/ 418480 h 663748"/>
                <a:gd name="connsiteX0" fmla="*/ 363 w 639171"/>
                <a:gd name="connsiteY0" fmla="*/ 418480 h 663750"/>
                <a:gd name="connsiteX1" fmla="*/ 252068 w 639171"/>
                <a:gd name="connsiteY1" fmla="*/ 97609 h 663750"/>
                <a:gd name="connsiteX2" fmla="*/ 590408 w 639171"/>
                <a:gd name="connsiteY2" fmla="*/ 11200 h 663750"/>
                <a:gd name="connsiteX3" fmla="*/ 635835 w 639171"/>
                <a:gd name="connsiteY3" fmla="*/ 324304 h 663750"/>
                <a:gd name="connsiteX4" fmla="*/ 304658 w 639171"/>
                <a:gd name="connsiteY4" fmla="*/ 662710 h 663750"/>
                <a:gd name="connsiteX5" fmla="*/ 363 w 639171"/>
                <a:gd name="connsiteY5" fmla="*/ 418480 h 663750"/>
                <a:gd name="connsiteX0" fmla="*/ 755 w 640444"/>
                <a:gd name="connsiteY0" fmla="*/ 422546 h 667835"/>
                <a:gd name="connsiteX1" fmla="*/ 232562 w 640444"/>
                <a:gd name="connsiteY1" fmla="*/ 81777 h 667835"/>
                <a:gd name="connsiteX2" fmla="*/ 590800 w 640444"/>
                <a:gd name="connsiteY2" fmla="*/ 15266 h 667835"/>
                <a:gd name="connsiteX3" fmla="*/ 636227 w 640444"/>
                <a:gd name="connsiteY3" fmla="*/ 328370 h 667835"/>
                <a:gd name="connsiteX4" fmla="*/ 305050 w 640444"/>
                <a:gd name="connsiteY4" fmla="*/ 666776 h 667835"/>
                <a:gd name="connsiteX5" fmla="*/ 755 w 640444"/>
                <a:gd name="connsiteY5" fmla="*/ 422546 h 667835"/>
                <a:gd name="connsiteX0" fmla="*/ 217 w 639905"/>
                <a:gd name="connsiteY0" fmla="*/ 422546 h 667568"/>
                <a:gd name="connsiteX1" fmla="*/ 232024 w 639905"/>
                <a:gd name="connsiteY1" fmla="*/ 81777 h 667568"/>
                <a:gd name="connsiteX2" fmla="*/ 590262 w 639905"/>
                <a:gd name="connsiteY2" fmla="*/ 15266 h 667568"/>
                <a:gd name="connsiteX3" fmla="*/ 635689 w 639905"/>
                <a:gd name="connsiteY3" fmla="*/ 328370 h 667568"/>
                <a:gd name="connsiteX4" fmla="*/ 304512 w 639905"/>
                <a:gd name="connsiteY4" fmla="*/ 666776 h 667568"/>
                <a:gd name="connsiteX5" fmla="*/ 217 w 639905"/>
                <a:gd name="connsiteY5" fmla="*/ 422546 h 667568"/>
                <a:gd name="connsiteX0" fmla="*/ 185 w 679669"/>
                <a:gd name="connsiteY0" fmla="*/ 402649 h 667240"/>
                <a:gd name="connsiteX1" fmla="*/ 271788 w 679669"/>
                <a:gd name="connsiteY1" fmla="*/ 81777 h 667240"/>
                <a:gd name="connsiteX2" fmla="*/ 630026 w 679669"/>
                <a:gd name="connsiteY2" fmla="*/ 15266 h 667240"/>
                <a:gd name="connsiteX3" fmla="*/ 675453 w 679669"/>
                <a:gd name="connsiteY3" fmla="*/ 328370 h 667240"/>
                <a:gd name="connsiteX4" fmla="*/ 344276 w 679669"/>
                <a:gd name="connsiteY4" fmla="*/ 666776 h 667240"/>
                <a:gd name="connsiteX5" fmla="*/ 185 w 679669"/>
                <a:gd name="connsiteY5" fmla="*/ 402649 h 667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9669" h="667240">
                  <a:moveTo>
                    <a:pt x="185" y="402649"/>
                  </a:moveTo>
                  <a:cubicBezTo>
                    <a:pt x="8002" y="364842"/>
                    <a:pt x="163203" y="152262"/>
                    <a:pt x="271788" y="81777"/>
                  </a:cubicBezTo>
                  <a:cubicBezTo>
                    <a:pt x="460383" y="22722"/>
                    <a:pt x="562749" y="-25833"/>
                    <a:pt x="630026" y="15266"/>
                  </a:cubicBezTo>
                  <a:cubicBezTo>
                    <a:pt x="697304" y="56365"/>
                    <a:pt x="677358" y="174065"/>
                    <a:pt x="675453" y="328370"/>
                  </a:cubicBezTo>
                  <a:cubicBezTo>
                    <a:pt x="627828" y="436955"/>
                    <a:pt x="456821" y="654396"/>
                    <a:pt x="344276" y="666776"/>
                  </a:cubicBezTo>
                  <a:cubicBezTo>
                    <a:pt x="231731" y="679156"/>
                    <a:pt x="-7632" y="440456"/>
                    <a:pt x="185" y="402649"/>
                  </a:cubicBezTo>
                  <a:close/>
                </a:path>
              </a:pathLst>
            </a:custGeom>
            <a:solidFill>
              <a:schemeClr val="bg1"/>
            </a:solidFill>
            <a:ln w="254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16" name="椭圆 31"/>
            <p:cNvSpPr/>
            <p:nvPr/>
          </p:nvSpPr>
          <p:spPr>
            <a:xfrm>
              <a:off x="6249821" y="3447064"/>
              <a:ext cx="107962" cy="98387"/>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254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17" name="组合 116"/>
          <p:cNvGrpSpPr/>
          <p:nvPr/>
        </p:nvGrpSpPr>
        <p:grpSpPr>
          <a:xfrm>
            <a:off x="9855714" y="4140851"/>
            <a:ext cx="465375" cy="517530"/>
            <a:chOff x="5376001" y="4090869"/>
            <a:chExt cx="465375" cy="517530"/>
          </a:xfrm>
        </p:grpSpPr>
        <p:sp>
          <p:nvSpPr>
            <p:cNvPr id="118" name="任意多边形 117"/>
            <p:cNvSpPr/>
            <p:nvPr/>
          </p:nvSpPr>
          <p:spPr>
            <a:xfrm rot="20467880">
              <a:off x="5376001" y="4090869"/>
              <a:ext cx="465375" cy="517530"/>
            </a:xfrm>
            <a:custGeom>
              <a:avLst/>
              <a:gdLst>
                <a:gd name="connsiteX0" fmla="*/ 1621800 w 2167466"/>
                <a:gd name="connsiteY0" fmla="*/ 548964 h 2167466"/>
                <a:gd name="connsiteX1" fmla="*/ 1941574 w 2167466"/>
                <a:gd name="connsiteY1" fmla="*/ 452590 h 2167466"/>
                <a:gd name="connsiteX2" fmla="*/ 2059240 w 2167466"/>
                <a:gd name="connsiteY2" fmla="*/ 656392 h 2167466"/>
                <a:gd name="connsiteX3" fmla="*/ 1815890 w 2167466"/>
                <a:gd name="connsiteY3" fmla="*/ 885138 h 2167466"/>
                <a:gd name="connsiteX4" fmla="*/ 1815890 w 2167466"/>
                <a:gd name="connsiteY4" fmla="*/ 1282328 h 2167466"/>
                <a:gd name="connsiteX5" fmla="*/ 2059240 w 2167466"/>
                <a:gd name="connsiteY5" fmla="*/ 1511074 h 2167466"/>
                <a:gd name="connsiteX6" fmla="*/ 1941574 w 2167466"/>
                <a:gd name="connsiteY6" fmla="*/ 1714876 h 2167466"/>
                <a:gd name="connsiteX7" fmla="*/ 1621800 w 2167466"/>
                <a:gd name="connsiteY7" fmla="*/ 1618502 h 2167466"/>
                <a:gd name="connsiteX8" fmla="*/ 1277823 w 2167466"/>
                <a:gd name="connsiteY8" fmla="*/ 1817097 h 2167466"/>
                <a:gd name="connsiteX9" fmla="*/ 1201398 w 2167466"/>
                <a:gd name="connsiteY9" fmla="*/ 2142217 h 2167466"/>
                <a:gd name="connsiteX10" fmla="*/ 966068 w 2167466"/>
                <a:gd name="connsiteY10" fmla="*/ 2142217 h 2167466"/>
                <a:gd name="connsiteX11" fmla="*/ 889643 w 2167466"/>
                <a:gd name="connsiteY11" fmla="*/ 1817097 h 2167466"/>
                <a:gd name="connsiteX12" fmla="*/ 545666 w 2167466"/>
                <a:gd name="connsiteY12" fmla="*/ 1618502 h 2167466"/>
                <a:gd name="connsiteX13" fmla="*/ 225892 w 2167466"/>
                <a:gd name="connsiteY13" fmla="*/ 1714876 h 2167466"/>
                <a:gd name="connsiteX14" fmla="*/ 108226 w 2167466"/>
                <a:gd name="connsiteY14" fmla="*/ 1511074 h 2167466"/>
                <a:gd name="connsiteX15" fmla="*/ 351576 w 2167466"/>
                <a:gd name="connsiteY15" fmla="*/ 1282328 h 2167466"/>
                <a:gd name="connsiteX16" fmla="*/ 351576 w 2167466"/>
                <a:gd name="connsiteY16" fmla="*/ 885138 h 2167466"/>
                <a:gd name="connsiteX17" fmla="*/ 108226 w 2167466"/>
                <a:gd name="connsiteY17" fmla="*/ 656392 h 2167466"/>
                <a:gd name="connsiteX18" fmla="*/ 225892 w 2167466"/>
                <a:gd name="connsiteY18" fmla="*/ 452590 h 2167466"/>
                <a:gd name="connsiteX19" fmla="*/ 545666 w 2167466"/>
                <a:gd name="connsiteY19" fmla="*/ 548964 h 2167466"/>
                <a:gd name="connsiteX20" fmla="*/ 889643 w 2167466"/>
                <a:gd name="connsiteY20" fmla="*/ 350369 h 2167466"/>
                <a:gd name="connsiteX21" fmla="*/ 966068 w 2167466"/>
                <a:gd name="connsiteY21" fmla="*/ 25249 h 2167466"/>
                <a:gd name="connsiteX22" fmla="*/ 1201398 w 2167466"/>
                <a:gd name="connsiteY22" fmla="*/ 25249 h 2167466"/>
                <a:gd name="connsiteX23" fmla="*/ 1277823 w 2167466"/>
                <a:gd name="connsiteY23" fmla="*/ 350369 h 2167466"/>
                <a:gd name="connsiteX24" fmla="*/ 1621800 w 2167466"/>
                <a:gd name="connsiteY24" fmla="*/ 548964 h 2167466"/>
                <a:gd name="connsiteX0" fmla="*/ 1517526 w 1954966"/>
                <a:gd name="connsiteY0" fmla="*/ 523716 h 2116969"/>
                <a:gd name="connsiteX1" fmla="*/ 1837300 w 1954966"/>
                <a:gd name="connsiteY1" fmla="*/ 427342 h 2116969"/>
                <a:gd name="connsiteX2" fmla="*/ 1954966 w 1954966"/>
                <a:gd name="connsiteY2" fmla="*/ 631144 h 2116969"/>
                <a:gd name="connsiteX3" fmla="*/ 1711616 w 1954966"/>
                <a:gd name="connsiteY3" fmla="*/ 859890 h 2116969"/>
                <a:gd name="connsiteX4" fmla="*/ 1711616 w 1954966"/>
                <a:gd name="connsiteY4" fmla="*/ 1257080 h 2116969"/>
                <a:gd name="connsiteX5" fmla="*/ 1954966 w 1954966"/>
                <a:gd name="connsiteY5" fmla="*/ 1485826 h 2116969"/>
                <a:gd name="connsiteX6" fmla="*/ 1837300 w 1954966"/>
                <a:gd name="connsiteY6" fmla="*/ 1689628 h 2116969"/>
                <a:gd name="connsiteX7" fmla="*/ 1517526 w 1954966"/>
                <a:gd name="connsiteY7" fmla="*/ 1593254 h 2116969"/>
                <a:gd name="connsiteX8" fmla="*/ 1173549 w 1954966"/>
                <a:gd name="connsiteY8" fmla="*/ 1791849 h 2116969"/>
                <a:gd name="connsiteX9" fmla="*/ 1097124 w 1954966"/>
                <a:gd name="connsiteY9" fmla="*/ 2116969 h 2116969"/>
                <a:gd name="connsiteX10" fmla="*/ 861794 w 1954966"/>
                <a:gd name="connsiteY10" fmla="*/ 2116969 h 2116969"/>
                <a:gd name="connsiteX11" fmla="*/ 785369 w 1954966"/>
                <a:gd name="connsiteY11" fmla="*/ 1791849 h 2116969"/>
                <a:gd name="connsiteX12" fmla="*/ 441392 w 1954966"/>
                <a:gd name="connsiteY12" fmla="*/ 1593254 h 2116969"/>
                <a:gd name="connsiteX13" fmla="*/ 121618 w 1954966"/>
                <a:gd name="connsiteY13" fmla="*/ 1689628 h 2116969"/>
                <a:gd name="connsiteX14" fmla="*/ 3952 w 1954966"/>
                <a:gd name="connsiteY14" fmla="*/ 1485826 h 2116969"/>
                <a:gd name="connsiteX15" fmla="*/ 247302 w 1954966"/>
                <a:gd name="connsiteY15" fmla="*/ 1257080 h 2116969"/>
                <a:gd name="connsiteX16" fmla="*/ 247302 w 1954966"/>
                <a:gd name="connsiteY16" fmla="*/ 859890 h 2116969"/>
                <a:gd name="connsiteX17" fmla="*/ 3952 w 1954966"/>
                <a:gd name="connsiteY17" fmla="*/ 631144 h 2116969"/>
                <a:gd name="connsiteX18" fmla="*/ 121618 w 1954966"/>
                <a:gd name="connsiteY18" fmla="*/ 427342 h 2116969"/>
                <a:gd name="connsiteX19" fmla="*/ 441392 w 1954966"/>
                <a:gd name="connsiteY19" fmla="*/ 523716 h 2116969"/>
                <a:gd name="connsiteX20" fmla="*/ 785369 w 1954966"/>
                <a:gd name="connsiteY20" fmla="*/ 325121 h 2116969"/>
                <a:gd name="connsiteX21" fmla="*/ 861794 w 1954966"/>
                <a:gd name="connsiteY21" fmla="*/ 1 h 2116969"/>
                <a:gd name="connsiteX22" fmla="*/ 1097124 w 1954966"/>
                <a:gd name="connsiteY22" fmla="*/ 1 h 2116969"/>
                <a:gd name="connsiteX23" fmla="*/ 1173549 w 1954966"/>
                <a:gd name="connsiteY23" fmla="*/ 325121 h 2116969"/>
                <a:gd name="connsiteX24" fmla="*/ 1517526 w 1954966"/>
                <a:gd name="connsiteY24" fmla="*/ 523716 h 2116969"/>
                <a:gd name="connsiteX0" fmla="*/ 1539857 w 1977297"/>
                <a:gd name="connsiteY0" fmla="*/ 523714 h 2116967"/>
                <a:gd name="connsiteX1" fmla="*/ 1859631 w 1977297"/>
                <a:gd name="connsiteY1" fmla="*/ 427340 h 2116967"/>
                <a:gd name="connsiteX2" fmla="*/ 1977297 w 1977297"/>
                <a:gd name="connsiteY2" fmla="*/ 631142 h 2116967"/>
                <a:gd name="connsiteX3" fmla="*/ 1733947 w 1977297"/>
                <a:gd name="connsiteY3" fmla="*/ 859888 h 2116967"/>
                <a:gd name="connsiteX4" fmla="*/ 1733947 w 1977297"/>
                <a:gd name="connsiteY4" fmla="*/ 1257078 h 2116967"/>
                <a:gd name="connsiteX5" fmla="*/ 1977297 w 1977297"/>
                <a:gd name="connsiteY5" fmla="*/ 1485824 h 2116967"/>
                <a:gd name="connsiteX6" fmla="*/ 1859631 w 1977297"/>
                <a:gd name="connsiteY6" fmla="*/ 1689626 h 2116967"/>
                <a:gd name="connsiteX7" fmla="*/ 1539857 w 1977297"/>
                <a:gd name="connsiteY7" fmla="*/ 1593252 h 2116967"/>
                <a:gd name="connsiteX8" fmla="*/ 1195880 w 1977297"/>
                <a:gd name="connsiteY8" fmla="*/ 1791847 h 2116967"/>
                <a:gd name="connsiteX9" fmla="*/ 1119455 w 1977297"/>
                <a:gd name="connsiteY9" fmla="*/ 2116967 h 2116967"/>
                <a:gd name="connsiteX10" fmla="*/ 884125 w 1977297"/>
                <a:gd name="connsiteY10" fmla="*/ 2116967 h 2116967"/>
                <a:gd name="connsiteX11" fmla="*/ 807700 w 1977297"/>
                <a:gd name="connsiteY11" fmla="*/ 1791847 h 2116967"/>
                <a:gd name="connsiteX12" fmla="*/ 463723 w 1977297"/>
                <a:gd name="connsiteY12" fmla="*/ 1593252 h 2116967"/>
                <a:gd name="connsiteX13" fmla="*/ 143949 w 1977297"/>
                <a:gd name="connsiteY13" fmla="*/ 1689626 h 2116967"/>
                <a:gd name="connsiteX14" fmla="*/ 26283 w 1977297"/>
                <a:gd name="connsiteY14" fmla="*/ 1485824 h 2116967"/>
                <a:gd name="connsiteX15" fmla="*/ 269633 w 1977297"/>
                <a:gd name="connsiteY15" fmla="*/ 1257078 h 2116967"/>
                <a:gd name="connsiteX16" fmla="*/ 269633 w 1977297"/>
                <a:gd name="connsiteY16" fmla="*/ 859888 h 2116967"/>
                <a:gd name="connsiteX17" fmla="*/ 26283 w 1977297"/>
                <a:gd name="connsiteY17" fmla="*/ 631142 h 2116967"/>
                <a:gd name="connsiteX18" fmla="*/ 143949 w 1977297"/>
                <a:gd name="connsiteY18" fmla="*/ 427340 h 2116967"/>
                <a:gd name="connsiteX19" fmla="*/ 463723 w 1977297"/>
                <a:gd name="connsiteY19" fmla="*/ 523714 h 2116967"/>
                <a:gd name="connsiteX20" fmla="*/ 807700 w 1977297"/>
                <a:gd name="connsiteY20" fmla="*/ 325119 h 2116967"/>
                <a:gd name="connsiteX21" fmla="*/ 884125 w 1977297"/>
                <a:gd name="connsiteY21" fmla="*/ -1 h 2116967"/>
                <a:gd name="connsiteX22" fmla="*/ 1119455 w 1977297"/>
                <a:gd name="connsiteY22" fmla="*/ -1 h 2116967"/>
                <a:gd name="connsiteX23" fmla="*/ 1195880 w 1977297"/>
                <a:gd name="connsiteY23" fmla="*/ 325119 h 2116967"/>
                <a:gd name="connsiteX24" fmla="*/ 1539857 w 1977297"/>
                <a:gd name="connsiteY24" fmla="*/ 523714 h 2116967"/>
                <a:gd name="connsiteX0" fmla="*/ 1539859 w 1977299"/>
                <a:gd name="connsiteY0" fmla="*/ 523716 h 2116969"/>
                <a:gd name="connsiteX1" fmla="*/ 1859633 w 1977299"/>
                <a:gd name="connsiteY1" fmla="*/ 427342 h 2116969"/>
                <a:gd name="connsiteX2" fmla="*/ 1977299 w 1977299"/>
                <a:gd name="connsiteY2" fmla="*/ 631144 h 2116969"/>
                <a:gd name="connsiteX3" fmla="*/ 1733949 w 1977299"/>
                <a:gd name="connsiteY3" fmla="*/ 859890 h 2116969"/>
                <a:gd name="connsiteX4" fmla="*/ 1733949 w 1977299"/>
                <a:gd name="connsiteY4" fmla="*/ 1257080 h 2116969"/>
                <a:gd name="connsiteX5" fmla="*/ 1977299 w 1977299"/>
                <a:gd name="connsiteY5" fmla="*/ 1485826 h 2116969"/>
                <a:gd name="connsiteX6" fmla="*/ 1859633 w 1977299"/>
                <a:gd name="connsiteY6" fmla="*/ 1689628 h 2116969"/>
                <a:gd name="connsiteX7" fmla="*/ 1539859 w 1977299"/>
                <a:gd name="connsiteY7" fmla="*/ 1593254 h 2116969"/>
                <a:gd name="connsiteX8" fmla="*/ 1195882 w 1977299"/>
                <a:gd name="connsiteY8" fmla="*/ 1791849 h 2116969"/>
                <a:gd name="connsiteX9" fmla="*/ 1119457 w 1977299"/>
                <a:gd name="connsiteY9" fmla="*/ 2116969 h 2116969"/>
                <a:gd name="connsiteX10" fmla="*/ 884127 w 1977299"/>
                <a:gd name="connsiteY10" fmla="*/ 2116969 h 2116969"/>
                <a:gd name="connsiteX11" fmla="*/ 807702 w 1977299"/>
                <a:gd name="connsiteY11" fmla="*/ 1791849 h 2116969"/>
                <a:gd name="connsiteX12" fmla="*/ 463725 w 1977299"/>
                <a:gd name="connsiteY12" fmla="*/ 1593254 h 2116969"/>
                <a:gd name="connsiteX13" fmla="*/ 143951 w 1977299"/>
                <a:gd name="connsiteY13" fmla="*/ 1689628 h 2116969"/>
                <a:gd name="connsiteX14" fmla="*/ 26285 w 1977299"/>
                <a:gd name="connsiteY14" fmla="*/ 1485826 h 2116969"/>
                <a:gd name="connsiteX15" fmla="*/ 269635 w 1977299"/>
                <a:gd name="connsiteY15" fmla="*/ 1257080 h 2116969"/>
                <a:gd name="connsiteX16" fmla="*/ 269635 w 1977299"/>
                <a:gd name="connsiteY16" fmla="*/ 859890 h 2116969"/>
                <a:gd name="connsiteX17" fmla="*/ 26285 w 1977299"/>
                <a:gd name="connsiteY17" fmla="*/ 631144 h 2116969"/>
                <a:gd name="connsiteX18" fmla="*/ 143951 w 1977299"/>
                <a:gd name="connsiteY18" fmla="*/ 427342 h 2116969"/>
                <a:gd name="connsiteX19" fmla="*/ 463725 w 1977299"/>
                <a:gd name="connsiteY19" fmla="*/ 523716 h 2116969"/>
                <a:gd name="connsiteX20" fmla="*/ 807702 w 1977299"/>
                <a:gd name="connsiteY20" fmla="*/ 325121 h 2116969"/>
                <a:gd name="connsiteX21" fmla="*/ 884127 w 1977299"/>
                <a:gd name="connsiteY21" fmla="*/ 1 h 2116969"/>
                <a:gd name="connsiteX22" fmla="*/ 1119457 w 1977299"/>
                <a:gd name="connsiteY22" fmla="*/ 1 h 2116969"/>
                <a:gd name="connsiteX23" fmla="*/ 1195882 w 1977299"/>
                <a:gd name="connsiteY23" fmla="*/ 325121 h 2116969"/>
                <a:gd name="connsiteX24" fmla="*/ 1539859 w 1977299"/>
                <a:gd name="connsiteY24" fmla="*/ 523716 h 2116969"/>
                <a:gd name="connsiteX0" fmla="*/ 1539859 w 1977299"/>
                <a:gd name="connsiteY0" fmla="*/ 523714 h 2116967"/>
                <a:gd name="connsiteX1" fmla="*/ 1859633 w 1977299"/>
                <a:gd name="connsiteY1" fmla="*/ 427340 h 2116967"/>
                <a:gd name="connsiteX2" fmla="*/ 1977299 w 1977299"/>
                <a:gd name="connsiteY2" fmla="*/ 631142 h 2116967"/>
                <a:gd name="connsiteX3" fmla="*/ 1733949 w 1977299"/>
                <a:gd name="connsiteY3" fmla="*/ 859888 h 2116967"/>
                <a:gd name="connsiteX4" fmla="*/ 1733949 w 1977299"/>
                <a:gd name="connsiteY4" fmla="*/ 1257078 h 2116967"/>
                <a:gd name="connsiteX5" fmla="*/ 1977299 w 1977299"/>
                <a:gd name="connsiteY5" fmla="*/ 1485824 h 2116967"/>
                <a:gd name="connsiteX6" fmla="*/ 1859633 w 1977299"/>
                <a:gd name="connsiteY6" fmla="*/ 1689626 h 2116967"/>
                <a:gd name="connsiteX7" fmla="*/ 1539859 w 1977299"/>
                <a:gd name="connsiteY7" fmla="*/ 1593252 h 2116967"/>
                <a:gd name="connsiteX8" fmla="*/ 1195882 w 1977299"/>
                <a:gd name="connsiteY8" fmla="*/ 1791847 h 2116967"/>
                <a:gd name="connsiteX9" fmla="*/ 1119457 w 1977299"/>
                <a:gd name="connsiteY9" fmla="*/ 2116967 h 2116967"/>
                <a:gd name="connsiteX10" fmla="*/ 884127 w 1977299"/>
                <a:gd name="connsiteY10" fmla="*/ 2116967 h 2116967"/>
                <a:gd name="connsiteX11" fmla="*/ 807702 w 1977299"/>
                <a:gd name="connsiteY11" fmla="*/ 1791847 h 2116967"/>
                <a:gd name="connsiteX12" fmla="*/ 463725 w 1977299"/>
                <a:gd name="connsiteY12" fmla="*/ 1593252 h 2116967"/>
                <a:gd name="connsiteX13" fmla="*/ 143951 w 1977299"/>
                <a:gd name="connsiteY13" fmla="*/ 1689626 h 2116967"/>
                <a:gd name="connsiteX14" fmla="*/ 26285 w 1977299"/>
                <a:gd name="connsiteY14" fmla="*/ 1485824 h 2116967"/>
                <a:gd name="connsiteX15" fmla="*/ 269635 w 1977299"/>
                <a:gd name="connsiteY15" fmla="*/ 1257078 h 2116967"/>
                <a:gd name="connsiteX16" fmla="*/ 269635 w 1977299"/>
                <a:gd name="connsiteY16" fmla="*/ 859888 h 2116967"/>
                <a:gd name="connsiteX17" fmla="*/ 26285 w 1977299"/>
                <a:gd name="connsiteY17" fmla="*/ 631142 h 2116967"/>
                <a:gd name="connsiteX18" fmla="*/ 143951 w 1977299"/>
                <a:gd name="connsiteY18" fmla="*/ 427340 h 2116967"/>
                <a:gd name="connsiteX19" fmla="*/ 463725 w 1977299"/>
                <a:gd name="connsiteY19" fmla="*/ 523714 h 2116967"/>
                <a:gd name="connsiteX20" fmla="*/ 807702 w 1977299"/>
                <a:gd name="connsiteY20" fmla="*/ 325119 h 2116967"/>
                <a:gd name="connsiteX21" fmla="*/ 884127 w 1977299"/>
                <a:gd name="connsiteY21" fmla="*/ -1 h 2116967"/>
                <a:gd name="connsiteX22" fmla="*/ 1119457 w 1977299"/>
                <a:gd name="connsiteY22" fmla="*/ -1 h 2116967"/>
                <a:gd name="connsiteX23" fmla="*/ 1195882 w 1977299"/>
                <a:gd name="connsiteY23" fmla="*/ 325119 h 2116967"/>
                <a:gd name="connsiteX24" fmla="*/ 1539859 w 1977299"/>
                <a:gd name="connsiteY24" fmla="*/ 523714 h 2116967"/>
                <a:gd name="connsiteX0" fmla="*/ 1539859 w 1977299"/>
                <a:gd name="connsiteY0" fmla="*/ 523716 h 2157608"/>
                <a:gd name="connsiteX1" fmla="*/ 1859633 w 1977299"/>
                <a:gd name="connsiteY1" fmla="*/ 427342 h 2157608"/>
                <a:gd name="connsiteX2" fmla="*/ 1977299 w 1977299"/>
                <a:gd name="connsiteY2" fmla="*/ 631144 h 2157608"/>
                <a:gd name="connsiteX3" fmla="*/ 1733949 w 1977299"/>
                <a:gd name="connsiteY3" fmla="*/ 859890 h 2157608"/>
                <a:gd name="connsiteX4" fmla="*/ 1733949 w 1977299"/>
                <a:gd name="connsiteY4" fmla="*/ 1257080 h 2157608"/>
                <a:gd name="connsiteX5" fmla="*/ 1977299 w 1977299"/>
                <a:gd name="connsiteY5" fmla="*/ 1485826 h 2157608"/>
                <a:gd name="connsiteX6" fmla="*/ 1859633 w 1977299"/>
                <a:gd name="connsiteY6" fmla="*/ 1689628 h 2157608"/>
                <a:gd name="connsiteX7" fmla="*/ 1539859 w 1977299"/>
                <a:gd name="connsiteY7" fmla="*/ 1593254 h 2157608"/>
                <a:gd name="connsiteX8" fmla="*/ 1195882 w 1977299"/>
                <a:gd name="connsiteY8" fmla="*/ 1791849 h 2157608"/>
                <a:gd name="connsiteX9" fmla="*/ 1119457 w 1977299"/>
                <a:gd name="connsiteY9" fmla="*/ 2116969 h 2157608"/>
                <a:gd name="connsiteX10" fmla="*/ 884127 w 1977299"/>
                <a:gd name="connsiteY10" fmla="*/ 2116969 h 2157608"/>
                <a:gd name="connsiteX11" fmla="*/ 807702 w 1977299"/>
                <a:gd name="connsiteY11" fmla="*/ 1791849 h 2157608"/>
                <a:gd name="connsiteX12" fmla="*/ 463725 w 1977299"/>
                <a:gd name="connsiteY12" fmla="*/ 1593254 h 2157608"/>
                <a:gd name="connsiteX13" fmla="*/ 143951 w 1977299"/>
                <a:gd name="connsiteY13" fmla="*/ 1689628 h 2157608"/>
                <a:gd name="connsiteX14" fmla="*/ 26285 w 1977299"/>
                <a:gd name="connsiteY14" fmla="*/ 1485826 h 2157608"/>
                <a:gd name="connsiteX15" fmla="*/ 269635 w 1977299"/>
                <a:gd name="connsiteY15" fmla="*/ 1257080 h 2157608"/>
                <a:gd name="connsiteX16" fmla="*/ 269635 w 1977299"/>
                <a:gd name="connsiteY16" fmla="*/ 859890 h 2157608"/>
                <a:gd name="connsiteX17" fmla="*/ 26285 w 1977299"/>
                <a:gd name="connsiteY17" fmla="*/ 631144 h 2157608"/>
                <a:gd name="connsiteX18" fmla="*/ 143951 w 1977299"/>
                <a:gd name="connsiteY18" fmla="*/ 427342 h 2157608"/>
                <a:gd name="connsiteX19" fmla="*/ 463725 w 1977299"/>
                <a:gd name="connsiteY19" fmla="*/ 523716 h 2157608"/>
                <a:gd name="connsiteX20" fmla="*/ 807702 w 1977299"/>
                <a:gd name="connsiteY20" fmla="*/ 325121 h 2157608"/>
                <a:gd name="connsiteX21" fmla="*/ 884127 w 1977299"/>
                <a:gd name="connsiteY21" fmla="*/ 1 h 2157608"/>
                <a:gd name="connsiteX22" fmla="*/ 1119457 w 1977299"/>
                <a:gd name="connsiteY22" fmla="*/ 1 h 2157608"/>
                <a:gd name="connsiteX23" fmla="*/ 1195882 w 1977299"/>
                <a:gd name="connsiteY23" fmla="*/ 325121 h 2157608"/>
                <a:gd name="connsiteX24" fmla="*/ 1539859 w 1977299"/>
                <a:gd name="connsiteY24" fmla="*/ 523716 h 2157608"/>
                <a:gd name="connsiteX0" fmla="*/ 1539859 w 1977299"/>
                <a:gd name="connsiteY0" fmla="*/ 523714 h 2179536"/>
                <a:gd name="connsiteX1" fmla="*/ 1859633 w 1977299"/>
                <a:gd name="connsiteY1" fmla="*/ 427340 h 2179536"/>
                <a:gd name="connsiteX2" fmla="*/ 1977299 w 1977299"/>
                <a:gd name="connsiteY2" fmla="*/ 631142 h 2179536"/>
                <a:gd name="connsiteX3" fmla="*/ 1733949 w 1977299"/>
                <a:gd name="connsiteY3" fmla="*/ 859888 h 2179536"/>
                <a:gd name="connsiteX4" fmla="*/ 1733949 w 1977299"/>
                <a:gd name="connsiteY4" fmla="*/ 1257078 h 2179536"/>
                <a:gd name="connsiteX5" fmla="*/ 1977299 w 1977299"/>
                <a:gd name="connsiteY5" fmla="*/ 1485824 h 2179536"/>
                <a:gd name="connsiteX6" fmla="*/ 1859633 w 1977299"/>
                <a:gd name="connsiteY6" fmla="*/ 1689626 h 2179536"/>
                <a:gd name="connsiteX7" fmla="*/ 1539859 w 1977299"/>
                <a:gd name="connsiteY7" fmla="*/ 1593252 h 2179536"/>
                <a:gd name="connsiteX8" fmla="*/ 1195882 w 1977299"/>
                <a:gd name="connsiteY8" fmla="*/ 1791847 h 2179536"/>
                <a:gd name="connsiteX9" fmla="*/ 1119457 w 1977299"/>
                <a:gd name="connsiteY9" fmla="*/ 2116967 h 2179536"/>
                <a:gd name="connsiteX10" fmla="*/ 884127 w 1977299"/>
                <a:gd name="connsiteY10" fmla="*/ 2116967 h 2179536"/>
                <a:gd name="connsiteX11" fmla="*/ 807702 w 1977299"/>
                <a:gd name="connsiteY11" fmla="*/ 1791847 h 2179536"/>
                <a:gd name="connsiteX12" fmla="*/ 463725 w 1977299"/>
                <a:gd name="connsiteY12" fmla="*/ 1593252 h 2179536"/>
                <a:gd name="connsiteX13" fmla="*/ 143951 w 1977299"/>
                <a:gd name="connsiteY13" fmla="*/ 1689626 h 2179536"/>
                <a:gd name="connsiteX14" fmla="*/ 26285 w 1977299"/>
                <a:gd name="connsiteY14" fmla="*/ 1485824 h 2179536"/>
                <a:gd name="connsiteX15" fmla="*/ 269635 w 1977299"/>
                <a:gd name="connsiteY15" fmla="*/ 1257078 h 2179536"/>
                <a:gd name="connsiteX16" fmla="*/ 269635 w 1977299"/>
                <a:gd name="connsiteY16" fmla="*/ 859888 h 2179536"/>
                <a:gd name="connsiteX17" fmla="*/ 26285 w 1977299"/>
                <a:gd name="connsiteY17" fmla="*/ 631142 h 2179536"/>
                <a:gd name="connsiteX18" fmla="*/ 143951 w 1977299"/>
                <a:gd name="connsiteY18" fmla="*/ 427340 h 2179536"/>
                <a:gd name="connsiteX19" fmla="*/ 463725 w 1977299"/>
                <a:gd name="connsiteY19" fmla="*/ 523714 h 2179536"/>
                <a:gd name="connsiteX20" fmla="*/ 807702 w 1977299"/>
                <a:gd name="connsiteY20" fmla="*/ 325119 h 2179536"/>
                <a:gd name="connsiteX21" fmla="*/ 884127 w 1977299"/>
                <a:gd name="connsiteY21" fmla="*/ -1 h 2179536"/>
                <a:gd name="connsiteX22" fmla="*/ 1119457 w 1977299"/>
                <a:gd name="connsiteY22" fmla="*/ -1 h 2179536"/>
                <a:gd name="connsiteX23" fmla="*/ 1195882 w 1977299"/>
                <a:gd name="connsiteY23" fmla="*/ 325119 h 2179536"/>
                <a:gd name="connsiteX24" fmla="*/ 1539859 w 1977299"/>
                <a:gd name="connsiteY24" fmla="*/ 523714 h 2179536"/>
                <a:gd name="connsiteX0" fmla="*/ 1539859 w 1981249"/>
                <a:gd name="connsiteY0" fmla="*/ 523716 h 2179538"/>
                <a:gd name="connsiteX1" fmla="*/ 1859633 w 1981249"/>
                <a:gd name="connsiteY1" fmla="*/ 427342 h 2179538"/>
                <a:gd name="connsiteX2" fmla="*/ 1977299 w 1981249"/>
                <a:gd name="connsiteY2" fmla="*/ 631144 h 2179538"/>
                <a:gd name="connsiteX3" fmla="*/ 1733949 w 1981249"/>
                <a:gd name="connsiteY3" fmla="*/ 859890 h 2179538"/>
                <a:gd name="connsiteX4" fmla="*/ 1733949 w 1981249"/>
                <a:gd name="connsiteY4" fmla="*/ 1257080 h 2179538"/>
                <a:gd name="connsiteX5" fmla="*/ 1977299 w 1981249"/>
                <a:gd name="connsiteY5" fmla="*/ 1485826 h 2179538"/>
                <a:gd name="connsiteX6" fmla="*/ 1859633 w 1981249"/>
                <a:gd name="connsiteY6" fmla="*/ 1689628 h 2179538"/>
                <a:gd name="connsiteX7" fmla="*/ 1539859 w 1981249"/>
                <a:gd name="connsiteY7" fmla="*/ 1593254 h 2179538"/>
                <a:gd name="connsiteX8" fmla="*/ 1195882 w 1981249"/>
                <a:gd name="connsiteY8" fmla="*/ 1791849 h 2179538"/>
                <a:gd name="connsiteX9" fmla="*/ 1119457 w 1981249"/>
                <a:gd name="connsiteY9" fmla="*/ 2116969 h 2179538"/>
                <a:gd name="connsiteX10" fmla="*/ 884127 w 1981249"/>
                <a:gd name="connsiteY10" fmla="*/ 2116969 h 2179538"/>
                <a:gd name="connsiteX11" fmla="*/ 807702 w 1981249"/>
                <a:gd name="connsiteY11" fmla="*/ 1791849 h 2179538"/>
                <a:gd name="connsiteX12" fmla="*/ 463725 w 1981249"/>
                <a:gd name="connsiteY12" fmla="*/ 1593254 h 2179538"/>
                <a:gd name="connsiteX13" fmla="*/ 143951 w 1981249"/>
                <a:gd name="connsiteY13" fmla="*/ 1689628 h 2179538"/>
                <a:gd name="connsiteX14" fmla="*/ 26285 w 1981249"/>
                <a:gd name="connsiteY14" fmla="*/ 1485826 h 2179538"/>
                <a:gd name="connsiteX15" fmla="*/ 269635 w 1981249"/>
                <a:gd name="connsiteY15" fmla="*/ 1257080 h 2179538"/>
                <a:gd name="connsiteX16" fmla="*/ 269635 w 1981249"/>
                <a:gd name="connsiteY16" fmla="*/ 859890 h 2179538"/>
                <a:gd name="connsiteX17" fmla="*/ 26285 w 1981249"/>
                <a:gd name="connsiteY17" fmla="*/ 631144 h 2179538"/>
                <a:gd name="connsiteX18" fmla="*/ 143951 w 1981249"/>
                <a:gd name="connsiteY18" fmla="*/ 427342 h 2179538"/>
                <a:gd name="connsiteX19" fmla="*/ 463725 w 1981249"/>
                <a:gd name="connsiteY19" fmla="*/ 523716 h 2179538"/>
                <a:gd name="connsiteX20" fmla="*/ 807702 w 1981249"/>
                <a:gd name="connsiteY20" fmla="*/ 325121 h 2179538"/>
                <a:gd name="connsiteX21" fmla="*/ 884127 w 1981249"/>
                <a:gd name="connsiteY21" fmla="*/ 1 h 2179538"/>
                <a:gd name="connsiteX22" fmla="*/ 1119457 w 1981249"/>
                <a:gd name="connsiteY22" fmla="*/ 1 h 2179538"/>
                <a:gd name="connsiteX23" fmla="*/ 1195882 w 1981249"/>
                <a:gd name="connsiteY23" fmla="*/ 325121 h 2179538"/>
                <a:gd name="connsiteX24" fmla="*/ 1539859 w 1981249"/>
                <a:gd name="connsiteY24" fmla="*/ 523716 h 2179538"/>
                <a:gd name="connsiteX0" fmla="*/ 1539859 w 2003583"/>
                <a:gd name="connsiteY0" fmla="*/ 523714 h 2179536"/>
                <a:gd name="connsiteX1" fmla="*/ 1859633 w 2003583"/>
                <a:gd name="connsiteY1" fmla="*/ 427340 h 2179536"/>
                <a:gd name="connsiteX2" fmla="*/ 1977299 w 2003583"/>
                <a:gd name="connsiteY2" fmla="*/ 631142 h 2179536"/>
                <a:gd name="connsiteX3" fmla="*/ 1733949 w 2003583"/>
                <a:gd name="connsiteY3" fmla="*/ 859888 h 2179536"/>
                <a:gd name="connsiteX4" fmla="*/ 1733949 w 2003583"/>
                <a:gd name="connsiteY4" fmla="*/ 1257078 h 2179536"/>
                <a:gd name="connsiteX5" fmla="*/ 1977299 w 2003583"/>
                <a:gd name="connsiteY5" fmla="*/ 1485824 h 2179536"/>
                <a:gd name="connsiteX6" fmla="*/ 1859633 w 2003583"/>
                <a:gd name="connsiteY6" fmla="*/ 1689626 h 2179536"/>
                <a:gd name="connsiteX7" fmla="*/ 1539859 w 2003583"/>
                <a:gd name="connsiteY7" fmla="*/ 1593252 h 2179536"/>
                <a:gd name="connsiteX8" fmla="*/ 1195882 w 2003583"/>
                <a:gd name="connsiteY8" fmla="*/ 1791847 h 2179536"/>
                <a:gd name="connsiteX9" fmla="*/ 1119457 w 2003583"/>
                <a:gd name="connsiteY9" fmla="*/ 2116967 h 2179536"/>
                <a:gd name="connsiteX10" fmla="*/ 884127 w 2003583"/>
                <a:gd name="connsiteY10" fmla="*/ 2116967 h 2179536"/>
                <a:gd name="connsiteX11" fmla="*/ 807702 w 2003583"/>
                <a:gd name="connsiteY11" fmla="*/ 1791847 h 2179536"/>
                <a:gd name="connsiteX12" fmla="*/ 463725 w 2003583"/>
                <a:gd name="connsiteY12" fmla="*/ 1593252 h 2179536"/>
                <a:gd name="connsiteX13" fmla="*/ 143951 w 2003583"/>
                <a:gd name="connsiteY13" fmla="*/ 1689626 h 2179536"/>
                <a:gd name="connsiteX14" fmla="*/ 26285 w 2003583"/>
                <a:gd name="connsiteY14" fmla="*/ 1485824 h 2179536"/>
                <a:gd name="connsiteX15" fmla="*/ 269635 w 2003583"/>
                <a:gd name="connsiteY15" fmla="*/ 1257078 h 2179536"/>
                <a:gd name="connsiteX16" fmla="*/ 269635 w 2003583"/>
                <a:gd name="connsiteY16" fmla="*/ 859888 h 2179536"/>
                <a:gd name="connsiteX17" fmla="*/ 26285 w 2003583"/>
                <a:gd name="connsiteY17" fmla="*/ 631142 h 2179536"/>
                <a:gd name="connsiteX18" fmla="*/ 143951 w 2003583"/>
                <a:gd name="connsiteY18" fmla="*/ 427340 h 2179536"/>
                <a:gd name="connsiteX19" fmla="*/ 463725 w 2003583"/>
                <a:gd name="connsiteY19" fmla="*/ 523714 h 2179536"/>
                <a:gd name="connsiteX20" fmla="*/ 807702 w 2003583"/>
                <a:gd name="connsiteY20" fmla="*/ 325119 h 2179536"/>
                <a:gd name="connsiteX21" fmla="*/ 884127 w 2003583"/>
                <a:gd name="connsiteY21" fmla="*/ -1 h 2179536"/>
                <a:gd name="connsiteX22" fmla="*/ 1119457 w 2003583"/>
                <a:gd name="connsiteY22" fmla="*/ -1 h 2179536"/>
                <a:gd name="connsiteX23" fmla="*/ 1195882 w 2003583"/>
                <a:gd name="connsiteY23" fmla="*/ 325119 h 2179536"/>
                <a:gd name="connsiteX24" fmla="*/ 1539859 w 2003583"/>
                <a:gd name="connsiteY24" fmla="*/ 523714 h 2179536"/>
                <a:gd name="connsiteX0" fmla="*/ 1539859 w 2003583"/>
                <a:gd name="connsiteY0" fmla="*/ 523716 h 2179538"/>
                <a:gd name="connsiteX1" fmla="*/ 1859633 w 2003583"/>
                <a:gd name="connsiteY1" fmla="*/ 427342 h 2179538"/>
                <a:gd name="connsiteX2" fmla="*/ 1977299 w 2003583"/>
                <a:gd name="connsiteY2" fmla="*/ 631144 h 2179538"/>
                <a:gd name="connsiteX3" fmla="*/ 1733949 w 2003583"/>
                <a:gd name="connsiteY3" fmla="*/ 859890 h 2179538"/>
                <a:gd name="connsiteX4" fmla="*/ 1733949 w 2003583"/>
                <a:gd name="connsiteY4" fmla="*/ 1257080 h 2179538"/>
                <a:gd name="connsiteX5" fmla="*/ 1977299 w 2003583"/>
                <a:gd name="connsiteY5" fmla="*/ 1485826 h 2179538"/>
                <a:gd name="connsiteX6" fmla="*/ 1859633 w 2003583"/>
                <a:gd name="connsiteY6" fmla="*/ 1689628 h 2179538"/>
                <a:gd name="connsiteX7" fmla="*/ 1539859 w 2003583"/>
                <a:gd name="connsiteY7" fmla="*/ 1593254 h 2179538"/>
                <a:gd name="connsiteX8" fmla="*/ 1195882 w 2003583"/>
                <a:gd name="connsiteY8" fmla="*/ 1791849 h 2179538"/>
                <a:gd name="connsiteX9" fmla="*/ 1119457 w 2003583"/>
                <a:gd name="connsiteY9" fmla="*/ 2116969 h 2179538"/>
                <a:gd name="connsiteX10" fmla="*/ 884127 w 2003583"/>
                <a:gd name="connsiteY10" fmla="*/ 2116969 h 2179538"/>
                <a:gd name="connsiteX11" fmla="*/ 807702 w 2003583"/>
                <a:gd name="connsiteY11" fmla="*/ 1791849 h 2179538"/>
                <a:gd name="connsiteX12" fmla="*/ 463725 w 2003583"/>
                <a:gd name="connsiteY12" fmla="*/ 1593254 h 2179538"/>
                <a:gd name="connsiteX13" fmla="*/ 143951 w 2003583"/>
                <a:gd name="connsiteY13" fmla="*/ 1689628 h 2179538"/>
                <a:gd name="connsiteX14" fmla="*/ 26285 w 2003583"/>
                <a:gd name="connsiteY14" fmla="*/ 1485826 h 2179538"/>
                <a:gd name="connsiteX15" fmla="*/ 269635 w 2003583"/>
                <a:gd name="connsiteY15" fmla="*/ 1257080 h 2179538"/>
                <a:gd name="connsiteX16" fmla="*/ 269635 w 2003583"/>
                <a:gd name="connsiteY16" fmla="*/ 859890 h 2179538"/>
                <a:gd name="connsiteX17" fmla="*/ 26285 w 2003583"/>
                <a:gd name="connsiteY17" fmla="*/ 631144 h 2179538"/>
                <a:gd name="connsiteX18" fmla="*/ 143951 w 2003583"/>
                <a:gd name="connsiteY18" fmla="*/ 427342 h 2179538"/>
                <a:gd name="connsiteX19" fmla="*/ 463725 w 2003583"/>
                <a:gd name="connsiteY19" fmla="*/ 523716 h 2179538"/>
                <a:gd name="connsiteX20" fmla="*/ 807702 w 2003583"/>
                <a:gd name="connsiteY20" fmla="*/ 325121 h 2179538"/>
                <a:gd name="connsiteX21" fmla="*/ 884127 w 2003583"/>
                <a:gd name="connsiteY21" fmla="*/ 1 h 2179538"/>
                <a:gd name="connsiteX22" fmla="*/ 1119457 w 2003583"/>
                <a:gd name="connsiteY22" fmla="*/ 1 h 2179538"/>
                <a:gd name="connsiteX23" fmla="*/ 1195882 w 2003583"/>
                <a:gd name="connsiteY23" fmla="*/ 325121 h 2179538"/>
                <a:gd name="connsiteX24" fmla="*/ 1539859 w 2003583"/>
                <a:gd name="connsiteY24" fmla="*/ 523716 h 2179538"/>
                <a:gd name="connsiteX0" fmla="*/ 1539859 w 2003583"/>
                <a:gd name="connsiteY0" fmla="*/ 523714 h 2179536"/>
                <a:gd name="connsiteX1" fmla="*/ 1859633 w 2003583"/>
                <a:gd name="connsiteY1" fmla="*/ 427340 h 2179536"/>
                <a:gd name="connsiteX2" fmla="*/ 1977299 w 2003583"/>
                <a:gd name="connsiteY2" fmla="*/ 631142 h 2179536"/>
                <a:gd name="connsiteX3" fmla="*/ 1733949 w 2003583"/>
                <a:gd name="connsiteY3" fmla="*/ 859888 h 2179536"/>
                <a:gd name="connsiteX4" fmla="*/ 1733949 w 2003583"/>
                <a:gd name="connsiteY4" fmla="*/ 1257078 h 2179536"/>
                <a:gd name="connsiteX5" fmla="*/ 1977299 w 2003583"/>
                <a:gd name="connsiteY5" fmla="*/ 1485824 h 2179536"/>
                <a:gd name="connsiteX6" fmla="*/ 1859633 w 2003583"/>
                <a:gd name="connsiteY6" fmla="*/ 1689626 h 2179536"/>
                <a:gd name="connsiteX7" fmla="*/ 1539859 w 2003583"/>
                <a:gd name="connsiteY7" fmla="*/ 1593252 h 2179536"/>
                <a:gd name="connsiteX8" fmla="*/ 1195882 w 2003583"/>
                <a:gd name="connsiteY8" fmla="*/ 1791847 h 2179536"/>
                <a:gd name="connsiteX9" fmla="*/ 1119457 w 2003583"/>
                <a:gd name="connsiteY9" fmla="*/ 2116967 h 2179536"/>
                <a:gd name="connsiteX10" fmla="*/ 884127 w 2003583"/>
                <a:gd name="connsiteY10" fmla="*/ 2116967 h 2179536"/>
                <a:gd name="connsiteX11" fmla="*/ 807702 w 2003583"/>
                <a:gd name="connsiteY11" fmla="*/ 1791847 h 2179536"/>
                <a:gd name="connsiteX12" fmla="*/ 463725 w 2003583"/>
                <a:gd name="connsiteY12" fmla="*/ 1593252 h 2179536"/>
                <a:gd name="connsiteX13" fmla="*/ 143951 w 2003583"/>
                <a:gd name="connsiteY13" fmla="*/ 1689626 h 2179536"/>
                <a:gd name="connsiteX14" fmla="*/ 26285 w 2003583"/>
                <a:gd name="connsiteY14" fmla="*/ 1485824 h 2179536"/>
                <a:gd name="connsiteX15" fmla="*/ 269635 w 2003583"/>
                <a:gd name="connsiteY15" fmla="*/ 1257078 h 2179536"/>
                <a:gd name="connsiteX16" fmla="*/ 269635 w 2003583"/>
                <a:gd name="connsiteY16" fmla="*/ 859888 h 2179536"/>
                <a:gd name="connsiteX17" fmla="*/ 26285 w 2003583"/>
                <a:gd name="connsiteY17" fmla="*/ 631142 h 2179536"/>
                <a:gd name="connsiteX18" fmla="*/ 143951 w 2003583"/>
                <a:gd name="connsiteY18" fmla="*/ 427340 h 2179536"/>
                <a:gd name="connsiteX19" fmla="*/ 463725 w 2003583"/>
                <a:gd name="connsiteY19" fmla="*/ 523714 h 2179536"/>
                <a:gd name="connsiteX20" fmla="*/ 807702 w 2003583"/>
                <a:gd name="connsiteY20" fmla="*/ 325119 h 2179536"/>
                <a:gd name="connsiteX21" fmla="*/ 884127 w 2003583"/>
                <a:gd name="connsiteY21" fmla="*/ -1 h 2179536"/>
                <a:gd name="connsiteX22" fmla="*/ 1119457 w 2003583"/>
                <a:gd name="connsiteY22" fmla="*/ -1 h 2179536"/>
                <a:gd name="connsiteX23" fmla="*/ 1195882 w 2003583"/>
                <a:gd name="connsiteY23" fmla="*/ 325119 h 2179536"/>
                <a:gd name="connsiteX24" fmla="*/ 1539859 w 2003583"/>
                <a:gd name="connsiteY24" fmla="*/ 523714 h 2179536"/>
                <a:gd name="connsiteX0" fmla="*/ 1539859 w 2003583"/>
                <a:gd name="connsiteY0" fmla="*/ 564355 h 2220177"/>
                <a:gd name="connsiteX1" fmla="*/ 1859633 w 2003583"/>
                <a:gd name="connsiteY1" fmla="*/ 467981 h 2220177"/>
                <a:gd name="connsiteX2" fmla="*/ 1977299 w 2003583"/>
                <a:gd name="connsiteY2" fmla="*/ 671783 h 2220177"/>
                <a:gd name="connsiteX3" fmla="*/ 1733949 w 2003583"/>
                <a:gd name="connsiteY3" fmla="*/ 900529 h 2220177"/>
                <a:gd name="connsiteX4" fmla="*/ 1733949 w 2003583"/>
                <a:gd name="connsiteY4" fmla="*/ 1297719 h 2220177"/>
                <a:gd name="connsiteX5" fmla="*/ 1977299 w 2003583"/>
                <a:gd name="connsiteY5" fmla="*/ 1526465 h 2220177"/>
                <a:gd name="connsiteX6" fmla="*/ 1859633 w 2003583"/>
                <a:gd name="connsiteY6" fmla="*/ 1730267 h 2220177"/>
                <a:gd name="connsiteX7" fmla="*/ 1539859 w 2003583"/>
                <a:gd name="connsiteY7" fmla="*/ 1633893 h 2220177"/>
                <a:gd name="connsiteX8" fmla="*/ 1195882 w 2003583"/>
                <a:gd name="connsiteY8" fmla="*/ 1832488 h 2220177"/>
                <a:gd name="connsiteX9" fmla="*/ 1119457 w 2003583"/>
                <a:gd name="connsiteY9" fmla="*/ 2157608 h 2220177"/>
                <a:gd name="connsiteX10" fmla="*/ 884127 w 2003583"/>
                <a:gd name="connsiteY10" fmla="*/ 2157608 h 2220177"/>
                <a:gd name="connsiteX11" fmla="*/ 807702 w 2003583"/>
                <a:gd name="connsiteY11" fmla="*/ 1832488 h 2220177"/>
                <a:gd name="connsiteX12" fmla="*/ 463725 w 2003583"/>
                <a:gd name="connsiteY12" fmla="*/ 1633893 h 2220177"/>
                <a:gd name="connsiteX13" fmla="*/ 143951 w 2003583"/>
                <a:gd name="connsiteY13" fmla="*/ 1730267 h 2220177"/>
                <a:gd name="connsiteX14" fmla="*/ 26285 w 2003583"/>
                <a:gd name="connsiteY14" fmla="*/ 1526465 h 2220177"/>
                <a:gd name="connsiteX15" fmla="*/ 269635 w 2003583"/>
                <a:gd name="connsiteY15" fmla="*/ 1297719 h 2220177"/>
                <a:gd name="connsiteX16" fmla="*/ 269635 w 2003583"/>
                <a:gd name="connsiteY16" fmla="*/ 900529 h 2220177"/>
                <a:gd name="connsiteX17" fmla="*/ 26285 w 2003583"/>
                <a:gd name="connsiteY17" fmla="*/ 671783 h 2220177"/>
                <a:gd name="connsiteX18" fmla="*/ 143951 w 2003583"/>
                <a:gd name="connsiteY18" fmla="*/ 467981 h 2220177"/>
                <a:gd name="connsiteX19" fmla="*/ 463725 w 2003583"/>
                <a:gd name="connsiteY19" fmla="*/ 564355 h 2220177"/>
                <a:gd name="connsiteX20" fmla="*/ 807702 w 2003583"/>
                <a:gd name="connsiteY20" fmla="*/ 365760 h 2220177"/>
                <a:gd name="connsiteX21" fmla="*/ 884127 w 2003583"/>
                <a:gd name="connsiteY21" fmla="*/ 40640 h 2220177"/>
                <a:gd name="connsiteX22" fmla="*/ 1119457 w 2003583"/>
                <a:gd name="connsiteY22" fmla="*/ 40640 h 2220177"/>
                <a:gd name="connsiteX23" fmla="*/ 1195882 w 2003583"/>
                <a:gd name="connsiteY23" fmla="*/ 365760 h 2220177"/>
                <a:gd name="connsiteX24" fmla="*/ 1539859 w 2003583"/>
                <a:gd name="connsiteY24" fmla="*/ 564355 h 2220177"/>
                <a:gd name="connsiteX0" fmla="*/ 1539859 w 2003583"/>
                <a:gd name="connsiteY0" fmla="*/ 586285 h 2242107"/>
                <a:gd name="connsiteX1" fmla="*/ 1859633 w 2003583"/>
                <a:gd name="connsiteY1" fmla="*/ 489911 h 2242107"/>
                <a:gd name="connsiteX2" fmla="*/ 1977299 w 2003583"/>
                <a:gd name="connsiteY2" fmla="*/ 693713 h 2242107"/>
                <a:gd name="connsiteX3" fmla="*/ 1733949 w 2003583"/>
                <a:gd name="connsiteY3" fmla="*/ 922459 h 2242107"/>
                <a:gd name="connsiteX4" fmla="*/ 1733949 w 2003583"/>
                <a:gd name="connsiteY4" fmla="*/ 1319649 h 2242107"/>
                <a:gd name="connsiteX5" fmla="*/ 1977299 w 2003583"/>
                <a:gd name="connsiteY5" fmla="*/ 1548395 h 2242107"/>
                <a:gd name="connsiteX6" fmla="*/ 1859633 w 2003583"/>
                <a:gd name="connsiteY6" fmla="*/ 1752197 h 2242107"/>
                <a:gd name="connsiteX7" fmla="*/ 1539859 w 2003583"/>
                <a:gd name="connsiteY7" fmla="*/ 1655823 h 2242107"/>
                <a:gd name="connsiteX8" fmla="*/ 1195882 w 2003583"/>
                <a:gd name="connsiteY8" fmla="*/ 1854418 h 2242107"/>
                <a:gd name="connsiteX9" fmla="*/ 1119457 w 2003583"/>
                <a:gd name="connsiteY9" fmla="*/ 2179538 h 2242107"/>
                <a:gd name="connsiteX10" fmla="*/ 884127 w 2003583"/>
                <a:gd name="connsiteY10" fmla="*/ 2179538 h 2242107"/>
                <a:gd name="connsiteX11" fmla="*/ 807702 w 2003583"/>
                <a:gd name="connsiteY11" fmla="*/ 1854418 h 2242107"/>
                <a:gd name="connsiteX12" fmla="*/ 463725 w 2003583"/>
                <a:gd name="connsiteY12" fmla="*/ 1655823 h 2242107"/>
                <a:gd name="connsiteX13" fmla="*/ 143951 w 2003583"/>
                <a:gd name="connsiteY13" fmla="*/ 1752197 h 2242107"/>
                <a:gd name="connsiteX14" fmla="*/ 26285 w 2003583"/>
                <a:gd name="connsiteY14" fmla="*/ 1548395 h 2242107"/>
                <a:gd name="connsiteX15" fmla="*/ 269635 w 2003583"/>
                <a:gd name="connsiteY15" fmla="*/ 1319649 h 2242107"/>
                <a:gd name="connsiteX16" fmla="*/ 269635 w 2003583"/>
                <a:gd name="connsiteY16" fmla="*/ 922459 h 2242107"/>
                <a:gd name="connsiteX17" fmla="*/ 26285 w 2003583"/>
                <a:gd name="connsiteY17" fmla="*/ 693713 h 2242107"/>
                <a:gd name="connsiteX18" fmla="*/ 143951 w 2003583"/>
                <a:gd name="connsiteY18" fmla="*/ 489911 h 2242107"/>
                <a:gd name="connsiteX19" fmla="*/ 463725 w 2003583"/>
                <a:gd name="connsiteY19" fmla="*/ 586285 h 2242107"/>
                <a:gd name="connsiteX20" fmla="*/ 807702 w 2003583"/>
                <a:gd name="connsiteY20" fmla="*/ 387690 h 2242107"/>
                <a:gd name="connsiteX21" fmla="*/ 884127 w 2003583"/>
                <a:gd name="connsiteY21" fmla="*/ 62570 h 2242107"/>
                <a:gd name="connsiteX22" fmla="*/ 1119457 w 2003583"/>
                <a:gd name="connsiteY22" fmla="*/ 62570 h 2242107"/>
                <a:gd name="connsiteX23" fmla="*/ 1195882 w 2003583"/>
                <a:gd name="connsiteY23" fmla="*/ 387690 h 2242107"/>
                <a:gd name="connsiteX24" fmla="*/ 1539859 w 2003583"/>
                <a:gd name="connsiteY24" fmla="*/ 586285 h 2242107"/>
                <a:gd name="connsiteX0" fmla="*/ 1539859 w 2003583"/>
                <a:gd name="connsiteY0" fmla="*/ 586285 h 2242107"/>
                <a:gd name="connsiteX1" fmla="*/ 1859633 w 2003583"/>
                <a:gd name="connsiteY1" fmla="*/ 489911 h 2242107"/>
                <a:gd name="connsiteX2" fmla="*/ 1977299 w 2003583"/>
                <a:gd name="connsiteY2" fmla="*/ 693713 h 2242107"/>
                <a:gd name="connsiteX3" fmla="*/ 1733949 w 2003583"/>
                <a:gd name="connsiteY3" fmla="*/ 922459 h 2242107"/>
                <a:gd name="connsiteX4" fmla="*/ 1733949 w 2003583"/>
                <a:gd name="connsiteY4" fmla="*/ 1319649 h 2242107"/>
                <a:gd name="connsiteX5" fmla="*/ 1977299 w 2003583"/>
                <a:gd name="connsiteY5" fmla="*/ 1548395 h 2242107"/>
                <a:gd name="connsiteX6" fmla="*/ 1859633 w 2003583"/>
                <a:gd name="connsiteY6" fmla="*/ 1752197 h 2242107"/>
                <a:gd name="connsiteX7" fmla="*/ 1539859 w 2003583"/>
                <a:gd name="connsiteY7" fmla="*/ 1655823 h 2242107"/>
                <a:gd name="connsiteX8" fmla="*/ 1195882 w 2003583"/>
                <a:gd name="connsiteY8" fmla="*/ 1854418 h 2242107"/>
                <a:gd name="connsiteX9" fmla="*/ 1119457 w 2003583"/>
                <a:gd name="connsiteY9" fmla="*/ 2179538 h 2242107"/>
                <a:gd name="connsiteX10" fmla="*/ 884127 w 2003583"/>
                <a:gd name="connsiteY10" fmla="*/ 2179538 h 2242107"/>
                <a:gd name="connsiteX11" fmla="*/ 807702 w 2003583"/>
                <a:gd name="connsiteY11" fmla="*/ 1854418 h 2242107"/>
                <a:gd name="connsiteX12" fmla="*/ 463725 w 2003583"/>
                <a:gd name="connsiteY12" fmla="*/ 1655823 h 2242107"/>
                <a:gd name="connsiteX13" fmla="*/ 143951 w 2003583"/>
                <a:gd name="connsiteY13" fmla="*/ 1752197 h 2242107"/>
                <a:gd name="connsiteX14" fmla="*/ 26285 w 2003583"/>
                <a:gd name="connsiteY14" fmla="*/ 1548395 h 2242107"/>
                <a:gd name="connsiteX15" fmla="*/ 269635 w 2003583"/>
                <a:gd name="connsiteY15" fmla="*/ 1319649 h 2242107"/>
                <a:gd name="connsiteX16" fmla="*/ 269635 w 2003583"/>
                <a:gd name="connsiteY16" fmla="*/ 922459 h 2242107"/>
                <a:gd name="connsiteX17" fmla="*/ 26285 w 2003583"/>
                <a:gd name="connsiteY17" fmla="*/ 693713 h 2242107"/>
                <a:gd name="connsiteX18" fmla="*/ 143951 w 2003583"/>
                <a:gd name="connsiteY18" fmla="*/ 489911 h 2242107"/>
                <a:gd name="connsiteX19" fmla="*/ 463725 w 2003583"/>
                <a:gd name="connsiteY19" fmla="*/ 586285 h 2242107"/>
                <a:gd name="connsiteX20" fmla="*/ 807702 w 2003583"/>
                <a:gd name="connsiteY20" fmla="*/ 387690 h 2242107"/>
                <a:gd name="connsiteX21" fmla="*/ 884127 w 2003583"/>
                <a:gd name="connsiteY21" fmla="*/ 62570 h 2242107"/>
                <a:gd name="connsiteX22" fmla="*/ 1119457 w 2003583"/>
                <a:gd name="connsiteY22" fmla="*/ 62570 h 2242107"/>
                <a:gd name="connsiteX23" fmla="*/ 1195882 w 2003583"/>
                <a:gd name="connsiteY23" fmla="*/ 387690 h 2242107"/>
                <a:gd name="connsiteX24" fmla="*/ 1539859 w 2003583"/>
                <a:gd name="connsiteY24" fmla="*/ 586285 h 2242107"/>
                <a:gd name="connsiteX0" fmla="*/ 1539859 w 2003583"/>
                <a:gd name="connsiteY0" fmla="*/ 586285 h 2242107"/>
                <a:gd name="connsiteX1" fmla="*/ 1859633 w 2003583"/>
                <a:gd name="connsiteY1" fmla="*/ 489911 h 2242107"/>
                <a:gd name="connsiteX2" fmla="*/ 1977299 w 2003583"/>
                <a:gd name="connsiteY2" fmla="*/ 693713 h 2242107"/>
                <a:gd name="connsiteX3" fmla="*/ 1733949 w 2003583"/>
                <a:gd name="connsiteY3" fmla="*/ 922459 h 2242107"/>
                <a:gd name="connsiteX4" fmla="*/ 1733949 w 2003583"/>
                <a:gd name="connsiteY4" fmla="*/ 1319649 h 2242107"/>
                <a:gd name="connsiteX5" fmla="*/ 1977299 w 2003583"/>
                <a:gd name="connsiteY5" fmla="*/ 1548395 h 2242107"/>
                <a:gd name="connsiteX6" fmla="*/ 1859633 w 2003583"/>
                <a:gd name="connsiteY6" fmla="*/ 1752197 h 2242107"/>
                <a:gd name="connsiteX7" fmla="*/ 1539859 w 2003583"/>
                <a:gd name="connsiteY7" fmla="*/ 1655823 h 2242107"/>
                <a:gd name="connsiteX8" fmla="*/ 1195882 w 2003583"/>
                <a:gd name="connsiteY8" fmla="*/ 1854418 h 2242107"/>
                <a:gd name="connsiteX9" fmla="*/ 1119457 w 2003583"/>
                <a:gd name="connsiteY9" fmla="*/ 2179538 h 2242107"/>
                <a:gd name="connsiteX10" fmla="*/ 884127 w 2003583"/>
                <a:gd name="connsiteY10" fmla="*/ 2179538 h 2242107"/>
                <a:gd name="connsiteX11" fmla="*/ 807702 w 2003583"/>
                <a:gd name="connsiteY11" fmla="*/ 1854418 h 2242107"/>
                <a:gd name="connsiteX12" fmla="*/ 463725 w 2003583"/>
                <a:gd name="connsiteY12" fmla="*/ 1655823 h 2242107"/>
                <a:gd name="connsiteX13" fmla="*/ 143951 w 2003583"/>
                <a:gd name="connsiteY13" fmla="*/ 1752197 h 2242107"/>
                <a:gd name="connsiteX14" fmla="*/ 26285 w 2003583"/>
                <a:gd name="connsiteY14" fmla="*/ 1548395 h 2242107"/>
                <a:gd name="connsiteX15" fmla="*/ 269635 w 2003583"/>
                <a:gd name="connsiteY15" fmla="*/ 1319649 h 2242107"/>
                <a:gd name="connsiteX16" fmla="*/ 269635 w 2003583"/>
                <a:gd name="connsiteY16" fmla="*/ 922459 h 2242107"/>
                <a:gd name="connsiteX17" fmla="*/ 26285 w 2003583"/>
                <a:gd name="connsiteY17" fmla="*/ 693713 h 2242107"/>
                <a:gd name="connsiteX18" fmla="*/ 143951 w 2003583"/>
                <a:gd name="connsiteY18" fmla="*/ 489911 h 2242107"/>
                <a:gd name="connsiteX19" fmla="*/ 463725 w 2003583"/>
                <a:gd name="connsiteY19" fmla="*/ 586285 h 2242107"/>
                <a:gd name="connsiteX20" fmla="*/ 807702 w 2003583"/>
                <a:gd name="connsiteY20" fmla="*/ 387690 h 2242107"/>
                <a:gd name="connsiteX21" fmla="*/ 884127 w 2003583"/>
                <a:gd name="connsiteY21" fmla="*/ 62570 h 2242107"/>
                <a:gd name="connsiteX22" fmla="*/ 1119457 w 2003583"/>
                <a:gd name="connsiteY22" fmla="*/ 62570 h 2242107"/>
                <a:gd name="connsiteX23" fmla="*/ 1195882 w 2003583"/>
                <a:gd name="connsiteY23" fmla="*/ 387690 h 2242107"/>
                <a:gd name="connsiteX24" fmla="*/ 1539859 w 2003583"/>
                <a:gd name="connsiteY24" fmla="*/ 586285 h 2242107"/>
                <a:gd name="connsiteX0" fmla="*/ 1539859 w 2003583"/>
                <a:gd name="connsiteY0" fmla="*/ 586285 h 2242107"/>
                <a:gd name="connsiteX1" fmla="*/ 1859633 w 2003583"/>
                <a:gd name="connsiteY1" fmla="*/ 489911 h 2242107"/>
                <a:gd name="connsiteX2" fmla="*/ 1977299 w 2003583"/>
                <a:gd name="connsiteY2" fmla="*/ 693713 h 2242107"/>
                <a:gd name="connsiteX3" fmla="*/ 1733949 w 2003583"/>
                <a:gd name="connsiteY3" fmla="*/ 922459 h 2242107"/>
                <a:gd name="connsiteX4" fmla="*/ 1733949 w 2003583"/>
                <a:gd name="connsiteY4" fmla="*/ 1319649 h 2242107"/>
                <a:gd name="connsiteX5" fmla="*/ 1977299 w 2003583"/>
                <a:gd name="connsiteY5" fmla="*/ 1548395 h 2242107"/>
                <a:gd name="connsiteX6" fmla="*/ 1859633 w 2003583"/>
                <a:gd name="connsiteY6" fmla="*/ 1752197 h 2242107"/>
                <a:gd name="connsiteX7" fmla="*/ 1539859 w 2003583"/>
                <a:gd name="connsiteY7" fmla="*/ 1655823 h 2242107"/>
                <a:gd name="connsiteX8" fmla="*/ 1195882 w 2003583"/>
                <a:gd name="connsiteY8" fmla="*/ 1854418 h 2242107"/>
                <a:gd name="connsiteX9" fmla="*/ 1119457 w 2003583"/>
                <a:gd name="connsiteY9" fmla="*/ 2179538 h 2242107"/>
                <a:gd name="connsiteX10" fmla="*/ 884127 w 2003583"/>
                <a:gd name="connsiteY10" fmla="*/ 2179538 h 2242107"/>
                <a:gd name="connsiteX11" fmla="*/ 807702 w 2003583"/>
                <a:gd name="connsiteY11" fmla="*/ 1854418 h 2242107"/>
                <a:gd name="connsiteX12" fmla="*/ 463725 w 2003583"/>
                <a:gd name="connsiteY12" fmla="*/ 1655823 h 2242107"/>
                <a:gd name="connsiteX13" fmla="*/ 143951 w 2003583"/>
                <a:gd name="connsiteY13" fmla="*/ 1752197 h 2242107"/>
                <a:gd name="connsiteX14" fmla="*/ 26285 w 2003583"/>
                <a:gd name="connsiteY14" fmla="*/ 1548395 h 2242107"/>
                <a:gd name="connsiteX15" fmla="*/ 269635 w 2003583"/>
                <a:gd name="connsiteY15" fmla="*/ 1319649 h 2242107"/>
                <a:gd name="connsiteX16" fmla="*/ 269635 w 2003583"/>
                <a:gd name="connsiteY16" fmla="*/ 922459 h 2242107"/>
                <a:gd name="connsiteX17" fmla="*/ 26285 w 2003583"/>
                <a:gd name="connsiteY17" fmla="*/ 693713 h 2242107"/>
                <a:gd name="connsiteX18" fmla="*/ 143951 w 2003583"/>
                <a:gd name="connsiteY18" fmla="*/ 489911 h 2242107"/>
                <a:gd name="connsiteX19" fmla="*/ 463725 w 2003583"/>
                <a:gd name="connsiteY19" fmla="*/ 586285 h 2242107"/>
                <a:gd name="connsiteX20" fmla="*/ 807702 w 2003583"/>
                <a:gd name="connsiteY20" fmla="*/ 387690 h 2242107"/>
                <a:gd name="connsiteX21" fmla="*/ 884127 w 2003583"/>
                <a:gd name="connsiteY21" fmla="*/ 62570 h 2242107"/>
                <a:gd name="connsiteX22" fmla="*/ 1119457 w 2003583"/>
                <a:gd name="connsiteY22" fmla="*/ 62570 h 2242107"/>
                <a:gd name="connsiteX23" fmla="*/ 1195882 w 2003583"/>
                <a:gd name="connsiteY23" fmla="*/ 387690 h 2242107"/>
                <a:gd name="connsiteX24" fmla="*/ 1539859 w 2003583"/>
                <a:gd name="connsiteY24" fmla="*/ 586285 h 2242107"/>
                <a:gd name="connsiteX0" fmla="*/ 1539859 w 2003583"/>
                <a:gd name="connsiteY0" fmla="*/ 586285 h 2242107"/>
                <a:gd name="connsiteX1" fmla="*/ 1859633 w 2003583"/>
                <a:gd name="connsiteY1" fmla="*/ 489911 h 2242107"/>
                <a:gd name="connsiteX2" fmla="*/ 1977299 w 2003583"/>
                <a:gd name="connsiteY2" fmla="*/ 693713 h 2242107"/>
                <a:gd name="connsiteX3" fmla="*/ 1733949 w 2003583"/>
                <a:gd name="connsiteY3" fmla="*/ 922459 h 2242107"/>
                <a:gd name="connsiteX4" fmla="*/ 1733949 w 2003583"/>
                <a:gd name="connsiteY4" fmla="*/ 1319649 h 2242107"/>
                <a:gd name="connsiteX5" fmla="*/ 1977299 w 2003583"/>
                <a:gd name="connsiteY5" fmla="*/ 1548395 h 2242107"/>
                <a:gd name="connsiteX6" fmla="*/ 1859633 w 2003583"/>
                <a:gd name="connsiteY6" fmla="*/ 1752197 h 2242107"/>
                <a:gd name="connsiteX7" fmla="*/ 1539859 w 2003583"/>
                <a:gd name="connsiteY7" fmla="*/ 1655823 h 2242107"/>
                <a:gd name="connsiteX8" fmla="*/ 1195882 w 2003583"/>
                <a:gd name="connsiteY8" fmla="*/ 1854418 h 2242107"/>
                <a:gd name="connsiteX9" fmla="*/ 1119457 w 2003583"/>
                <a:gd name="connsiteY9" fmla="*/ 2179538 h 2242107"/>
                <a:gd name="connsiteX10" fmla="*/ 884127 w 2003583"/>
                <a:gd name="connsiteY10" fmla="*/ 2179538 h 2242107"/>
                <a:gd name="connsiteX11" fmla="*/ 807702 w 2003583"/>
                <a:gd name="connsiteY11" fmla="*/ 1854418 h 2242107"/>
                <a:gd name="connsiteX12" fmla="*/ 463725 w 2003583"/>
                <a:gd name="connsiteY12" fmla="*/ 1655823 h 2242107"/>
                <a:gd name="connsiteX13" fmla="*/ 143951 w 2003583"/>
                <a:gd name="connsiteY13" fmla="*/ 1752197 h 2242107"/>
                <a:gd name="connsiteX14" fmla="*/ 26285 w 2003583"/>
                <a:gd name="connsiteY14" fmla="*/ 1548395 h 2242107"/>
                <a:gd name="connsiteX15" fmla="*/ 269635 w 2003583"/>
                <a:gd name="connsiteY15" fmla="*/ 1319649 h 2242107"/>
                <a:gd name="connsiteX16" fmla="*/ 269635 w 2003583"/>
                <a:gd name="connsiteY16" fmla="*/ 922459 h 2242107"/>
                <a:gd name="connsiteX17" fmla="*/ 26285 w 2003583"/>
                <a:gd name="connsiteY17" fmla="*/ 693713 h 2242107"/>
                <a:gd name="connsiteX18" fmla="*/ 143951 w 2003583"/>
                <a:gd name="connsiteY18" fmla="*/ 489911 h 2242107"/>
                <a:gd name="connsiteX19" fmla="*/ 463725 w 2003583"/>
                <a:gd name="connsiteY19" fmla="*/ 586285 h 2242107"/>
                <a:gd name="connsiteX20" fmla="*/ 807702 w 2003583"/>
                <a:gd name="connsiteY20" fmla="*/ 387690 h 2242107"/>
                <a:gd name="connsiteX21" fmla="*/ 884127 w 2003583"/>
                <a:gd name="connsiteY21" fmla="*/ 62570 h 2242107"/>
                <a:gd name="connsiteX22" fmla="*/ 1119457 w 2003583"/>
                <a:gd name="connsiteY22" fmla="*/ 62570 h 2242107"/>
                <a:gd name="connsiteX23" fmla="*/ 1195882 w 2003583"/>
                <a:gd name="connsiteY23" fmla="*/ 387690 h 2242107"/>
                <a:gd name="connsiteX24" fmla="*/ 1539859 w 2003583"/>
                <a:gd name="connsiteY24" fmla="*/ 586285 h 2242107"/>
                <a:gd name="connsiteX0" fmla="*/ 1539859 w 2003583"/>
                <a:gd name="connsiteY0" fmla="*/ 586285 h 2242107"/>
                <a:gd name="connsiteX1" fmla="*/ 1859633 w 2003583"/>
                <a:gd name="connsiteY1" fmla="*/ 489911 h 2242107"/>
                <a:gd name="connsiteX2" fmla="*/ 1977299 w 2003583"/>
                <a:gd name="connsiteY2" fmla="*/ 693713 h 2242107"/>
                <a:gd name="connsiteX3" fmla="*/ 1733949 w 2003583"/>
                <a:gd name="connsiteY3" fmla="*/ 922459 h 2242107"/>
                <a:gd name="connsiteX4" fmla="*/ 1733949 w 2003583"/>
                <a:gd name="connsiteY4" fmla="*/ 1319649 h 2242107"/>
                <a:gd name="connsiteX5" fmla="*/ 1977299 w 2003583"/>
                <a:gd name="connsiteY5" fmla="*/ 1548395 h 2242107"/>
                <a:gd name="connsiteX6" fmla="*/ 1859633 w 2003583"/>
                <a:gd name="connsiteY6" fmla="*/ 1752197 h 2242107"/>
                <a:gd name="connsiteX7" fmla="*/ 1539859 w 2003583"/>
                <a:gd name="connsiteY7" fmla="*/ 1655823 h 2242107"/>
                <a:gd name="connsiteX8" fmla="*/ 1195882 w 2003583"/>
                <a:gd name="connsiteY8" fmla="*/ 1854418 h 2242107"/>
                <a:gd name="connsiteX9" fmla="*/ 1119457 w 2003583"/>
                <a:gd name="connsiteY9" fmla="*/ 2179538 h 2242107"/>
                <a:gd name="connsiteX10" fmla="*/ 884127 w 2003583"/>
                <a:gd name="connsiteY10" fmla="*/ 2179538 h 2242107"/>
                <a:gd name="connsiteX11" fmla="*/ 807702 w 2003583"/>
                <a:gd name="connsiteY11" fmla="*/ 1854418 h 2242107"/>
                <a:gd name="connsiteX12" fmla="*/ 463725 w 2003583"/>
                <a:gd name="connsiteY12" fmla="*/ 1655823 h 2242107"/>
                <a:gd name="connsiteX13" fmla="*/ 143951 w 2003583"/>
                <a:gd name="connsiteY13" fmla="*/ 1752197 h 2242107"/>
                <a:gd name="connsiteX14" fmla="*/ 26285 w 2003583"/>
                <a:gd name="connsiteY14" fmla="*/ 1548395 h 2242107"/>
                <a:gd name="connsiteX15" fmla="*/ 269635 w 2003583"/>
                <a:gd name="connsiteY15" fmla="*/ 1319649 h 2242107"/>
                <a:gd name="connsiteX16" fmla="*/ 269635 w 2003583"/>
                <a:gd name="connsiteY16" fmla="*/ 922459 h 2242107"/>
                <a:gd name="connsiteX17" fmla="*/ 26285 w 2003583"/>
                <a:gd name="connsiteY17" fmla="*/ 693713 h 2242107"/>
                <a:gd name="connsiteX18" fmla="*/ 143951 w 2003583"/>
                <a:gd name="connsiteY18" fmla="*/ 489911 h 2242107"/>
                <a:gd name="connsiteX19" fmla="*/ 463725 w 2003583"/>
                <a:gd name="connsiteY19" fmla="*/ 586285 h 2242107"/>
                <a:gd name="connsiteX20" fmla="*/ 807702 w 2003583"/>
                <a:gd name="connsiteY20" fmla="*/ 387690 h 2242107"/>
                <a:gd name="connsiteX21" fmla="*/ 884127 w 2003583"/>
                <a:gd name="connsiteY21" fmla="*/ 62570 h 2242107"/>
                <a:gd name="connsiteX22" fmla="*/ 1119457 w 2003583"/>
                <a:gd name="connsiteY22" fmla="*/ 62570 h 2242107"/>
                <a:gd name="connsiteX23" fmla="*/ 1195882 w 2003583"/>
                <a:gd name="connsiteY23" fmla="*/ 387690 h 2242107"/>
                <a:gd name="connsiteX24" fmla="*/ 1539859 w 2003583"/>
                <a:gd name="connsiteY24" fmla="*/ 586285 h 2242107"/>
                <a:gd name="connsiteX0" fmla="*/ 1539859 w 2003583"/>
                <a:gd name="connsiteY0" fmla="*/ 586285 h 2242107"/>
                <a:gd name="connsiteX1" fmla="*/ 1859633 w 2003583"/>
                <a:gd name="connsiteY1" fmla="*/ 489911 h 2242107"/>
                <a:gd name="connsiteX2" fmla="*/ 1977299 w 2003583"/>
                <a:gd name="connsiteY2" fmla="*/ 693713 h 2242107"/>
                <a:gd name="connsiteX3" fmla="*/ 1733949 w 2003583"/>
                <a:gd name="connsiteY3" fmla="*/ 922459 h 2242107"/>
                <a:gd name="connsiteX4" fmla="*/ 1733949 w 2003583"/>
                <a:gd name="connsiteY4" fmla="*/ 1319649 h 2242107"/>
                <a:gd name="connsiteX5" fmla="*/ 1977299 w 2003583"/>
                <a:gd name="connsiteY5" fmla="*/ 1548395 h 2242107"/>
                <a:gd name="connsiteX6" fmla="*/ 1859633 w 2003583"/>
                <a:gd name="connsiteY6" fmla="*/ 1752197 h 2242107"/>
                <a:gd name="connsiteX7" fmla="*/ 1539859 w 2003583"/>
                <a:gd name="connsiteY7" fmla="*/ 1655823 h 2242107"/>
                <a:gd name="connsiteX8" fmla="*/ 1195882 w 2003583"/>
                <a:gd name="connsiteY8" fmla="*/ 1854418 h 2242107"/>
                <a:gd name="connsiteX9" fmla="*/ 1119457 w 2003583"/>
                <a:gd name="connsiteY9" fmla="*/ 2179538 h 2242107"/>
                <a:gd name="connsiteX10" fmla="*/ 884127 w 2003583"/>
                <a:gd name="connsiteY10" fmla="*/ 2179538 h 2242107"/>
                <a:gd name="connsiteX11" fmla="*/ 807702 w 2003583"/>
                <a:gd name="connsiteY11" fmla="*/ 1854418 h 2242107"/>
                <a:gd name="connsiteX12" fmla="*/ 463725 w 2003583"/>
                <a:gd name="connsiteY12" fmla="*/ 1655823 h 2242107"/>
                <a:gd name="connsiteX13" fmla="*/ 143951 w 2003583"/>
                <a:gd name="connsiteY13" fmla="*/ 1752197 h 2242107"/>
                <a:gd name="connsiteX14" fmla="*/ 26285 w 2003583"/>
                <a:gd name="connsiteY14" fmla="*/ 1548395 h 2242107"/>
                <a:gd name="connsiteX15" fmla="*/ 269635 w 2003583"/>
                <a:gd name="connsiteY15" fmla="*/ 1319649 h 2242107"/>
                <a:gd name="connsiteX16" fmla="*/ 269635 w 2003583"/>
                <a:gd name="connsiteY16" fmla="*/ 922459 h 2242107"/>
                <a:gd name="connsiteX17" fmla="*/ 26285 w 2003583"/>
                <a:gd name="connsiteY17" fmla="*/ 693713 h 2242107"/>
                <a:gd name="connsiteX18" fmla="*/ 143951 w 2003583"/>
                <a:gd name="connsiteY18" fmla="*/ 489911 h 2242107"/>
                <a:gd name="connsiteX19" fmla="*/ 463725 w 2003583"/>
                <a:gd name="connsiteY19" fmla="*/ 586285 h 2242107"/>
                <a:gd name="connsiteX20" fmla="*/ 807702 w 2003583"/>
                <a:gd name="connsiteY20" fmla="*/ 387690 h 2242107"/>
                <a:gd name="connsiteX21" fmla="*/ 884127 w 2003583"/>
                <a:gd name="connsiteY21" fmla="*/ 62570 h 2242107"/>
                <a:gd name="connsiteX22" fmla="*/ 1119457 w 2003583"/>
                <a:gd name="connsiteY22" fmla="*/ 62570 h 2242107"/>
                <a:gd name="connsiteX23" fmla="*/ 1195882 w 2003583"/>
                <a:gd name="connsiteY23" fmla="*/ 387690 h 2242107"/>
                <a:gd name="connsiteX24" fmla="*/ 1539859 w 2003583"/>
                <a:gd name="connsiteY24" fmla="*/ 586285 h 2242107"/>
                <a:gd name="connsiteX0" fmla="*/ 1539859 w 2003583"/>
                <a:gd name="connsiteY0" fmla="*/ 586285 h 2242107"/>
                <a:gd name="connsiteX1" fmla="*/ 1859633 w 2003583"/>
                <a:gd name="connsiteY1" fmla="*/ 489911 h 2242107"/>
                <a:gd name="connsiteX2" fmla="*/ 1977299 w 2003583"/>
                <a:gd name="connsiteY2" fmla="*/ 693713 h 2242107"/>
                <a:gd name="connsiteX3" fmla="*/ 1733949 w 2003583"/>
                <a:gd name="connsiteY3" fmla="*/ 922459 h 2242107"/>
                <a:gd name="connsiteX4" fmla="*/ 1733949 w 2003583"/>
                <a:gd name="connsiteY4" fmla="*/ 1319649 h 2242107"/>
                <a:gd name="connsiteX5" fmla="*/ 1977299 w 2003583"/>
                <a:gd name="connsiteY5" fmla="*/ 1548395 h 2242107"/>
                <a:gd name="connsiteX6" fmla="*/ 1859633 w 2003583"/>
                <a:gd name="connsiteY6" fmla="*/ 1752197 h 2242107"/>
                <a:gd name="connsiteX7" fmla="*/ 1539859 w 2003583"/>
                <a:gd name="connsiteY7" fmla="*/ 1655823 h 2242107"/>
                <a:gd name="connsiteX8" fmla="*/ 1195882 w 2003583"/>
                <a:gd name="connsiteY8" fmla="*/ 1854418 h 2242107"/>
                <a:gd name="connsiteX9" fmla="*/ 1119457 w 2003583"/>
                <a:gd name="connsiteY9" fmla="*/ 2179538 h 2242107"/>
                <a:gd name="connsiteX10" fmla="*/ 884127 w 2003583"/>
                <a:gd name="connsiteY10" fmla="*/ 2179538 h 2242107"/>
                <a:gd name="connsiteX11" fmla="*/ 807702 w 2003583"/>
                <a:gd name="connsiteY11" fmla="*/ 1854418 h 2242107"/>
                <a:gd name="connsiteX12" fmla="*/ 463725 w 2003583"/>
                <a:gd name="connsiteY12" fmla="*/ 1655823 h 2242107"/>
                <a:gd name="connsiteX13" fmla="*/ 143951 w 2003583"/>
                <a:gd name="connsiteY13" fmla="*/ 1752197 h 2242107"/>
                <a:gd name="connsiteX14" fmla="*/ 26285 w 2003583"/>
                <a:gd name="connsiteY14" fmla="*/ 1548395 h 2242107"/>
                <a:gd name="connsiteX15" fmla="*/ 269635 w 2003583"/>
                <a:gd name="connsiteY15" fmla="*/ 1319649 h 2242107"/>
                <a:gd name="connsiteX16" fmla="*/ 269635 w 2003583"/>
                <a:gd name="connsiteY16" fmla="*/ 922459 h 2242107"/>
                <a:gd name="connsiteX17" fmla="*/ 26285 w 2003583"/>
                <a:gd name="connsiteY17" fmla="*/ 693713 h 2242107"/>
                <a:gd name="connsiteX18" fmla="*/ 143951 w 2003583"/>
                <a:gd name="connsiteY18" fmla="*/ 489911 h 2242107"/>
                <a:gd name="connsiteX19" fmla="*/ 463725 w 2003583"/>
                <a:gd name="connsiteY19" fmla="*/ 586285 h 2242107"/>
                <a:gd name="connsiteX20" fmla="*/ 807702 w 2003583"/>
                <a:gd name="connsiteY20" fmla="*/ 387690 h 2242107"/>
                <a:gd name="connsiteX21" fmla="*/ 884127 w 2003583"/>
                <a:gd name="connsiteY21" fmla="*/ 62570 h 2242107"/>
                <a:gd name="connsiteX22" fmla="*/ 1119457 w 2003583"/>
                <a:gd name="connsiteY22" fmla="*/ 62570 h 2242107"/>
                <a:gd name="connsiteX23" fmla="*/ 1195882 w 2003583"/>
                <a:gd name="connsiteY23" fmla="*/ 387690 h 2242107"/>
                <a:gd name="connsiteX24" fmla="*/ 1539859 w 2003583"/>
                <a:gd name="connsiteY24" fmla="*/ 586285 h 2242107"/>
                <a:gd name="connsiteX0" fmla="*/ 1539859 w 2003583"/>
                <a:gd name="connsiteY0" fmla="*/ 586285 h 2242107"/>
                <a:gd name="connsiteX1" fmla="*/ 1859633 w 2003583"/>
                <a:gd name="connsiteY1" fmla="*/ 489911 h 2242107"/>
                <a:gd name="connsiteX2" fmla="*/ 1977299 w 2003583"/>
                <a:gd name="connsiteY2" fmla="*/ 693713 h 2242107"/>
                <a:gd name="connsiteX3" fmla="*/ 1733949 w 2003583"/>
                <a:gd name="connsiteY3" fmla="*/ 922459 h 2242107"/>
                <a:gd name="connsiteX4" fmla="*/ 1733949 w 2003583"/>
                <a:gd name="connsiteY4" fmla="*/ 1319649 h 2242107"/>
                <a:gd name="connsiteX5" fmla="*/ 1977299 w 2003583"/>
                <a:gd name="connsiteY5" fmla="*/ 1548395 h 2242107"/>
                <a:gd name="connsiteX6" fmla="*/ 1859633 w 2003583"/>
                <a:gd name="connsiteY6" fmla="*/ 1752197 h 2242107"/>
                <a:gd name="connsiteX7" fmla="*/ 1539859 w 2003583"/>
                <a:gd name="connsiteY7" fmla="*/ 1655823 h 2242107"/>
                <a:gd name="connsiteX8" fmla="*/ 1195882 w 2003583"/>
                <a:gd name="connsiteY8" fmla="*/ 1854418 h 2242107"/>
                <a:gd name="connsiteX9" fmla="*/ 1119457 w 2003583"/>
                <a:gd name="connsiteY9" fmla="*/ 2179538 h 2242107"/>
                <a:gd name="connsiteX10" fmla="*/ 884127 w 2003583"/>
                <a:gd name="connsiteY10" fmla="*/ 2179538 h 2242107"/>
                <a:gd name="connsiteX11" fmla="*/ 807702 w 2003583"/>
                <a:gd name="connsiteY11" fmla="*/ 1854418 h 2242107"/>
                <a:gd name="connsiteX12" fmla="*/ 463725 w 2003583"/>
                <a:gd name="connsiteY12" fmla="*/ 1655823 h 2242107"/>
                <a:gd name="connsiteX13" fmla="*/ 143951 w 2003583"/>
                <a:gd name="connsiteY13" fmla="*/ 1752197 h 2242107"/>
                <a:gd name="connsiteX14" fmla="*/ 26285 w 2003583"/>
                <a:gd name="connsiteY14" fmla="*/ 1548395 h 2242107"/>
                <a:gd name="connsiteX15" fmla="*/ 269635 w 2003583"/>
                <a:gd name="connsiteY15" fmla="*/ 1319649 h 2242107"/>
                <a:gd name="connsiteX16" fmla="*/ 269635 w 2003583"/>
                <a:gd name="connsiteY16" fmla="*/ 922459 h 2242107"/>
                <a:gd name="connsiteX17" fmla="*/ 26285 w 2003583"/>
                <a:gd name="connsiteY17" fmla="*/ 693713 h 2242107"/>
                <a:gd name="connsiteX18" fmla="*/ 143951 w 2003583"/>
                <a:gd name="connsiteY18" fmla="*/ 489911 h 2242107"/>
                <a:gd name="connsiteX19" fmla="*/ 463725 w 2003583"/>
                <a:gd name="connsiteY19" fmla="*/ 586285 h 2242107"/>
                <a:gd name="connsiteX20" fmla="*/ 807702 w 2003583"/>
                <a:gd name="connsiteY20" fmla="*/ 387690 h 2242107"/>
                <a:gd name="connsiteX21" fmla="*/ 884127 w 2003583"/>
                <a:gd name="connsiteY21" fmla="*/ 62570 h 2242107"/>
                <a:gd name="connsiteX22" fmla="*/ 1119457 w 2003583"/>
                <a:gd name="connsiteY22" fmla="*/ 62570 h 2242107"/>
                <a:gd name="connsiteX23" fmla="*/ 1195882 w 2003583"/>
                <a:gd name="connsiteY23" fmla="*/ 387690 h 2242107"/>
                <a:gd name="connsiteX24" fmla="*/ 1539859 w 2003583"/>
                <a:gd name="connsiteY24" fmla="*/ 586285 h 2242107"/>
                <a:gd name="connsiteX0" fmla="*/ 1539859 w 2003583"/>
                <a:gd name="connsiteY0" fmla="*/ 586285 h 2242107"/>
                <a:gd name="connsiteX1" fmla="*/ 1859633 w 2003583"/>
                <a:gd name="connsiteY1" fmla="*/ 489911 h 2242107"/>
                <a:gd name="connsiteX2" fmla="*/ 1977299 w 2003583"/>
                <a:gd name="connsiteY2" fmla="*/ 693713 h 2242107"/>
                <a:gd name="connsiteX3" fmla="*/ 1733949 w 2003583"/>
                <a:gd name="connsiteY3" fmla="*/ 922459 h 2242107"/>
                <a:gd name="connsiteX4" fmla="*/ 1733949 w 2003583"/>
                <a:gd name="connsiteY4" fmla="*/ 1319649 h 2242107"/>
                <a:gd name="connsiteX5" fmla="*/ 1977299 w 2003583"/>
                <a:gd name="connsiteY5" fmla="*/ 1548395 h 2242107"/>
                <a:gd name="connsiteX6" fmla="*/ 1859633 w 2003583"/>
                <a:gd name="connsiteY6" fmla="*/ 1752197 h 2242107"/>
                <a:gd name="connsiteX7" fmla="*/ 1539859 w 2003583"/>
                <a:gd name="connsiteY7" fmla="*/ 1655823 h 2242107"/>
                <a:gd name="connsiteX8" fmla="*/ 1195882 w 2003583"/>
                <a:gd name="connsiteY8" fmla="*/ 1854418 h 2242107"/>
                <a:gd name="connsiteX9" fmla="*/ 1119457 w 2003583"/>
                <a:gd name="connsiteY9" fmla="*/ 2179538 h 2242107"/>
                <a:gd name="connsiteX10" fmla="*/ 884127 w 2003583"/>
                <a:gd name="connsiteY10" fmla="*/ 2179538 h 2242107"/>
                <a:gd name="connsiteX11" fmla="*/ 807702 w 2003583"/>
                <a:gd name="connsiteY11" fmla="*/ 1854418 h 2242107"/>
                <a:gd name="connsiteX12" fmla="*/ 463725 w 2003583"/>
                <a:gd name="connsiteY12" fmla="*/ 1655823 h 2242107"/>
                <a:gd name="connsiteX13" fmla="*/ 143951 w 2003583"/>
                <a:gd name="connsiteY13" fmla="*/ 1752197 h 2242107"/>
                <a:gd name="connsiteX14" fmla="*/ 26285 w 2003583"/>
                <a:gd name="connsiteY14" fmla="*/ 1548395 h 2242107"/>
                <a:gd name="connsiteX15" fmla="*/ 269635 w 2003583"/>
                <a:gd name="connsiteY15" fmla="*/ 1319649 h 2242107"/>
                <a:gd name="connsiteX16" fmla="*/ 269635 w 2003583"/>
                <a:gd name="connsiteY16" fmla="*/ 922459 h 2242107"/>
                <a:gd name="connsiteX17" fmla="*/ 26285 w 2003583"/>
                <a:gd name="connsiteY17" fmla="*/ 693713 h 2242107"/>
                <a:gd name="connsiteX18" fmla="*/ 143951 w 2003583"/>
                <a:gd name="connsiteY18" fmla="*/ 489911 h 2242107"/>
                <a:gd name="connsiteX19" fmla="*/ 463725 w 2003583"/>
                <a:gd name="connsiteY19" fmla="*/ 586285 h 2242107"/>
                <a:gd name="connsiteX20" fmla="*/ 807702 w 2003583"/>
                <a:gd name="connsiteY20" fmla="*/ 387690 h 2242107"/>
                <a:gd name="connsiteX21" fmla="*/ 884127 w 2003583"/>
                <a:gd name="connsiteY21" fmla="*/ 62570 h 2242107"/>
                <a:gd name="connsiteX22" fmla="*/ 1119457 w 2003583"/>
                <a:gd name="connsiteY22" fmla="*/ 62570 h 2242107"/>
                <a:gd name="connsiteX23" fmla="*/ 1195882 w 2003583"/>
                <a:gd name="connsiteY23" fmla="*/ 387690 h 2242107"/>
                <a:gd name="connsiteX24" fmla="*/ 1539859 w 2003583"/>
                <a:gd name="connsiteY24" fmla="*/ 586285 h 2242107"/>
                <a:gd name="connsiteX0" fmla="*/ 1539859 w 2003583"/>
                <a:gd name="connsiteY0" fmla="*/ 586285 h 2242107"/>
                <a:gd name="connsiteX1" fmla="*/ 1815989 w 2003583"/>
                <a:gd name="connsiteY1" fmla="*/ 481182 h 2242107"/>
                <a:gd name="connsiteX2" fmla="*/ 1977299 w 2003583"/>
                <a:gd name="connsiteY2" fmla="*/ 693713 h 2242107"/>
                <a:gd name="connsiteX3" fmla="*/ 1733949 w 2003583"/>
                <a:gd name="connsiteY3" fmla="*/ 922459 h 2242107"/>
                <a:gd name="connsiteX4" fmla="*/ 1733949 w 2003583"/>
                <a:gd name="connsiteY4" fmla="*/ 1319649 h 2242107"/>
                <a:gd name="connsiteX5" fmla="*/ 1977299 w 2003583"/>
                <a:gd name="connsiteY5" fmla="*/ 1548395 h 2242107"/>
                <a:gd name="connsiteX6" fmla="*/ 1859633 w 2003583"/>
                <a:gd name="connsiteY6" fmla="*/ 1752197 h 2242107"/>
                <a:gd name="connsiteX7" fmla="*/ 1539859 w 2003583"/>
                <a:gd name="connsiteY7" fmla="*/ 1655823 h 2242107"/>
                <a:gd name="connsiteX8" fmla="*/ 1195882 w 2003583"/>
                <a:gd name="connsiteY8" fmla="*/ 1854418 h 2242107"/>
                <a:gd name="connsiteX9" fmla="*/ 1119457 w 2003583"/>
                <a:gd name="connsiteY9" fmla="*/ 2179538 h 2242107"/>
                <a:gd name="connsiteX10" fmla="*/ 884127 w 2003583"/>
                <a:gd name="connsiteY10" fmla="*/ 2179538 h 2242107"/>
                <a:gd name="connsiteX11" fmla="*/ 807702 w 2003583"/>
                <a:gd name="connsiteY11" fmla="*/ 1854418 h 2242107"/>
                <a:gd name="connsiteX12" fmla="*/ 463725 w 2003583"/>
                <a:gd name="connsiteY12" fmla="*/ 1655823 h 2242107"/>
                <a:gd name="connsiteX13" fmla="*/ 143951 w 2003583"/>
                <a:gd name="connsiteY13" fmla="*/ 1752197 h 2242107"/>
                <a:gd name="connsiteX14" fmla="*/ 26285 w 2003583"/>
                <a:gd name="connsiteY14" fmla="*/ 1548395 h 2242107"/>
                <a:gd name="connsiteX15" fmla="*/ 269635 w 2003583"/>
                <a:gd name="connsiteY15" fmla="*/ 1319649 h 2242107"/>
                <a:gd name="connsiteX16" fmla="*/ 269635 w 2003583"/>
                <a:gd name="connsiteY16" fmla="*/ 922459 h 2242107"/>
                <a:gd name="connsiteX17" fmla="*/ 26285 w 2003583"/>
                <a:gd name="connsiteY17" fmla="*/ 693713 h 2242107"/>
                <a:gd name="connsiteX18" fmla="*/ 143951 w 2003583"/>
                <a:gd name="connsiteY18" fmla="*/ 489911 h 2242107"/>
                <a:gd name="connsiteX19" fmla="*/ 463725 w 2003583"/>
                <a:gd name="connsiteY19" fmla="*/ 586285 h 2242107"/>
                <a:gd name="connsiteX20" fmla="*/ 807702 w 2003583"/>
                <a:gd name="connsiteY20" fmla="*/ 387690 h 2242107"/>
                <a:gd name="connsiteX21" fmla="*/ 884127 w 2003583"/>
                <a:gd name="connsiteY21" fmla="*/ 62570 h 2242107"/>
                <a:gd name="connsiteX22" fmla="*/ 1119457 w 2003583"/>
                <a:gd name="connsiteY22" fmla="*/ 62570 h 2242107"/>
                <a:gd name="connsiteX23" fmla="*/ 1195882 w 2003583"/>
                <a:gd name="connsiteY23" fmla="*/ 387690 h 2242107"/>
                <a:gd name="connsiteX24" fmla="*/ 1539859 w 2003583"/>
                <a:gd name="connsiteY24" fmla="*/ 586285 h 2242107"/>
                <a:gd name="connsiteX0" fmla="*/ 1539859 w 2003583"/>
                <a:gd name="connsiteY0" fmla="*/ 586285 h 2225306"/>
                <a:gd name="connsiteX1" fmla="*/ 1815989 w 2003583"/>
                <a:gd name="connsiteY1" fmla="*/ 481182 h 2225306"/>
                <a:gd name="connsiteX2" fmla="*/ 1977299 w 2003583"/>
                <a:gd name="connsiteY2" fmla="*/ 693713 h 2225306"/>
                <a:gd name="connsiteX3" fmla="*/ 1733949 w 2003583"/>
                <a:gd name="connsiteY3" fmla="*/ 922459 h 2225306"/>
                <a:gd name="connsiteX4" fmla="*/ 1733949 w 2003583"/>
                <a:gd name="connsiteY4" fmla="*/ 1319649 h 2225306"/>
                <a:gd name="connsiteX5" fmla="*/ 1977299 w 2003583"/>
                <a:gd name="connsiteY5" fmla="*/ 1548395 h 2225306"/>
                <a:gd name="connsiteX6" fmla="*/ 1859633 w 2003583"/>
                <a:gd name="connsiteY6" fmla="*/ 1752197 h 2225306"/>
                <a:gd name="connsiteX7" fmla="*/ 1539859 w 2003583"/>
                <a:gd name="connsiteY7" fmla="*/ 1655823 h 2225306"/>
                <a:gd name="connsiteX8" fmla="*/ 1195882 w 2003583"/>
                <a:gd name="connsiteY8" fmla="*/ 1854418 h 2225306"/>
                <a:gd name="connsiteX9" fmla="*/ 1119457 w 2003583"/>
                <a:gd name="connsiteY9" fmla="*/ 2179538 h 2225306"/>
                <a:gd name="connsiteX10" fmla="*/ 849212 w 2003583"/>
                <a:gd name="connsiteY10" fmla="*/ 2188266 h 2225306"/>
                <a:gd name="connsiteX11" fmla="*/ 807702 w 2003583"/>
                <a:gd name="connsiteY11" fmla="*/ 1854418 h 2225306"/>
                <a:gd name="connsiteX12" fmla="*/ 463725 w 2003583"/>
                <a:gd name="connsiteY12" fmla="*/ 1655823 h 2225306"/>
                <a:gd name="connsiteX13" fmla="*/ 143951 w 2003583"/>
                <a:gd name="connsiteY13" fmla="*/ 1752197 h 2225306"/>
                <a:gd name="connsiteX14" fmla="*/ 26285 w 2003583"/>
                <a:gd name="connsiteY14" fmla="*/ 1548395 h 2225306"/>
                <a:gd name="connsiteX15" fmla="*/ 269635 w 2003583"/>
                <a:gd name="connsiteY15" fmla="*/ 1319649 h 2225306"/>
                <a:gd name="connsiteX16" fmla="*/ 269635 w 2003583"/>
                <a:gd name="connsiteY16" fmla="*/ 922459 h 2225306"/>
                <a:gd name="connsiteX17" fmla="*/ 26285 w 2003583"/>
                <a:gd name="connsiteY17" fmla="*/ 693713 h 2225306"/>
                <a:gd name="connsiteX18" fmla="*/ 143951 w 2003583"/>
                <a:gd name="connsiteY18" fmla="*/ 489911 h 2225306"/>
                <a:gd name="connsiteX19" fmla="*/ 463725 w 2003583"/>
                <a:gd name="connsiteY19" fmla="*/ 586285 h 2225306"/>
                <a:gd name="connsiteX20" fmla="*/ 807702 w 2003583"/>
                <a:gd name="connsiteY20" fmla="*/ 387690 h 2225306"/>
                <a:gd name="connsiteX21" fmla="*/ 884127 w 2003583"/>
                <a:gd name="connsiteY21" fmla="*/ 62570 h 2225306"/>
                <a:gd name="connsiteX22" fmla="*/ 1119457 w 2003583"/>
                <a:gd name="connsiteY22" fmla="*/ 62570 h 2225306"/>
                <a:gd name="connsiteX23" fmla="*/ 1195882 w 2003583"/>
                <a:gd name="connsiteY23" fmla="*/ 387690 h 2225306"/>
                <a:gd name="connsiteX24" fmla="*/ 1539859 w 2003583"/>
                <a:gd name="connsiteY24" fmla="*/ 586285 h 2225306"/>
                <a:gd name="connsiteX0" fmla="*/ 1551437 w 2015161"/>
                <a:gd name="connsiteY0" fmla="*/ 586285 h 2225304"/>
                <a:gd name="connsiteX1" fmla="*/ 1827567 w 2015161"/>
                <a:gd name="connsiteY1" fmla="*/ 481182 h 2225304"/>
                <a:gd name="connsiteX2" fmla="*/ 1988877 w 2015161"/>
                <a:gd name="connsiteY2" fmla="*/ 693713 h 2225304"/>
                <a:gd name="connsiteX3" fmla="*/ 1745527 w 2015161"/>
                <a:gd name="connsiteY3" fmla="*/ 922459 h 2225304"/>
                <a:gd name="connsiteX4" fmla="*/ 1745527 w 2015161"/>
                <a:gd name="connsiteY4" fmla="*/ 1319649 h 2225304"/>
                <a:gd name="connsiteX5" fmla="*/ 1988877 w 2015161"/>
                <a:gd name="connsiteY5" fmla="*/ 1548395 h 2225304"/>
                <a:gd name="connsiteX6" fmla="*/ 1871211 w 2015161"/>
                <a:gd name="connsiteY6" fmla="*/ 1752197 h 2225304"/>
                <a:gd name="connsiteX7" fmla="*/ 1551437 w 2015161"/>
                <a:gd name="connsiteY7" fmla="*/ 1655823 h 2225304"/>
                <a:gd name="connsiteX8" fmla="*/ 1207460 w 2015161"/>
                <a:gd name="connsiteY8" fmla="*/ 1854418 h 2225304"/>
                <a:gd name="connsiteX9" fmla="*/ 1131035 w 2015161"/>
                <a:gd name="connsiteY9" fmla="*/ 2179538 h 2225304"/>
                <a:gd name="connsiteX10" fmla="*/ 860790 w 2015161"/>
                <a:gd name="connsiteY10" fmla="*/ 2188266 h 2225304"/>
                <a:gd name="connsiteX11" fmla="*/ 819280 w 2015161"/>
                <a:gd name="connsiteY11" fmla="*/ 1854418 h 2225304"/>
                <a:gd name="connsiteX12" fmla="*/ 475303 w 2015161"/>
                <a:gd name="connsiteY12" fmla="*/ 1655823 h 2225304"/>
                <a:gd name="connsiteX13" fmla="*/ 155529 w 2015161"/>
                <a:gd name="connsiteY13" fmla="*/ 1752197 h 2225304"/>
                <a:gd name="connsiteX14" fmla="*/ 2948 w 2015161"/>
                <a:gd name="connsiteY14" fmla="*/ 1522210 h 2225304"/>
                <a:gd name="connsiteX15" fmla="*/ 281213 w 2015161"/>
                <a:gd name="connsiteY15" fmla="*/ 1319649 h 2225304"/>
                <a:gd name="connsiteX16" fmla="*/ 281213 w 2015161"/>
                <a:gd name="connsiteY16" fmla="*/ 922459 h 2225304"/>
                <a:gd name="connsiteX17" fmla="*/ 37863 w 2015161"/>
                <a:gd name="connsiteY17" fmla="*/ 693713 h 2225304"/>
                <a:gd name="connsiteX18" fmla="*/ 155529 w 2015161"/>
                <a:gd name="connsiteY18" fmla="*/ 489911 h 2225304"/>
                <a:gd name="connsiteX19" fmla="*/ 475303 w 2015161"/>
                <a:gd name="connsiteY19" fmla="*/ 586285 h 2225304"/>
                <a:gd name="connsiteX20" fmla="*/ 819280 w 2015161"/>
                <a:gd name="connsiteY20" fmla="*/ 387690 h 2225304"/>
                <a:gd name="connsiteX21" fmla="*/ 895705 w 2015161"/>
                <a:gd name="connsiteY21" fmla="*/ 62570 h 2225304"/>
                <a:gd name="connsiteX22" fmla="*/ 1131035 w 2015161"/>
                <a:gd name="connsiteY22" fmla="*/ 62570 h 2225304"/>
                <a:gd name="connsiteX23" fmla="*/ 1207460 w 2015161"/>
                <a:gd name="connsiteY23" fmla="*/ 387690 h 2225304"/>
                <a:gd name="connsiteX24" fmla="*/ 1551437 w 2015161"/>
                <a:gd name="connsiteY24" fmla="*/ 586285 h 2225304"/>
                <a:gd name="connsiteX0" fmla="*/ 1551439 w 2015163"/>
                <a:gd name="connsiteY0" fmla="*/ 586285 h 2225306"/>
                <a:gd name="connsiteX1" fmla="*/ 1827569 w 2015163"/>
                <a:gd name="connsiteY1" fmla="*/ 481182 h 2225306"/>
                <a:gd name="connsiteX2" fmla="*/ 1988879 w 2015163"/>
                <a:gd name="connsiteY2" fmla="*/ 693713 h 2225306"/>
                <a:gd name="connsiteX3" fmla="*/ 1745529 w 2015163"/>
                <a:gd name="connsiteY3" fmla="*/ 922459 h 2225306"/>
                <a:gd name="connsiteX4" fmla="*/ 1745529 w 2015163"/>
                <a:gd name="connsiteY4" fmla="*/ 1319649 h 2225306"/>
                <a:gd name="connsiteX5" fmla="*/ 1988879 w 2015163"/>
                <a:gd name="connsiteY5" fmla="*/ 1548395 h 2225306"/>
                <a:gd name="connsiteX6" fmla="*/ 1871213 w 2015163"/>
                <a:gd name="connsiteY6" fmla="*/ 1752197 h 2225306"/>
                <a:gd name="connsiteX7" fmla="*/ 1551439 w 2015163"/>
                <a:gd name="connsiteY7" fmla="*/ 1655823 h 2225306"/>
                <a:gd name="connsiteX8" fmla="*/ 1207462 w 2015163"/>
                <a:gd name="connsiteY8" fmla="*/ 1854418 h 2225306"/>
                <a:gd name="connsiteX9" fmla="*/ 1131037 w 2015163"/>
                <a:gd name="connsiteY9" fmla="*/ 2179538 h 2225306"/>
                <a:gd name="connsiteX10" fmla="*/ 860792 w 2015163"/>
                <a:gd name="connsiteY10" fmla="*/ 2188266 h 2225306"/>
                <a:gd name="connsiteX11" fmla="*/ 819282 w 2015163"/>
                <a:gd name="connsiteY11" fmla="*/ 1854418 h 2225306"/>
                <a:gd name="connsiteX12" fmla="*/ 475305 w 2015163"/>
                <a:gd name="connsiteY12" fmla="*/ 1655823 h 2225306"/>
                <a:gd name="connsiteX13" fmla="*/ 155531 w 2015163"/>
                <a:gd name="connsiteY13" fmla="*/ 1752197 h 2225306"/>
                <a:gd name="connsiteX14" fmla="*/ 2950 w 2015163"/>
                <a:gd name="connsiteY14" fmla="*/ 1522210 h 2225306"/>
                <a:gd name="connsiteX15" fmla="*/ 281215 w 2015163"/>
                <a:gd name="connsiteY15" fmla="*/ 1319649 h 2225306"/>
                <a:gd name="connsiteX16" fmla="*/ 281215 w 2015163"/>
                <a:gd name="connsiteY16" fmla="*/ 922459 h 2225306"/>
                <a:gd name="connsiteX17" fmla="*/ 37865 w 2015163"/>
                <a:gd name="connsiteY17" fmla="*/ 693713 h 2225306"/>
                <a:gd name="connsiteX18" fmla="*/ 155531 w 2015163"/>
                <a:gd name="connsiteY18" fmla="*/ 463725 h 2225306"/>
                <a:gd name="connsiteX19" fmla="*/ 475305 w 2015163"/>
                <a:gd name="connsiteY19" fmla="*/ 586285 h 2225306"/>
                <a:gd name="connsiteX20" fmla="*/ 819282 w 2015163"/>
                <a:gd name="connsiteY20" fmla="*/ 387690 h 2225306"/>
                <a:gd name="connsiteX21" fmla="*/ 895707 w 2015163"/>
                <a:gd name="connsiteY21" fmla="*/ 62570 h 2225306"/>
                <a:gd name="connsiteX22" fmla="*/ 1131037 w 2015163"/>
                <a:gd name="connsiteY22" fmla="*/ 62570 h 2225306"/>
                <a:gd name="connsiteX23" fmla="*/ 1207462 w 2015163"/>
                <a:gd name="connsiteY23" fmla="*/ 387690 h 2225306"/>
                <a:gd name="connsiteX24" fmla="*/ 1551439 w 2015163"/>
                <a:gd name="connsiteY24" fmla="*/ 586285 h 2225306"/>
                <a:gd name="connsiteX0" fmla="*/ 1551439 w 2015163"/>
                <a:gd name="connsiteY0" fmla="*/ 575030 h 2214049"/>
                <a:gd name="connsiteX1" fmla="*/ 1827569 w 2015163"/>
                <a:gd name="connsiteY1" fmla="*/ 469927 h 2214049"/>
                <a:gd name="connsiteX2" fmla="*/ 1988879 w 2015163"/>
                <a:gd name="connsiteY2" fmla="*/ 682458 h 2214049"/>
                <a:gd name="connsiteX3" fmla="*/ 1745529 w 2015163"/>
                <a:gd name="connsiteY3" fmla="*/ 911204 h 2214049"/>
                <a:gd name="connsiteX4" fmla="*/ 1745529 w 2015163"/>
                <a:gd name="connsiteY4" fmla="*/ 1308394 h 2214049"/>
                <a:gd name="connsiteX5" fmla="*/ 1988879 w 2015163"/>
                <a:gd name="connsiteY5" fmla="*/ 1537140 h 2214049"/>
                <a:gd name="connsiteX6" fmla="*/ 1871213 w 2015163"/>
                <a:gd name="connsiteY6" fmla="*/ 1740942 h 2214049"/>
                <a:gd name="connsiteX7" fmla="*/ 1551439 w 2015163"/>
                <a:gd name="connsiteY7" fmla="*/ 1644568 h 2214049"/>
                <a:gd name="connsiteX8" fmla="*/ 1207462 w 2015163"/>
                <a:gd name="connsiteY8" fmla="*/ 1843163 h 2214049"/>
                <a:gd name="connsiteX9" fmla="*/ 1131037 w 2015163"/>
                <a:gd name="connsiteY9" fmla="*/ 2168283 h 2214049"/>
                <a:gd name="connsiteX10" fmla="*/ 860792 w 2015163"/>
                <a:gd name="connsiteY10" fmla="*/ 2177011 h 2214049"/>
                <a:gd name="connsiteX11" fmla="*/ 819282 w 2015163"/>
                <a:gd name="connsiteY11" fmla="*/ 1843163 h 2214049"/>
                <a:gd name="connsiteX12" fmla="*/ 475305 w 2015163"/>
                <a:gd name="connsiteY12" fmla="*/ 1644568 h 2214049"/>
                <a:gd name="connsiteX13" fmla="*/ 155531 w 2015163"/>
                <a:gd name="connsiteY13" fmla="*/ 1740942 h 2214049"/>
                <a:gd name="connsiteX14" fmla="*/ 2950 w 2015163"/>
                <a:gd name="connsiteY14" fmla="*/ 1510955 h 2214049"/>
                <a:gd name="connsiteX15" fmla="*/ 281215 w 2015163"/>
                <a:gd name="connsiteY15" fmla="*/ 1308394 h 2214049"/>
                <a:gd name="connsiteX16" fmla="*/ 281215 w 2015163"/>
                <a:gd name="connsiteY16" fmla="*/ 911204 h 2214049"/>
                <a:gd name="connsiteX17" fmla="*/ 37865 w 2015163"/>
                <a:gd name="connsiteY17" fmla="*/ 682458 h 2214049"/>
                <a:gd name="connsiteX18" fmla="*/ 155531 w 2015163"/>
                <a:gd name="connsiteY18" fmla="*/ 452470 h 2214049"/>
                <a:gd name="connsiteX19" fmla="*/ 475305 w 2015163"/>
                <a:gd name="connsiteY19" fmla="*/ 575030 h 2214049"/>
                <a:gd name="connsiteX20" fmla="*/ 819282 w 2015163"/>
                <a:gd name="connsiteY20" fmla="*/ 376435 h 2214049"/>
                <a:gd name="connsiteX21" fmla="*/ 895707 w 2015163"/>
                <a:gd name="connsiteY21" fmla="*/ 51315 h 2214049"/>
                <a:gd name="connsiteX22" fmla="*/ 1165952 w 2015163"/>
                <a:gd name="connsiteY22" fmla="*/ 33857 h 2214049"/>
                <a:gd name="connsiteX23" fmla="*/ 1207462 w 2015163"/>
                <a:gd name="connsiteY23" fmla="*/ 376435 h 2214049"/>
                <a:gd name="connsiteX24" fmla="*/ 1551439 w 2015163"/>
                <a:gd name="connsiteY24" fmla="*/ 575030 h 2214049"/>
                <a:gd name="connsiteX0" fmla="*/ 1551439 w 2015163"/>
                <a:gd name="connsiteY0" fmla="*/ 575028 h 2214049"/>
                <a:gd name="connsiteX1" fmla="*/ 1810111 w 2015163"/>
                <a:gd name="connsiteY1" fmla="*/ 443740 h 2214049"/>
                <a:gd name="connsiteX2" fmla="*/ 1988879 w 2015163"/>
                <a:gd name="connsiteY2" fmla="*/ 682456 h 2214049"/>
                <a:gd name="connsiteX3" fmla="*/ 1745529 w 2015163"/>
                <a:gd name="connsiteY3" fmla="*/ 911202 h 2214049"/>
                <a:gd name="connsiteX4" fmla="*/ 1745529 w 2015163"/>
                <a:gd name="connsiteY4" fmla="*/ 1308392 h 2214049"/>
                <a:gd name="connsiteX5" fmla="*/ 1988879 w 2015163"/>
                <a:gd name="connsiteY5" fmla="*/ 1537138 h 2214049"/>
                <a:gd name="connsiteX6" fmla="*/ 1871213 w 2015163"/>
                <a:gd name="connsiteY6" fmla="*/ 1740940 h 2214049"/>
                <a:gd name="connsiteX7" fmla="*/ 1551439 w 2015163"/>
                <a:gd name="connsiteY7" fmla="*/ 1644566 h 2214049"/>
                <a:gd name="connsiteX8" fmla="*/ 1207462 w 2015163"/>
                <a:gd name="connsiteY8" fmla="*/ 1843161 h 2214049"/>
                <a:gd name="connsiteX9" fmla="*/ 1131037 w 2015163"/>
                <a:gd name="connsiteY9" fmla="*/ 2168281 h 2214049"/>
                <a:gd name="connsiteX10" fmla="*/ 860792 w 2015163"/>
                <a:gd name="connsiteY10" fmla="*/ 2177009 h 2214049"/>
                <a:gd name="connsiteX11" fmla="*/ 819282 w 2015163"/>
                <a:gd name="connsiteY11" fmla="*/ 1843161 h 2214049"/>
                <a:gd name="connsiteX12" fmla="*/ 475305 w 2015163"/>
                <a:gd name="connsiteY12" fmla="*/ 1644566 h 2214049"/>
                <a:gd name="connsiteX13" fmla="*/ 155531 w 2015163"/>
                <a:gd name="connsiteY13" fmla="*/ 1740940 h 2214049"/>
                <a:gd name="connsiteX14" fmla="*/ 2950 w 2015163"/>
                <a:gd name="connsiteY14" fmla="*/ 1510953 h 2214049"/>
                <a:gd name="connsiteX15" fmla="*/ 281215 w 2015163"/>
                <a:gd name="connsiteY15" fmla="*/ 1308392 h 2214049"/>
                <a:gd name="connsiteX16" fmla="*/ 281215 w 2015163"/>
                <a:gd name="connsiteY16" fmla="*/ 911202 h 2214049"/>
                <a:gd name="connsiteX17" fmla="*/ 37865 w 2015163"/>
                <a:gd name="connsiteY17" fmla="*/ 682456 h 2214049"/>
                <a:gd name="connsiteX18" fmla="*/ 155531 w 2015163"/>
                <a:gd name="connsiteY18" fmla="*/ 452468 h 2214049"/>
                <a:gd name="connsiteX19" fmla="*/ 475305 w 2015163"/>
                <a:gd name="connsiteY19" fmla="*/ 575028 h 2214049"/>
                <a:gd name="connsiteX20" fmla="*/ 819282 w 2015163"/>
                <a:gd name="connsiteY20" fmla="*/ 376433 h 2214049"/>
                <a:gd name="connsiteX21" fmla="*/ 895707 w 2015163"/>
                <a:gd name="connsiteY21" fmla="*/ 51313 h 2214049"/>
                <a:gd name="connsiteX22" fmla="*/ 1165952 w 2015163"/>
                <a:gd name="connsiteY22" fmla="*/ 33855 h 2214049"/>
                <a:gd name="connsiteX23" fmla="*/ 1207462 w 2015163"/>
                <a:gd name="connsiteY23" fmla="*/ 376433 h 2214049"/>
                <a:gd name="connsiteX24" fmla="*/ 1551439 w 2015163"/>
                <a:gd name="connsiteY24" fmla="*/ 575028 h 2214049"/>
                <a:gd name="connsiteX0" fmla="*/ 1551439 w 1990924"/>
                <a:gd name="connsiteY0" fmla="*/ 575028 h 2214047"/>
                <a:gd name="connsiteX1" fmla="*/ 1810111 w 1990924"/>
                <a:gd name="connsiteY1" fmla="*/ 443740 h 2214047"/>
                <a:gd name="connsiteX2" fmla="*/ 1988879 w 1990924"/>
                <a:gd name="connsiteY2" fmla="*/ 682456 h 2214047"/>
                <a:gd name="connsiteX3" fmla="*/ 1745529 w 1990924"/>
                <a:gd name="connsiteY3" fmla="*/ 911202 h 2214047"/>
                <a:gd name="connsiteX4" fmla="*/ 1745529 w 1990924"/>
                <a:gd name="connsiteY4" fmla="*/ 1308392 h 2214047"/>
                <a:gd name="connsiteX5" fmla="*/ 1988879 w 1990924"/>
                <a:gd name="connsiteY5" fmla="*/ 1537138 h 2214047"/>
                <a:gd name="connsiteX6" fmla="*/ 1845026 w 1990924"/>
                <a:gd name="connsiteY6" fmla="*/ 1775854 h 2214047"/>
                <a:gd name="connsiteX7" fmla="*/ 1551439 w 1990924"/>
                <a:gd name="connsiteY7" fmla="*/ 1644566 h 2214047"/>
                <a:gd name="connsiteX8" fmla="*/ 1207462 w 1990924"/>
                <a:gd name="connsiteY8" fmla="*/ 1843161 h 2214047"/>
                <a:gd name="connsiteX9" fmla="*/ 1131037 w 1990924"/>
                <a:gd name="connsiteY9" fmla="*/ 2168281 h 2214047"/>
                <a:gd name="connsiteX10" fmla="*/ 860792 w 1990924"/>
                <a:gd name="connsiteY10" fmla="*/ 2177009 h 2214047"/>
                <a:gd name="connsiteX11" fmla="*/ 819282 w 1990924"/>
                <a:gd name="connsiteY11" fmla="*/ 1843161 h 2214047"/>
                <a:gd name="connsiteX12" fmla="*/ 475305 w 1990924"/>
                <a:gd name="connsiteY12" fmla="*/ 1644566 h 2214047"/>
                <a:gd name="connsiteX13" fmla="*/ 155531 w 1990924"/>
                <a:gd name="connsiteY13" fmla="*/ 1740940 h 2214047"/>
                <a:gd name="connsiteX14" fmla="*/ 2950 w 1990924"/>
                <a:gd name="connsiteY14" fmla="*/ 1510953 h 2214047"/>
                <a:gd name="connsiteX15" fmla="*/ 281215 w 1990924"/>
                <a:gd name="connsiteY15" fmla="*/ 1308392 h 2214047"/>
                <a:gd name="connsiteX16" fmla="*/ 281215 w 1990924"/>
                <a:gd name="connsiteY16" fmla="*/ 911202 h 2214047"/>
                <a:gd name="connsiteX17" fmla="*/ 37865 w 1990924"/>
                <a:gd name="connsiteY17" fmla="*/ 682456 h 2214047"/>
                <a:gd name="connsiteX18" fmla="*/ 155531 w 1990924"/>
                <a:gd name="connsiteY18" fmla="*/ 452468 h 2214047"/>
                <a:gd name="connsiteX19" fmla="*/ 475305 w 1990924"/>
                <a:gd name="connsiteY19" fmla="*/ 575028 h 2214047"/>
                <a:gd name="connsiteX20" fmla="*/ 819282 w 1990924"/>
                <a:gd name="connsiteY20" fmla="*/ 376433 h 2214047"/>
                <a:gd name="connsiteX21" fmla="*/ 895707 w 1990924"/>
                <a:gd name="connsiteY21" fmla="*/ 51313 h 2214047"/>
                <a:gd name="connsiteX22" fmla="*/ 1165952 w 1990924"/>
                <a:gd name="connsiteY22" fmla="*/ 33855 h 2214047"/>
                <a:gd name="connsiteX23" fmla="*/ 1207462 w 1990924"/>
                <a:gd name="connsiteY23" fmla="*/ 376433 h 2214047"/>
                <a:gd name="connsiteX24" fmla="*/ 1551439 w 1990924"/>
                <a:gd name="connsiteY24" fmla="*/ 575028 h 2214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990924" h="2214047">
                  <a:moveTo>
                    <a:pt x="1551439" y="575028"/>
                  </a:moveTo>
                  <a:lnTo>
                    <a:pt x="1810111" y="443740"/>
                  </a:lnTo>
                  <a:cubicBezTo>
                    <a:pt x="1916702" y="411615"/>
                    <a:pt x="1999643" y="604546"/>
                    <a:pt x="1988879" y="682456"/>
                  </a:cubicBezTo>
                  <a:cubicBezTo>
                    <a:pt x="1978115" y="760366"/>
                    <a:pt x="1855917" y="833066"/>
                    <a:pt x="1745529" y="911202"/>
                  </a:cubicBezTo>
                  <a:cubicBezTo>
                    <a:pt x="1780804" y="1041249"/>
                    <a:pt x="1780804" y="1178345"/>
                    <a:pt x="1745529" y="1308392"/>
                  </a:cubicBezTo>
                  <a:cubicBezTo>
                    <a:pt x="1826646" y="1384641"/>
                    <a:pt x="1972296" y="1459228"/>
                    <a:pt x="1988879" y="1537138"/>
                  </a:cubicBezTo>
                  <a:cubicBezTo>
                    <a:pt x="2005462" y="1615048"/>
                    <a:pt x="1917933" y="1757949"/>
                    <a:pt x="1845026" y="1775854"/>
                  </a:cubicBezTo>
                  <a:cubicBezTo>
                    <a:pt x="1772119" y="1793759"/>
                    <a:pt x="1679522" y="1697359"/>
                    <a:pt x="1551439" y="1644566"/>
                  </a:cubicBezTo>
                  <a:cubicBezTo>
                    <a:pt x="1456452" y="1740139"/>
                    <a:pt x="1337724" y="1808687"/>
                    <a:pt x="1207462" y="1843161"/>
                  </a:cubicBezTo>
                  <a:cubicBezTo>
                    <a:pt x="1181987" y="1951534"/>
                    <a:pt x="1188815" y="2112640"/>
                    <a:pt x="1131037" y="2168281"/>
                  </a:cubicBezTo>
                  <a:cubicBezTo>
                    <a:pt x="1073259" y="2223922"/>
                    <a:pt x="912751" y="2231196"/>
                    <a:pt x="860792" y="2177009"/>
                  </a:cubicBezTo>
                  <a:cubicBezTo>
                    <a:pt x="808833" y="2122822"/>
                    <a:pt x="810792" y="1947903"/>
                    <a:pt x="819282" y="1843161"/>
                  </a:cubicBezTo>
                  <a:cubicBezTo>
                    <a:pt x="689020" y="1808686"/>
                    <a:pt x="570292" y="1740138"/>
                    <a:pt x="475305" y="1644566"/>
                  </a:cubicBezTo>
                  <a:cubicBezTo>
                    <a:pt x="368714" y="1676691"/>
                    <a:pt x="234257" y="1763209"/>
                    <a:pt x="155531" y="1740940"/>
                  </a:cubicBezTo>
                  <a:cubicBezTo>
                    <a:pt x="76805" y="1718671"/>
                    <a:pt x="-17997" y="1583044"/>
                    <a:pt x="2950" y="1510953"/>
                  </a:cubicBezTo>
                  <a:cubicBezTo>
                    <a:pt x="23897" y="1438862"/>
                    <a:pt x="223198" y="1360342"/>
                    <a:pt x="281215" y="1308392"/>
                  </a:cubicBezTo>
                  <a:cubicBezTo>
                    <a:pt x="245940" y="1178345"/>
                    <a:pt x="245940" y="1041249"/>
                    <a:pt x="281215" y="911202"/>
                  </a:cubicBezTo>
                  <a:cubicBezTo>
                    <a:pt x="200098" y="834953"/>
                    <a:pt x="58812" y="758912"/>
                    <a:pt x="37865" y="682456"/>
                  </a:cubicBezTo>
                  <a:cubicBezTo>
                    <a:pt x="16918" y="606000"/>
                    <a:pt x="82624" y="470373"/>
                    <a:pt x="155531" y="452468"/>
                  </a:cubicBezTo>
                  <a:cubicBezTo>
                    <a:pt x="228438" y="434563"/>
                    <a:pt x="364680" y="530965"/>
                    <a:pt x="475305" y="575028"/>
                  </a:cubicBezTo>
                  <a:cubicBezTo>
                    <a:pt x="570292" y="479455"/>
                    <a:pt x="689020" y="410907"/>
                    <a:pt x="819282" y="376433"/>
                  </a:cubicBezTo>
                  <a:cubicBezTo>
                    <a:pt x="844757" y="268060"/>
                    <a:pt x="837929" y="108409"/>
                    <a:pt x="895707" y="51313"/>
                  </a:cubicBezTo>
                  <a:cubicBezTo>
                    <a:pt x="953485" y="-5783"/>
                    <a:pt x="1113993" y="-20332"/>
                    <a:pt x="1165952" y="33855"/>
                  </a:cubicBezTo>
                  <a:cubicBezTo>
                    <a:pt x="1217911" y="88042"/>
                    <a:pt x="1198495" y="254233"/>
                    <a:pt x="1207462" y="376433"/>
                  </a:cubicBezTo>
                  <a:cubicBezTo>
                    <a:pt x="1337724" y="410908"/>
                    <a:pt x="1456452" y="479456"/>
                    <a:pt x="1551439" y="575028"/>
                  </a:cubicBezTo>
                  <a:close/>
                </a:path>
              </a:pathLst>
            </a:custGeom>
            <a:noFill/>
            <a:ln w="25400">
              <a:solidFill>
                <a:srgbClr val="697DA9"/>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83766" tIns="587064" rIns="583766" bIns="587064" numCol="1" spcCol="1270" anchor="ctr" anchorCtr="0">
              <a:noAutofit/>
            </a:bodyPr>
            <a:lstStyle/>
            <a:p>
              <a:pPr lvl="0" algn="ctr" defTabSz="1333500">
                <a:lnSpc>
                  <a:spcPct val="90000"/>
                </a:lnSpc>
                <a:spcBef>
                  <a:spcPct val="0"/>
                </a:spcBef>
                <a:spcAft>
                  <a:spcPct val="35000"/>
                </a:spcAft>
              </a:pPr>
              <a:endParaRPr lang="zh-CN" altLang="en-US" sz="3000" kern="1200"/>
            </a:p>
          </p:txBody>
        </p:sp>
        <p:sp>
          <p:nvSpPr>
            <p:cNvPr id="119" name="椭圆 31"/>
            <p:cNvSpPr/>
            <p:nvPr/>
          </p:nvSpPr>
          <p:spPr>
            <a:xfrm>
              <a:off x="5549224" y="4295444"/>
              <a:ext cx="118928" cy="108381"/>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254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20" name="组合 119"/>
          <p:cNvGrpSpPr/>
          <p:nvPr/>
        </p:nvGrpSpPr>
        <p:grpSpPr>
          <a:xfrm rot="20595534" flipH="1">
            <a:off x="9747034" y="4952644"/>
            <a:ext cx="378872" cy="501909"/>
            <a:chOff x="6349289" y="689341"/>
            <a:chExt cx="240568" cy="318691"/>
          </a:xfrm>
        </p:grpSpPr>
        <p:grpSp>
          <p:nvGrpSpPr>
            <p:cNvPr id="121" name="组合 120"/>
            <p:cNvGrpSpPr/>
            <p:nvPr/>
          </p:nvGrpSpPr>
          <p:grpSpPr>
            <a:xfrm rot="735509">
              <a:off x="6349289" y="689341"/>
              <a:ext cx="240568" cy="279631"/>
              <a:chOff x="7319233" y="478676"/>
              <a:chExt cx="580936" cy="675267"/>
            </a:xfrm>
          </p:grpSpPr>
          <p:sp>
            <p:nvSpPr>
              <p:cNvPr id="123" name="任意多边形 122"/>
              <p:cNvSpPr/>
              <p:nvPr/>
            </p:nvSpPr>
            <p:spPr>
              <a:xfrm>
                <a:off x="7319233" y="478676"/>
                <a:ext cx="580936" cy="675267"/>
              </a:xfrm>
              <a:custGeom>
                <a:avLst/>
                <a:gdLst>
                  <a:gd name="connsiteX0" fmla="*/ 169694 w 579891"/>
                  <a:gd name="connsiteY0" fmla="*/ 674526 h 674526"/>
                  <a:gd name="connsiteX1" fmla="*/ 193757 w 579891"/>
                  <a:gd name="connsiteY1" fmla="*/ 421863 h 674526"/>
                  <a:gd name="connsiteX2" fmla="*/ 1252 w 579891"/>
                  <a:gd name="connsiteY2" fmla="*/ 241390 h 674526"/>
                  <a:gd name="connsiteX3" fmla="*/ 302041 w 579891"/>
                  <a:gd name="connsiteY3" fmla="*/ 758 h 674526"/>
                  <a:gd name="connsiteX4" fmla="*/ 578768 w 579891"/>
                  <a:gd name="connsiteY4" fmla="*/ 325611 h 674526"/>
                  <a:gd name="connsiteX5" fmla="*/ 398294 w 579891"/>
                  <a:gd name="connsiteY5" fmla="*/ 457958 h 674526"/>
                  <a:gd name="connsiteX6" fmla="*/ 362199 w 579891"/>
                  <a:gd name="connsiteY6" fmla="*/ 638432 h 674526"/>
                  <a:gd name="connsiteX7" fmla="*/ 193757 w 579891"/>
                  <a:gd name="connsiteY7" fmla="*/ 626400 h 674526"/>
                  <a:gd name="connsiteX0" fmla="*/ 168660 w 578857"/>
                  <a:gd name="connsiteY0" fmla="*/ 675267 h 675267"/>
                  <a:gd name="connsiteX1" fmla="*/ 192723 w 578857"/>
                  <a:gd name="connsiteY1" fmla="*/ 422604 h 675267"/>
                  <a:gd name="connsiteX2" fmla="*/ 218 w 578857"/>
                  <a:gd name="connsiteY2" fmla="*/ 242131 h 675267"/>
                  <a:gd name="connsiteX3" fmla="*/ 301007 w 578857"/>
                  <a:gd name="connsiteY3" fmla="*/ 1499 h 675267"/>
                  <a:gd name="connsiteX4" fmla="*/ 577734 w 578857"/>
                  <a:gd name="connsiteY4" fmla="*/ 326352 h 675267"/>
                  <a:gd name="connsiteX5" fmla="*/ 397260 w 578857"/>
                  <a:gd name="connsiteY5" fmla="*/ 458699 h 675267"/>
                  <a:gd name="connsiteX6" fmla="*/ 361165 w 578857"/>
                  <a:gd name="connsiteY6" fmla="*/ 639173 h 675267"/>
                  <a:gd name="connsiteX7" fmla="*/ 192723 w 578857"/>
                  <a:gd name="connsiteY7" fmla="*/ 627141 h 675267"/>
                  <a:gd name="connsiteX0" fmla="*/ 168660 w 580183"/>
                  <a:gd name="connsiteY0" fmla="*/ 675267 h 675267"/>
                  <a:gd name="connsiteX1" fmla="*/ 192723 w 580183"/>
                  <a:gd name="connsiteY1" fmla="*/ 422604 h 675267"/>
                  <a:gd name="connsiteX2" fmla="*/ 218 w 580183"/>
                  <a:gd name="connsiteY2" fmla="*/ 242131 h 675267"/>
                  <a:gd name="connsiteX3" fmla="*/ 301007 w 580183"/>
                  <a:gd name="connsiteY3" fmla="*/ 1499 h 675267"/>
                  <a:gd name="connsiteX4" fmla="*/ 577734 w 580183"/>
                  <a:gd name="connsiteY4" fmla="*/ 326352 h 675267"/>
                  <a:gd name="connsiteX5" fmla="*/ 397260 w 580183"/>
                  <a:gd name="connsiteY5" fmla="*/ 458699 h 675267"/>
                  <a:gd name="connsiteX6" fmla="*/ 361165 w 580183"/>
                  <a:gd name="connsiteY6" fmla="*/ 639173 h 675267"/>
                  <a:gd name="connsiteX7" fmla="*/ 192723 w 580183"/>
                  <a:gd name="connsiteY7" fmla="*/ 627141 h 675267"/>
                  <a:gd name="connsiteX0" fmla="*/ 168726 w 580936"/>
                  <a:gd name="connsiteY0" fmla="*/ 675267 h 675267"/>
                  <a:gd name="connsiteX1" fmla="*/ 192789 w 580936"/>
                  <a:gd name="connsiteY1" fmla="*/ 422604 h 675267"/>
                  <a:gd name="connsiteX2" fmla="*/ 284 w 580936"/>
                  <a:gd name="connsiteY2" fmla="*/ 242131 h 675267"/>
                  <a:gd name="connsiteX3" fmla="*/ 301073 w 580936"/>
                  <a:gd name="connsiteY3" fmla="*/ 1499 h 675267"/>
                  <a:gd name="connsiteX4" fmla="*/ 577800 w 580936"/>
                  <a:gd name="connsiteY4" fmla="*/ 326352 h 675267"/>
                  <a:gd name="connsiteX5" fmla="*/ 397326 w 580936"/>
                  <a:gd name="connsiteY5" fmla="*/ 458699 h 675267"/>
                  <a:gd name="connsiteX6" fmla="*/ 361231 w 580936"/>
                  <a:gd name="connsiteY6" fmla="*/ 639173 h 675267"/>
                  <a:gd name="connsiteX7" fmla="*/ 192789 w 580936"/>
                  <a:gd name="connsiteY7" fmla="*/ 627141 h 67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80936" h="675267">
                    <a:moveTo>
                      <a:pt x="168726" y="675267"/>
                    </a:moveTo>
                    <a:cubicBezTo>
                      <a:pt x="194794" y="585030"/>
                      <a:pt x="220863" y="494793"/>
                      <a:pt x="192789" y="422604"/>
                    </a:cubicBezTo>
                    <a:cubicBezTo>
                      <a:pt x="164715" y="350415"/>
                      <a:pt x="8239" y="411989"/>
                      <a:pt x="284" y="242131"/>
                    </a:cubicBezTo>
                    <a:cubicBezTo>
                      <a:pt x="-7671" y="72273"/>
                      <a:pt x="152816" y="-12538"/>
                      <a:pt x="301073" y="1499"/>
                    </a:cubicBezTo>
                    <a:cubicBezTo>
                      <a:pt x="449330" y="15536"/>
                      <a:pt x="605094" y="137477"/>
                      <a:pt x="577800" y="326352"/>
                    </a:cubicBezTo>
                    <a:cubicBezTo>
                      <a:pt x="550506" y="515227"/>
                      <a:pt x="433421" y="406562"/>
                      <a:pt x="397326" y="458699"/>
                    </a:cubicBezTo>
                    <a:cubicBezTo>
                      <a:pt x="361231" y="510836"/>
                      <a:pt x="395321" y="611099"/>
                      <a:pt x="361231" y="639173"/>
                    </a:cubicBezTo>
                    <a:cubicBezTo>
                      <a:pt x="327142" y="667247"/>
                      <a:pt x="259965" y="647194"/>
                      <a:pt x="192789" y="627141"/>
                    </a:cubicBezTo>
                  </a:path>
                </a:pathLst>
              </a:custGeom>
              <a:noFill/>
              <a:ln w="22225"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4" name="任意多边形 123"/>
              <p:cNvSpPr/>
              <p:nvPr/>
            </p:nvSpPr>
            <p:spPr>
              <a:xfrm>
                <a:off x="7575219" y="695628"/>
                <a:ext cx="173947" cy="400785"/>
              </a:xfrm>
              <a:custGeom>
                <a:avLst/>
                <a:gdLst>
                  <a:gd name="connsiteX0" fmla="*/ 0 w 173947"/>
                  <a:gd name="connsiteY0" fmla="*/ 2090 h 400785"/>
                  <a:gd name="connsiteX1" fmla="*/ 173346 w 173947"/>
                  <a:gd name="connsiteY1" fmla="*/ 23758 h 400785"/>
                  <a:gd name="connsiteX2" fmla="*/ 56337 w 173947"/>
                  <a:gd name="connsiteY2" fmla="*/ 28091 h 400785"/>
                  <a:gd name="connsiteX3" fmla="*/ 34669 w 173947"/>
                  <a:gd name="connsiteY3" fmla="*/ 400785 h 400785"/>
                </a:gdLst>
                <a:ahLst/>
                <a:cxnLst>
                  <a:cxn ang="0">
                    <a:pos x="connsiteX0" y="connsiteY0"/>
                  </a:cxn>
                  <a:cxn ang="0">
                    <a:pos x="connsiteX1" y="connsiteY1"/>
                  </a:cxn>
                  <a:cxn ang="0">
                    <a:pos x="connsiteX2" y="connsiteY2"/>
                  </a:cxn>
                  <a:cxn ang="0">
                    <a:pos x="connsiteX3" y="connsiteY3"/>
                  </a:cxn>
                </a:cxnLst>
                <a:rect l="l" t="t" r="r" b="b"/>
                <a:pathLst>
                  <a:path w="173947" h="400785">
                    <a:moveTo>
                      <a:pt x="0" y="2090"/>
                    </a:moveTo>
                    <a:cubicBezTo>
                      <a:pt x="81978" y="10757"/>
                      <a:pt x="163957" y="19425"/>
                      <a:pt x="173346" y="23758"/>
                    </a:cubicBezTo>
                    <a:cubicBezTo>
                      <a:pt x="182735" y="28091"/>
                      <a:pt x="79450" y="-34747"/>
                      <a:pt x="56337" y="28091"/>
                    </a:cubicBezTo>
                    <a:cubicBezTo>
                      <a:pt x="33224" y="90929"/>
                      <a:pt x="33946" y="245857"/>
                      <a:pt x="34669" y="400785"/>
                    </a:cubicBezTo>
                  </a:path>
                </a:pathLst>
              </a:custGeom>
              <a:noFill/>
              <a:ln w="22225"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2" name="任意多边形 121"/>
            <p:cNvSpPr/>
            <p:nvPr/>
          </p:nvSpPr>
          <p:spPr>
            <a:xfrm>
              <a:off x="6385067" y="953531"/>
              <a:ext cx="82602" cy="54501"/>
            </a:xfrm>
            <a:custGeom>
              <a:avLst/>
              <a:gdLst>
                <a:gd name="connsiteX0" fmla="*/ 248 w 76868"/>
                <a:gd name="connsiteY0" fmla="*/ 393 h 59632"/>
                <a:gd name="connsiteX1" fmla="*/ 54325 w 76868"/>
                <a:gd name="connsiteY1" fmla="*/ 32348 h 59632"/>
                <a:gd name="connsiteX2" fmla="*/ 76448 w 76868"/>
                <a:gd name="connsiteY2" fmla="*/ 5309 h 59632"/>
                <a:gd name="connsiteX3" fmla="*/ 37119 w 76868"/>
                <a:gd name="connsiteY3" fmla="*/ 59387 h 59632"/>
                <a:gd name="connsiteX4" fmla="*/ 248 w 76868"/>
                <a:gd name="connsiteY4" fmla="*/ 393 h 59632"/>
                <a:gd name="connsiteX0" fmla="*/ 12434 w 89054"/>
                <a:gd name="connsiteY0" fmla="*/ 4 h 59773"/>
                <a:gd name="connsiteX1" fmla="*/ 66511 w 89054"/>
                <a:gd name="connsiteY1" fmla="*/ 31959 h 59773"/>
                <a:gd name="connsiteX2" fmla="*/ 88634 w 89054"/>
                <a:gd name="connsiteY2" fmla="*/ 4920 h 59773"/>
                <a:gd name="connsiteX3" fmla="*/ 49305 w 89054"/>
                <a:gd name="connsiteY3" fmla="*/ 58998 h 59773"/>
                <a:gd name="connsiteX4" fmla="*/ 2601 w 89054"/>
                <a:gd name="connsiteY4" fmla="*/ 34417 h 59773"/>
                <a:gd name="connsiteX5" fmla="*/ 12434 w 89054"/>
                <a:gd name="connsiteY5" fmla="*/ 4 h 59773"/>
                <a:gd name="connsiteX0" fmla="*/ 12434 w 89054"/>
                <a:gd name="connsiteY0" fmla="*/ 4 h 50472"/>
                <a:gd name="connsiteX1" fmla="*/ 66511 w 89054"/>
                <a:gd name="connsiteY1" fmla="*/ 31959 h 50472"/>
                <a:gd name="connsiteX2" fmla="*/ 88634 w 89054"/>
                <a:gd name="connsiteY2" fmla="*/ 4920 h 50472"/>
                <a:gd name="connsiteX3" fmla="*/ 56679 w 89054"/>
                <a:gd name="connsiteY3" fmla="*/ 49165 h 50472"/>
                <a:gd name="connsiteX4" fmla="*/ 2601 w 89054"/>
                <a:gd name="connsiteY4" fmla="*/ 34417 h 50472"/>
                <a:gd name="connsiteX5" fmla="*/ 12434 w 89054"/>
                <a:gd name="connsiteY5" fmla="*/ 4 h 50472"/>
                <a:gd name="connsiteX0" fmla="*/ 10471 w 87091"/>
                <a:gd name="connsiteY0" fmla="*/ 132 h 49570"/>
                <a:gd name="connsiteX1" fmla="*/ 64548 w 87091"/>
                <a:gd name="connsiteY1" fmla="*/ 32087 h 49570"/>
                <a:gd name="connsiteX2" fmla="*/ 86671 w 87091"/>
                <a:gd name="connsiteY2" fmla="*/ 5048 h 49570"/>
                <a:gd name="connsiteX3" fmla="*/ 54716 w 87091"/>
                <a:gd name="connsiteY3" fmla="*/ 49293 h 49570"/>
                <a:gd name="connsiteX4" fmla="*/ 3097 w 87091"/>
                <a:gd name="connsiteY4" fmla="*/ 22255 h 49570"/>
                <a:gd name="connsiteX5" fmla="*/ 10471 w 87091"/>
                <a:gd name="connsiteY5" fmla="*/ 132 h 49570"/>
                <a:gd name="connsiteX0" fmla="*/ 10471 w 87091"/>
                <a:gd name="connsiteY0" fmla="*/ 132 h 54436"/>
                <a:gd name="connsiteX1" fmla="*/ 64548 w 87091"/>
                <a:gd name="connsiteY1" fmla="*/ 32087 h 54436"/>
                <a:gd name="connsiteX2" fmla="*/ 86671 w 87091"/>
                <a:gd name="connsiteY2" fmla="*/ 5048 h 54436"/>
                <a:gd name="connsiteX3" fmla="*/ 59632 w 87091"/>
                <a:gd name="connsiteY3" fmla="*/ 54209 h 54436"/>
                <a:gd name="connsiteX4" fmla="*/ 3097 w 87091"/>
                <a:gd name="connsiteY4" fmla="*/ 22255 h 54436"/>
                <a:gd name="connsiteX5" fmla="*/ 10471 w 87091"/>
                <a:gd name="connsiteY5" fmla="*/ 132 h 54436"/>
                <a:gd name="connsiteX0" fmla="*/ 11326 w 92270"/>
                <a:gd name="connsiteY0" fmla="*/ 197 h 54501"/>
                <a:gd name="connsiteX1" fmla="*/ 85068 w 92270"/>
                <a:gd name="connsiteY1" fmla="*/ 34610 h 54501"/>
                <a:gd name="connsiteX2" fmla="*/ 87526 w 92270"/>
                <a:gd name="connsiteY2" fmla="*/ 5113 h 54501"/>
                <a:gd name="connsiteX3" fmla="*/ 60487 w 92270"/>
                <a:gd name="connsiteY3" fmla="*/ 54274 h 54501"/>
                <a:gd name="connsiteX4" fmla="*/ 3952 w 92270"/>
                <a:gd name="connsiteY4" fmla="*/ 22320 h 54501"/>
                <a:gd name="connsiteX5" fmla="*/ 11326 w 92270"/>
                <a:gd name="connsiteY5" fmla="*/ 197 h 54501"/>
                <a:gd name="connsiteX0" fmla="*/ 7096 w 88040"/>
                <a:gd name="connsiteY0" fmla="*/ 197 h 54501"/>
                <a:gd name="connsiteX1" fmla="*/ 80838 w 88040"/>
                <a:gd name="connsiteY1" fmla="*/ 34610 h 54501"/>
                <a:gd name="connsiteX2" fmla="*/ 83296 w 88040"/>
                <a:gd name="connsiteY2" fmla="*/ 5113 h 54501"/>
                <a:gd name="connsiteX3" fmla="*/ 56257 w 88040"/>
                <a:gd name="connsiteY3" fmla="*/ 54274 h 54501"/>
                <a:gd name="connsiteX4" fmla="*/ 7096 w 88040"/>
                <a:gd name="connsiteY4" fmla="*/ 22320 h 54501"/>
                <a:gd name="connsiteX5" fmla="*/ 7096 w 88040"/>
                <a:gd name="connsiteY5" fmla="*/ 197 h 54501"/>
                <a:gd name="connsiteX0" fmla="*/ 6579 w 84329"/>
                <a:gd name="connsiteY0" fmla="*/ 133 h 54437"/>
                <a:gd name="connsiteX1" fmla="*/ 72947 w 84329"/>
                <a:gd name="connsiteY1" fmla="*/ 32088 h 54437"/>
                <a:gd name="connsiteX2" fmla="*/ 82779 w 84329"/>
                <a:gd name="connsiteY2" fmla="*/ 5049 h 54437"/>
                <a:gd name="connsiteX3" fmla="*/ 55740 w 84329"/>
                <a:gd name="connsiteY3" fmla="*/ 54210 h 54437"/>
                <a:gd name="connsiteX4" fmla="*/ 6579 w 84329"/>
                <a:gd name="connsiteY4" fmla="*/ 22256 h 54437"/>
                <a:gd name="connsiteX5" fmla="*/ 6579 w 84329"/>
                <a:gd name="connsiteY5" fmla="*/ 133 h 54437"/>
                <a:gd name="connsiteX0" fmla="*/ 5902 w 82602"/>
                <a:gd name="connsiteY0" fmla="*/ 197 h 54501"/>
                <a:gd name="connsiteX1" fmla="*/ 62437 w 82602"/>
                <a:gd name="connsiteY1" fmla="*/ 34610 h 54501"/>
                <a:gd name="connsiteX2" fmla="*/ 82102 w 82602"/>
                <a:gd name="connsiteY2" fmla="*/ 5113 h 54501"/>
                <a:gd name="connsiteX3" fmla="*/ 55063 w 82602"/>
                <a:gd name="connsiteY3" fmla="*/ 54274 h 54501"/>
                <a:gd name="connsiteX4" fmla="*/ 5902 w 82602"/>
                <a:gd name="connsiteY4" fmla="*/ 22320 h 54501"/>
                <a:gd name="connsiteX5" fmla="*/ 5902 w 82602"/>
                <a:gd name="connsiteY5" fmla="*/ 197 h 54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2602" h="54501">
                  <a:moveTo>
                    <a:pt x="5902" y="197"/>
                  </a:moveTo>
                  <a:cubicBezTo>
                    <a:pt x="15325" y="2245"/>
                    <a:pt x="49737" y="33791"/>
                    <a:pt x="62437" y="34610"/>
                  </a:cubicBezTo>
                  <a:cubicBezTo>
                    <a:pt x="75137" y="35429"/>
                    <a:pt x="84970" y="607"/>
                    <a:pt x="82102" y="5113"/>
                  </a:cubicBezTo>
                  <a:cubicBezTo>
                    <a:pt x="79234" y="9620"/>
                    <a:pt x="67763" y="51406"/>
                    <a:pt x="55063" y="54274"/>
                  </a:cubicBezTo>
                  <a:cubicBezTo>
                    <a:pt x="42363" y="57142"/>
                    <a:pt x="12047" y="32152"/>
                    <a:pt x="5902" y="22320"/>
                  </a:cubicBezTo>
                  <a:cubicBezTo>
                    <a:pt x="-243" y="12488"/>
                    <a:pt x="-3521" y="-1851"/>
                    <a:pt x="5902" y="197"/>
                  </a:cubicBezTo>
                  <a:close/>
                </a:path>
              </a:pathLst>
            </a:custGeom>
            <a:noFill/>
            <a:ln w="22225"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25" name="PA_库_组合 124"/>
          <p:cNvGrpSpPr/>
          <p:nvPr>
            <p:custDataLst>
              <p:tags r:id="rId1"/>
            </p:custDataLst>
          </p:nvPr>
        </p:nvGrpSpPr>
        <p:grpSpPr>
          <a:xfrm>
            <a:off x="2470887" y="5072816"/>
            <a:ext cx="4556768" cy="605935"/>
            <a:chOff x="6251141" y="5073240"/>
            <a:chExt cx="4556768" cy="605935"/>
          </a:xfrm>
        </p:grpSpPr>
        <p:grpSp>
          <p:nvGrpSpPr>
            <p:cNvPr id="126" name="组合 125"/>
            <p:cNvGrpSpPr/>
            <p:nvPr/>
          </p:nvGrpSpPr>
          <p:grpSpPr>
            <a:xfrm>
              <a:off x="6251141" y="5073240"/>
              <a:ext cx="4556768" cy="605935"/>
              <a:chOff x="5916460" y="5271234"/>
              <a:chExt cx="4556768" cy="605935"/>
            </a:xfrm>
          </p:grpSpPr>
          <p:sp>
            <p:nvSpPr>
              <p:cNvPr id="128" name="文本框 127"/>
              <p:cNvSpPr txBox="1"/>
              <p:nvPr/>
            </p:nvSpPr>
            <p:spPr>
              <a:xfrm>
                <a:off x="6826434" y="5271234"/>
                <a:ext cx="3646794" cy="605935"/>
              </a:xfrm>
              <a:prstGeom prst="rect">
                <a:avLst/>
              </a:prstGeom>
              <a:noFill/>
            </p:spPr>
            <p:txBody>
              <a:bodyPr wrap="square" rtlCol="0">
                <a:spAutoFit/>
              </a:bodyPr>
              <a:lstStyle/>
              <a:p>
                <a:pPr>
                  <a:lnSpc>
                    <a:spcPct val="125000"/>
                  </a:lnSpc>
                </a:pPr>
                <a:r>
                  <a:rPr lang="zh-CN" altLang="en-US" sz="1400" dirty="0">
                    <a:solidFill>
                      <a:schemeClr val="tx2"/>
                    </a:solidFill>
                    <a:latin typeface="方正静蕾简体" panose="02000000000000000000" pitchFamily="2" charset="-122"/>
                    <a:ea typeface="方正静蕾简体" panose="02000000000000000000" pitchFamily="2" charset="-122"/>
                  </a:rPr>
                  <a:t>请在这里输入文字请在这里输入文字请在这里输入文字请在这里输入文字请在这里</a:t>
                </a:r>
                <a:r>
                  <a:rPr lang="zh-CN" altLang="en-US" sz="1400" dirty="0" smtClean="0">
                    <a:solidFill>
                      <a:schemeClr val="tx2"/>
                    </a:solidFill>
                    <a:latin typeface="方正静蕾简体" panose="02000000000000000000" pitchFamily="2" charset="-122"/>
                    <a:ea typeface="方正静蕾简体" panose="02000000000000000000" pitchFamily="2" charset="-122"/>
                  </a:rPr>
                  <a:t>输入</a:t>
                </a:r>
                <a:endParaRPr lang="en-US" altLang="zh-CN" sz="1400" dirty="0" smtClean="0">
                  <a:solidFill>
                    <a:schemeClr val="tx2"/>
                  </a:solidFill>
                  <a:latin typeface="方正静蕾简体" panose="02000000000000000000" pitchFamily="2" charset="-122"/>
                  <a:ea typeface="方正静蕾简体" panose="02000000000000000000" pitchFamily="2" charset="-122"/>
                </a:endParaRPr>
              </a:p>
            </p:txBody>
          </p:sp>
          <p:sp>
            <p:nvSpPr>
              <p:cNvPr id="129" name="文本框 128"/>
              <p:cNvSpPr txBox="1"/>
              <p:nvPr/>
            </p:nvSpPr>
            <p:spPr>
              <a:xfrm>
                <a:off x="5916460" y="5335970"/>
                <a:ext cx="806631" cy="461665"/>
              </a:xfrm>
              <a:prstGeom prst="rect">
                <a:avLst/>
              </a:prstGeom>
              <a:noFill/>
              <a:effectLst/>
            </p:spPr>
            <p:txBody>
              <a:bodyPr wrap="none" rtlCol="0">
                <a:spAutoFit/>
              </a:bodyPr>
              <a:lstStyle/>
              <a:p>
                <a:pPr algn="ctr"/>
                <a:r>
                  <a:rPr lang="zh-CN" altLang="en-US" sz="2400" b="1" dirty="0" smtClean="0">
                    <a:solidFill>
                      <a:srgbClr val="697DA9"/>
                    </a:solidFill>
                    <a:latin typeface="方正静蕾简体" panose="02000000000000000000" pitchFamily="2" charset="-122"/>
                    <a:ea typeface="方正静蕾简体" panose="02000000000000000000" pitchFamily="2" charset="-122"/>
                  </a:rPr>
                  <a:t>文字</a:t>
                </a:r>
                <a:endParaRPr lang="zh-CN" altLang="en-US" sz="2400" b="1" dirty="0">
                  <a:solidFill>
                    <a:srgbClr val="697DA9"/>
                  </a:solidFill>
                  <a:latin typeface="方正静蕾简体" panose="02000000000000000000" pitchFamily="2" charset="-122"/>
                  <a:ea typeface="方正静蕾简体" panose="02000000000000000000" pitchFamily="2" charset="-122"/>
                </a:endParaRPr>
              </a:p>
            </p:txBody>
          </p:sp>
        </p:grpSp>
        <p:sp>
          <p:nvSpPr>
            <p:cNvPr id="127" name="任意多边形 126"/>
            <p:cNvSpPr/>
            <p:nvPr/>
          </p:nvSpPr>
          <p:spPr>
            <a:xfrm rot="5400000">
              <a:off x="6800524" y="5388711"/>
              <a:ext cx="540000" cy="0"/>
            </a:xfrm>
            <a:custGeom>
              <a:avLst/>
              <a:gdLst>
                <a:gd name="connsiteX0" fmla="*/ 0 w 6074229"/>
                <a:gd name="connsiteY0" fmla="*/ 0 h 39188"/>
                <a:gd name="connsiteX1" fmla="*/ 1685109 w 6074229"/>
                <a:gd name="connsiteY1" fmla="*/ 13063 h 39188"/>
                <a:gd name="connsiteX2" fmla="*/ 3775166 w 6074229"/>
                <a:gd name="connsiteY2" fmla="*/ 39188 h 39188"/>
                <a:gd name="connsiteX3" fmla="*/ 5133703 w 6074229"/>
                <a:gd name="connsiteY3" fmla="*/ 26125 h 39188"/>
                <a:gd name="connsiteX4" fmla="*/ 6074229 w 6074229"/>
                <a:gd name="connsiteY4" fmla="*/ 13063 h 391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74229" h="39188">
                  <a:moveTo>
                    <a:pt x="0" y="0"/>
                  </a:moveTo>
                  <a:lnTo>
                    <a:pt x="1685109" y="13063"/>
                  </a:lnTo>
                  <a:lnTo>
                    <a:pt x="3775166" y="39188"/>
                  </a:lnTo>
                  <a:lnTo>
                    <a:pt x="5133703" y="26125"/>
                  </a:lnTo>
                  <a:lnTo>
                    <a:pt x="6074229" y="13063"/>
                  </a:lnTo>
                </a:path>
              </a:pathLst>
            </a:custGeom>
            <a:noFill/>
            <a:ln w="2540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0" name="PA_库_组合 129"/>
          <p:cNvGrpSpPr/>
          <p:nvPr>
            <p:custDataLst>
              <p:tags r:id="rId2"/>
            </p:custDataLst>
          </p:nvPr>
        </p:nvGrpSpPr>
        <p:grpSpPr>
          <a:xfrm>
            <a:off x="2470887" y="4165991"/>
            <a:ext cx="4556768" cy="605935"/>
            <a:chOff x="6251141" y="5073240"/>
            <a:chExt cx="4556768" cy="605935"/>
          </a:xfrm>
        </p:grpSpPr>
        <p:grpSp>
          <p:nvGrpSpPr>
            <p:cNvPr id="131" name="组合 130"/>
            <p:cNvGrpSpPr/>
            <p:nvPr/>
          </p:nvGrpSpPr>
          <p:grpSpPr>
            <a:xfrm>
              <a:off x="6251141" y="5073240"/>
              <a:ext cx="4556768" cy="605935"/>
              <a:chOff x="5916460" y="5271234"/>
              <a:chExt cx="4556768" cy="605935"/>
            </a:xfrm>
          </p:grpSpPr>
          <p:sp>
            <p:nvSpPr>
              <p:cNvPr id="133" name="文本框 132"/>
              <p:cNvSpPr txBox="1"/>
              <p:nvPr/>
            </p:nvSpPr>
            <p:spPr>
              <a:xfrm>
                <a:off x="6826434" y="5271234"/>
                <a:ext cx="3646794" cy="605935"/>
              </a:xfrm>
              <a:prstGeom prst="rect">
                <a:avLst/>
              </a:prstGeom>
              <a:noFill/>
            </p:spPr>
            <p:txBody>
              <a:bodyPr wrap="square" rtlCol="0">
                <a:spAutoFit/>
              </a:bodyPr>
              <a:lstStyle/>
              <a:p>
                <a:pPr>
                  <a:lnSpc>
                    <a:spcPct val="125000"/>
                  </a:lnSpc>
                </a:pPr>
                <a:r>
                  <a:rPr lang="zh-CN" altLang="en-US" sz="1400" dirty="0">
                    <a:solidFill>
                      <a:schemeClr val="tx2"/>
                    </a:solidFill>
                    <a:latin typeface="方正静蕾简体" panose="02000000000000000000" pitchFamily="2" charset="-122"/>
                    <a:ea typeface="方正静蕾简体" panose="02000000000000000000" pitchFamily="2" charset="-122"/>
                  </a:rPr>
                  <a:t>请在这里输入文字请在这里输入文字请在这里输入文字请在这里输入文字请在这里</a:t>
                </a:r>
                <a:r>
                  <a:rPr lang="zh-CN" altLang="en-US" sz="1400" dirty="0" smtClean="0">
                    <a:solidFill>
                      <a:schemeClr val="tx2"/>
                    </a:solidFill>
                    <a:latin typeface="方正静蕾简体" panose="02000000000000000000" pitchFamily="2" charset="-122"/>
                    <a:ea typeface="方正静蕾简体" panose="02000000000000000000" pitchFamily="2" charset="-122"/>
                  </a:rPr>
                  <a:t>输入</a:t>
                </a:r>
                <a:endParaRPr lang="en-US" altLang="zh-CN" sz="1400" dirty="0" smtClean="0">
                  <a:solidFill>
                    <a:schemeClr val="tx2"/>
                  </a:solidFill>
                  <a:latin typeface="方正静蕾简体" panose="02000000000000000000" pitchFamily="2" charset="-122"/>
                  <a:ea typeface="方正静蕾简体" panose="02000000000000000000" pitchFamily="2" charset="-122"/>
                </a:endParaRPr>
              </a:p>
            </p:txBody>
          </p:sp>
          <p:sp>
            <p:nvSpPr>
              <p:cNvPr id="134" name="文本框 133"/>
              <p:cNvSpPr txBox="1"/>
              <p:nvPr/>
            </p:nvSpPr>
            <p:spPr>
              <a:xfrm>
                <a:off x="5916460" y="5335970"/>
                <a:ext cx="806631" cy="461665"/>
              </a:xfrm>
              <a:prstGeom prst="rect">
                <a:avLst/>
              </a:prstGeom>
              <a:noFill/>
              <a:effectLst/>
            </p:spPr>
            <p:txBody>
              <a:bodyPr wrap="none" rtlCol="0">
                <a:spAutoFit/>
              </a:bodyPr>
              <a:lstStyle/>
              <a:p>
                <a:pPr algn="ctr"/>
                <a:r>
                  <a:rPr lang="zh-CN" altLang="en-US" sz="2400" b="1" dirty="0" smtClean="0">
                    <a:solidFill>
                      <a:srgbClr val="697DA9"/>
                    </a:solidFill>
                    <a:latin typeface="方正静蕾简体" panose="02000000000000000000" pitchFamily="2" charset="-122"/>
                    <a:ea typeface="方正静蕾简体" panose="02000000000000000000" pitchFamily="2" charset="-122"/>
                  </a:rPr>
                  <a:t>文字</a:t>
                </a:r>
                <a:endParaRPr lang="zh-CN" altLang="en-US" sz="2400" b="1" dirty="0">
                  <a:solidFill>
                    <a:srgbClr val="697DA9"/>
                  </a:solidFill>
                  <a:latin typeface="方正静蕾简体" panose="02000000000000000000" pitchFamily="2" charset="-122"/>
                  <a:ea typeface="方正静蕾简体" panose="02000000000000000000" pitchFamily="2" charset="-122"/>
                </a:endParaRPr>
              </a:p>
            </p:txBody>
          </p:sp>
        </p:grpSp>
        <p:sp>
          <p:nvSpPr>
            <p:cNvPr id="132" name="任意多边形 131"/>
            <p:cNvSpPr/>
            <p:nvPr/>
          </p:nvSpPr>
          <p:spPr>
            <a:xfrm rot="5400000">
              <a:off x="6800524" y="5388711"/>
              <a:ext cx="540000" cy="0"/>
            </a:xfrm>
            <a:custGeom>
              <a:avLst/>
              <a:gdLst>
                <a:gd name="connsiteX0" fmla="*/ 0 w 6074229"/>
                <a:gd name="connsiteY0" fmla="*/ 0 h 39188"/>
                <a:gd name="connsiteX1" fmla="*/ 1685109 w 6074229"/>
                <a:gd name="connsiteY1" fmla="*/ 13063 h 39188"/>
                <a:gd name="connsiteX2" fmla="*/ 3775166 w 6074229"/>
                <a:gd name="connsiteY2" fmla="*/ 39188 h 39188"/>
                <a:gd name="connsiteX3" fmla="*/ 5133703 w 6074229"/>
                <a:gd name="connsiteY3" fmla="*/ 26125 h 39188"/>
                <a:gd name="connsiteX4" fmla="*/ 6074229 w 6074229"/>
                <a:gd name="connsiteY4" fmla="*/ 13063 h 391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74229" h="39188">
                  <a:moveTo>
                    <a:pt x="0" y="0"/>
                  </a:moveTo>
                  <a:lnTo>
                    <a:pt x="1685109" y="13063"/>
                  </a:lnTo>
                  <a:lnTo>
                    <a:pt x="3775166" y="39188"/>
                  </a:lnTo>
                  <a:lnTo>
                    <a:pt x="5133703" y="26125"/>
                  </a:lnTo>
                  <a:lnTo>
                    <a:pt x="6074229" y="13063"/>
                  </a:lnTo>
                </a:path>
              </a:pathLst>
            </a:custGeom>
            <a:noFill/>
            <a:ln w="2540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5" name="PA_库_组合 134"/>
          <p:cNvGrpSpPr/>
          <p:nvPr>
            <p:custDataLst>
              <p:tags r:id="rId3"/>
            </p:custDataLst>
          </p:nvPr>
        </p:nvGrpSpPr>
        <p:grpSpPr>
          <a:xfrm>
            <a:off x="2470887" y="3259166"/>
            <a:ext cx="4556768" cy="605935"/>
            <a:chOff x="6251141" y="5073240"/>
            <a:chExt cx="4556768" cy="605935"/>
          </a:xfrm>
        </p:grpSpPr>
        <p:grpSp>
          <p:nvGrpSpPr>
            <p:cNvPr id="136" name="组合 135"/>
            <p:cNvGrpSpPr/>
            <p:nvPr/>
          </p:nvGrpSpPr>
          <p:grpSpPr>
            <a:xfrm>
              <a:off x="6251141" y="5073240"/>
              <a:ext cx="4556768" cy="605935"/>
              <a:chOff x="5916460" y="5271234"/>
              <a:chExt cx="4556768" cy="605935"/>
            </a:xfrm>
          </p:grpSpPr>
          <p:sp>
            <p:nvSpPr>
              <p:cNvPr id="138" name="文本框 137"/>
              <p:cNvSpPr txBox="1"/>
              <p:nvPr/>
            </p:nvSpPr>
            <p:spPr>
              <a:xfrm>
                <a:off x="6826434" y="5271234"/>
                <a:ext cx="3646794" cy="605935"/>
              </a:xfrm>
              <a:prstGeom prst="rect">
                <a:avLst/>
              </a:prstGeom>
              <a:noFill/>
            </p:spPr>
            <p:txBody>
              <a:bodyPr wrap="square" rtlCol="0">
                <a:spAutoFit/>
              </a:bodyPr>
              <a:lstStyle/>
              <a:p>
                <a:pPr>
                  <a:lnSpc>
                    <a:spcPct val="125000"/>
                  </a:lnSpc>
                </a:pPr>
                <a:r>
                  <a:rPr lang="zh-CN" altLang="en-US" sz="1400" dirty="0">
                    <a:solidFill>
                      <a:schemeClr val="tx2"/>
                    </a:solidFill>
                    <a:latin typeface="方正静蕾简体" panose="02000000000000000000" pitchFamily="2" charset="-122"/>
                    <a:ea typeface="方正静蕾简体" panose="02000000000000000000" pitchFamily="2" charset="-122"/>
                  </a:rPr>
                  <a:t>请在这里输入文字请在这里输入文字请在这里输入文字请在这里输入文字请在这里</a:t>
                </a:r>
                <a:r>
                  <a:rPr lang="zh-CN" altLang="en-US" sz="1400" dirty="0" smtClean="0">
                    <a:solidFill>
                      <a:schemeClr val="tx2"/>
                    </a:solidFill>
                    <a:latin typeface="方正静蕾简体" panose="02000000000000000000" pitchFamily="2" charset="-122"/>
                    <a:ea typeface="方正静蕾简体" panose="02000000000000000000" pitchFamily="2" charset="-122"/>
                  </a:rPr>
                  <a:t>输入</a:t>
                </a:r>
                <a:endParaRPr lang="en-US" altLang="zh-CN" sz="1400" dirty="0" smtClean="0">
                  <a:solidFill>
                    <a:schemeClr val="tx2"/>
                  </a:solidFill>
                  <a:latin typeface="方正静蕾简体" panose="02000000000000000000" pitchFamily="2" charset="-122"/>
                  <a:ea typeface="方正静蕾简体" panose="02000000000000000000" pitchFamily="2" charset="-122"/>
                </a:endParaRPr>
              </a:p>
            </p:txBody>
          </p:sp>
          <p:sp>
            <p:nvSpPr>
              <p:cNvPr id="139" name="文本框 138"/>
              <p:cNvSpPr txBox="1"/>
              <p:nvPr/>
            </p:nvSpPr>
            <p:spPr>
              <a:xfrm>
                <a:off x="5916460" y="5335970"/>
                <a:ext cx="806631" cy="461665"/>
              </a:xfrm>
              <a:prstGeom prst="rect">
                <a:avLst/>
              </a:prstGeom>
              <a:noFill/>
              <a:effectLst/>
            </p:spPr>
            <p:txBody>
              <a:bodyPr wrap="none" rtlCol="0">
                <a:spAutoFit/>
              </a:bodyPr>
              <a:lstStyle/>
              <a:p>
                <a:pPr algn="ctr"/>
                <a:r>
                  <a:rPr lang="zh-CN" altLang="en-US" sz="2400" b="1" dirty="0" smtClean="0">
                    <a:solidFill>
                      <a:srgbClr val="697DA9"/>
                    </a:solidFill>
                    <a:latin typeface="方正静蕾简体" panose="02000000000000000000" pitchFamily="2" charset="-122"/>
                    <a:ea typeface="方正静蕾简体" panose="02000000000000000000" pitchFamily="2" charset="-122"/>
                  </a:rPr>
                  <a:t>文字</a:t>
                </a:r>
                <a:endParaRPr lang="zh-CN" altLang="en-US" sz="2400" b="1" dirty="0">
                  <a:solidFill>
                    <a:srgbClr val="697DA9"/>
                  </a:solidFill>
                  <a:latin typeface="方正静蕾简体" panose="02000000000000000000" pitchFamily="2" charset="-122"/>
                  <a:ea typeface="方正静蕾简体" panose="02000000000000000000" pitchFamily="2" charset="-122"/>
                </a:endParaRPr>
              </a:p>
            </p:txBody>
          </p:sp>
        </p:grpSp>
        <p:sp>
          <p:nvSpPr>
            <p:cNvPr id="137" name="任意多边形 136"/>
            <p:cNvSpPr/>
            <p:nvPr/>
          </p:nvSpPr>
          <p:spPr>
            <a:xfrm rot="5400000">
              <a:off x="6800524" y="5388711"/>
              <a:ext cx="540000" cy="0"/>
            </a:xfrm>
            <a:custGeom>
              <a:avLst/>
              <a:gdLst>
                <a:gd name="connsiteX0" fmla="*/ 0 w 6074229"/>
                <a:gd name="connsiteY0" fmla="*/ 0 h 39188"/>
                <a:gd name="connsiteX1" fmla="*/ 1685109 w 6074229"/>
                <a:gd name="connsiteY1" fmla="*/ 13063 h 39188"/>
                <a:gd name="connsiteX2" fmla="*/ 3775166 w 6074229"/>
                <a:gd name="connsiteY2" fmla="*/ 39188 h 39188"/>
                <a:gd name="connsiteX3" fmla="*/ 5133703 w 6074229"/>
                <a:gd name="connsiteY3" fmla="*/ 26125 h 39188"/>
                <a:gd name="connsiteX4" fmla="*/ 6074229 w 6074229"/>
                <a:gd name="connsiteY4" fmla="*/ 13063 h 391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74229" h="39188">
                  <a:moveTo>
                    <a:pt x="0" y="0"/>
                  </a:moveTo>
                  <a:lnTo>
                    <a:pt x="1685109" y="13063"/>
                  </a:lnTo>
                  <a:lnTo>
                    <a:pt x="3775166" y="39188"/>
                  </a:lnTo>
                  <a:lnTo>
                    <a:pt x="5133703" y="26125"/>
                  </a:lnTo>
                  <a:lnTo>
                    <a:pt x="6074229" y="13063"/>
                  </a:lnTo>
                </a:path>
              </a:pathLst>
            </a:custGeom>
            <a:noFill/>
            <a:ln w="2540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0" name="PA_库_组合 139"/>
          <p:cNvGrpSpPr/>
          <p:nvPr>
            <p:custDataLst>
              <p:tags r:id="rId4"/>
            </p:custDataLst>
          </p:nvPr>
        </p:nvGrpSpPr>
        <p:grpSpPr>
          <a:xfrm>
            <a:off x="2470887" y="2352341"/>
            <a:ext cx="4556768" cy="605935"/>
            <a:chOff x="6251141" y="5073240"/>
            <a:chExt cx="4556768" cy="605935"/>
          </a:xfrm>
        </p:grpSpPr>
        <p:grpSp>
          <p:nvGrpSpPr>
            <p:cNvPr id="141" name="组合 140"/>
            <p:cNvGrpSpPr/>
            <p:nvPr/>
          </p:nvGrpSpPr>
          <p:grpSpPr>
            <a:xfrm>
              <a:off x="6251141" y="5073240"/>
              <a:ext cx="4556768" cy="605935"/>
              <a:chOff x="5916460" y="5271234"/>
              <a:chExt cx="4556768" cy="605935"/>
            </a:xfrm>
          </p:grpSpPr>
          <p:sp>
            <p:nvSpPr>
              <p:cNvPr id="143" name="文本框 142"/>
              <p:cNvSpPr txBox="1"/>
              <p:nvPr/>
            </p:nvSpPr>
            <p:spPr>
              <a:xfrm>
                <a:off x="6826434" y="5271234"/>
                <a:ext cx="3646794" cy="605935"/>
              </a:xfrm>
              <a:prstGeom prst="rect">
                <a:avLst/>
              </a:prstGeom>
              <a:noFill/>
            </p:spPr>
            <p:txBody>
              <a:bodyPr wrap="square" rtlCol="0">
                <a:spAutoFit/>
              </a:bodyPr>
              <a:lstStyle/>
              <a:p>
                <a:pPr>
                  <a:lnSpc>
                    <a:spcPct val="125000"/>
                  </a:lnSpc>
                </a:pPr>
                <a:r>
                  <a:rPr lang="zh-CN" altLang="en-US" sz="1400" dirty="0">
                    <a:solidFill>
                      <a:schemeClr val="tx2"/>
                    </a:solidFill>
                    <a:latin typeface="方正静蕾简体" panose="02000000000000000000" pitchFamily="2" charset="-122"/>
                    <a:ea typeface="方正静蕾简体" panose="02000000000000000000" pitchFamily="2" charset="-122"/>
                  </a:rPr>
                  <a:t>请在这里输入文字请在这里输入文字请在这里输入文字请在这里输入文字请在这里</a:t>
                </a:r>
                <a:r>
                  <a:rPr lang="zh-CN" altLang="en-US" sz="1400" dirty="0" smtClean="0">
                    <a:solidFill>
                      <a:schemeClr val="tx2"/>
                    </a:solidFill>
                    <a:latin typeface="方正静蕾简体" panose="02000000000000000000" pitchFamily="2" charset="-122"/>
                    <a:ea typeface="方正静蕾简体" panose="02000000000000000000" pitchFamily="2" charset="-122"/>
                  </a:rPr>
                  <a:t>输入</a:t>
                </a:r>
                <a:endParaRPr lang="en-US" altLang="zh-CN" sz="1400" dirty="0" smtClean="0">
                  <a:solidFill>
                    <a:schemeClr val="tx2"/>
                  </a:solidFill>
                  <a:latin typeface="方正静蕾简体" panose="02000000000000000000" pitchFamily="2" charset="-122"/>
                  <a:ea typeface="方正静蕾简体" panose="02000000000000000000" pitchFamily="2" charset="-122"/>
                </a:endParaRPr>
              </a:p>
            </p:txBody>
          </p:sp>
          <p:sp>
            <p:nvSpPr>
              <p:cNvPr id="144" name="文本框 143"/>
              <p:cNvSpPr txBox="1"/>
              <p:nvPr/>
            </p:nvSpPr>
            <p:spPr>
              <a:xfrm>
                <a:off x="5916460" y="5335970"/>
                <a:ext cx="806631" cy="461665"/>
              </a:xfrm>
              <a:prstGeom prst="rect">
                <a:avLst/>
              </a:prstGeom>
              <a:noFill/>
              <a:effectLst/>
            </p:spPr>
            <p:txBody>
              <a:bodyPr wrap="none" rtlCol="0">
                <a:spAutoFit/>
              </a:bodyPr>
              <a:lstStyle/>
              <a:p>
                <a:pPr algn="ctr"/>
                <a:r>
                  <a:rPr lang="zh-CN" altLang="en-US" sz="2400" b="1" dirty="0" smtClean="0">
                    <a:solidFill>
                      <a:srgbClr val="697DA9"/>
                    </a:solidFill>
                    <a:latin typeface="方正静蕾简体" panose="02000000000000000000" pitchFamily="2" charset="-122"/>
                    <a:ea typeface="方正静蕾简体" panose="02000000000000000000" pitchFamily="2" charset="-122"/>
                  </a:rPr>
                  <a:t>文字</a:t>
                </a:r>
                <a:endParaRPr lang="zh-CN" altLang="en-US" sz="2400" b="1" dirty="0">
                  <a:solidFill>
                    <a:srgbClr val="697DA9"/>
                  </a:solidFill>
                  <a:latin typeface="方正静蕾简体" panose="02000000000000000000" pitchFamily="2" charset="-122"/>
                  <a:ea typeface="方正静蕾简体" panose="02000000000000000000" pitchFamily="2" charset="-122"/>
                </a:endParaRPr>
              </a:p>
            </p:txBody>
          </p:sp>
        </p:grpSp>
        <p:sp>
          <p:nvSpPr>
            <p:cNvPr id="142" name="任意多边形 141"/>
            <p:cNvSpPr/>
            <p:nvPr/>
          </p:nvSpPr>
          <p:spPr>
            <a:xfrm rot="5400000">
              <a:off x="6800524" y="5388711"/>
              <a:ext cx="540000" cy="0"/>
            </a:xfrm>
            <a:custGeom>
              <a:avLst/>
              <a:gdLst>
                <a:gd name="connsiteX0" fmla="*/ 0 w 6074229"/>
                <a:gd name="connsiteY0" fmla="*/ 0 h 39188"/>
                <a:gd name="connsiteX1" fmla="*/ 1685109 w 6074229"/>
                <a:gd name="connsiteY1" fmla="*/ 13063 h 39188"/>
                <a:gd name="connsiteX2" fmla="*/ 3775166 w 6074229"/>
                <a:gd name="connsiteY2" fmla="*/ 39188 h 39188"/>
                <a:gd name="connsiteX3" fmla="*/ 5133703 w 6074229"/>
                <a:gd name="connsiteY3" fmla="*/ 26125 h 39188"/>
                <a:gd name="connsiteX4" fmla="*/ 6074229 w 6074229"/>
                <a:gd name="connsiteY4" fmla="*/ 13063 h 391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74229" h="39188">
                  <a:moveTo>
                    <a:pt x="0" y="0"/>
                  </a:moveTo>
                  <a:lnTo>
                    <a:pt x="1685109" y="13063"/>
                  </a:lnTo>
                  <a:lnTo>
                    <a:pt x="3775166" y="39188"/>
                  </a:lnTo>
                  <a:lnTo>
                    <a:pt x="5133703" y="26125"/>
                  </a:lnTo>
                  <a:lnTo>
                    <a:pt x="6074229" y="13063"/>
                  </a:lnTo>
                </a:path>
              </a:pathLst>
            </a:custGeom>
            <a:noFill/>
            <a:ln w="2540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2" name="图片 1"/>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6214391" y="2229803"/>
            <a:ext cx="3437295" cy="3437295"/>
          </a:xfrm>
          <a:prstGeom prst="rect">
            <a:avLst/>
          </a:prstGeom>
        </p:spPr>
      </p:pic>
    </p:spTree>
    <p:extLst>
      <p:ext uri="{BB962C8B-B14F-4D97-AF65-F5344CB8AC3E}">
        <p14:creationId xmlns:p14="http://schemas.microsoft.com/office/powerpoint/2010/main" val="144944380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250"/>
                                  </p:stCondLst>
                                  <p:childTnLst>
                                    <p:set>
                                      <p:cBhvr>
                                        <p:cTn id="6" dur="1" fill="hold">
                                          <p:stCondLst>
                                            <p:cond delay="0"/>
                                          </p:stCondLst>
                                        </p:cTn>
                                        <p:tgtEl>
                                          <p:spTgt spid="125"/>
                                        </p:tgtEl>
                                        <p:attrNameLst>
                                          <p:attrName>style.visibility</p:attrName>
                                        </p:attrNameLst>
                                      </p:cBhvr>
                                      <p:to>
                                        <p:strVal val="visible"/>
                                      </p:to>
                                    </p:set>
                                    <p:animEffect transition="in" filter="wipe(left)">
                                      <p:cBhvr>
                                        <p:cTn id="7" dur="1000"/>
                                        <p:tgtEl>
                                          <p:spTgt spid="125"/>
                                        </p:tgtEl>
                                      </p:cBhvr>
                                    </p:animEffect>
                                  </p:childTnLst>
                                </p:cTn>
                              </p:par>
                              <p:par>
                                <p:cTn id="8" presetID="22" presetClass="entr" presetSubtype="8" fill="hold" nodeType="withEffect">
                                  <p:stCondLst>
                                    <p:cond delay="250"/>
                                  </p:stCondLst>
                                  <p:childTnLst>
                                    <p:set>
                                      <p:cBhvr>
                                        <p:cTn id="9" dur="1" fill="hold">
                                          <p:stCondLst>
                                            <p:cond delay="0"/>
                                          </p:stCondLst>
                                        </p:cTn>
                                        <p:tgtEl>
                                          <p:spTgt spid="130"/>
                                        </p:tgtEl>
                                        <p:attrNameLst>
                                          <p:attrName>style.visibility</p:attrName>
                                        </p:attrNameLst>
                                      </p:cBhvr>
                                      <p:to>
                                        <p:strVal val="visible"/>
                                      </p:to>
                                    </p:set>
                                    <p:animEffect transition="in" filter="wipe(left)">
                                      <p:cBhvr>
                                        <p:cTn id="10" dur="1000"/>
                                        <p:tgtEl>
                                          <p:spTgt spid="130"/>
                                        </p:tgtEl>
                                      </p:cBhvr>
                                    </p:animEffect>
                                  </p:childTnLst>
                                </p:cTn>
                              </p:par>
                              <p:par>
                                <p:cTn id="11" presetID="22" presetClass="entr" presetSubtype="8" fill="hold" nodeType="withEffect">
                                  <p:stCondLst>
                                    <p:cond delay="250"/>
                                  </p:stCondLst>
                                  <p:childTnLst>
                                    <p:set>
                                      <p:cBhvr>
                                        <p:cTn id="12" dur="1" fill="hold">
                                          <p:stCondLst>
                                            <p:cond delay="0"/>
                                          </p:stCondLst>
                                        </p:cTn>
                                        <p:tgtEl>
                                          <p:spTgt spid="135"/>
                                        </p:tgtEl>
                                        <p:attrNameLst>
                                          <p:attrName>style.visibility</p:attrName>
                                        </p:attrNameLst>
                                      </p:cBhvr>
                                      <p:to>
                                        <p:strVal val="visible"/>
                                      </p:to>
                                    </p:set>
                                    <p:animEffect transition="in" filter="wipe(left)">
                                      <p:cBhvr>
                                        <p:cTn id="13" dur="1000"/>
                                        <p:tgtEl>
                                          <p:spTgt spid="135"/>
                                        </p:tgtEl>
                                      </p:cBhvr>
                                    </p:animEffect>
                                  </p:childTnLst>
                                </p:cTn>
                              </p:par>
                              <p:par>
                                <p:cTn id="14" presetID="22" presetClass="entr" presetSubtype="8" fill="hold" nodeType="withEffect">
                                  <p:stCondLst>
                                    <p:cond delay="250"/>
                                  </p:stCondLst>
                                  <p:childTnLst>
                                    <p:set>
                                      <p:cBhvr>
                                        <p:cTn id="15" dur="1" fill="hold">
                                          <p:stCondLst>
                                            <p:cond delay="0"/>
                                          </p:stCondLst>
                                        </p:cTn>
                                        <p:tgtEl>
                                          <p:spTgt spid="140"/>
                                        </p:tgtEl>
                                        <p:attrNameLst>
                                          <p:attrName>style.visibility</p:attrName>
                                        </p:attrNameLst>
                                      </p:cBhvr>
                                      <p:to>
                                        <p:strVal val="visible"/>
                                      </p:to>
                                    </p:set>
                                    <p:animEffect transition="in" filter="wipe(left)">
                                      <p:cBhvr>
                                        <p:cTn id="16" dur="1000"/>
                                        <p:tgtEl>
                                          <p:spTgt spid="1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12032" y="0"/>
            <a:ext cx="12200021" cy="6858000"/>
          </a:xfrm>
          <a:prstGeom prst="rect">
            <a:avLst/>
          </a:prstGeom>
        </p:spPr>
      </p:pic>
      <p:sp>
        <p:nvSpPr>
          <p:cNvPr id="4" name="PA_库_椭圆 3"/>
          <p:cNvSpPr/>
          <p:nvPr>
            <p:custDataLst>
              <p:tags r:id="rId1"/>
            </p:custDataLst>
          </p:nvPr>
        </p:nvSpPr>
        <p:spPr>
          <a:xfrm>
            <a:off x="7267073" y="1429058"/>
            <a:ext cx="4158916" cy="415891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PA_库_图片 2"/>
          <p:cNvPicPr>
            <a:picLocks noChangeAspect="1"/>
          </p:cNvPicPr>
          <p:nvPr>
            <p:custDataLst>
              <p:tags r:id="rId2"/>
            </p:custDataLst>
          </p:nvPr>
        </p:nvPicPr>
        <p:blipFill>
          <a:blip r:embed="rId9" cstate="screen">
            <a:extLst>
              <a:ext uri="{28A0092B-C50C-407E-A947-70E740481C1C}">
                <a14:useLocalDpi xmlns:a14="http://schemas.microsoft.com/office/drawing/2010/main"/>
              </a:ext>
            </a:extLst>
          </a:blip>
          <a:stretch>
            <a:fillRect/>
          </a:stretch>
        </p:blipFill>
        <p:spPr>
          <a:xfrm flipH="1">
            <a:off x="7066547" y="1032015"/>
            <a:ext cx="4359442" cy="4359442"/>
          </a:xfrm>
          <a:prstGeom prst="rect">
            <a:avLst/>
          </a:prstGeom>
        </p:spPr>
      </p:pic>
      <p:sp>
        <p:nvSpPr>
          <p:cNvPr id="6" name="PA_库_文本框 5"/>
          <p:cNvSpPr txBox="1"/>
          <p:nvPr>
            <p:custDataLst>
              <p:tags r:id="rId3"/>
            </p:custDataLst>
          </p:nvPr>
        </p:nvSpPr>
        <p:spPr>
          <a:xfrm>
            <a:off x="1768041" y="2857793"/>
            <a:ext cx="5572359" cy="707886"/>
          </a:xfrm>
          <a:prstGeom prst="rect">
            <a:avLst/>
          </a:prstGeom>
          <a:noFill/>
        </p:spPr>
        <p:txBody>
          <a:bodyPr wrap="none" rtlCol="0">
            <a:spAutoFit/>
          </a:bodyPr>
          <a:lstStyle/>
          <a:p>
            <a:r>
              <a:rPr lang="en-US" altLang="zh-CN" sz="4000" b="1" dirty="0">
                <a:latin typeface="方正静蕾简体" panose="02000000000000000000" pitchFamily="2" charset="-122"/>
                <a:ea typeface="方正静蕾简体" panose="02000000000000000000" pitchFamily="2" charset="-122"/>
              </a:rPr>
              <a:t>3</a:t>
            </a:r>
            <a:r>
              <a:rPr lang="en-US" altLang="zh-CN" sz="4000" b="1" dirty="0" smtClean="0">
                <a:latin typeface="方正静蕾简体" panose="02000000000000000000" pitchFamily="2" charset="-122"/>
                <a:ea typeface="方正静蕾简体" panose="02000000000000000000" pitchFamily="2" charset="-122"/>
              </a:rPr>
              <a:t>.</a:t>
            </a:r>
            <a:r>
              <a:rPr lang="zh-CN" altLang="en-US" sz="4000" b="1" dirty="0" smtClean="0">
                <a:latin typeface="方正静蕾简体" panose="02000000000000000000" pitchFamily="2" charset="-122"/>
                <a:ea typeface="方正静蕾简体" panose="02000000000000000000" pitchFamily="2" charset="-122"/>
              </a:rPr>
              <a:t>我是你们的朋友小恐龙</a:t>
            </a:r>
            <a:endParaRPr lang="zh-CN" altLang="en-US" sz="2000" dirty="0">
              <a:solidFill>
                <a:schemeClr val="tx1">
                  <a:lumMod val="65000"/>
                  <a:lumOff val="35000"/>
                </a:schemeClr>
              </a:solidFill>
              <a:latin typeface="方正静蕾简体" panose="02000000000000000000" pitchFamily="2" charset="-122"/>
              <a:ea typeface="方正静蕾简体" panose="02000000000000000000" pitchFamily="2" charset="-122"/>
            </a:endParaRPr>
          </a:p>
        </p:txBody>
      </p:sp>
      <p:sp>
        <p:nvSpPr>
          <p:cNvPr id="7" name="PA_库_文本框 6"/>
          <p:cNvSpPr txBox="1"/>
          <p:nvPr>
            <p:custDataLst>
              <p:tags r:id="rId4"/>
            </p:custDataLst>
          </p:nvPr>
        </p:nvSpPr>
        <p:spPr>
          <a:xfrm>
            <a:off x="2879689" y="3565679"/>
            <a:ext cx="2646878" cy="461665"/>
          </a:xfrm>
          <a:prstGeom prst="rect">
            <a:avLst/>
          </a:prstGeom>
          <a:noFill/>
        </p:spPr>
        <p:txBody>
          <a:bodyPr wrap="none" rtlCol="0">
            <a:spAutoFit/>
          </a:bodyPr>
          <a:lstStyle/>
          <a:p>
            <a:pPr algn="ctr"/>
            <a:r>
              <a:rPr lang="zh-CN" altLang="en-US" sz="2400" dirty="0">
                <a:solidFill>
                  <a:schemeClr val="tx1">
                    <a:lumMod val="65000"/>
                    <a:lumOff val="35000"/>
                  </a:schemeClr>
                </a:solidFill>
                <a:latin typeface="方正静蕾简体" panose="02000000000000000000" pitchFamily="2" charset="-122"/>
                <a:ea typeface="方正静蕾简体" panose="02000000000000000000" pitchFamily="2" charset="-122"/>
              </a:rPr>
              <a:t>和</a:t>
            </a:r>
            <a:r>
              <a:rPr lang="zh-CN" altLang="en-US" sz="2400" dirty="0" smtClean="0">
                <a:solidFill>
                  <a:schemeClr val="tx1">
                    <a:lumMod val="65000"/>
                    <a:lumOff val="35000"/>
                  </a:schemeClr>
                </a:solidFill>
                <a:latin typeface="方正静蕾简体" panose="02000000000000000000" pitchFamily="2" charset="-122"/>
                <a:ea typeface="方正静蕾简体" panose="02000000000000000000" pitchFamily="2" charset="-122"/>
              </a:rPr>
              <a:t>我们一起去玩耍</a:t>
            </a:r>
            <a:endParaRPr lang="zh-CN" altLang="en-US" sz="2400" dirty="0">
              <a:solidFill>
                <a:schemeClr val="tx1">
                  <a:lumMod val="65000"/>
                  <a:lumOff val="35000"/>
                </a:schemeClr>
              </a:solidFill>
              <a:latin typeface="方正静蕾简体" panose="02000000000000000000" pitchFamily="2" charset="-122"/>
              <a:ea typeface="方正静蕾简体" panose="02000000000000000000" pitchFamily="2" charset="-122"/>
            </a:endParaRPr>
          </a:p>
        </p:txBody>
      </p:sp>
      <p:sp>
        <p:nvSpPr>
          <p:cNvPr id="8" name="PA_库_任意多边形 7"/>
          <p:cNvSpPr/>
          <p:nvPr>
            <p:custDataLst>
              <p:tags r:id="rId5"/>
            </p:custDataLst>
          </p:nvPr>
        </p:nvSpPr>
        <p:spPr>
          <a:xfrm>
            <a:off x="2101215" y="3179848"/>
            <a:ext cx="5105400" cy="385831"/>
          </a:xfrm>
          <a:custGeom>
            <a:avLst/>
            <a:gdLst>
              <a:gd name="connsiteX0" fmla="*/ 0 w 3886200"/>
              <a:gd name="connsiteY0" fmla="*/ 169262 h 169262"/>
              <a:gd name="connsiteX1" fmla="*/ 1106905 w 3886200"/>
              <a:gd name="connsiteY1" fmla="*/ 133168 h 169262"/>
              <a:gd name="connsiteX2" fmla="*/ 2731168 w 3886200"/>
              <a:gd name="connsiteY2" fmla="*/ 145199 h 169262"/>
              <a:gd name="connsiteX3" fmla="*/ 3693695 w 3886200"/>
              <a:gd name="connsiteY3" fmla="*/ 820 h 169262"/>
              <a:gd name="connsiteX4" fmla="*/ 3886200 w 3886200"/>
              <a:gd name="connsiteY4" fmla="*/ 97073 h 1692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00" h="169262">
                <a:moveTo>
                  <a:pt x="0" y="169262"/>
                </a:moveTo>
                <a:cubicBezTo>
                  <a:pt x="325855" y="153220"/>
                  <a:pt x="1106905" y="133168"/>
                  <a:pt x="1106905" y="133168"/>
                </a:cubicBezTo>
                <a:cubicBezTo>
                  <a:pt x="1562100" y="129157"/>
                  <a:pt x="2300036" y="167257"/>
                  <a:pt x="2731168" y="145199"/>
                </a:cubicBezTo>
                <a:cubicBezTo>
                  <a:pt x="3162300" y="123141"/>
                  <a:pt x="3501190" y="8841"/>
                  <a:pt x="3693695" y="820"/>
                </a:cubicBezTo>
                <a:cubicBezTo>
                  <a:pt x="3886200" y="-7201"/>
                  <a:pt x="3886200" y="44936"/>
                  <a:pt x="3886200" y="97073"/>
                </a:cubicBez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51602726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withEffect">
                                  <p:stCondLst>
                                    <p:cond delay="25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strVal val="4*#ppt_w"/>
                                          </p:val>
                                        </p:tav>
                                        <p:tav tm="100000">
                                          <p:val>
                                            <p:strVal val="#ppt_w"/>
                                          </p:val>
                                        </p:tav>
                                      </p:tavLst>
                                    </p:anim>
                                    <p:anim calcmode="lin" valueType="num">
                                      <p:cBhvr>
                                        <p:cTn id="8" dur="500" fill="hold"/>
                                        <p:tgtEl>
                                          <p:spTgt spid="4"/>
                                        </p:tgtEl>
                                        <p:attrNameLst>
                                          <p:attrName>ppt_h</p:attrName>
                                        </p:attrNameLst>
                                      </p:cBhvr>
                                      <p:tavLst>
                                        <p:tav tm="0">
                                          <p:val>
                                            <p:strVal val="4/3*#ppt_h"/>
                                          </p:val>
                                        </p:tav>
                                        <p:tav tm="100000">
                                          <p:val>
                                            <p:strVal val="#ppt_h"/>
                                          </p:val>
                                        </p:tav>
                                      </p:tavLst>
                                    </p:anim>
                                  </p:childTnLst>
                                </p:cTn>
                              </p:par>
                              <p:par>
                                <p:cTn id="9" presetID="23" presetClass="entr" presetSubtype="288" fill="hold"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strVal val="4*#ppt_w"/>
                                          </p:val>
                                        </p:tav>
                                        <p:tav tm="100000">
                                          <p:val>
                                            <p:strVal val="#ppt_w"/>
                                          </p:val>
                                        </p:tav>
                                      </p:tavLst>
                                    </p:anim>
                                    <p:anim calcmode="lin" valueType="num">
                                      <p:cBhvr>
                                        <p:cTn id="12" dur="500" fill="hold"/>
                                        <p:tgtEl>
                                          <p:spTgt spid="3"/>
                                        </p:tgtEl>
                                        <p:attrNameLst>
                                          <p:attrName>ppt_h</p:attrName>
                                        </p:attrNameLst>
                                      </p:cBhvr>
                                      <p:tavLst>
                                        <p:tav tm="0">
                                          <p:val>
                                            <p:strVal val="4/3*#ppt_h"/>
                                          </p:val>
                                        </p:tav>
                                        <p:tav tm="100000">
                                          <p:val>
                                            <p:strVal val="#ppt_h"/>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1500" fill="hold"/>
                                        <p:tgtEl>
                                          <p:spTgt spid="6"/>
                                        </p:tgtEl>
                                        <p:attrNameLst>
                                          <p:attrName>ppt_x</p:attrName>
                                        </p:attrNameLst>
                                      </p:cBhvr>
                                      <p:tavLst>
                                        <p:tav tm="0">
                                          <p:val>
                                            <p:strVal val="0-#ppt_w/2"/>
                                          </p:val>
                                        </p:tav>
                                        <p:tav tm="100000">
                                          <p:val>
                                            <p:strVal val="#ppt_x"/>
                                          </p:val>
                                        </p:tav>
                                      </p:tavLst>
                                    </p:anim>
                                    <p:anim calcmode="lin" valueType="num">
                                      <p:cBhvr additive="base">
                                        <p:cTn id="16" dur="1500" fill="hold"/>
                                        <p:tgtEl>
                                          <p:spTgt spid="6"/>
                                        </p:tgtEl>
                                        <p:attrNameLst>
                                          <p:attrName>ppt_y</p:attrName>
                                        </p:attrNameLst>
                                      </p:cBhvr>
                                      <p:tavLst>
                                        <p:tav tm="0">
                                          <p:val>
                                            <p:strVal val="#ppt_y"/>
                                          </p:val>
                                        </p:tav>
                                        <p:tav tm="100000">
                                          <p:val>
                                            <p:strVal val="#ppt_y"/>
                                          </p:val>
                                        </p:tav>
                                      </p:tavLst>
                                    </p:anim>
                                    <p:set>
                                      <p:cBhvr>
                                        <p:cTn id="17" dur="1" fill="hold">
                                          <p:stCondLst>
                                            <p:cond delay="0"/>
                                          </p:stCondLst>
                                        </p:cTn>
                                        <p:tgtEl>
                                          <p:spTgt spid="6"/>
                                        </p:tgtEl>
                                        <p:attrNameLst>
                                          <p:attrName>style.visibility</p:attrName>
                                        </p:attrNameLst>
                                      </p:cBhvr>
                                      <p:to>
                                        <p:strVal val="visible"/>
                                      </p:to>
                                    </p:set>
                                    <p:anim to="" calcmode="lin" valueType="num">
                                      <p:cBhvr>
                                        <p:cTn id="18" dur="1500" fill="hold">
                                          <p:stCondLst>
                                            <p:cond delay="0"/>
                                          </p:stCondLst>
                                        </p:cTn>
                                        <p:tgtEl>
                                          <p:spTgt spid="6"/>
                                        </p:tgtEl>
                                        <p:attrNameLst>
                                          <p:attrName>ppt_w</p:attrName>
                                        </p:attrNameLst>
                                      </p:cBhvr>
                                      <p:tavLst>
                                        <p:tav tm="0">
                                          <p:val>
                                            <p:strVal val="0"/>
                                          </p:val>
                                        </p:tav>
                                        <p:tav tm="100000">
                                          <p:val>
                                            <p:strVal val="#ppt_w"/>
                                          </p:val>
                                        </p:tav>
                                      </p:tavLst>
                                    </p:anim>
                                    <p:anim to="" calcmode="lin" valueType="num">
                                      <p:cBhvr>
                                        <p:cTn id="19" dur="1500" fill="hold">
                                          <p:stCondLst>
                                            <p:cond delay="0"/>
                                          </p:stCondLst>
                                        </p:cTn>
                                        <p:tgtEl>
                                          <p:spTgt spid="6"/>
                                        </p:tgtEl>
                                        <p:attrNameLst>
                                          <p:attrName>ppt_h</p:attrName>
                                        </p:attrNameLst>
                                      </p:cBhvr>
                                      <p:tavLst>
                                        <p:tav tm="0">
                                          <p:val>
                                            <p:strVal val="0"/>
                                          </p:val>
                                        </p:tav>
                                        <p:tav tm="100000">
                                          <p:val>
                                            <p:strVal val="#ppt_h"/>
                                          </p:val>
                                        </p:tav>
                                      </p:tavLst>
                                    </p:anim>
                                    <p:animEffect filter="fade">
                                      <p:cBhvr>
                                        <p:cTn id="20" dur="1500">
                                          <p:stCondLst>
                                            <p:cond delay="0"/>
                                          </p:stCondLst>
                                        </p:cTn>
                                        <p:tgtEl>
                                          <p:spTgt spid="6"/>
                                        </p:tgtEl>
                                      </p:cBhvr>
                                    </p:animEffect>
                                  </p:childTnLst>
                                </p:cTn>
                              </p:par>
                              <p:par>
                                <p:cTn id="21" presetID="2" presetClass="entr" presetSubtype="8" decel="100000" fill="hold" grpId="0" nodeType="withEffect">
                                  <p:stCondLst>
                                    <p:cond delay="25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1500" fill="hold"/>
                                        <p:tgtEl>
                                          <p:spTgt spid="7"/>
                                        </p:tgtEl>
                                        <p:attrNameLst>
                                          <p:attrName>ppt_x</p:attrName>
                                        </p:attrNameLst>
                                      </p:cBhvr>
                                      <p:tavLst>
                                        <p:tav tm="0">
                                          <p:val>
                                            <p:strVal val="0-#ppt_w/2"/>
                                          </p:val>
                                        </p:tav>
                                        <p:tav tm="100000">
                                          <p:val>
                                            <p:strVal val="#ppt_x"/>
                                          </p:val>
                                        </p:tav>
                                      </p:tavLst>
                                    </p:anim>
                                    <p:anim calcmode="lin" valueType="num">
                                      <p:cBhvr additive="base">
                                        <p:cTn id="24" dur="1500" fill="hold"/>
                                        <p:tgtEl>
                                          <p:spTgt spid="7"/>
                                        </p:tgtEl>
                                        <p:attrNameLst>
                                          <p:attrName>ppt_y</p:attrName>
                                        </p:attrNameLst>
                                      </p:cBhvr>
                                      <p:tavLst>
                                        <p:tav tm="0">
                                          <p:val>
                                            <p:strVal val="#ppt_y"/>
                                          </p:val>
                                        </p:tav>
                                        <p:tav tm="100000">
                                          <p:val>
                                            <p:strVal val="#ppt_y"/>
                                          </p:val>
                                        </p:tav>
                                      </p:tavLst>
                                    </p:anim>
                                    <p:set>
                                      <p:cBhvr>
                                        <p:cTn id="25" dur="1" fill="hold">
                                          <p:stCondLst>
                                            <p:cond delay="0"/>
                                          </p:stCondLst>
                                        </p:cTn>
                                        <p:tgtEl>
                                          <p:spTgt spid="7"/>
                                        </p:tgtEl>
                                        <p:attrNameLst>
                                          <p:attrName>style.visibility</p:attrName>
                                        </p:attrNameLst>
                                      </p:cBhvr>
                                      <p:to>
                                        <p:strVal val="visible"/>
                                      </p:to>
                                    </p:set>
                                    <p:anim to="" calcmode="lin" valueType="num">
                                      <p:cBhvr>
                                        <p:cTn id="26" dur="1500" fill="hold">
                                          <p:stCondLst>
                                            <p:cond delay="0"/>
                                          </p:stCondLst>
                                        </p:cTn>
                                        <p:tgtEl>
                                          <p:spTgt spid="7"/>
                                        </p:tgtEl>
                                        <p:attrNameLst>
                                          <p:attrName>ppt_w</p:attrName>
                                        </p:attrNameLst>
                                      </p:cBhvr>
                                      <p:tavLst>
                                        <p:tav tm="0">
                                          <p:val>
                                            <p:strVal val="0"/>
                                          </p:val>
                                        </p:tav>
                                        <p:tav tm="100000">
                                          <p:val>
                                            <p:strVal val="#ppt_w"/>
                                          </p:val>
                                        </p:tav>
                                      </p:tavLst>
                                    </p:anim>
                                    <p:anim to="" calcmode="lin" valueType="num">
                                      <p:cBhvr>
                                        <p:cTn id="27" dur="1500" fill="hold">
                                          <p:stCondLst>
                                            <p:cond delay="0"/>
                                          </p:stCondLst>
                                        </p:cTn>
                                        <p:tgtEl>
                                          <p:spTgt spid="7"/>
                                        </p:tgtEl>
                                        <p:attrNameLst>
                                          <p:attrName>ppt_h</p:attrName>
                                        </p:attrNameLst>
                                      </p:cBhvr>
                                      <p:tavLst>
                                        <p:tav tm="0">
                                          <p:val>
                                            <p:strVal val="0"/>
                                          </p:val>
                                        </p:tav>
                                        <p:tav tm="100000">
                                          <p:val>
                                            <p:strVal val="#ppt_h"/>
                                          </p:val>
                                        </p:tav>
                                      </p:tavLst>
                                    </p:anim>
                                    <p:animEffect filter="fade">
                                      <p:cBhvr>
                                        <p:cTn id="28" dur="1500">
                                          <p:stCondLst>
                                            <p:cond delay="0"/>
                                          </p:stCondLst>
                                        </p:cTn>
                                        <p:tgtEl>
                                          <p:spTgt spid="7"/>
                                        </p:tgtEl>
                                      </p:cBhvr>
                                    </p:animEffect>
                                  </p:childTnLst>
                                </p:cTn>
                              </p:par>
                              <p:par>
                                <p:cTn id="29" presetID="2" presetClass="entr" presetSubtype="8" decel="100000" fill="hold" grpId="0" nodeType="withEffect" nodePh="1">
                                  <p:stCondLst>
                                    <p:cond delay="250"/>
                                  </p:stCondLst>
                                  <p:endCondLst>
                                    <p:cond evt="begin" delay="0">
                                      <p:tn val="29"/>
                                    </p:cond>
                                  </p:endCondLst>
                                  <p:childTnLst>
                                    <p:set>
                                      <p:cBhvr>
                                        <p:cTn id="30" dur="1" fill="hold">
                                          <p:stCondLst>
                                            <p:cond delay="0"/>
                                          </p:stCondLst>
                                        </p:cTn>
                                        <p:tgtEl>
                                          <p:spTgt spid="8">
                                            <p:txEl>
                                              <p:charRg st="4294967295" end="4294967295"/>
                                            </p:txEl>
                                          </p:spTgt>
                                        </p:tgtEl>
                                        <p:attrNameLst>
                                          <p:attrName>style.visibility</p:attrName>
                                        </p:attrNameLst>
                                      </p:cBhvr>
                                      <p:to>
                                        <p:strVal val="visible"/>
                                      </p:to>
                                    </p:set>
                                    <p:anim calcmode="lin" valueType="num">
                                      <p:cBhvr additive="base">
                                        <p:cTn id="31" dur="1500" fill="hold"/>
                                        <p:tgtEl>
                                          <p:spTgt spid="8">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32" dur="1500" fill="hold"/>
                                        <p:tgtEl>
                                          <p:spTgt spid="8">
                                            <p:txEl>
                                              <p:charRg st="4294967295" end="4294967295"/>
                                            </p:txEl>
                                          </p:spTgt>
                                        </p:tgtEl>
                                        <p:attrNameLst>
                                          <p:attrName>ppt_y</p:attrName>
                                        </p:attrNameLst>
                                      </p:cBhvr>
                                      <p:tavLst>
                                        <p:tav tm="0">
                                          <p:val>
                                            <p:strVal val="#ppt_y"/>
                                          </p:val>
                                        </p:tav>
                                        <p:tav tm="100000">
                                          <p:val>
                                            <p:strVal val="#ppt_y"/>
                                          </p:val>
                                        </p:tav>
                                      </p:tavLst>
                                    </p:anim>
                                    <p:set>
                                      <p:cBhvr>
                                        <p:cTn id="33" dur="1" fill="hold">
                                          <p:stCondLst>
                                            <p:cond delay="0"/>
                                          </p:stCondLst>
                                        </p:cTn>
                                        <p:tgtEl>
                                          <p:spTgt spid="8">
                                            <p:txEl>
                                              <p:charRg st="4294967295" end="4294967295"/>
                                            </p:txEl>
                                          </p:spTgt>
                                        </p:tgtEl>
                                        <p:attrNameLst>
                                          <p:attrName>style.visibility</p:attrName>
                                        </p:attrNameLst>
                                      </p:cBhvr>
                                      <p:to>
                                        <p:strVal val="visible"/>
                                      </p:to>
                                    </p:set>
                                    <p:anim to="" calcmode="lin" valueType="num">
                                      <p:cBhvr>
                                        <p:cTn id="34" dur="1500" fill="hold">
                                          <p:stCondLst>
                                            <p:cond delay="0"/>
                                          </p:stCondLst>
                                        </p:cTn>
                                        <p:tgtEl>
                                          <p:spTgt spid="8">
                                            <p:txEl>
                                              <p:charRg st="4294967295" end="4294967295"/>
                                            </p:txEl>
                                          </p:spTgt>
                                        </p:tgtEl>
                                        <p:attrNameLst>
                                          <p:attrName>ppt_w</p:attrName>
                                        </p:attrNameLst>
                                      </p:cBhvr>
                                      <p:tavLst>
                                        <p:tav tm="0">
                                          <p:val>
                                            <p:strVal val="0"/>
                                          </p:val>
                                        </p:tav>
                                        <p:tav tm="100000">
                                          <p:val>
                                            <p:strVal val="#ppt_w"/>
                                          </p:val>
                                        </p:tav>
                                      </p:tavLst>
                                    </p:anim>
                                    <p:anim to="" calcmode="lin" valueType="num">
                                      <p:cBhvr>
                                        <p:cTn id="35" dur="1500" fill="hold">
                                          <p:stCondLst>
                                            <p:cond delay="0"/>
                                          </p:stCondLst>
                                        </p:cTn>
                                        <p:tgtEl>
                                          <p:spTgt spid="8">
                                            <p:txEl>
                                              <p:charRg st="4294967295" end="4294967295"/>
                                            </p:txEl>
                                          </p:spTgt>
                                        </p:tgtEl>
                                        <p:attrNameLst>
                                          <p:attrName>ppt_h</p:attrName>
                                        </p:attrNameLst>
                                      </p:cBhvr>
                                      <p:tavLst>
                                        <p:tav tm="0">
                                          <p:val>
                                            <p:strVal val="0"/>
                                          </p:val>
                                        </p:tav>
                                        <p:tav tm="100000">
                                          <p:val>
                                            <p:strVal val="#ppt_h"/>
                                          </p:val>
                                        </p:tav>
                                      </p:tavLst>
                                    </p:anim>
                                    <p:animEffect filter="fade">
                                      <p:cBhvr>
                                        <p:cTn id="36" dur="1500">
                                          <p:stCondLst>
                                            <p:cond delay="0"/>
                                          </p:stCondLst>
                                        </p:cTn>
                                        <p:tgtEl>
                                          <p:spTgt spid="8">
                                            <p:txEl>
                                              <p:charRg st="4294967295" end="429496729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utoUpdateAnimBg="0"/>
      <p:bldP spid="7" grpId="0" autoUpdateAnimBg="0"/>
      <p:bldP spid="8"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10"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grpSp>
        <p:nvGrpSpPr>
          <p:cNvPr id="2124" name="组合 2123"/>
          <p:cNvGrpSpPr/>
          <p:nvPr/>
        </p:nvGrpSpPr>
        <p:grpSpPr>
          <a:xfrm>
            <a:off x="-7938" y="-109538"/>
            <a:ext cx="11843979" cy="6377829"/>
            <a:chOff x="-7938" y="-109538"/>
            <a:chExt cx="11843979" cy="6377829"/>
          </a:xfrm>
        </p:grpSpPr>
        <p:pic>
          <p:nvPicPr>
            <p:cNvPr id="2123" name="图片 2122"/>
            <p:cNvPicPr>
              <a:picLocks noChangeAspect="1"/>
            </p:cNvPicPr>
            <p:nvPr/>
          </p:nvPicPr>
          <p:blipFill rotWithShape="1">
            <a:blip r:embed="rId11" cstate="screen">
              <a:extLst>
                <a:ext uri="{28A0092B-C50C-407E-A947-70E740481C1C}">
                  <a14:useLocalDpi xmlns:a14="http://schemas.microsoft.com/office/drawing/2010/main"/>
                </a:ext>
              </a:extLst>
            </a:blip>
            <a:srcRect/>
            <a:stretch/>
          </p:blipFill>
          <p:spPr>
            <a:xfrm>
              <a:off x="1705769" y="864432"/>
              <a:ext cx="10101948" cy="952336"/>
            </a:xfrm>
            <a:prstGeom prst="rect">
              <a:avLst/>
            </a:prstGeom>
          </p:spPr>
        </p:pic>
        <p:pic>
          <p:nvPicPr>
            <p:cNvPr id="148" name="图片 147"/>
            <p:cNvPicPr>
              <a:picLocks noChangeAspect="1"/>
            </p:cNvPicPr>
            <p:nvPr/>
          </p:nvPicPr>
          <p:blipFill rotWithShape="1">
            <a:blip r:embed="rId12" cstate="screen">
              <a:extLst>
                <a:ext uri="{28A0092B-C50C-407E-A947-70E740481C1C}">
                  <a14:useLocalDpi xmlns:a14="http://schemas.microsoft.com/office/drawing/2010/main"/>
                </a:ext>
              </a:extLst>
            </a:blip>
            <a:srcRect/>
            <a:stretch/>
          </p:blipFill>
          <p:spPr>
            <a:xfrm>
              <a:off x="1727309" y="838200"/>
              <a:ext cx="10101948" cy="2867526"/>
            </a:xfrm>
            <a:prstGeom prst="rect">
              <a:avLst/>
            </a:prstGeom>
          </p:spPr>
        </p:pic>
        <p:sp>
          <p:nvSpPr>
            <p:cNvPr id="2066" name="Oval 103"/>
            <p:cNvSpPr>
              <a:spLocks noChangeArrowheads="1"/>
            </p:cNvSpPr>
            <p:nvPr/>
          </p:nvSpPr>
          <p:spPr bwMode="auto">
            <a:xfrm>
              <a:off x="7938" y="796925"/>
              <a:ext cx="1317625" cy="13239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7" name="Oval 104"/>
            <p:cNvSpPr>
              <a:spLocks noChangeArrowheads="1"/>
            </p:cNvSpPr>
            <p:nvPr/>
          </p:nvSpPr>
          <p:spPr bwMode="auto">
            <a:xfrm>
              <a:off x="82550" y="871538"/>
              <a:ext cx="1319213" cy="1316038"/>
            </a:xfrm>
            <a:prstGeom prst="ellipse">
              <a:avLst/>
            </a:prstGeom>
            <a:solidFill>
              <a:srgbClr val="CBE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8" name="Freeform 105"/>
            <p:cNvSpPr>
              <a:spLocks/>
            </p:cNvSpPr>
            <p:nvPr/>
          </p:nvSpPr>
          <p:spPr bwMode="auto">
            <a:xfrm>
              <a:off x="-7938" y="738188"/>
              <a:ext cx="1343025" cy="1441450"/>
            </a:xfrm>
            <a:custGeom>
              <a:avLst/>
              <a:gdLst>
                <a:gd name="T0" fmla="*/ 159 w 161"/>
                <a:gd name="T1" fmla="*/ 86 h 172"/>
                <a:gd name="T2" fmla="*/ 66 w 161"/>
                <a:gd name="T3" fmla="*/ 163 h 172"/>
                <a:gd name="T4" fmla="*/ 3 w 161"/>
                <a:gd name="T5" fmla="*/ 86 h 172"/>
                <a:gd name="T6" fmla="*/ 96 w 161"/>
                <a:gd name="T7" fmla="*/ 9 h 172"/>
                <a:gd name="T8" fmla="*/ 159 w 161"/>
                <a:gd name="T9" fmla="*/ 86 h 172"/>
                <a:gd name="T10" fmla="*/ 160 w 161"/>
                <a:gd name="T11" fmla="*/ 86 h 172"/>
                <a:gd name="T12" fmla="*/ 66 w 161"/>
                <a:gd name="T13" fmla="*/ 8 h 172"/>
                <a:gd name="T14" fmla="*/ 2 w 161"/>
                <a:gd name="T15" fmla="*/ 86 h 172"/>
                <a:gd name="T16" fmla="*/ 97 w 161"/>
                <a:gd name="T17" fmla="*/ 163 h 172"/>
                <a:gd name="T18" fmla="*/ 160 w 161"/>
                <a:gd name="T19" fmla="*/ 86 h 172"/>
                <a:gd name="T20" fmla="*/ 159 w 161"/>
                <a:gd name="T21" fmla="*/ 86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1" h="172">
                  <a:moveTo>
                    <a:pt x="159" y="86"/>
                  </a:moveTo>
                  <a:cubicBezTo>
                    <a:pt x="158" y="135"/>
                    <a:pt x="117" y="172"/>
                    <a:pt x="66" y="163"/>
                  </a:cubicBezTo>
                  <a:cubicBezTo>
                    <a:pt x="29" y="157"/>
                    <a:pt x="4" y="122"/>
                    <a:pt x="3" y="86"/>
                  </a:cubicBezTo>
                  <a:cubicBezTo>
                    <a:pt x="1" y="37"/>
                    <a:pt x="49" y="1"/>
                    <a:pt x="96" y="9"/>
                  </a:cubicBezTo>
                  <a:cubicBezTo>
                    <a:pt x="134" y="15"/>
                    <a:pt x="158" y="50"/>
                    <a:pt x="159" y="86"/>
                  </a:cubicBezTo>
                  <a:cubicBezTo>
                    <a:pt x="159" y="86"/>
                    <a:pt x="161" y="86"/>
                    <a:pt x="160" y="86"/>
                  </a:cubicBezTo>
                  <a:cubicBezTo>
                    <a:pt x="159" y="35"/>
                    <a:pt x="115" y="0"/>
                    <a:pt x="66" y="8"/>
                  </a:cubicBezTo>
                  <a:cubicBezTo>
                    <a:pt x="28" y="15"/>
                    <a:pt x="3" y="49"/>
                    <a:pt x="2" y="86"/>
                  </a:cubicBezTo>
                  <a:cubicBezTo>
                    <a:pt x="0" y="137"/>
                    <a:pt x="50" y="171"/>
                    <a:pt x="97" y="163"/>
                  </a:cubicBezTo>
                  <a:cubicBezTo>
                    <a:pt x="134" y="157"/>
                    <a:pt x="159" y="122"/>
                    <a:pt x="160" y="86"/>
                  </a:cubicBezTo>
                  <a:cubicBezTo>
                    <a:pt x="160" y="86"/>
                    <a:pt x="159" y="86"/>
                    <a:pt x="159" y="86"/>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9" name="Freeform 106"/>
            <p:cNvSpPr>
              <a:spLocks/>
            </p:cNvSpPr>
            <p:nvPr/>
          </p:nvSpPr>
          <p:spPr bwMode="auto">
            <a:xfrm>
              <a:off x="125413" y="981075"/>
              <a:ext cx="441325" cy="787400"/>
            </a:xfrm>
            <a:custGeom>
              <a:avLst/>
              <a:gdLst>
                <a:gd name="T0" fmla="*/ 2 w 53"/>
                <a:gd name="T1" fmla="*/ 74 h 94"/>
                <a:gd name="T2" fmla="*/ 1 w 53"/>
                <a:gd name="T3" fmla="*/ 55 h 94"/>
                <a:gd name="T4" fmla="*/ 14 w 53"/>
                <a:gd name="T5" fmla="*/ 20 h 94"/>
                <a:gd name="T6" fmla="*/ 33 w 53"/>
                <a:gd name="T7" fmla="*/ 5 h 94"/>
                <a:gd name="T8" fmla="*/ 51 w 53"/>
                <a:gd name="T9" fmla="*/ 5 h 94"/>
                <a:gd name="T10" fmla="*/ 44 w 53"/>
                <a:gd name="T11" fmla="*/ 18 h 94"/>
                <a:gd name="T12" fmla="*/ 34 w 53"/>
                <a:gd name="T13" fmla="*/ 25 h 94"/>
                <a:gd name="T14" fmla="*/ 19 w 53"/>
                <a:gd name="T15" fmla="*/ 49 h 94"/>
                <a:gd name="T16" fmla="*/ 20 w 53"/>
                <a:gd name="T17" fmla="*/ 74 h 94"/>
                <a:gd name="T18" fmla="*/ 20 w 53"/>
                <a:gd name="T19" fmla="*/ 92 h 94"/>
                <a:gd name="T20" fmla="*/ 6 w 53"/>
                <a:gd name="T21" fmla="*/ 84 h 94"/>
                <a:gd name="T22" fmla="*/ 2 w 53"/>
                <a:gd name="T23" fmla="*/ 7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 h="94">
                  <a:moveTo>
                    <a:pt x="2" y="74"/>
                  </a:moveTo>
                  <a:cubicBezTo>
                    <a:pt x="1" y="67"/>
                    <a:pt x="0" y="60"/>
                    <a:pt x="1" y="55"/>
                  </a:cubicBezTo>
                  <a:cubicBezTo>
                    <a:pt x="2" y="43"/>
                    <a:pt x="6" y="28"/>
                    <a:pt x="14" y="20"/>
                  </a:cubicBezTo>
                  <a:cubicBezTo>
                    <a:pt x="20" y="14"/>
                    <a:pt x="26" y="9"/>
                    <a:pt x="33" y="5"/>
                  </a:cubicBezTo>
                  <a:cubicBezTo>
                    <a:pt x="38" y="3"/>
                    <a:pt x="47" y="0"/>
                    <a:pt x="51" y="5"/>
                  </a:cubicBezTo>
                  <a:cubicBezTo>
                    <a:pt x="53" y="9"/>
                    <a:pt x="46" y="16"/>
                    <a:pt x="44" y="18"/>
                  </a:cubicBezTo>
                  <a:cubicBezTo>
                    <a:pt x="41" y="21"/>
                    <a:pt x="37" y="23"/>
                    <a:pt x="34" y="25"/>
                  </a:cubicBezTo>
                  <a:cubicBezTo>
                    <a:pt x="26" y="31"/>
                    <a:pt x="21" y="39"/>
                    <a:pt x="19" y="49"/>
                  </a:cubicBezTo>
                  <a:cubicBezTo>
                    <a:pt x="17" y="57"/>
                    <a:pt x="18" y="66"/>
                    <a:pt x="20" y="74"/>
                  </a:cubicBezTo>
                  <a:cubicBezTo>
                    <a:pt x="21" y="77"/>
                    <a:pt x="25" y="90"/>
                    <a:pt x="20" y="92"/>
                  </a:cubicBezTo>
                  <a:cubicBezTo>
                    <a:pt x="15" y="94"/>
                    <a:pt x="8" y="87"/>
                    <a:pt x="6" y="84"/>
                  </a:cubicBezTo>
                  <a:cubicBezTo>
                    <a:pt x="5" y="81"/>
                    <a:pt x="3" y="77"/>
                    <a:pt x="2"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0" name="Freeform 107"/>
            <p:cNvSpPr>
              <a:spLocks/>
            </p:cNvSpPr>
            <p:nvPr/>
          </p:nvSpPr>
          <p:spPr bwMode="auto">
            <a:xfrm>
              <a:off x="166688" y="1022350"/>
              <a:ext cx="441325" cy="788988"/>
            </a:xfrm>
            <a:custGeom>
              <a:avLst/>
              <a:gdLst>
                <a:gd name="T0" fmla="*/ 2 w 53"/>
                <a:gd name="T1" fmla="*/ 74 h 94"/>
                <a:gd name="T2" fmla="*/ 0 w 53"/>
                <a:gd name="T3" fmla="*/ 55 h 94"/>
                <a:gd name="T4" fmla="*/ 14 w 53"/>
                <a:gd name="T5" fmla="*/ 20 h 94"/>
                <a:gd name="T6" fmla="*/ 32 w 53"/>
                <a:gd name="T7" fmla="*/ 6 h 94"/>
                <a:gd name="T8" fmla="*/ 50 w 53"/>
                <a:gd name="T9" fmla="*/ 6 h 94"/>
                <a:gd name="T10" fmla="*/ 43 w 53"/>
                <a:gd name="T11" fmla="*/ 18 h 94"/>
                <a:gd name="T12" fmla="*/ 34 w 53"/>
                <a:gd name="T13" fmla="*/ 26 h 94"/>
                <a:gd name="T14" fmla="*/ 18 w 53"/>
                <a:gd name="T15" fmla="*/ 49 h 94"/>
                <a:gd name="T16" fmla="*/ 19 w 53"/>
                <a:gd name="T17" fmla="*/ 74 h 94"/>
                <a:gd name="T18" fmla="*/ 19 w 53"/>
                <a:gd name="T19" fmla="*/ 93 h 94"/>
                <a:gd name="T20" fmla="*/ 6 w 53"/>
                <a:gd name="T21" fmla="*/ 85 h 94"/>
                <a:gd name="T22" fmla="*/ 2 w 53"/>
                <a:gd name="T23" fmla="*/ 7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 h="94">
                  <a:moveTo>
                    <a:pt x="2" y="74"/>
                  </a:moveTo>
                  <a:cubicBezTo>
                    <a:pt x="0" y="68"/>
                    <a:pt x="0" y="61"/>
                    <a:pt x="0" y="55"/>
                  </a:cubicBezTo>
                  <a:cubicBezTo>
                    <a:pt x="1" y="43"/>
                    <a:pt x="6" y="29"/>
                    <a:pt x="14" y="20"/>
                  </a:cubicBezTo>
                  <a:cubicBezTo>
                    <a:pt x="19" y="15"/>
                    <a:pt x="25" y="9"/>
                    <a:pt x="32" y="6"/>
                  </a:cubicBezTo>
                  <a:cubicBezTo>
                    <a:pt x="37" y="4"/>
                    <a:pt x="47" y="0"/>
                    <a:pt x="50" y="6"/>
                  </a:cubicBezTo>
                  <a:cubicBezTo>
                    <a:pt x="53" y="9"/>
                    <a:pt x="45" y="17"/>
                    <a:pt x="43" y="18"/>
                  </a:cubicBezTo>
                  <a:cubicBezTo>
                    <a:pt x="40" y="21"/>
                    <a:pt x="37" y="23"/>
                    <a:pt x="34" y="26"/>
                  </a:cubicBezTo>
                  <a:cubicBezTo>
                    <a:pt x="26" y="32"/>
                    <a:pt x="21" y="40"/>
                    <a:pt x="18" y="49"/>
                  </a:cubicBezTo>
                  <a:cubicBezTo>
                    <a:pt x="16" y="58"/>
                    <a:pt x="17" y="66"/>
                    <a:pt x="19" y="74"/>
                  </a:cubicBezTo>
                  <a:cubicBezTo>
                    <a:pt x="20" y="78"/>
                    <a:pt x="24" y="91"/>
                    <a:pt x="19" y="93"/>
                  </a:cubicBezTo>
                  <a:cubicBezTo>
                    <a:pt x="14" y="94"/>
                    <a:pt x="8" y="88"/>
                    <a:pt x="6" y="85"/>
                  </a:cubicBezTo>
                  <a:cubicBezTo>
                    <a:pt x="4" y="82"/>
                    <a:pt x="3" y="78"/>
                    <a:pt x="2"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1" name="Freeform 108"/>
            <p:cNvSpPr>
              <a:spLocks/>
            </p:cNvSpPr>
            <p:nvPr/>
          </p:nvSpPr>
          <p:spPr bwMode="auto">
            <a:xfrm>
              <a:off x="92075" y="938213"/>
              <a:ext cx="508000" cy="863600"/>
            </a:xfrm>
            <a:custGeom>
              <a:avLst/>
              <a:gdLst>
                <a:gd name="T0" fmla="*/ 7 w 61"/>
                <a:gd name="T1" fmla="*/ 79 h 103"/>
                <a:gd name="T2" fmla="*/ 13 w 61"/>
                <a:gd name="T3" fmla="*/ 32 h 103"/>
                <a:gd name="T4" fmla="*/ 54 w 61"/>
                <a:gd name="T5" fmla="*/ 11 h 103"/>
                <a:gd name="T6" fmla="*/ 37 w 61"/>
                <a:gd name="T7" fmla="*/ 30 h 103"/>
                <a:gd name="T8" fmla="*/ 22 w 61"/>
                <a:gd name="T9" fmla="*/ 73 h 103"/>
                <a:gd name="T10" fmla="*/ 26 w 61"/>
                <a:gd name="T11" fmla="*/ 90 h 103"/>
                <a:gd name="T12" fmla="*/ 13 w 61"/>
                <a:gd name="T13" fmla="*/ 92 h 103"/>
                <a:gd name="T14" fmla="*/ 7 w 61"/>
                <a:gd name="T15" fmla="*/ 79 h 103"/>
                <a:gd name="T16" fmla="*/ 6 w 61"/>
                <a:gd name="T17" fmla="*/ 79 h 103"/>
                <a:gd name="T18" fmla="*/ 26 w 61"/>
                <a:gd name="T19" fmla="*/ 96 h 103"/>
                <a:gd name="T20" fmla="*/ 22 w 61"/>
                <a:gd name="T21" fmla="*/ 66 h 103"/>
                <a:gd name="T22" fmla="*/ 50 w 61"/>
                <a:gd name="T23" fmla="*/ 21 h 103"/>
                <a:gd name="T24" fmla="*/ 40 w 61"/>
                <a:gd name="T25" fmla="*/ 9 h 103"/>
                <a:gd name="T26" fmla="*/ 6 w 61"/>
                <a:gd name="T27" fmla="*/ 79 h 103"/>
                <a:gd name="T28" fmla="*/ 7 w 61"/>
                <a:gd name="T29" fmla="*/ 79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 h="103">
                  <a:moveTo>
                    <a:pt x="7" y="79"/>
                  </a:moveTo>
                  <a:cubicBezTo>
                    <a:pt x="4" y="62"/>
                    <a:pt x="6" y="47"/>
                    <a:pt x="13" y="32"/>
                  </a:cubicBezTo>
                  <a:cubicBezTo>
                    <a:pt x="18" y="23"/>
                    <a:pt x="42" y="0"/>
                    <a:pt x="54" y="11"/>
                  </a:cubicBezTo>
                  <a:cubicBezTo>
                    <a:pt x="60" y="15"/>
                    <a:pt x="40" y="29"/>
                    <a:pt x="37" y="30"/>
                  </a:cubicBezTo>
                  <a:cubicBezTo>
                    <a:pt x="24" y="41"/>
                    <a:pt x="20" y="57"/>
                    <a:pt x="22" y="73"/>
                  </a:cubicBezTo>
                  <a:cubicBezTo>
                    <a:pt x="23" y="79"/>
                    <a:pt x="25" y="84"/>
                    <a:pt x="26" y="90"/>
                  </a:cubicBezTo>
                  <a:cubicBezTo>
                    <a:pt x="26" y="98"/>
                    <a:pt x="17" y="95"/>
                    <a:pt x="13" y="92"/>
                  </a:cubicBezTo>
                  <a:cubicBezTo>
                    <a:pt x="10" y="89"/>
                    <a:pt x="8" y="83"/>
                    <a:pt x="7" y="79"/>
                  </a:cubicBezTo>
                  <a:cubicBezTo>
                    <a:pt x="7" y="78"/>
                    <a:pt x="6" y="79"/>
                    <a:pt x="6" y="79"/>
                  </a:cubicBezTo>
                  <a:cubicBezTo>
                    <a:pt x="8" y="86"/>
                    <a:pt x="16" y="103"/>
                    <a:pt x="26" y="96"/>
                  </a:cubicBezTo>
                  <a:cubicBezTo>
                    <a:pt x="30" y="92"/>
                    <a:pt x="23" y="70"/>
                    <a:pt x="22" y="66"/>
                  </a:cubicBezTo>
                  <a:cubicBezTo>
                    <a:pt x="19" y="44"/>
                    <a:pt x="37" y="34"/>
                    <a:pt x="50" y="21"/>
                  </a:cubicBezTo>
                  <a:cubicBezTo>
                    <a:pt x="61" y="10"/>
                    <a:pt x="50" y="4"/>
                    <a:pt x="40" y="9"/>
                  </a:cubicBezTo>
                  <a:cubicBezTo>
                    <a:pt x="12" y="21"/>
                    <a:pt x="0" y="50"/>
                    <a:pt x="6" y="79"/>
                  </a:cubicBezTo>
                  <a:cubicBezTo>
                    <a:pt x="6" y="79"/>
                    <a:pt x="7" y="79"/>
                    <a:pt x="7" y="79"/>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2" name="Oval 109"/>
            <p:cNvSpPr>
              <a:spLocks noChangeArrowheads="1"/>
            </p:cNvSpPr>
            <p:nvPr/>
          </p:nvSpPr>
          <p:spPr bwMode="auto">
            <a:xfrm>
              <a:off x="684213" y="922338"/>
              <a:ext cx="149225" cy="1508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3" name="Oval 110"/>
            <p:cNvSpPr>
              <a:spLocks noChangeArrowheads="1"/>
            </p:cNvSpPr>
            <p:nvPr/>
          </p:nvSpPr>
          <p:spPr bwMode="auto">
            <a:xfrm>
              <a:off x="708025" y="963613"/>
              <a:ext cx="142875" cy="1428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4" name="Freeform 111"/>
            <p:cNvSpPr>
              <a:spLocks/>
            </p:cNvSpPr>
            <p:nvPr/>
          </p:nvSpPr>
          <p:spPr bwMode="auto">
            <a:xfrm>
              <a:off x="674688" y="896938"/>
              <a:ext cx="168275" cy="201613"/>
            </a:xfrm>
            <a:custGeom>
              <a:avLst/>
              <a:gdLst>
                <a:gd name="T0" fmla="*/ 18 w 20"/>
                <a:gd name="T1" fmla="*/ 12 h 24"/>
                <a:gd name="T2" fmla="*/ 9 w 20"/>
                <a:gd name="T3" fmla="*/ 21 h 24"/>
                <a:gd name="T4" fmla="*/ 2 w 20"/>
                <a:gd name="T5" fmla="*/ 12 h 24"/>
                <a:gd name="T6" fmla="*/ 12 w 20"/>
                <a:gd name="T7" fmla="*/ 4 h 24"/>
                <a:gd name="T8" fmla="*/ 18 w 20"/>
                <a:gd name="T9" fmla="*/ 12 h 24"/>
                <a:gd name="T10" fmla="*/ 20 w 20"/>
                <a:gd name="T11" fmla="*/ 12 h 24"/>
                <a:gd name="T12" fmla="*/ 1 w 20"/>
                <a:gd name="T13" fmla="*/ 12 h 24"/>
                <a:gd name="T14" fmla="*/ 20 w 20"/>
                <a:gd name="T15" fmla="*/ 12 h 24"/>
                <a:gd name="T16" fmla="*/ 18 w 20"/>
                <a:gd name="T17"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4">
                  <a:moveTo>
                    <a:pt x="18" y="12"/>
                  </a:moveTo>
                  <a:cubicBezTo>
                    <a:pt x="18" y="17"/>
                    <a:pt x="14" y="22"/>
                    <a:pt x="9" y="21"/>
                  </a:cubicBezTo>
                  <a:cubicBezTo>
                    <a:pt x="5" y="20"/>
                    <a:pt x="2" y="16"/>
                    <a:pt x="2" y="12"/>
                  </a:cubicBezTo>
                  <a:cubicBezTo>
                    <a:pt x="2" y="7"/>
                    <a:pt x="7" y="3"/>
                    <a:pt x="12" y="4"/>
                  </a:cubicBezTo>
                  <a:cubicBezTo>
                    <a:pt x="16" y="5"/>
                    <a:pt x="18" y="8"/>
                    <a:pt x="18" y="12"/>
                  </a:cubicBezTo>
                  <a:cubicBezTo>
                    <a:pt x="18" y="12"/>
                    <a:pt x="20" y="12"/>
                    <a:pt x="20" y="12"/>
                  </a:cubicBezTo>
                  <a:cubicBezTo>
                    <a:pt x="19" y="0"/>
                    <a:pt x="1" y="1"/>
                    <a:pt x="1" y="12"/>
                  </a:cubicBezTo>
                  <a:cubicBezTo>
                    <a:pt x="0" y="24"/>
                    <a:pt x="19" y="23"/>
                    <a:pt x="20" y="12"/>
                  </a:cubicBezTo>
                  <a:cubicBezTo>
                    <a:pt x="20" y="12"/>
                    <a:pt x="18" y="12"/>
                    <a:pt x="18" y="1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5" name="Oval 112"/>
            <p:cNvSpPr>
              <a:spLocks noChangeArrowheads="1"/>
            </p:cNvSpPr>
            <p:nvPr/>
          </p:nvSpPr>
          <p:spPr bwMode="auto">
            <a:xfrm>
              <a:off x="1201738" y="2430463"/>
              <a:ext cx="1008063" cy="10144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6" name="Oval 113"/>
            <p:cNvSpPr>
              <a:spLocks noChangeArrowheads="1"/>
            </p:cNvSpPr>
            <p:nvPr/>
          </p:nvSpPr>
          <p:spPr bwMode="auto">
            <a:xfrm>
              <a:off x="1258888" y="2489200"/>
              <a:ext cx="1001713" cy="1006475"/>
            </a:xfrm>
            <a:prstGeom prst="ellipse">
              <a:avLst/>
            </a:prstGeom>
            <a:solidFill>
              <a:srgbClr val="A8CA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7" name="Freeform 114"/>
            <p:cNvSpPr>
              <a:spLocks/>
            </p:cNvSpPr>
            <p:nvPr/>
          </p:nvSpPr>
          <p:spPr bwMode="auto">
            <a:xfrm>
              <a:off x="1184275" y="2271713"/>
              <a:ext cx="1025525" cy="1223963"/>
            </a:xfrm>
            <a:custGeom>
              <a:avLst/>
              <a:gdLst>
                <a:gd name="T0" fmla="*/ 122 w 123"/>
                <a:gd name="T1" fmla="*/ 79 h 146"/>
                <a:gd name="T2" fmla="*/ 52 w 123"/>
                <a:gd name="T3" fmla="*/ 138 h 146"/>
                <a:gd name="T4" fmla="*/ 3 w 123"/>
                <a:gd name="T5" fmla="*/ 79 h 146"/>
                <a:gd name="T6" fmla="*/ 73 w 123"/>
                <a:gd name="T7" fmla="*/ 20 h 146"/>
                <a:gd name="T8" fmla="*/ 122 w 123"/>
                <a:gd name="T9" fmla="*/ 79 h 146"/>
                <a:gd name="T10" fmla="*/ 123 w 123"/>
                <a:gd name="T11" fmla="*/ 79 h 146"/>
                <a:gd name="T12" fmla="*/ 2 w 123"/>
                <a:gd name="T13" fmla="*/ 79 h 146"/>
                <a:gd name="T14" fmla="*/ 73 w 123"/>
                <a:gd name="T15" fmla="*/ 139 h 146"/>
                <a:gd name="T16" fmla="*/ 123 w 123"/>
                <a:gd name="T17" fmla="*/ 79 h 146"/>
                <a:gd name="T18" fmla="*/ 122 w 123"/>
                <a:gd name="T19" fmla="*/ 79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146">
                  <a:moveTo>
                    <a:pt x="122" y="79"/>
                  </a:moveTo>
                  <a:cubicBezTo>
                    <a:pt x="120" y="116"/>
                    <a:pt x="91" y="144"/>
                    <a:pt x="52" y="138"/>
                  </a:cubicBezTo>
                  <a:cubicBezTo>
                    <a:pt x="23" y="134"/>
                    <a:pt x="4" y="107"/>
                    <a:pt x="3" y="79"/>
                  </a:cubicBezTo>
                  <a:cubicBezTo>
                    <a:pt x="1" y="42"/>
                    <a:pt x="37" y="15"/>
                    <a:pt x="73" y="20"/>
                  </a:cubicBezTo>
                  <a:cubicBezTo>
                    <a:pt x="102" y="24"/>
                    <a:pt x="121" y="52"/>
                    <a:pt x="122" y="79"/>
                  </a:cubicBezTo>
                  <a:cubicBezTo>
                    <a:pt x="122" y="79"/>
                    <a:pt x="123" y="79"/>
                    <a:pt x="123" y="79"/>
                  </a:cubicBezTo>
                  <a:cubicBezTo>
                    <a:pt x="120" y="0"/>
                    <a:pt x="5" y="1"/>
                    <a:pt x="2" y="79"/>
                  </a:cubicBezTo>
                  <a:cubicBezTo>
                    <a:pt x="0" y="116"/>
                    <a:pt x="38" y="146"/>
                    <a:pt x="73" y="139"/>
                  </a:cubicBezTo>
                  <a:cubicBezTo>
                    <a:pt x="102" y="132"/>
                    <a:pt x="122" y="109"/>
                    <a:pt x="123" y="79"/>
                  </a:cubicBezTo>
                  <a:cubicBezTo>
                    <a:pt x="123" y="79"/>
                    <a:pt x="122" y="79"/>
                    <a:pt x="122" y="79"/>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8" name="Freeform 115"/>
            <p:cNvSpPr>
              <a:spLocks/>
            </p:cNvSpPr>
            <p:nvPr/>
          </p:nvSpPr>
          <p:spPr bwMode="auto">
            <a:xfrm>
              <a:off x="1292225" y="2565400"/>
              <a:ext cx="334963" cy="603250"/>
            </a:xfrm>
            <a:custGeom>
              <a:avLst/>
              <a:gdLst>
                <a:gd name="T0" fmla="*/ 1 w 40"/>
                <a:gd name="T1" fmla="*/ 57 h 72"/>
                <a:gd name="T2" fmla="*/ 0 w 40"/>
                <a:gd name="T3" fmla="*/ 42 h 72"/>
                <a:gd name="T4" fmla="*/ 11 w 40"/>
                <a:gd name="T5" fmla="*/ 16 h 72"/>
                <a:gd name="T6" fmla="*/ 25 w 40"/>
                <a:gd name="T7" fmla="*/ 5 h 72"/>
                <a:gd name="T8" fmla="*/ 38 w 40"/>
                <a:gd name="T9" fmla="*/ 5 h 72"/>
                <a:gd name="T10" fmla="*/ 33 w 40"/>
                <a:gd name="T11" fmla="*/ 14 h 72"/>
                <a:gd name="T12" fmla="*/ 26 w 40"/>
                <a:gd name="T13" fmla="*/ 20 h 72"/>
                <a:gd name="T14" fmla="*/ 14 w 40"/>
                <a:gd name="T15" fmla="*/ 38 h 72"/>
                <a:gd name="T16" fmla="*/ 15 w 40"/>
                <a:gd name="T17" fmla="*/ 57 h 72"/>
                <a:gd name="T18" fmla="*/ 15 w 40"/>
                <a:gd name="T19" fmla="*/ 71 h 72"/>
                <a:gd name="T20" fmla="*/ 5 w 40"/>
                <a:gd name="T21" fmla="*/ 65 h 72"/>
                <a:gd name="T22" fmla="*/ 1 w 40"/>
                <a:gd name="T23" fmla="*/ 5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72">
                  <a:moveTo>
                    <a:pt x="1" y="57"/>
                  </a:moveTo>
                  <a:cubicBezTo>
                    <a:pt x="0" y="52"/>
                    <a:pt x="0" y="47"/>
                    <a:pt x="0" y="42"/>
                  </a:cubicBezTo>
                  <a:cubicBezTo>
                    <a:pt x="1" y="34"/>
                    <a:pt x="4" y="23"/>
                    <a:pt x="11" y="16"/>
                  </a:cubicBezTo>
                  <a:cubicBezTo>
                    <a:pt x="15" y="12"/>
                    <a:pt x="19" y="8"/>
                    <a:pt x="25" y="5"/>
                  </a:cubicBezTo>
                  <a:cubicBezTo>
                    <a:pt x="28" y="3"/>
                    <a:pt x="35" y="0"/>
                    <a:pt x="38" y="5"/>
                  </a:cubicBezTo>
                  <a:cubicBezTo>
                    <a:pt x="40" y="8"/>
                    <a:pt x="35" y="13"/>
                    <a:pt x="33" y="14"/>
                  </a:cubicBezTo>
                  <a:cubicBezTo>
                    <a:pt x="31" y="16"/>
                    <a:pt x="28" y="18"/>
                    <a:pt x="26" y="20"/>
                  </a:cubicBezTo>
                  <a:cubicBezTo>
                    <a:pt x="20" y="25"/>
                    <a:pt x="16" y="31"/>
                    <a:pt x="14" y="38"/>
                  </a:cubicBezTo>
                  <a:cubicBezTo>
                    <a:pt x="12" y="44"/>
                    <a:pt x="13" y="51"/>
                    <a:pt x="15" y="57"/>
                  </a:cubicBezTo>
                  <a:cubicBezTo>
                    <a:pt x="16" y="60"/>
                    <a:pt x="18" y="70"/>
                    <a:pt x="15" y="71"/>
                  </a:cubicBezTo>
                  <a:cubicBezTo>
                    <a:pt x="11" y="72"/>
                    <a:pt x="6" y="68"/>
                    <a:pt x="5" y="65"/>
                  </a:cubicBezTo>
                  <a:cubicBezTo>
                    <a:pt x="3" y="63"/>
                    <a:pt x="2" y="60"/>
                    <a:pt x="1" y="5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9" name="Freeform 116"/>
            <p:cNvSpPr>
              <a:spLocks/>
            </p:cNvSpPr>
            <p:nvPr/>
          </p:nvSpPr>
          <p:spPr bwMode="auto">
            <a:xfrm>
              <a:off x="1317625" y="2606675"/>
              <a:ext cx="342900" cy="603250"/>
            </a:xfrm>
            <a:custGeom>
              <a:avLst/>
              <a:gdLst>
                <a:gd name="T0" fmla="*/ 2 w 41"/>
                <a:gd name="T1" fmla="*/ 56 h 72"/>
                <a:gd name="T2" fmla="*/ 1 w 41"/>
                <a:gd name="T3" fmla="*/ 42 h 72"/>
                <a:gd name="T4" fmla="*/ 11 w 41"/>
                <a:gd name="T5" fmla="*/ 15 h 72"/>
                <a:gd name="T6" fmla="*/ 25 w 41"/>
                <a:gd name="T7" fmla="*/ 4 h 72"/>
                <a:gd name="T8" fmla="*/ 39 w 41"/>
                <a:gd name="T9" fmla="*/ 4 h 72"/>
                <a:gd name="T10" fmla="*/ 34 w 41"/>
                <a:gd name="T11" fmla="*/ 14 h 72"/>
                <a:gd name="T12" fmla="*/ 26 w 41"/>
                <a:gd name="T13" fmla="*/ 19 h 72"/>
                <a:gd name="T14" fmla="*/ 14 w 41"/>
                <a:gd name="T15" fmla="*/ 37 h 72"/>
                <a:gd name="T16" fmla="*/ 15 w 41"/>
                <a:gd name="T17" fmla="*/ 57 h 72"/>
                <a:gd name="T18" fmla="*/ 15 w 41"/>
                <a:gd name="T19" fmla="*/ 70 h 72"/>
                <a:gd name="T20" fmla="*/ 5 w 41"/>
                <a:gd name="T21" fmla="*/ 64 h 72"/>
                <a:gd name="T22" fmla="*/ 2 w 41"/>
                <a:gd name="T23" fmla="*/ 5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 h="72">
                  <a:moveTo>
                    <a:pt x="2" y="56"/>
                  </a:moveTo>
                  <a:cubicBezTo>
                    <a:pt x="1" y="51"/>
                    <a:pt x="0" y="46"/>
                    <a:pt x="1" y="42"/>
                  </a:cubicBezTo>
                  <a:cubicBezTo>
                    <a:pt x="1" y="33"/>
                    <a:pt x="5" y="22"/>
                    <a:pt x="11" y="15"/>
                  </a:cubicBezTo>
                  <a:cubicBezTo>
                    <a:pt x="15" y="11"/>
                    <a:pt x="20" y="7"/>
                    <a:pt x="25" y="4"/>
                  </a:cubicBezTo>
                  <a:cubicBezTo>
                    <a:pt x="29" y="2"/>
                    <a:pt x="36" y="0"/>
                    <a:pt x="39" y="4"/>
                  </a:cubicBezTo>
                  <a:cubicBezTo>
                    <a:pt x="41" y="7"/>
                    <a:pt x="35" y="12"/>
                    <a:pt x="34" y="14"/>
                  </a:cubicBezTo>
                  <a:cubicBezTo>
                    <a:pt x="31" y="16"/>
                    <a:pt x="29" y="17"/>
                    <a:pt x="26" y="19"/>
                  </a:cubicBezTo>
                  <a:cubicBezTo>
                    <a:pt x="20" y="24"/>
                    <a:pt x="16" y="30"/>
                    <a:pt x="14" y="37"/>
                  </a:cubicBezTo>
                  <a:cubicBezTo>
                    <a:pt x="13" y="44"/>
                    <a:pt x="13" y="50"/>
                    <a:pt x="15" y="57"/>
                  </a:cubicBezTo>
                  <a:cubicBezTo>
                    <a:pt x="16" y="59"/>
                    <a:pt x="19" y="69"/>
                    <a:pt x="15" y="70"/>
                  </a:cubicBezTo>
                  <a:cubicBezTo>
                    <a:pt x="11" y="72"/>
                    <a:pt x="7" y="67"/>
                    <a:pt x="5" y="64"/>
                  </a:cubicBezTo>
                  <a:cubicBezTo>
                    <a:pt x="4" y="62"/>
                    <a:pt x="3" y="59"/>
                    <a:pt x="2" y="5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0" name="Freeform 117"/>
            <p:cNvSpPr>
              <a:spLocks/>
            </p:cNvSpPr>
            <p:nvPr/>
          </p:nvSpPr>
          <p:spPr bwMode="auto">
            <a:xfrm>
              <a:off x="1258888" y="2540000"/>
              <a:ext cx="401638" cy="661988"/>
            </a:xfrm>
            <a:custGeom>
              <a:avLst/>
              <a:gdLst>
                <a:gd name="T0" fmla="*/ 6 w 48"/>
                <a:gd name="T1" fmla="*/ 60 h 79"/>
                <a:gd name="T2" fmla="*/ 11 w 48"/>
                <a:gd name="T3" fmla="*/ 25 h 79"/>
                <a:gd name="T4" fmla="*/ 42 w 48"/>
                <a:gd name="T5" fmla="*/ 8 h 79"/>
                <a:gd name="T6" fmla="*/ 29 w 48"/>
                <a:gd name="T7" fmla="*/ 23 h 79"/>
                <a:gd name="T8" fmla="*/ 17 w 48"/>
                <a:gd name="T9" fmla="*/ 56 h 79"/>
                <a:gd name="T10" fmla="*/ 20 w 48"/>
                <a:gd name="T11" fmla="*/ 69 h 79"/>
                <a:gd name="T12" fmla="*/ 11 w 48"/>
                <a:gd name="T13" fmla="*/ 70 h 79"/>
                <a:gd name="T14" fmla="*/ 6 w 48"/>
                <a:gd name="T15" fmla="*/ 60 h 79"/>
                <a:gd name="T16" fmla="*/ 5 w 48"/>
                <a:gd name="T17" fmla="*/ 60 h 79"/>
                <a:gd name="T18" fmla="*/ 20 w 48"/>
                <a:gd name="T19" fmla="*/ 73 h 79"/>
                <a:gd name="T20" fmla="*/ 18 w 48"/>
                <a:gd name="T21" fmla="*/ 51 h 79"/>
                <a:gd name="T22" fmla="*/ 39 w 48"/>
                <a:gd name="T23" fmla="*/ 16 h 79"/>
                <a:gd name="T24" fmla="*/ 31 w 48"/>
                <a:gd name="T25" fmla="*/ 7 h 79"/>
                <a:gd name="T26" fmla="*/ 5 w 48"/>
                <a:gd name="T27" fmla="*/ 60 h 79"/>
                <a:gd name="T28" fmla="*/ 6 w 48"/>
                <a:gd name="T29" fmla="*/ 6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8" h="79">
                  <a:moveTo>
                    <a:pt x="6" y="60"/>
                  </a:moveTo>
                  <a:cubicBezTo>
                    <a:pt x="3" y="48"/>
                    <a:pt x="5" y="36"/>
                    <a:pt x="11" y="25"/>
                  </a:cubicBezTo>
                  <a:cubicBezTo>
                    <a:pt x="15" y="17"/>
                    <a:pt x="32" y="0"/>
                    <a:pt x="42" y="8"/>
                  </a:cubicBezTo>
                  <a:cubicBezTo>
                    <a:pt x="46" y="12"/>
                    <a:pt x="31" y="22"/>
                    <a:pt x="29" y="23"/>
                  </a:cubicBezTo>
                  <a:cubicBezTo>
                    <a:pt x="19" y="31"/>
                    <a:pt x="16" y="43"/>
                    <a:pt x="17" y="56"/>
                  </a:cubicBezTo>
                  <a:cubicBezTo>
                    <a:pt x="18" y="60"/>
                    <a:pt x="19" y="65"/>
                    <a:pt x="20" y="69"/>
                  </a:cubicBezTo>
                  <a:cubicBezTo>
                    <a:pt x="21" y="75"/>
                    <a:pt x="13" y="73"/>
                    <a:pt x="11" y="70"/>
                  </a:cubicBezTo>
                  <a:cubicBezTo>
                    <a:pt x="8" y="68"/>
                    <a:pt x="7" y="63"/>
                    <a:pt x="6" y="60"/>
                  </a:cubicBezTo>
                  <a:cubicBezTo>
                    <a:pt x="6" y="60"/>
                    <a:pt x="5" y="60"/>
                    <a:pt x="5" y="60"/>
                  </a:cubicBezTo>
                  <a:cubicBezTo>
                    <a:pt x="7" y="66"/>
                    <a:pt x="13" y="79"/>
                    <a:pt x="20" y="73"/>
                  </a:cubicBezTo>
                  <a:cubicBezTo>
                    <a:pt x="24" y="70"/>
                    <a:pt x="18" y="54"/>
                    <a:pt x="18" y="51"/>
                  </a:cubicBezTo>
                  <a:cubicBezTo>
                    <a:pt x="16" y="34"/>
                    <a:pt x="29" y="26"/>
                    <a:pt x="39" y="16"/>
                  </a:cubicBezTo>
                  <a:cubicBezTo>
                    <a:pt x="48" y="8"/>
                    <a:pt x="39" y="3"/>
                    <a:pt x="31" y="7"/>
                  </a:cubicBezTo>
                  <a:cubicBezTo>
                    <a:pt x="10" y="16"/>
                    <a:pt x="0" y="38"/>
                    <a:pt x="5" y="60"/>
                  </a:cubicBezTo>
                  <a:cubicBezTo>
                    <a:pt x="5" y="60"/>
                    <a:pt x="6" y="60"/>
                    <a:pt x="6" y="60"/>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4" name="Oval 121"/>
            <p:cNvSpPr>
              <a:spLocks noChangeArrowheads="1"/>
            </p:cNvSpPr>
            <p:nvPr/>
          </p:nvSpPr>
          <p:spPr bwMode="auto">
            <a:xfrm>
              <a:off x="1535113" y="0"/>
              <a:ext cx="700088" cy="7032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5" name="Oval 122"/>
            <p:cNvSpPr>
              <a:spLocks noChangeArrowheads="1"/>
            </p:cNvSpPr>
            <p:nvPr/>
          </p:nvSpPr>
          <p:spPr bwMode="auto">
            <a:xfrm>
              <a:off x="1576388" y="41275"/>
              <a:ext cx="700088" cy="7048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6" name="Freeform 123"/>
            <p:cNvSpPr>
              <a:spLocks/>
            </p:cNvSpPr>
            <p:nvPr/>
          </p:nvSpPr>
          <p:spPr bwMode="auto">
            <a:xfrm>
              <a:off x="1509713" y="-109538"/>
              <a:ext cx="733425" cy="922338"/>
            </a:xfrm>
            <a:custGeom>
              <a:avLst/>
              <a:gdLst>
                <a:gd name="T0" fmla="*/ 86 w 88"/>
                <a:gd name="T1" fmla="*/ 55 h 110"/>
                <a:gd name="T2" fmla="*/ 37 w 88"/>
                <a:gd name="T3" fmla="*/ 96 h 110"/>
                <a:gd name="T4" fmla="*/ 4 w 88"/>
                <a:gd name="T5" fmla="*/ 55 h 110"/>
                <a:gd name="T6" fmla="*/ 54 w 88"/>
                <a:gd name="T7" fmla="*/ 14 h 110"/>
                <a:gd name="T8" fmla="*/ 86 w 88"/>
                <a:gd name="T9" fmla="*/ 55 h 110"/>
                <a:gd name="T10" fmla="*/ 88 w 88"/>
                <a:gd name="T11" fmla="*/ 55 h 110"/>
                <a:gd name="T12" fmla="*/ 3 w 88"/>
                <a:gd name="T13" fmla="*/ 55 h 110"/>
                <a:gd name="T14" fmla="*/ 88 w 88"/>
                <a:gd name="T15" fmla="*/ 55 h 110"/>
                <a:gd name="T16" fmla="*/ 86 w 88"/>
                <a:gd name="T17"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 h="110">
                  <a:moveTo>
                    <a:pt x="86" y="55"/>
                  </a:moveTo>
                  <a:cubicBezTo>
                    <a:pt x="85" y="81"/>
                    <a:pt x="65" y="100"/>
                    <a:pt x="37" y="96"/>
                  </a:cubicBezTo>
                  <a:cubicBezTo>
                    <a:pt x="17" y="93"/>
                    <a:pt x="5" y="73"/>
                    <a:pt x="4" y="55"/>
                  </a:cubicBezTo>
                  <a:cubicBezTo>
                    <a:pt x="2" y="28"/>
                    <a:pt x="29" y="10"/>
                    <a:pt x="54" y="14"/>
                  </a:cubicBezTo>
                  <a:cubicBezTo>
                    <a:pt x="73" y="17"/>
                    <a:pt x="85" y="36"/>
                    <a:pt x="86" y="55"/>
                  </a:cubicBezTo>
                  <a:cubicBezTo>
                    <a:pt x="86" y="55"/>
                    <a:pt x="88" y="55"/>
                    <a:pt x="88" y="55"/>
                  </a:cubicBezTo>
                  <a:cubicBezTo>
                    <a:pt x="85" y="0"/>
                    <a:pt x="5" y="1"/>
                    <a:pt x="3" y="55"/>
                  </a:cubicBezTo>
                  <a:cubicBezTo>
                    <a:pt x="0" y="110"/>
                    <a:pt x="85" y="109"/>
                    <a:pt x="88" y="55"/>
                  </a:cubicBezTo>
                  <a:cubicBezTo>
                    <a:pt x="88" y="55"/>
                    <a:pt x="86" y="55"/>
                    <a:pt x="86" y="55"/>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7" name="Freeform 124"/>
            <p:cNvSpPr>
              <a:spLocks/>
            </p:cNvSpPr>
            <p:nvPr/>
          </p:nvSpPr>
          <p:spPr bwMode="auto">
            <a:xfrm>
              <a:off x="1601788" y="92075"/>
              <a:ext cx="233363" cy="427038"/>
            </a:xfrm>
            <a:custGeom>
              <a:avLst/>
              <a:gdLst>
                <a:gd name="T0" fmla="*/ 1 w 28"/>
                <a:gd name="T1" fmla="*/ 40 h 51"/>
                <a:gd name="T2" fmla="*/ 0 w 28"/>
                <a:gd name="T3" fmla="*/ 30 h 51"/>
                <a:gd name="T4" fmla="*/ 7 w 28"/>
                <a:gd name="T5" fmla="*/ 11 h 51"/>
                <a:gd name="T6" fmla="*/ 17 w 28"/>
                <a:gd name="T7" fmla="*/ 4 h 51"/>
                <a:gd name="T8" fmla="*/ 26 w 28"/>
                <a:gd name="T9" fmla="*/ 4 h 51"/>
                <a:gd name="T10" fmla="*/ 23 w 28"/>
                <a:gd name="T11" fmla="*/ 10 h 51"/>
                <a:gd name="T12" fmla="*/ 17 w 28"/>
                <a:gd name="T13" fmla="*/ 14 h 51"/>
                <a:gd name="T14" fmla="*/ 9 w 28"/>
                <a:gd name="T15" fmla="*/ 27 h 51"/>
                <a:gd name="T16" fmla="*/ 10 w 28"/>
                <a:gd name="T17" fmla="*/ 40 h 51"/>
                <a:gd name="T18" fmla="*/ 10 w 28"/>
                <a:gd name="T19" fmla="*/ 50 h 51"/>
                <a:gd name="T20" fmla="*/ 3 w 28"/>
                <a:gd name="T21" fmla="*/ 45 h 51"/>
                <a:gd name="T22" fmla="*/ 1 w 28"/>
                <a:gd name="T23" fmla="*/ 4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51">
                  <a:moveTo>
                    <a:pt x="1" y="40"/>
                  </a:moveTo>
                  <a:cubicBezTo>
                    <a:pt x="0" y="36"/>
                    <a:pt x="0" y="33"/>
                    <a:pt x="0" y="30"/>
                  </a:cubicBezTo>
                  <a:cubicBezTo>
                    <a:pt x="0" y="23"/>
                    <a:pt x="3" y="16"/>
                    <a:pt x="7" y="11"/>
                  </a:cubicBezTo>
                  <a:cubicBezTo>
                    <a:pt x="10" y="8"/>
                    <a:pt x="13" y="5"/>
                    <a:pt x="17" y="4"/>
                  </a:cubicBezTo>
                  <a:cubicBezTo>
                    <a:pt x="19" y="2"/>
                    <a:pt x="24" y="0"/>
                    <a:pt x="26" y="4"/>
                  </a:cubicBezTo>
                  <a:cubicBezTo>
                    <a:pt x="28" y="5"/>
                    <a:pt x="24" y="9"/>
                    <a:pt x="23" y="10"/>
                  </a:cubicBezTo>
                  <a:cubicBezTo>
                    <a:pt x="21" y="12"/>
                    <a:pt x="19" y="13"/>
                    <a:pt x="17" y="14"/>
                  </a:cubicBezTo>
                  <a:cubicBezTo>
                    <a:pt x="13" y="17"/>
                    <a:pt x="11" y="22"/>
                    <a:pt x="9" y="27"/>
                  </a:cubicBezTo>
                  <a:cubicBezTo>
                    <a:pt x="8" y="31"/>
                    <a:pt x="9" y="36"/>
                    <a:pt x="10" y="40"/>
                  </a:cubicBezTo>
                  <a:cubicBezTo>
                    <a:pt x="11" y="42"/>
                    <a:pt x="13" y="49"/>
                    <a:pt x="10" y="50"/>
                  </a:cubicBezTo>
                  <a:cubicBezTo>
                    <a:pt x="7" y="51"/>
                    <a:pt x="4" y="47"/>
                    <a:pt x="3" y="45"/>
                  </a:cubicBezTo>
                  <a:cubicBezTo>
                    <a:pt x="2" y="44"/>
                    <a:pt x="1" y="42"/>
                    <a:pt x="1"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2" name="Freeform 125"/>
            <p:cNvSpPr>
              <a:spLocks/>
            </p:cNvSpPr>
            <p:nvPr/>
          </p:nvSpPr>
          <p:spPr bwMode="auto">
            <a:xfrm>
              <a:off x="1617663" y="117475"/>
              <a:ext cx="233363" cy="427038"/>
            </a:xfrm>
            <a:custGeom>
              <a:avLst/>
              <a:gdLst>
                <a:gd name="T0" fmla="*/ 1 w 28"/>
                <a:gd name="T1" fmla="*/ 40 h 51"/>
                <a:gd name="T2" fmla="*/ 0 w 28"/>
                <a:gd name="T3" fmla="*/ 30 h 51"/>
                <a:gd name="T4" fmla="*/ 7 w 28"/>
                <a:gd name="T5" fmla="*/ 11 h 51"/>
                <a:gd name="T6" fmla="*/ 17 w 28"/>
                <a:gd name="T7" fmla="*/ 4 h 51"/>
                <a:gd name="T8" fmla="*/ 27 w 28"/>
                <a:gd name="T9" fmla="*/ 3 h 51"/>
                <a:gd name="T10" fmla="*/ 23 w 28"/>
                <a:gd name="T11" fmla="*/ 10 h 51"/>
                <a:gd name="T12" fmla="*/ 18 w 28"/>
                <a:gd name="T13" fmla="*/ 14 h 51"/>
                <a:gd name="T14" fmla="*/ 10 w 28"/>
                <a:gd name="T15" fmla="*/ 27 h 51"/>
                <a:gd name="T16" fmla="*/ 10 w 28"/>
                <a:gd name="T17" fmla="*/ 40 h 51"/>
                <a:gd name="T18" fmla="*/ 10 w 28"/>
                <a:gd name="T19" fmla="*/ 50 h 51"/>
                <a:gd name="T20" fmla="*/ 3 w 28"/>
                <a:gd name="T21" fmla="*/ 45 h 51"/>
                <a:gd name="T22" fmla="*/ 1 w 28"/>
                <a:gd name="T23" fmla="*/ 4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51">
                  <a:moveTo>
                    <a:pt x="1" y="40"/>
                  </a:moveTo>
                  <a:cubicBezTo>
                    <a:pt x="0" y="36"/>
                    <a:pt x="0" y="33"/>
                    <a:pt x="0" y="30"/>
                  </a:cubicBezTo>
                  <a:cubicBezTo>
                    <a:pt x="1" y="23"/>
                    <a:pt x="3" y="16"/>
                    <a:pt x="7" y="11"/>
                  </a:cubicBezTo>
                  <a:cubicBezTo>
                    <a:pt x="10" y="8"/>
                    <a:pt x="13" y="5"/>
                    <a:pt x="17" y="4"/>
                  </a:cubicBezTo>
                  <a:cubicBezTo>
                    <a:pt x="20" y="2"/>
                    <a:pt x="25" y="0"/>
                    <a:pt x="27" y="3"/>
                  </a:cubicBezTo>
                  <a:cubicBezTo>
                    <a:pt x="28" y="5"/>
                    <a:pt x="24" y="9"/>
                    <a:pt x="23" y="10"/>
                  </a:cubicBezTo>
                  <a:cubicBezTo>
                    <a:pt x="22" y="12"/>
                    <a:pt x="20" y="13"/>
                    <a:pt x="18" y="14"/>
                  </a:cubicBezTo>
                  <a:cubicBezTo>
                    <a:pt x="14" y="17"/>
                    <a:pt x="11" y="22"/>
                    <a:pt x="10" y="27"/>
                  </a:cubicBezTo>
                  <a:cubicBezTo>
                    <a:pt x="9" y="31"/>
                    <a:pt x="9" y="36"/>
                    <a:pt x="10" y="40"/>
                  </a:cubicBezTo>
                  <a:cubicBezTo>
                    <a:pt x="11" y="42"/>
                    <a:pt x="13" y="49"/>
                    <a:pt x="10" y="50"/>
                  </a:cubicBezTo>
                  <a:cubicBezTo>
                    <a:pt x="8" y="51"/>
                    <a:pt x="4" y="47"/>
                    <a:pt x="3" y="45"/>
                  </a:cubicBezTo>
                  <a:cubicBezTo>
                    <a:pt x="2" y="44"/>
                    <a:pt x="2" y="42"/>
                    <a:pt x="1"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3" name="Freeform 126"/>
            <p:cNvSpPr>
              <a:spLocks/>
            </p:cNvSpPr>
            <p:nvPr/>
          </p:nvSpPr>
          <p:spPr bwMode="auto">
            <a:xfrm>
              <a:off x="1576388" y="74613"/>
              <a:ext cx="284163" cy="461963"/>
            </a:xfrm>
            <a:custGeom>
              <a:avLst/>
              <a:gdLst>
                <a:gd name="T0" fmla="*/ 4 w 34"/>
                <a:gd name="T1" fmla="*/ 42 h 55"/>
                <a:gd name="T2" fmla="*/ 8 w 34"/>
                <a:gd name="T3" fmla="*/ 17 h 55"/>
                <a:gd name="T4" fmla="*/ 29 w 34"/>
                <a:gd name="T5" fmla="*/ 6 h 55"/>
                <a:gd name="T6" fmla="*/ 20 w 34"/>
                <a:gd name="T7" fmla="*/ 16 h 55"/>
                <a:gd name="T8" fmla="*/ 12 w 34"/>
                <a:gd name="T9" fmla="*/ 39 h 55"/>
                <a:gd name="T10" fmla="*/ 14 w 34"/>
                <a:gd name="T11" fmla="*/ 48 h 55"/>
                <a:gd name="T12" fmla="*/ 8 w 34"/>
                <a:gd name="T13" fmla="*/ 49 h 55"/>
                <a:gd name="T14" fmla="*/ 4 w 34"/>
                <a:gd name="T15" fmla="*/ 42 h 55"/>
                <a:gd name="T16" fmla="*/ 3 w 34"/>
                <a:gd name="T17" fmla="*/ 42 h 55"/>
                <a:gd name="T18" fmla="*/ 14 w 34"/>
                <a:gd name="T19" fmla="*/ 51 h 55"/>
                <a:gd name="T20" fmla="*/ 12 w 34"/>
                <a:gd name="T21" fmla="*/ 35 h 55"/>
                <a:gd name="T22" fmla="*/ 27 w 34"/>
                <a:gd name="T23" fmla="*/ 11 h 55"/>
                <a:gd name="T24" fmla="*/ 21 w 34"/>
                <a:gd name="T25" fmla="*/ 5 h 55"/>
                <a:gd name="T26" fmla="*/ 3 w 34"/>
                <a:gd name="T27" fmla="*/ 42 h 55"/>
                <a:gd name="T28" fmla="*/ 4 w 34"/>
                <a:gd name="T29" fmla="*/ 42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 h="55">
                  <a:moveTo>
                    <a:pt x="4" y="42"/>
                  </a:moveTo>
                  <a:cubicBezTo>
                    <a:pt x="3" y="33"/>
                    <a:pt x="4" y="25"/>
                    <a:pt x="8" y="17"/>
                  </a:cubicBezTo>
                  <a:cubicBezTo>
                    <a:pt x="10" y="12"/>
                    <a:pt x="22" y="0"/>
                    <a:pt x="29" y="6"/>
                  </a:cubicBezTo>
                  <a:cubicBezTo>
                    <a:pt x="32" y="8"/>
                    <a:pt x="21" y="15"/>
                    <a:pt x="20" y="16"/>
                  </a:cubicBezTo>
                  <a:cubicBezTo>
                    <a:pt x="13" y="22"/>
                    <a:pt x="11" y="30"/>
                    <a:pt x="12" y="39"/>
                  </a:cubicBezTo>
                  <a:cubicBezTo>
                    <a:pt x="12" y="42"/>
                    <a:pt x="13" y="45"/>
                    <a:pt x="14" y="48"/>
                  </a:cubicBezTo>
                  <a:cubicBezTo>
                    <a:pt x="14" y="52"/>
                    <a:pt x="9" y="50"/>
                    <a:pt x="8" y="49"/>
                  </a:cubicBezTo>
                  <a:cubicBezTo>
                    <a:pt x="6" y="47"/>
                    <a:pt x="5" y="44"/>
                    <a:pt x="4" y="42"/>
                  </a:cubicBezTo>
                  <a:cubicBezTo>
                    <a:pt x="4" y="42"/>
                    <a:pt x="3" y="42"/>
                    <a:pt x="3" y="42"/>
                  </a:cubicBezTo>
                  <a:cubicBezTo>
                    <a:pt x="4" y="46"/>
                    <a:pt x="9" y="55"/>
                    <a:pt x="14" y="51"/>
                  </a:cubicBezTo>
                  <a:cubicBezTo>
                    <a:pt x="17" y="49"/>
                    <a:pt x="13" y="37"/>
                    <a:pt x="12" y="35"/>
                  </a:cubicBezTo>
                  <a:cubicBezTo>
                    <a:pt x="11" y="24"/>
                    <a:pt x="20" y="18"/>
                    <a:pt x="27" y="11"/>
                  </a:cubicBezTo>
                  <a:cubicBezTo>
                    <a:pt x="34" y="5"/>
                    <a:pt x="27" y="2"/>
                    <a:pt x="21" y="5"/>
                  </a:cubicBezTo>
                  <a:cubicBezTo>
                    <a:pt x="6" y="11"/>
                    <a:pt x="0" y="27"/>
                    <a:pt x="3" y="42"/>
                  </a:cubicBezTo>
                  <a:cubicBezTo>
                    <a:pt x="3" y="42"/>
                    <a:pt x="4" y="42"/>
                    <a:pt x="4" y="4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2118" name="组合 2117"/>
            <p:cNvGrpSpPr/>
            <p:nvPr/>
          </p:nvGrpSpPr>
          <p:grpSpPr>
            <a:xfrm>
              <a:off x="1884363" y="50800"/>
              <a:ext cx="9677400" cy="1189038"/>
              <a:chOff x="1884363" y="50800"/>
              <a:chExt cx="9677400" cy="1189038"/>
            </a:xfrm>
          </p:grpSpPr>
          <p:sp>
            <p:nvSpPr>
              <p:cNvPr id="54" name="Freeform 75"/>
              <p:cNvSpPr>
                <a:spLocks/>
              </p:cNvSpPr>
              <p:nvPr/>
            </p:nvSpPr>
            <p:spPr bwMode="auto">
              <a:xfrm>
                <a:off x="2201863" y="971550"/>
                <a:ext cx="292100" cy="268288"/>
              </a:xfrm>
              <a:custGeom>
                <a:avLst/>
                <a:gdLst>
                  <a:gd name="T0" fmla="*/ 19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76"/>
              <p:cNvSpPr>
                <a:spLocks/>
              </p:cNvSpPr>
              <p:nvPr/>
            </p:nvSpPr>
            <p:spPr bwMode="auto">
              <a:xfrm>
                <a:off x="2544763"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1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4" y="32"/>
                      <a:pt x="28" y="30"/>
                      <a:pt x="31"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77"/>
              <p:cNvSpPr>
                <a:spLocks/>
              </p:cNvSpPr>
              <p:nvPr/>
            </p:nvSpPr>
            <p:spPr bwMode="auto">
              <a:xfrm>
                <a:off x="2894013"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2"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78"/>
              <p:cNvSpPr>
                <a:spLocks/>
              </p:cNvSpPr>
              <p:nvPr/>
            </p:nvSpPr>
            <p:spPr bwMode="auto">
              <a:xfrm>
                <a:off x="324485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9"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79"/>
              <p:cNvSpPr>
                <a:spLocks/>
              </p:cNvSpPr>
              <p:nvPr/>
            </p:nvSpPr>
            <p:spPr bwMode="auto">
              <a:xfrm>
                <a:off x="3595688"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80"/>
              <p:cNvSpPr>
                <a:spLocks/>
              </p:cNvSpPr>
              <p:nvPr/>
            </p:nvSpPr>
            <p:spPr bwMode="auto">
              <a:xfrm>
                <a:off x="3944938"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8" y="32"/>
                      <a:pt x="18" y="32"/>
                    </a:cubicBezTo>
                    <a:cubicBezTo>
                      <a:pt x="23" y="32"/>
                      <a:pt x="27" y="30"/>
                      <a:pt x="30" y="25"/>
                    </a:cubicBezTo>
                    <a:cubicBezTo>
                      <a:pt x="35" y="16"/>
                      <a:pt x="28" y="5"/>
                      <a:pt x="18" y="4"/>
                    </a:cubicBezTo>
                    <a:cubicBezTo>
                      <a:pt x="1" y="3"/>
                      <a:pt x="0" y="32"/>
                      <a:pt x="18"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81"/>
              <p:cNvSpPr>
                <a:spLocks/>
              </p:cNvSpPr>
              <p:nvPr/>
            </p:nvSpPr>
            <p:spPr bwMode="auto">
              <a:xfrm>
                <a:off x="4295775" y="971550"/>
                <a:ext cx="292100" cy="268288"/>
              </a:xfrm>
              <a:custGeom>
                <a:avLst/>
                <a:gdLst>
                  <a:gd name="T0" fmla="*/ 19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6"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82"/>
              <p:cNvSpPr>
                <a:spLocks/>
              </p:cNvSpPr>
              <p:nvPr/>
            </p:nvSpPr>
            <p:spPr bwMode="auto">
              <a:xfrm>
                <a:off x="4638675"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4" y="32"/>
                      <a:pt x="28" y="30"/>
                      <a:pt x="30"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83"/>
              <p:cNvSpPr>
                <a:spLocks/>
              </p:cNvSpPr>
              <p:nvPr/>
            </p:nvSpPr>
            <p:spPr bwMode="auto">
              <a:xfrm>
                <a:off x="4987925"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5" y="31"/>
                      <a:pt x="2" y="14"/>
                      <a:pt x="12" y="6"/>
                    </a:cubicBezTo>
                    <a:cubicBezTo>
                      <a:pt x="20" y="0"/>
                      <a:pt x="29" y="8"/>
                      <a:pt x="31" y="15"/>
                    </a:cubicBezTo>
                    <a:cubicBezTo>
                      <a:pt x="32"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84"/>
              <p:cNvSpPr>
                <a:spLocks/>
              </p:cNvSpPr>
              <p:nvPr/>
            </p:nvSpPr>
            <p:spPr bwMode="auto">
              <a:xfrm>
                <a:off x="533876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8" name="Freeform 85"/>
              <p:cNvSpPr>
                <a:spLocks/>
              </p:cNvSpPr>
              <p:nvPr/>
            </p:nvSpPr>
            <p:spPr bwMode="auto">
              <a:xfrm>
                <a:off x="568960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1"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9" name="Freeform 86"/>
              <p:cNvSpPr>
                <a:spLocks/>
              </p:cNvSpPr>
              <p:nvPr/>
            </p:nvSpPr>
            <p:spPr bwMode="auto">
              <a:xfrm>
                <a:off x="603885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7" y="32"/>
                      <a:pt x="18" y="32"/>
                    </a:cubicBezTo>
                    <a:cubicBezTo>
                      <a:pt x="23" y="32"/>
                      <a:pt x="27" y="30"/>
                      <a:pt x="30" y="25"/>
                    </a:cubicBezTo>
                    <a:cubicBezTo>
                      <a:pt x="35" y="16"/>
                      <a:pt x="28" y="5"/>
                      <a:pt x="18" y="4"/>
                    </a:cubicBezTo>
                    <a:cubicBezTo>
                      <a:pt x="1" y="3"/>
                      <a:pt x="0" y="32"/>
                      <a:pt x="18"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0" name="Freeform 87"/>
              <p:cNvSpPr>
                <a:spLocks/>
              </p:cNvSpPr>
              <p:nvPr/>
            </p:nvSpPr>
            <p:spPr bwMode="auto">
              <a:xfrm>
                <a:off x="6389688" y="971550"/>
                <a:ext cx="292100" cy="268288"/>
              </a:xfrm>
              <a:custGeom>
                <a:avLst/>
                <a:gdLst>
                  <a:gd name="T0" fmla="*/ 18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8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8" y="32"/>
                    </a:moveTo>
                    <a:cubicBezTo>
                      <a:pt x="5" y="31"/>
                      <a:pt x="1" y="14"/>
                      <a:pt x="12" y="6"/>
                    </a:cubicBezTo>
                    <a:cubicBezTo>
                      <a:pt x="20" y="0"/>
                      <a:pt x="28" y="8"/>
                      <a:pt x="30" y="15"/>
                    </a:cubicBezTo>
                    <a:cubicBezTo>
                      <a:pt x="32" y="23"/>
                      <a:pt x="26"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8"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1" name="Freeform 88"/>
              <p:cNvSpPr>
                <a:spLocks/>
              </p:cNvSpPr>
              <p:nvPr/>
            </p:nvSpPr>
            <p:spPr bwMode="auto">
              <a:xfrm>
                <a:off x="6732588"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2" name="Freeform 89"/>
              <p:cNvSpPr>
                <a:spLocks/>
              </p:cNvSpPr>
              <p:nvPr/>
            </p:nvSpPr>
            <p:spPr bwMode="auto">
              <a:xfrm>
                <a:off x="7081838" y="971550"/>
                <a:ext cx="300038" cy="268288"/>
              </a:xfrm>
              <a:custGeom>
                <a:avLst/>
                <a:gdLst>
                  <a:gd name="T0" fmla="*/ 19 w 36"/>
                  <a:gd name="T1" fmla="*/ 32 h 32"/>
                  <a:gd name="T2" fmla="*/ 12 w 36"/>
                  <a:gd name="T3" fmla="*/ 6 h 32"/>
                  <a:gd name="T4" fmla="*/ 30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5" y="31"/>
                      <a:pt x="2" y="14"/>
                      <a:pt x="12" y="6"/>
                    </a:cubicBezTo>
                    <a:cubicBezTo>
                      <a:pt x="20" y="0"/>
                      <a:pt x="29" y="8"/>
                      <a:pt x="30" y="15"/>
                    </a:cubicBezTo>
                    <a:cubicBezTo>
                      <a:pt x="32" y="23"/>
                      <a:pt x="27" y="32"/>
                      <a:pt x="19" y="32"/>
                    </a:cubicBezTo>
                    <a:cubicBezTo>
                      <a:pt x="19" y="32"/>
                      <a:pt x="18" y="32"/>
                      <a:pt x="18" y="32"/>
                    </a:cubicBezTo>
                    <a:cubicBezTo>
                      <a:pt x="23" y="32"/>
                      <a:pt x="27"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3" name="Freeform 90"/>
              <p:cNvSpPr>
                <a:spLocks/>
              </p:cNvSpPr>
              <p:nvPr/>
            </p:nvSpPr>
            <p:spPr bwMode="auto">
              <a:xfrm>
                <a:off x="7432675"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4" name="Freeform 91"/>
              <p:cNvSpPr>
                <a:spLocks/>
              </p:cNvSpPr>
              <p:nvPr/>
            </p:nvSpPr>
            <p:spPr bwMode="auto">
              <a:xfrm>
                <a:off x="778351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8" y="32"/>
                      <a:pt x="18" y="32"/>
                      <a:pt x="18" y="32"/>
                    </a:cubicBezTo>
                    <a:cubicBezTo>
                      <a:pt x="23" y="32"/>
                      <a:pt x="27" y="30"/>
                      <a:pt x="30" y="25"/>
                    </a:cubicBezTo>
                    <a:cubicBezTo>
                      <a:pt x="35" y="16"/>
                      <a:pt x="28" y="5"/>
                      <a:pt x="19" y="4"/>
                    </a:cubicBezTo>
                    <a:cubicBezTo>
                      <a:pt x="1"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5" name="Freeform 92"/>
              <p:cNvSpPr>
                <a:spLocks/>
              </p:cNvSpPr>
              <p:nvPr/>
            </p:nvSpPr>
            <p:spPr bwMode="auto">
              <a:xfrm>
                <a:off x="813276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7" y="32"/>
                      <a:pt x="18"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6" name="Freeform 93"/>
              <p:cNvSpPr>
                <a:spLocks/>
              </p:cNvSpPr>
              <p:nvPr/>
            </p:nvSpPr>
            <p:spPr bwMode="auto">
              <a:xfrm>
                <a:off x="8483600" y="971550"/>
                <a:ext cx="292100" cy="268288"/>
              </a:xfrm>
              <a:custGeom>
                <a:avLst/>
                <a:gdLst>
                  <a:gd name="T0" fmla="*/ 18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8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8" y="32"/>
                    </a:moveTo>
                    <a:cubicBezTo>
                      <a:pt x="5" y="31"/>
                      <a:pt x="1" y="14"/>
                      <a:pt x="12" y="6"/>
                    </a:cubicBezTo>
                    <a:cubicBezTo>
                      <a:pt x="20" y="0"/>
                      <a:pt x="28" y="8"/>
                      <a:pt x="30" y="15"/>
                    </a:cubicBezTo>
                    <a:cubicBezTo>
                      <a:pt x="32" y="23"/>
                      <a:pt x="26"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8"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7" name="Freeform 94"/>
              <p:cNvSpPr>
                <a:spLocks/>
              </p:cNvSpPr>
              <p:nvPr/>
            </p:nvSpPr>
            <p:spPr bwMode="auto">
              <a:xfrm>
                <a:off x="8826500"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2"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8" name="Freeform 95"/>
              <p:cNvSpPr>
                <a:spLocks/>
              </p:cNvSpPr>
              <p:nvPr/>
            </p:nvSpPr>
            <p:spPr bwMode="auto">
              <a:xfrm>
                <a:off x="917575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9"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9" name="Freeform 96"/>
              <p:cNvSpPr>
                <a:spLocks/>
              </p:cNvSpPr>
              <p:nvPr/>
            </p:nvSpPr>
            <p:spPr bwMode="auto">
              <a:xfrm>
                <a:off x="9526588"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0" name="Freeform 97"/>
              <p:cNvSpPr>
                <a:spLocks/>
              </p:cNvSpPr>
              <p:nvPr/>
            </p:nvSpPr>
            <p:spPr bwMode="auto">
              <a:xfrm>
                <a:off x="9877425"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8" y="32"/>
                      <a:pt x="18" y="32"/>
                    </a:cubicBezTo>
                    <a:cubicBezTo>
                      <a:pt x="23" y="32"/>
                      <a:pt x="27" y="30"/>
                      <a:pt x="30" y="25"/>
                    </a:cubicBezTo>
                    <a:cubicBezTo>
                      <a:pt x="35" y="16"/>
                      <a:pt x="28" y="5"/>
                      <a:pt x="18" y="4"/>
                    </a:cubicBezTo>
                    <a:cubicBezTo>
                      <a:pt x="1" y="3"/>
                      <a:pt x="0" y="32"/>
                      <a:pt x="18"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1" name="Freeform 98"/>
              <p:cNvSpPr>
                <a:spLocks/>
              </p:cNvSpPr>
              <p:nvPr/>
            </p:nvSpPr>
            <p:spPr bwMode="auto">
              <a:xfrm>
                <a:off x="10226675" y="971550"/>
                <a:ext cx="292100" cy="268288"/>
              </a:xfrm>
              <a:custGeom>
                <a:avLst/>
                <a:gdLst>
                  <a:gd name="T0" fmla="*/ 19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2" name="Freeform 99"/>
              <p:cNvSpPr>
                <a:spLocks/>
              </p:cNvSpPr>
              <p:nvPr/>
            </p:nvSpPr>
            <p:spPr bwMode="auto">
              <a:xfrm>
                <a:off x="10569575"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4" y="32"/>
                      <a:pt x="28" y="30"/>
                      <a:pt x="30"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3" name="Freeform 100"/>
              <p:cNvSpPr>
                <a:spLocks/>
              </p:cNvSpPr>
              <p:nvPr/>
            </p:nvSpPr>
            <p:spPr bwMode="auto">
              <a:xfrm>
                <a:off x="10920413"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5" y="31"/>
                      <a:pt x="2" y="14"/>
                      <a:pt x="12"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4" name="Freeform 101"/>
              <p:cNvSpPr>
                <a:spLocks/>
              </p:cNvSpPr>
              <p:nvPr/>
            </p:nvSpPr>
            <p:spPr bwMode="auto">
              <a:xfrm>
                <a:off x="1126966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4" name="Oval 127"/>
              <p:cNvSpPr>
                <a:spLocks noChangeArrowheads="1"/>
              </p:cNvSpPr>
              <p:nvPr/>
            </p:nvSpPr>
            <p:spPr bwMode="auto">
              <a:xfrm>
                <a:off x="1893888" y="66675"/>
                <a:ext cx="82550" cy="84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5" name="Oval 128"/>
              <p:cNvSpPr>
                <a:spLocks noChangeArrowheads="1"/>
              </p:cNvSpPr>
              <p:nvPr/>
            </p:nvSpPr>
            <p:spPr bwMode="auto">
              <a:xfrm>
                <a:off x="1909763" y="84138"/>
                <a:ext cx="74613" cy="84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6" name="Freeform 129"/>
              <p:cNvSpPr>
                <a:spLocks/>
              </p:cNvSpPr>
              <p:nvPr/>
            </p:nvSpPr>
            <p:spPr bwMode="auto">
              <a:xfrm>
                <a:off x="1884363" y="50800"/>
                <a:ext cx="92075" cy="117475"/>
              </a:xfrm>
              <a:custGeom>
                <a:avLst/>
                <a:gdLst>
                  <a:gd name="T0" fmla="*/ 10 w 11"/>
                  <a:gd name="T1" fmla="*/ 7 h 14"/>
                  <a:gd name="T2" fmla="*/ 5 w 11"/>
                  <a:gd name="T3" fmla="*/ 11 h 14"/>
                  <a:gd name="T4" fmla="*/ 2 w 11"/>
                  <a:gd name="T5" fmla="*/ 7 h 14"/>
                  <a:gd name="T6" fmla="*/ 6 w 11"/>
                  <a:gd name="T7" fmla="*/ 2 h 14"/>
                  <a:gd name="T8" fmla="*/ 10 w 11"/>
                  <a:gd name="T9" fmla="*/ 7 h 14"/>
                  <a:gd name="T10" fmla="*/ 11 w 11"/>
                  <a:gd name="T11" fmla="*/ 7 h 14"/>
                  <a:gd name="T12" fmla="*/ 1 w 11"/>
                  <a:gd name="T13" fmla="*/ 7 h 14"/>
                  <a:gd name="T14" fmla="*/ 11 w 11"/>
                  <a:gd name="T15" fmla="*/ 7 h 14"/>
                  <a:gd name="T16" fmla="*/ 10 w 11"/>
                  <a:gd name="T17"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4">
                    <a:moveTo>
                      <a:pt x="10" y="7"/>
                    </a:moveTo>
                    <a:cubicBezTo>
                      <a:pt x="10" y="9"/>
                      <a:pt x="8" y="12"/>
                      <a:pt x="5" y="11"/>
                    </a:cubicBezTo>
                    <a:cubicBezTo>
                      <a:pt x="3" y="11"/>
                      <a:pt x="2" y="9"/>
                      <a:pt x="2" y="7"/>
                    </a:cubicBezTo>
                    <a:cubicBezTo>
                      <a:pt x="2" y="4"/>
                      <a:pt x="4" y="2"/>
                      <a:pt x="6" y="2"/>
                    </a:cubicBezTo>
                    <a:cubicBezTo>
                      <a:pt x="9" y="3"/>
                      <a:pt x="10" y="5"/>
                      <a:pt x="10" y="7"/>
                    </a:cubicBezTo>
                    <a:cubicBezTo>
                      <a:pt x="10" y="7"/>
                      <a:pt x="11" y="7"/>
                      <a:pt x="11" y="7"/>
                    </a:cubicBezTo>
                    <a:cubicBezTo>
                      <a:pt x="11" y="0"/>
                      <a:pt x="1" y="1"/>
                      <a:pt x="1" y="7"/>
                    </a:cubicBezTo>
                    <a:cubicBezTo>
                      <a:pt x="0" y="14"/>
                      <a:pt x="11" y="13"/>
                      <a:pt x="11" y="7"/>
                    </a:cubicBezTo>
                    <a:cubicBezTo>
                      <a:pt x="11" y="7"/>
                      <a:pt x="10" y="7"/>
                      <a:pt x="10" y="7"/>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pic>
          <p:nvPicPr>
            <p:cNvPr id="2122" name="图片 2121"/>
            <p:cNvPicPr>
              <a:picLocks noChangeAspect="1"/>
            </p:cNvPicPr>
            <p:nvPr/>
          </p:nvPicPr>
          <p:blipFill rotWithShape="1">
            <a:blip r:embed="rId13" cstate="screen">
              <a:extLst>
                <a:ext uri="{28A0092B-C50C-407E-A947-70E740481C1C}">
                  <a14:useLocalDpi xmlns:a14="http://schemas.microsoft.com/office/drawing/2010/main"/>
                </a:ext>
              </a:extLst>
            </a:blip>
            <a:srcRect/>
            <a:stretch/>
          </p:blipFill>
          <p:spPr>
            <a:xfrm>
              <a:off x="1734093" y="3705726"/>
              <a:ext cx="10101948" cy="2562565"/>
            </a:xfrm>
            <a:prstGeom prst="rect">
              <a:avLst/>
            </a:prstGeom>
          </p:spPr>
        </p:pic>
      </p:grpSp>
      <p:pic>
        <p:nvPicPr>
          <p:cNvPr id="2125" name="图片 2124"/>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82550" y="4502094"/>
            <a:ext cx="3106737" cy="2071158"/>
          </a:xfrm>
          <a:prstGeom prst="rect">
            <a:avLst/>
          </a:prstGeom>
        </p:spPr>
      </p:pic>
      <p:sp>
        <p:nvSpPr>
          <p:cNvPr id="64" name="文本框 63"/>
          <p:cNvSpPr txBox="1"/>
          <p:nvPr/>
        </p:nvSpPr>
        <p:spPr>
          <a:xfrm>
            <a:off x="4658752" y="224505"/>
            <a:ext cx="2874497" cy="584775"/>
          </a:xfrm>
          <a:prstGeom prst="rect">
            <a:avLst/>
          </a:prstGeom>
          <a:noFill/>
        </p:spPr>
        <p:txBody>
          <a:bodyPr wrap="square" rtlCol="0">
            <a:spAutoFit/>
          </a:bodyPr>
          <a:lstStyle/>
          <a:p>
            <a:pPr algn="ctr"/>
            <a:r>
              <a:rPr lang="zh-CN" altLang="en-US" sz="3200" dirty="0" smtClean="0">
                <a:solidFill>
                  <a:srgbClr val="697DA9"/>
                </a:solidFill>
                <a:latin typeface="方正静蕾简体" panose="02000000000000000000" pitchFamily="2" charset="-122"/>
                <a:ea typeface="方正静蕾简体" panose="02000000000000000000" pitchFamily="2" charset="-122"/>
              </a:rPr>
              <a:t>这里添加标题</a:t>
            </a:r>
            <a:endParaRPr lang="zh-CN" altLang="en-US" sz="6000" b="1" dirty="0">
              <a:solidFill>
                <a:srgbClr val="697DA9"/>
              </a:solidFill>
              <a:latin typeface="方正静蕾简体" panose="02000000000000000000" pitchFamily="2" charset="-122"/>
              <a:ea typeface="方正静蕾简体" panose="02000000000000000000" pitchFamily="2" charset="-122"/>
            </a:endParaRPr>
          </a:p>
        </p:txBody>
      </p:sp>
      <p:sp>
        <p:nvSpPr>
          <p:cNvPr id="65" name="任意多边形 64"/>
          <p:cNvSpPr/>
          <p:nvPr/>
        </p:nvSpPr>
        <p:spPr>
          <a:xfrm>
            <a:off x="4315275" y="191549"/>
            <a:ext cx="343476" cy="578494"/>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161925 w 552450"/>
              <a:gd name="connsiteY0" fmla="*/ 1181173 h 1209748"/>
              <a:gd name="connsiteX1" fmla="*/ 123825 w 552450"/>
              <a:gd name="connsiteY1" fmla="*/ 800173 h 1209748"/>
              <a:gd name="connsiteX2" fmla="*/ 0 w 552450"/>
              <a:gd name="connsiteY2" fmla="*/ 638248 h 1209748"/>
              <a:gd name="connsiteX3" fmla="*/ 171450 w 552450"/>
              <a:gd name="connsiteY3" fmla="*/ 504898 h 1209748"/>
              <a:gd name="connsiteX4" fmla="*/ 266700 w 552450"/>
              <a:gd name="connsiteY4" fmla="*/ 73 h 1209748"/>
              <a:gd name="connsiteX5" fmla="*/ 342900 w 552450"/>
              <a:gd name="connsiteY5" fmla="*/ 581098 h 1209748"/>
              <a:gd name="connsiteX6" fmla="*/ 552450 w 552450"/>
              <a:gd name="connsiteY6" fmla="*/ 657298 h 1209748"/>
              <a:gd name="connsiteX7" fmla="*/ 295275 w 552450"/>
              <a:gd name="connsiteY7" fmla="*/ 771598 h 1209748"/>
              <a:gd name="connsiteX8" fmla="*/ 219075 w 552450"/>
              <a:gd name="connsiteY8" fmla="*/ 1209748 h 1209748"/>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9" fmla="*/ 228132 w 618657"/>
              <a:gd name="connsiteY9" fmla="*/ 1181172 h 1209747"/>
              <a:gd name="connsiteX0" fmla="*/ 285282 w 618657"/>
              <a:gd name="connsiteY0" fmla="*/ 1209747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70292 w 618657"/>
              <a:gd name="connsiteY0" fmla="*/ 1249721 h 1249721"/>
              <a:gd name="connsiteX1" fmla="*/ 190032 w 618657"/>
              <a:gd name="connsiteY1" fmla="*/ 800172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61482 w 618657"/>
              <a:gd name="connsiteY7" fmla="*/ 771597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317761 w 638644"/>
              <a:gd name="connsiteY0" fmla="*/ 1257216 h 1257216"/>
              <a:gd name="connsiteX1" fmla="*/ 210019 w 638644"/>
              <a:gd name="connsiteY1" fmla="*/ 775188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17761 w 638644"/>
              <a:gd name="connsiteY0" fmla="*/ 1257216 h 1257216"/>
              <a:gd name="connsiteX1" fmla="*/ 227508 w 638644"/>
              <a:gd name="connsiteY1" fmla="*/ 772690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08951 w 638644"/>
              <a:gd name="connsiteY7" fmla="*/ 776593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43547 w 638644"/>
              <a:gd name="connsiteY5" fmla="*/ 539503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43547 w 642257"/>
              <a:gd name="connsiteY5" fmla="*/ 539503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55920 w 642257"/>
              <a:gd name="connsiteY7" fmla="*/ 780753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2257" h="1253055">
                <a:moveTo>
                  <a:pt x="339441" y="1253055"/>
                </a:moveTo>
                <a:cubicBezTo>
                  <a:pt x="300026" y="1037368"/>
                  <a:pt x="284082" y="882029"/>
                  <a:pt x="227508" y="772690"/>
                </a:cubicBezTo>
                <a:cubicBezTo>
                  <a:pt x="170935" y="663352"/>
                  <a:pt x="136499" y="666457"/>
                  <a:pt x="0" y="597024"/>
                </a:cubicBezTo>
                <a:cubicBezTo>
                  <a:pt x="134026" y="572509"/>
                  <a:pt x="198828" y="604389"/>
                  <a:pt x="257644" y="504897"/>
                </a:cubicBezTo>
                <a:cubicBezTo>
                  <a:pt x="316460" y="405405"/>
                  <a:pt x="325907" y="-6278"/>
                  <a:pt x="352894" y="72"/>
                </a:cubicBezTo>
                <a:cubicBezTo>
                  <a:pt x="378294" y="193747"/>
                  <a:pt x="388093" y="409861"/>
                  <a:pt x="436320" y="514546"/>
                </a:cubicBezTo>
                <a:cubicBezTo>
                  <a:pt x="484547" y="619231"/>
                  <a:pt x="572407" y="602782"/>
                  <a:pt x="642257" y="628182"/>
                </a:cubicBezTo>
                <a:cubicBezTo>
                  <a:pt x="556532" y="666282"/>
                  <a:pt x="491937" y="684927"/>
                  <a:pt x="441468" y="789072"/>
                </a:cubicBezTo>
                <a:cubicBezTo>
                  <a:pt x="390999" y="893217"/>
                  <a:pt x="349760" y="1080017"/>
                  <a:pt x="339441" y="1253055"/>
                </a:cubicBezTo>
                <a:close/>
              </a:path>
            </a:pathLst>
          </a:custGeom>
          <a:noFill/>
          <a:ln w="254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97DA9"/>
              </a:solidFill>
            </a:endParaRPr>
          </a:p>
        </p:txBody>
      </p:sp>
      <p:sp>
        <p:nvSpPr>
          <p:cNvPr id="66" name="任意多边形 65"/>
          <p:cNvSpPr/>
          <p:nvPr/>
        </p:nvSpPr>
        <p:spPr>
          <a:xfrm flipH="1">
            <a:off x="7641889" y="191549"/>
            <a:ext cx="343476" cy="578494"/>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161925 w 552450"/>
              <a:gd name="connsiteY0" fmla="*/ 1181173 h 1209748"/>
              <a:gd name="connsiteX1" fmla="*/ 123825 w 552450"/>
              <a:gd name="connsiteY1" fmla="*/ 800173 h 1209748"/>
              <a:gd name="connsiteX2" fmla="*/ 0 w 552450"/>
              <a:gd name="connsiteY2" fmla="*/ 638248 h 1209748"/>
              <a:gd name="connsiteX3" fmla="*/ 171450 w 552450"/>
              <a:gd name="connsiteY3" fmla="*/ 504898 h 1209748"/>
              <a:gd name="connsiteX4" fmla="*/ 266700 w 552450"/>
              <a:gd name="connsiteY4" fmla="*/ 73 h 1209748"/>
              <a:gd name="connsiteX5" fmla="*/ 342900 w 552450"/>
              <a:gd name="connsiteY5" fmla="*/ 581098 h 1209748"/>
              <a:gd name="connsiteX6" fmla="*/ 552450 w 552450"/>
              <a:gd name="connsiteY6" fmla="*/ 657298 h 1209748"/>
              <a:gd name="connsiteX7" fmla="*/ 295275 w 552450"/>
              <a:gd name="connsiteY7" fmla="*/ 771598 h 1209748"/>
              <a:gd name="connsiteX8" fmla="*/ 219075 w 552450"/>
              <a:gd name="connsiteY8" fmla="*/ 1209748 h 1209748"/>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9" fmla="*/ 228132 w 618657"/>
              <a:gd name="connsiteY9" fmla="*/ 1181172 h 1209747"/>
              <a:gd name="connsiteX0" fmla="*/ 285282 w 618657"/>
              <a:gd name="connsiteY0" fmla="*/ 1209747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70292 w 618657"/>
              <a:gd name="connsiteY0" fmla="*/ 1249721 h 1249721"/>
              <a:gd name="connsiteX1" fmla="*/ 190032 w 618657"/>
              <a:gd name="connsiteY1" fmla="*/ 800172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61482 w 618657"/>
              <a:gd name="connsiteY7" fmla="*/ 771597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317761 w 638644"/>
              <a:gd name="connsiteY0" fmla="*/ 1257216 h 1257216"/>
              <a:gd name="connsiteX1" fmla="*/ 210019 w 638644"/>
              <a:gd name="connsiteY1" fmla="*/ 775188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17761 w 638644"/>
              <a:gd name="connsiteY0" fmla="*/ 1257216 h 1257216"/>
              <a:gd name="connsiteX1" fmla="*/ 227508 w 638644"/>
              <a:gd name="connsiteY1" fmla="*/ 772690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08951 w 638644"/>
              <a:gd name="connsiteY7" fmla="*/ 776593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43547 w 638644"/>
              <a:gd name="connsiteY5" fmla="*/ 539503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43547 w 642257"/>
              <a:gd name="connsiteY5" fmla="*/ 539503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55920 w 642257"/>
              <a:gd name="connsiteY7" fmla="*/ 780753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2257" h="1253055">
                <a:moveTo>
                  <a:pt x="339441" y="1253055"/>
                </a:moveTo>
                <a:cubicBezTo>
                  <a:pt x="300026" y="1037368"/>
                  <a:pt x="284082" y="882029"/>
                  <a:pt x="227508" y="772690"/>
                </a:cubicBezTo>
                <a:cubicBezTo>
                  <a:pt x="170935" y="663352"/>
                  <a:pt x="136499" y="666457"/>
                  <a:pt x="0" y="597024"/>
                </a:cubicBezTo>
                <a:cubicBezTo>
                  <a:pt x="134026" y="572509"/>
                  <a:pt x="198828" y="604389"/>
                  <a:pt x="257644" y="504897"/>
                </a:cubicBezTo>
                <a:cubicBezTo>
                  <a:pt x="316460" y="405405"/>
                  <a:pt x="325907" y="-6278"/>
                  <a:pt x="352894" y="72"/>
                </a:cubicBezTo>
                <a:cubicBezTo>
                  <a:pt x="378294" y="193747"/>
                  <a:pt x="388093" y="409861"/>
                  <a:pt x="436320" y="514546"/>
                </a:cubicBezTo>
                <a:cubicBezTo>
                  <a:pt x="484547" y="619231"/>
                  <a:pt x="572407" y="602782"/>
                  <a:pt x="642257" y="628182"/>
                </a:cubicBezTo>
                <a:cubicBezTo>
                  <a:pt x="556532" y="666282"/>
                  <a:pt x="491937" y="684927"/>
                  <a:pt x="441468" y="789072"/>
                </a:cubicBezTo>
                <a:cubicBezTo>
                  <a:pt x="390999" y="893217"/>
                  <a:pt x="349760" y="1080017"/>
                  <a:pt x="339441" y="1253055"/>
                </a:cubicBezTo>
                <a:close/>
              </a:path>
            </a:pathLst>
          </a:custGeom>
          <a:noFill/>
          <a:ln w="254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97DA9"/>
              </a:solidFill>
            </a:endParaRPr>
          </a:p>
        </p:txBody>
      </p:sp>
      <p:grpSp>
        <p:nvGrpSpPr>
          <p:cNvPr id="92" name="PA_库_组合 91"/>
          <p:cNvGrpSpPr/>
          <p:nvPr>
            <p:custDataLst>
              <p:tags r:id="rId1"/>
            </p:custDataLst>
          </p:nvPr>
        </p:nvGrpSpPr>
        <p:grpSpPr>
          <a:xfrm>
            <a:off x="8370694" y="1887066"/>
            <a:ext cx="2918185" cy="1410309"/>
            <a:chOff x="8339245" y="3941903"/>
            <a:chExt cx="2918185" cy="1410309"/>
          </a:xfrm>
        </p:grpSpPr>
        <p:sp>
          <p:nvSpPr>
            <p:cNvPr id="93" name="文本框 92"/>
            <p:cNvSpPr txBox="1"/>
            <p:nvPr/>
          </p:nvSpPr>
          <p:spPr>
            <a:xfrm>
              <a:off x="8339245" y="4451966"/>
              <a:ext cx="2918185" cy="900246"/>
            </a:xfrm>
            <a:prstGeom prst="rect">
              <a:avLst/>
            </a:prstGeom>
            <a:noFill/>
          </p:spPr>
          <p:txBody>
            <a:bodyPr wrap="square" rtlCol="0">
              <a:spAutoFit/>
            </a:bodyPr>
            <a:lstStyle/>
            <a:p>
              <a:pPr>
                <a:lnSpc>
                  <a:spcPct val="125000"/>
                </a:lnSpc>
              </a:pPr>
              <a:r>
                <a:rPr lang="zh-CN" altLang="en-US" sz="1400" dirty="0">
                  <a:solidFill>
                    <a:schemeClr val="tx2"/>
                  </a:solidFill>
                  <a:latin typeface="方正静蕾简体" panose="02000000000000000000" pitchFamily="2" charset="-122"/>
                  <a:ea typeface="方正静蕾简体" panose="02000000000000000000" pitchFamily="2" charset="-122"/>
                </a:rPr>
                <a:t>请在这里输入文字请在这里输入文字请在这里输入文字请在这里输入文字请在这里输入文字请在这里</a:t>
              </a:r>
              <a:r>
                <a:rPr lang="zh-CN" altLang="en-US" sz="1400" dirty="0" smtClean="0">
                  <a:solidFill>
                    <a:schemeClr val="tx2"/>
                  </a:solidFill>
                  <a:latin typeface="方正静蕾简体" panose="02000000000000000000" pitchFamily="2" charset="-122"/>
                  <a:ea typeface="方正静蕾简体" panose="02000000000000000000" pitchFamily="2" charset="-122"/>
                </a:rPr>
                <a:t>输</a:t>
              </a:r>
              <a:endParaRPr lang="en-US" altLang="zh-CN" sz="1400" dirty="0" smtClean="0">
                <a:solidFill>
                  <a:schemeClr val="tx2"/>
                </a:solidFill>
                <a:latin typeface="方正静蕾简体" panose="02000000000000000000" pitchFamily="2" charset="-122"/>
                <a:ea typeface="方正静蕾简体" panose="02000000000000000000" pitchFamily="2" charset="-122"/>
              </a:endParaRPr>
            </a:p>
          </p:txBody>
        </p:sp>
        <p:sp>
          <p:nvSpPr>
            <p:cNvPr id="94" name="文本框 93"/>
            <p:cNvSpPr txBox="1"/>
            <p:nvPr/>
          </p:nvSpPr>
          <p:spPr>
            <a:xfrm>
              <a:off x="8343928" y="3941903"/>
              <a:ext cx="1085554" cy="584775"/>
            </a:xfrm>
            <a:prstGeom prst="rect">
              <a:avLst/>
            </a:prstGeom>
            <a:noFill/>
            <a:effectLst/>
          </p:spPr>
          <p:txBody>
            <a:bodyPr wrap="none" rtlCol="0">
              <a:spAutoFit/>
            </a:bodyPr>
            <a:lstStyle/>
            <a:p>
              <a:pPr algn="ctr"/>
              <a:r>
                <a:rPr lang="en-US" altLang="zh-CN" sz="3200" b="1" dirty="0">
                  <a:solidFill>
                    <a:srgbClr val="697DA9"/>
                  </a:solidFill>
                  <a:latin typeface="方正静蕾简体" panose="02000000000000000000" pitchFamily="2" charset="-122"/>
                  <a:ea typeface="方正静蕾简体" panose="02000000000000000000" pitchFamily="2" charset="-122"/>
                </a:rPr>
                <a:t>PLAN B</a:t>
              </a:r>
              <a:endParaRPr lang="zh-CN" altLang="en-US" sz="3200" b="1" dirty="0">
                <a:solidFill>
                  <a:srgbClr val="697DA9"/>
                </a:solidFill>
                <a:latin typeface="方正静蕾简体" panose="02000000000000000000" pitchFamily="2" charset="-122"/>
                <a:ea typeface="方正静蕾简体" panose="02000000000000000000" pitchFamily="2" charset="-122"/>
              </a:endParaRPr>
            </a:p>
          </p:txBody>
        </p:sp>
      </p:grpSp>
      <p:grpSp>
        <p:nvGrpSpPr>
          <p:cNvPr id="95" name="PA_库_组合 94"/>
          <p:cNvGrpSpPr/>
          <p:nvPr>
            <p:custDataLst>
              <p:tags r:id="rId2"/>
            </p:custDataLst>
          </p:nvPr>
        </p:nvGrpSpPr>
        <p:grpSpPr>
          <a:xfrm>
            <a:off x="1934958" y="3094737"/>
            <a:ext cx="2918185" cy="1419319"/>
            <a:chOff x="8339245" y="3932893"/>
            <a:chExt cx="2918185" cy="1419319"/>
          </a:xfrm>
        </p:grpSpPr>
        <p:sp>
          <p:nvSpPr>
            <p:cNvPr id="96" name="文本框 95"/>
            <p:cNvSpPr txBox="1"/>
            <p:nvPr/>
          </p:nvSpPr>
          <p:spPr>
            <a:xfrm>
              <a:off x="8339245" y="4451966"/>
              <a:ext cx="2918185" cy="900246"/>
            </a:xfrm>
            <a:prstGeom prst="rect">
              <a:avLst/>
            </a:prstGeom>
            <a:noFill/>
          </p:spPr>
          <p:txBody>
            <a:bodyPr wrap="square" rtlCol="0">
              <a:spAutoFit/>
            </a:bodyPr>
            <a:lstStyle/>
            <a:p>
              <a:pPr>
                <a:lnSpc>
                  <a:spcPct val="125000"/>
                </a:lnSpc>
              </a:pPr>
              <a:r>
                <a:rPr lang="zh-CN" altLang="en-US" sz="1400" dirty="0">
                  <a:solidFill>
                    <a:schemeClr val="tx2"/>
                  </a:solidFill>
                  <a:latin typeface="方正静蕾简体" panose="02000000000000000000" pitchFamily="2" charset="-122"/>
                  <a:ea typeface="方正静蕾简体" panose="02000000000000000000" pitchFamily="2" charset="-122"/>
                </a:rPr>
                <a:t>请在这里输入文字请在这里输入文字请在这里输入文字请在这里输入文字请在这里输入文字请在这里</a:t>
              </a:r>
              <a:r>
                <a:rPr lang="zh-CN" altLang="en-US" sz="1400" dirty="0" smtClean="0">
                  <a:solidFill>
                    <a:schemeClr val="tx2"/>
                  </a:solidFill>
                  <a:latin typeface="方正静蕾简体" panose="02000000000000000000" pitchFamily="2" charset="-122"/>
                  <a:ea typeface="方正静蕾简体" panose="02000000000000000000" pitchFamily="2" charset="-122"/>
                </a:rPr>
                <a:t>输</a:t>
              </a:r>
              <a:endParaRPr lang="en-US" altLang="zh-CN" sz="1400" dirty="0" smtClean="0">
                <a:solidFill>
                  <a:schemeClr val="tx2"/>
                </a:solidFill>
                <a:latin typeface="方正静蕾简体" panose="02000000000000000000" pitchFamily="2" charset="-122"/>
                <a:ea typeface="方正静蕾简体" panose="02000000000000000000" pitchFamily="2" charset="-122"/>
              </a:endParaRPr>
            </a:p>
          </p:txBody>
        </p:sp>
        <p:sp>
          <p:nvSpPr>
            <p:cNvPr id="97" name="文本框 96"/>
            <p:cNvSpPr txBox="1"/>
            <p:nvPr/>
          </p:nvSpPr>
          <p:spPr>
            <a:xfrm>
              <a:off x="10084219" y="3932893"/>
              <a:ext cx="1096775" cy="584775"/>
            </a:xfrm>
            <a:prstGeom prst="rect">
              <a:avLst/>
            </a:prstGeom>
            <a:noFill/>
            <a:effectLst/>
          </p:spPr>
          <p:txBody>
            <a:bodyPr wrap="none" rtlCol="0">
              <a:spAutoFit/>
            </a:bodyPr>
            <a:lstStyle/>
            <a:p>
              <a:pPr algn="ctr"/>
              <a:r>
                <a:rPr lang="en-US" altLang="zh-CN" sz="3200" b="1" dirty="0">
                  <a:solidFill>
                    <a:srgbClr val="697DA9"/>
                  </a:solidFill>
                  <a:latin typeface="方正静蕾简体" panose="02000000000000000000" pitchFamily="2" charset="-122"/>
                  <a:ea typeface="方正静蕾简体" panose="02000000000000000000" pitchFamily="2" charset="-122"/>
                </a:rPr>
                <a:t>PLAN A</a:t>
              </a:r>
              <a:endParaRPr lang="zh-CN" altLang="en-US" sz="3200" b="1" dirty="0">
                <a:solidFill>
                  <a:srgbClr val="697DA9"/>
                </a:solidFill>
                <a:latin typeface="方正静蕾简体" panose="02000000000000000000" pitchFamily="2" charset="-122"/>
                <a:ea typeface="方正静蕾简体" panose="02000000000000000000" pitchFamily="2" charset="-122"/>
              </a:endParaRPr>
            </a:p>
          </p:txBody>
        </p:sp>
      </p:grpSp>
      <p:sp>
        <p:nvSpPr>
          <p:cNvPr id="98" name="PA_库_任意多边形 97"/>
          <p:cNvSpPr/>
          <p:nvPr>
            <p:custDataLst>
              <p:tags r:id="rId3"/>
            </p:custDataLst>
          </p:nvPr>
        </p:nvSpPr>
        <p:spPr>
          <a:xfrm>
            <a:off x="7020136" y="2179453"/>
            <a:ext cx="1272814" cy="717920"/>
          </a:xfrm>
          <a:custGeom>
            <a:avLst/>
            <a:gdLst>
              <a:gd name="connsiteX0" fmla="*/ 836909 w 836909"/>
              <a:gd name="connsiteY0" fmla="*/ 0 h 852407"/>
              <a:gd name="connsiteX1" fmla="*/ 635431 w 836909"/>
              <a:gd name="connsiteY1" fmla="*/ 0 h 852407"/>
              <a:gd name="connsiteX2" fmla="*/ 635431 w 836909"/>
              <a:gd name="connsiteY2" fmla="*/ 852407 h 852407"/>
              <a:gd name="connsiteX3" fmla="*/ 0 w 836909"/>
              <a:gd name="connsiteY3" fmla="*/ 852407 h 852407"/>
            </a:gdLst>
            <a:ahLst/>
            <a:cxnLst>
              <a:cxn ang="0">
                <a:pos x="connsiteX0" y="connsiteY0"/>
              </a:cxn>
              <a:cxn ang="0">
                <a:pos x="connsiteX1" y="connsiteY1"/>
              </a:cxn>
              <a:cxn ang="0">
                <a:pos x="connsiteX2" y="connsiteY2"/>
              </a:cxn>
              <a:cxn ang="0">
                <a:pos x="connsiteX3" y="connsiteY3"/>
              </a:cxn>
            </a:cxnLst>
            <a:rect l="l" t="t" r="r" b="b"/>
            <a:pathLst>
              <a:path w="836909" h="852407">
                <a:moveTo>
                  <a:pt x="836909" y="0"/>
                </a:moveTo>
                <a:lnTo>
                  <a:pt x="635431" y="0"/>
                </a:lnTo>
                <a:lnTo>
                  <a:pt x="635431" y="852407"/>
                </a:lnTo>
                <a:lnTo>
                  <a:pt x="0" y="852407"/>
                </a:lnTo>
              </a:path>
            </a:pathLst>
          </a:custGeom>
          <a:noFill/>
          <a:ln w="1270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PA_库_任意多边形 98"/>
          <p:cNvSpPr/>
          <p:nvPr>
            <p:custDataLst>
              <p:tags r:id="rId4"/>
            </p:custDataLst>
          </p:nvPr>
        </p:nvSpPr>
        <p:spPr>
          <a:xfrm flipH="1">
            <a:off x="4892010" y="3351215"/>
            <a:ext cx="900059" cy="553562"/>
          </a:xfrm>
          <a:custGeom>
            <a:avLst/>
            <a:gdLst>
              <a:gd name="connsiteX0" fmla="*/ 836909 w 836909"/>
              <a:gd name="connsiteY0" fmla="*/ 0 h 852407"/>
              <a:gd name="connsiteX1" fmla="*/ 635431 w 836909"/>
              <a:gd name="connsiteY1" fmla="*/ 0 h 852407"/>
              <a:gd name="connsiteX2" fmla="*/ 635431 w 836909"/>
              <a:gd name="connsiteY2" fmla="*/ 852407 h 852407"/>
              <a:gd name="connsiteX3" fmla="*/ 0 w 836909"/>
              <a:gd name="connsiteY3" fmla="*/ 852407 h 852407"/>
            </a:gdLst>
            <a:ahLst/>
            <a:cxnLst>
              <a:cxn ang="0">
                <a:pos x="connsiteX0" y="connsiteY0"/>
              </a:cxn>
              <a:cxn ang="0">
                <a:pos x="connsiteX1" y="connsiteY1"/>
              </a:cxn>
              <a:cxn ang="0">
                <a:pos x="connsiteX2" y="connsiteY2"/>
              </a:cxn>
              <a:cxn ang="0">
                <a:pos x="connsiteX3" y="connsiteY3"/>
              </a:cxn>
            </a:cxnLst>
            <a:rect l="l" t="t" r="r" b="b"/>
            <a:pathLst>
              <a:path w="836909" h="852407">
                <a:moveTo>
                  <a:pt x="836909" y="0"/>
                </a:moveTo>
                <a:lnTo>
                  <a:pt x="635431" y="0"/>
                </a:lnTo>
                <a:lnTo>
                  <a:pt x="635431" y="852407"/>
                </a:lnTo>
                <a:lnTo>
                  <a:pt x="0" y="852407"/>
                </a:lnTo>
              </a:path>
            </a:pathLst>
          </a:custGeom>
          <a:noFill/>
          <a:ln w="1270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0" name="PA_库_组合 99"/>
          <p:cNvGrpSpPr/>
          <p:nvPr>
            <p:custDataLst>
              <p:tags r:id="rId5"/>
            </p:custDataLst>
          </p:nvPr>
        </p:nvGrpSpPr>
        <p:grpSpPr>
          <a:xfrm>
            <a:off x="8363355" y="4201268"/>
            <a:ext cx="2206220" cy="1410309"/>
            <a:chOff x="8331906" y="3941903"/>
            <a:chExt cx="2206220" cy="1410309"/>
          </a:xfrm>
        </p:grpSpPr>
        <p:sp>
          <p:nvSpPr>
            <p:cNvPr id="101" name="文本框 100"/>
            <p:cNvSpPr txBox="1"/>
            <p:nvPr/>
          </p:nvSpPr>
          <p:spPr>
            <a:xfrm>
              <a:off x="8339245" y="4451966"/>
              <a:ext cx="2198881" cy="900246"/>
            </a:xfrm>
            <a:prstGeom prst="rect">
              <a:avLst/>
            </a:prstGeom>
            <a:noFill/>
          </p:spPr>
          <p:txBody>
            <a:bodyPr wrap="square" rtlCol="0">
              <a:spAutoFit/>
            </a:bodyPr>
            <a:lstStyle/>
            <a:p>
              <a:pPr>
                <a:lnSpc>
                  <a:spcPct val="125000"/>
                </a:lnSpc>
              </a:pPr>
              <a:r>
                <a:rPr lang="zh-CN" altLang="en-US" sz="1400" dirty="0">
                  <a:solidFill>
                    <a:schemeClr val="tx2"/>
                  </a:solidFill>
                  <a:latin typeface="方正静蕾简体" panose="02000000000000000000" pitchFamily="2" charset="-122"/>
                  <a:ea typeface="方正静蕾简体" panose="02000000000000000000" pitchFamily="2" charset="-122"/>
                </a:rPr>
                <a:t>请在这里输入文字请在这里输入文字请在这里输入文字请在</a:t>
              </a:r>
              <a:r>
                <a:rPr lang="zh-CN" altLang="en-US" sz="1400" dirty="0" smtClean="0">
                  <a:solidFill>
                    <a:schemeClr val="tx2"/>
                  </a:solidFill>
                  <a:latin typeface="方正静蕾简体" panose="02000000000000000000" pitchFamily="2" charset="-122"/>
                  <a:ea typeface="方正静蕾简体" panose="02000000000000000000" pitchFamily="2" charset="-122"/>
                </a:rPr>
                <a:t>这里</a:t>
              </a:r>
              <a:endParaRPr lang="en-US" altLang="zh-CN" sz="1400" dirty="0" smtClean="0">
                <a:solidFill>
                  <a:schemeClr val="tx2"/>
                </a:solidFill>
                <a:latin typeface="方正静蕾简体" panose="02000000000000000000" pitchFamily="2" charset="-122"/>
                <a:ea typeface="方正静蕾简体" panose="02000000000000000000" pitchFamily="2" charset="-122"/>
              </a:endParaRPr>
            </a:p>
          </p:txBody>
        </p:sp>
        <p:sp>
          <p:nvSpPr>
            <p:cNvPr id="102" name="文本框 101"/>
            <p:cNvSpPr txBox="1"/>
            <p:nvPr/>
          </p:nvSpPr>
          <p:spPr>
            <a:xfrm>
              <a:off x="8331906" y="3941903"/>
              <a:ext cx="1109599" cy="584775"/>
            </a:xfrm>
            <a:prstGeom prst="rect">
              <a:avLst/>
            </a:prstGeom>
            <a:noFill/>
            <a:effectLst/>
          </p:spPr>
          <p:txBody>
            <a:bodyPr wrap="none" rtlCol="0">
              <a:spAutoFit/>
            </a:bodyPr>
            <a:lstStyle/>
            <a:p>
              <a:pPr algn="ctr"/>
              <a:r>
                <a:rPr lang="en-US" altLang="zh-CN" sz="3200" b="1" dirty="0">
                  <a:solidFill>
                    <a:srgbClr val="697DA9"/>
                  </a:solidFill>
                  <a:latin typeface="方正静蕾简体" panose="02000000000000000000" pitchFamily="2" charset="-122"/>
                  <a:ea typeface="方正静蕾简体" panose="02000000000000000000" pitchFamily="2" charset="-122"/>
                </a:rPr>
                <a:t>PLAN </a:t>
              </a:r>
              <a:r>
                <a:rPr lang="en-US" altLang="zh-CN" sz="3200" b="1" dirty="0" smtClean="0">
                  <a:solidFill>
                    <a:srgbClr val="697DA9"/>
                  </a:solidFill>
                  <a:latin typeface="方正静蕾简体" panose="02000000000000000000" pitchFamily="2" charset="-122"/>
                  <a:ea typeface="方正静蕾简体" panose="02000000000000000000" pitchFamily="2" charset="-122"/>
                </a:rPr>
                <a:t>C</a:t>
              </a:r>
              <a:endParaRPr lang="zh-CN" altLang="en-US" sz="3200" b="1" dirty="0">
                <a:solidFill>
                  <a:srgbClr val="697DA9"/>
                </a:solidFill>
                <a:latin typeface="方正静蕾简体" panose="02000000000000000000" pitchFamily="2" charset="-122"/>
                <a:ea typeface="方正静蕾简体" panose="02000000000000000000" pitchFamily="2" charset="-122"/>
              </a:endParaRPr>
            </a:p>
          </p:txBody>
        </p:sp>
      </p:grpSp>
      <p:sp>
        <p:nvSpPr>
          <p:cNvPr id="103" name="PA_库_任意多边形 102"/>
          <p:cNvSpPr/>
          <p:nvPr>
            <p:custDataLst>
              <p:tags r:id="rId6"/>
            </p:custDataLst>
          </p:nvPr>
        </p:nvSpPr>
        <p:spPr>
          <a:xfrm>
            <a:off x="6730337" y="4487285"/>
            <a:ext cx="1562613" cy="408569"/>
          </a:xfrm>
          <a:custGeom>
            <a:avLst/>
            <a:gdLst>
              <a:gd name="connsiteX0" fmla="*/ 836909 w 836909"/>
              <a:gd name="connsiteY0" fmla="*/ 0 h 852407"/>
              <a:gd name="connsiteX1" fmla="*/ 635431 w 836909"/>
              <a:gd name="connsiteY1" fmla="*/ 0 h 852407"/>
              <a:gd name="connsiteX2" fmla="*/ 635431 w 836909"/>
              <a:gd name="connsiteY2" fmla="*/ 852407 h 852407"/>
              <a:gd name="connsiteX3" fmla="*/ 0 w 836909"/>
              <a:gd name="connsiteY3" fmla="*/ 852407 h 852407"/>
              <a:gd name="connsiteX0" fmla="*/ 836909 w 836909"/>
              <a:gd name="connsiteY0" fmla="*/ 0 h 852407"/>
              <a:gd name="connsiteX1" fmla="*/ 635431 w 836909"/>
              <a:gd name="connsiteY1" fmla="*/ 0 h 852407"/>
              <a:gd name="connsiteX2" fmla="*/ 528032 w 836909"/>
              <a:gd name="connsiteY2" fmla="*/ 852407 h 852407"/>
              <a:gd name="connsiteX3" fmla="*/ 0 w 836909"/>
              <a:gd name="connsiteY3" fmla="*/ 852407 h 852407"/>
              <a:gd name="connsiteX0" fmla="*/ 836909 w 836909"/>
              <a:gd name="connsiteY0" fmla="*/ 4254 h 856661"/>
              <a:gd name="connsiteX1" fmla="*/ 530181 w 836909"/>
              <a:gd name="connsiteY1" fmla="*/ 0 h 856661"/>
              <a:gd name="connsiteX2" fmla="*/ 528032 w 836909"/>
              <a:gd name="connsiteY2" fmla="*/ 856661 h 856661"/>
              <a:gd name="connsiteX3" fmla="*/ 0 w 836909"/>
              <a:gd name="connsiteY3" fmla="*/ 856661 h 856661"/>
            </a:gdLst>
            <a:ahLst/>
            <a:cxnLst>
              <a:cxn ang="0">
                <a:pos x="connsiteX0" y="connsiteY0"/>
              </a:cxn>
              <a:cxn ang="0">
                <a:pos x="connsiteX1" y="connsiteY1"/>
              </a:cxn>
              <a:cxn ang="0">
                <a:pos x="connsiteX2" y="connsiteY2"/>
              </a:cxn>
              <a:cxn ang="0">
                <a:pos x="connsiteX3" y="connsiteY3"/>
              </a:cxn>
            </a:cxnLst>
            <a:rect l="l" t="t" r="r" b="b"/>
            <a:pathLst>
              <a:path w="836909" h="856661">
                <a:moveTo>
                  <a:pt x="836909" y="4254"/>
                </a:moveTo>
                <a:lnTo>
                  <a:pt x="530181" y="0"/>
                </a:lnTo>
                <a:cubicBezTo>
                  <a:pt x="529465" y="285554"/>
                  <a:pt x="528748" y="571107"/>
                  <a:pt x="528032" y="856661"/>
                </a:cubicBezTo>
                <a:lnTo>
                  <a:pt x="0" y="856661"/>
                </a:lnTo>
              </a:path>
            </a:pathLst>
          </a:custGeom>
          <a:noFill/>
          <a:ln w="1270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PA_库_图片 1"/>
          <p:cNvPicPr>
            <a:picLocks noChangeAspect="1"/>
          </p:cNvPicPr>
          <p:nvPr>
            <p:custDataLst>
              <p:tags r:id="rId7"/>
            </p:custDataLst>
          </p:nvPr>
        </p:nvPicPr>
        <p:blipFill>
          <a:blip r:embed="rId15" cstate="screen">
            <a:extLst>
              <a:ext uri="{28A0092B-C50C-407E-A947-70E740481C1C}">
                <a14:useLocalDpi xmlns:a14="http://schemas.microsoft.com/office/drawing/2010/main"/>
              </a:ext>
            </a:extLst>
          </a:blip>
          <a:stretch>
            <a:fillRect/>
          </a:stretch>
        </p:blipFill>
        <p:spPr>
          <a:xfrm>
            <a:off x="4539980" y="1319343"/>
            <a:ext cx="4116274" cy="4116274"/>
          </a:xfrm>
          <a:prstGeom prst="rect">
            <a:avLst/>
          </a:prstGeom>
        </p:spPr>
      </p:pic>
    </p:spTree>
    <p:extLst>
      <p:ext uri="{BB962C8B-B14F-4D97-AF65-F5344CB8AC3E}">
        <p14:creationId xmlns:p14="http://schemas.microsoft.com/office/powerpoint/2010/main" val="201515092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nodeType="withEffect">
                                  <p:stCondLst>
                                    <p:cond delay="25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4*#ppt_w"/>
                                          </p:val>
                                        </p:tav>
                                        <p:tav tm="100000">
                                          <p:val>
                                            <p:strVal val="#ppt_w"/>
                                          </p:val>
                                        </p:tav>
                                      </p:tavLst>
                                    </p:anim>
                                    <p:anim calcmode="lin" valueType="num">
                                      <p:cBhvr>
                                        <p:cTn id="8" dur="500" fill="hold"/>
                                        <p:tgtEl>
                                          <p:spTgt spid="2"/>
                                        </p:tgtEl>
                                        <p:attrNameLst>
                                          <p:attrName>ppt_h</p:attrName>
                                        </p:attrNameLst>
                                      </p:cBhvr>
                                      <p:tavLst>
                                        <p:tav tm="0">
                                          <p:val>
                                            <p:strVal val="4/3*#ppt_h"/>
                                          </p:val>
                                        </p:tav>
                                        <p:tav tm="100000">
                                          <p:val>
                                            <p:strVal val="#ppt_h"/>
                                          </p:val>
                                        </p:tav>
                                      </p:tavLst>
                                    </p:anim>
                                  </p:childTnLst>
                                </p:cTn>
                              </p:par>
                              <p:par>
                                <p:cTn id="9" presetID="22" presetClass="entr" presetSubtype="8" fill="hold" nodeType="withEffect">
                                  <p:stCondLst>
                                    <p:cond delay="250"/>
                                  </p:stCondLst>
                                  <p:childTnLst>
                                    <p:set>
                                      <p:cBhvr>
                                        <p:cTn id="10" dur="1" fill="hold">
                                          <p:stCondLst>
                                            <p:cond delay="0"/>
                                          </p:stCondLst>
                                        </p:cTn>
                                        <p:tgtEl>
                                          <p:spTgt spid="92"/>
                                        </p:tgtEl>
                                        <p:attrNameLst>
                                          <p:attrName>style.visibility</p:attrName>
                                        </p:attrNameLst>
                                      </p:cBhvr>
                                      <p:to>
                                        <p:strVal val="visible"/>
                                      </p:to>
                                    </p:set>
                                    <p:animEffect transition="in" filter="wipe(left)">
                                      <p:cBhvr>
                                        <p:cTn id="11" dur="1000"/>
                                        <p:tgtEl>
                                          <p:spTgt spid="92"/>
                                        </p:tgtEl>
                                      </p:cBhvr>
                                    </p:animEffect>
                                  </p:childTnLst>
                                </p:cTn>
                              </p:par>
                              <p:par>
                                <p:cTn id="12" presetID="22" presetClass="entr" presetSubtype="8" fill="hold" nodeType="withEffect">
                                  <p:stCondLst>
                                    <p:cond delay="250"/>
                                  </p:stCondLst>
                                  <p:childTnLst>
                                    <p:set>
                                      <p:cBhvr>
                                        <p:cTn id="13" dur="1" fill="hold">
                                          <p:stCondLst>
                                            <p:cond delay="0"/>
                                          </p:stCondLst>
                                        </p:cTn>
                                        <p:tgtEl>
                                          <p:spTgt spid="95"/>
                                        </p:tgtEl>
                                        <p:attrNameLst>
                                          <p:attrName>style.visibility</p:attrName>
                                        </p:attrNameLst>
                                      </p:cBhvr>
                                      <p:to>
                                        <p:strVal val="visible"/>
                                      </p:to>
                                    </p:set>
                                    <p:animEffect transition="in" filter="wipe(left)">
                                      <p:cBhvr>
                                        <p:cTn id="14" dur="1000"/>
                                        <p:tgtEl>
                                          <p:spTgt spid="95"/>
                                        </p:tgtEl>
                                      </p:cBhvr>
                                    </p:animEffect>
                                  </p:childTnLst>
                                </p:cTn>
                              </p:par>
                              <p:par>
                                <p:cTn id="15" presetID="22" presetClass="entr" presetSubtype="8" fill="hold" grpId="0" nodeType="withEffect" nodePh="1">
                                  <p:stCondLst>
                                    <p:cond delay="250"/>
                                  </p:stCondLst>
                                  <p:endCondLst>
                                    <p:cond evt="begin" delay="0">
                                      <p:tn val="15"/>
                                    </p:cond>
                                  </p:endCondLst>
                                  <p:childTnLst>
                                    <p:set>
                                      <p:cBhvr>
                                        <p:cTn id="16" dur="1" fill="hold">
                                          <p:stCondLst>
                                            <p:cond delay="0"/>
                                          </p:stCondLst>
                                        </p:cTn>
                                        <p:tgtEl>
                                          <p:spTgt spid="98">
                                            <p:txEl>
                                              <p:charRg st="4294967295" end="4294967295"/>
                                            </p:txEl>
                                          </p:spTgt>
                                        </p:tgtEl>
                                        <p:attrNameLst>
                                          <p:attrName>style.visibility</p:attrName>
                                        </p:attrNameLst>
                                      </p:cBhvr>
                                      <p:to>
                                        <p:strVal val="visible"/>
                                      </p:to>
                                    </p:set>
                                    <p:animEffect transition="in" filter="wipe(left)">
                                      <p:cBhvr>
                                        <p:cTn id="17" dur="1000"/>
                                        <p:tgtEl>
                                          <p:spTgt spid="98">
                                            <p:txEl>
                                              <p:charRg st="4294967295" end="4294967295"/>
                                            </p:txEl>
                                          </p:spTgt>
                                        </p:tgtEl>
                                      </p:cBhvr>
                                    </p:animEffect>
                                  </p:childTnLst>
                                </p:cTn>
                              </p:par>
                              <p:par>
                                <p:cTn id="18" presetID="22" presetClass="entr" presetSubtype="8" fill="hold" grpId="0" nodeType="withEffect" nodePh="1">
                                  <p:stCondLst>
                                    <p:cond delay="250"/>
                                  </p:stCondLst>
                                  <p:endCondLst>
                                    <p:cond evt="begin" delay="0">
                                      <p:tn val="18"/>
                                    </p:cond>
                                  </p:endCondLst>
                                  <p:childTnLst>
                                    <p:set>
                                      <p:cBhvr>
                                        <p:cTn id="19" dur="1" fill="hold">
                                          <p:stCondLst>
                                            <p:cond delay="0"/>
                                          </p:stCondLst>
                                        </p:cTn>
                                        <p:tgtEl>
                                          <p:spTgt spid="99">
                                            <p:txEl>
                                              <p:charRg st="4294967295" end="4294967295"/>
                                            </p:txEl>
                                          </p:spTgt>
                                        </p:tgtEl>
                                        <p:attrNameLst>
                                          <p:attrName>style.visibility</p:attrName>
                                        </p:attrNameLst>
                                      </p:cBhvr>
                                      <p:to>
                                        <p:strVal val="visible"/>
                                      </p:to>
                                    </p:set>
                                    <p:animEffect transition="in" filter="wipe(left)">
                                      <p:cBhvr>
                                        <p:cTn id="20" dur="1000"/>
                                        <p:tgtEl>
                                          <p:spTgt spid="99">
                                            <p:txEl>
                                              <p:charRg st="4294967295" end="4294967295"/>
                                            </p:txEl>
                                          </p:spTgt>
                                        </p:tgtEl>
                                      </p:cBhvr>
                                    </p:animEffect>
                                  </p:childTnLst>
                                </p:cTn>
                              </p:par>
                              <p:par>
                                <p:cTn id="21" presetID="22" presetClass="entr" presetSubtype="8" fill="hold" nodeType="withEffect">
                                  <p:stCondLst>
                                    <p:cond delay="250"/>
                                  </p:stCondLst>
                                  <p:childTnLst>
                                    <p:set>
                                      <p:cBhvr>
                                        <p:cTn id="22" dur="1" fill="hold">
                                          <p:stCondLst>
                                            <p:cond delay="0"/>
                                          </p:stCondLst>
                                        </p:cTn>
                                        <p:tgtEl>
                                          <p:spTgt spid="100"/>
                                        </p:tgtEl>
                                        <p:attrNameLst>
                                          <p:attrName>style.visibility</p:attrName>
                                        </p:attrNameLst>
                                      </p:cBhvr>
                                      <p:to>
                                        <p:strVal val="visible"/>
                                      </p:to>
                                    </p:set>
                                    <p:animEffect transition="in" filter="wipe(left)">
                                      <p:cBhvr>
                                        <p:cTn id="23" dur="1000"/>
                                        <p:tgtEl>
                                          <p:spTgt spid="100"/>
                                        </p:tgtEl>
                                      </p:cBhvr>
                                    </p:animEffect>
                                  </p:childTnLst>
                                </p:cTn>
                              </p:par>
                              <p:par>
                                <p:cTn id="24" presetID="22" presetClass="entr" presetSubtype="8" fill="hold" grpId="0" nodeType="withEffect" nodePh="1">
                                  <p:stCondLst>
                                    <p:cond delay="250"/>
                                  </p:stCondLst>
                                  <p:endCondLst>
                                    <p:cond evt="begin" delay="0">
                                      <p:tn val="24"/>
                                    </p:cond>
                                  </p:endCondLst>
                                  <p:childTnLst>
                                    <p:set>
                                      <p:cBhvr>
                                        <p:cTn id="25" dur="1" fill="hold">
                                          <p:stCondLst>
                                            <p:cond delay="0"/>
                                          </p:stCondLst>
                                        </p:cTn>
                                        <p:tgtEl>
                                          <p:spTgt spid="103">
                                            <p:txEl>
                                              <p:charRg st="4294967295" end="4294967295"/>
                                            </p:txEl>
                                          </p:spTgt>
                                        </p:tgtEl>
                                        <p:attrNameLst>
                                          <p:attrName>style.visibility</p:attrName>
                                        </p:attrNameLst>
                                      </p:cBhvr>
                                      <p:to>
                                        <p:strVal val="visible"/>
                                      </p:to>
                                    </p:set>
                                    <p:animEffect transition="in" filter="wipe(left)">
                                      <p:cBhvr>
                                        <p:cTn id="26" dur="1000"/>
                                        <p:tgtEl>
                                          <p:spTgt spid="103">
                                            <p:txEl>
                                              <p:charRg st="4294967295" end="429496729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 grpId="0" autoUpdateAnimBg="0"/>
      <p:bldP spid="99" grpId="0" autoUpdateAnimBg="0"/>
      <p:bldP spid="103"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grpSp>
        <p:nvGrpSpPr>
          <p:cNvPr id="2124" name="组合 2123"/>
          <p:cNvGrpSpPr/>
          <p:nvPr/>
        </p:nvGrpSpPr>
        <p:grpSpPr>
          <a:xfrm>
            <a:off x="-7938" y="-109538"/>
            <a:ext cx="11843979" cy="6377829"/>
            <a:chOff x="-7938" y="-109538"/>
            <a:chExt cx="11843979" cy="6377829"/>
          </a:xfrm>
        </p:grpSpPr>
        <p:pic>
          <p:nvPicPr>
            <p:cNvPr id="2123" name="图片 2122"/>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705769" y="864432"/>
              <a:ext cx="10101948" cy="952336"/>
            </a:xfrm>
            <a:prstGeom prst="rect">
              <a:avLst/>
            </a:prstGeom>
          </p:spPr>
        </p:pic>
        <p:pic>
          <p:nvPicPr>
            <p:cNvPr id="148" name="图片 147"/>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1727309" y="838200"/>
              <a:ext cx="10101948" cy="2867526"/>
            </a:xfrm>
            <a:prstGeom prst="rect">
              <a:avLst/>
            </a:prstGeom>
          </p:spPr>
        </p:pic>
        <p:sp>
          <p:nvSpPr>
            <p:cNvPr id="2066" name="Oval 103"/>
            <p:cNvSpPr>
              <a:spLocks noChangeArrowheads="1"/>
            </p:cNvSpPr>
            <p:nvPr/>
          </p:nvSpPr>
          <p:spPr bwMode="auto">
            <a:xfrm>
              <a:off x="7938" y="796925"/>
              <a:ext cx="1317625" cy="13239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7" name="Oval 104"/>
            <p:cNvSpPr>
              <a:spLocks noChangeArrowheads="1"/>
            </p:cNvSpPr>
            <p:nvPr/>
          </p:nvSpPr>
          <p:spPr bwMode="auto">
            <a:xfrm>
              <a:off x="82550" y="871538"/>
              <a:ext cx="1319213" cy="1316038"/>
            </a:xfrm>
            <a:prstGeom prst="ellipse">
              <a:avLst/>
            </a:prstGeom>
            <a:solidFill>
              <a:srgbClr val="CBE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8" name="Freeform 105"/>
            <p:cNvSpPr>
              <a:spLocks/>
            </p:cNvSpPr>
            <p:nvPr/>
          </p:nvSpPr>
          <p:spPr bwMode="auto">
            <a:xfrm>
              <a:off x="-7938" y="738188"/>
              <a:ext cx="1343025" cy="1441450"/>
            </a:xfrm>
            <a:custGeom>
              <a:avLst/>
              <a:gdLst>
                <a:gd name="T0" fmla="*/ 159 w 161"/>
                <a:gd name="T1" fmla="*/ 86 h 172"/>
                <a:gd name="T2" fmla="*/ 66 w 161"/>
                <a:gd name="T3" fmla="*/ 163 h 172"/>
                <a:gd name="T4" fmla="*/ 3 w 161"/>
                <a:gd name="T5" fmla="*/ 86 h 172"/>
                <a:gd name="T6" fmla="*/ 96 w 161"/>
                <a:gd name="T7" fmla="*/ 9 h 172"/>
                <a:gd name="T8" fmla="*/ 159 w 161"/>
                <a:gd name="T9" fmla="*/ 86 h 172"/>
                <a:gd name="T10" fmla="*/ 160 w 161"/>
                <a:gd name="T11" fmla="*/ 86 h 172"/>
                <a:gd name="T12" fmla="*/ 66 w 161"/>
                <a:gd name="T13" fmla="*/ 8 h 172"/>
                <a:gd name="T14" fmla="*/ 2 w 161"/>
                <a:gd name="T15" fmla="*/ 86 h 172"/>
                <a:gd name="T16" fmla="*/ 97 w 161"/>
                <a:gd name="T17" fmla="*/ 163 h 172"/>
                <a:gd name="T18" fmla="*/ 160 w 161"/>
                <a:gd name="T19" fmla="*/ 86 h 172"/>
                <a:gd name="T20" fmla="*/ 159 w 161"/>
                <a:gd name="T21" fmla="*/ 86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1" h="172">
                  <a:moveTo>
                    <a:pt x="159" y="86"/>
                  </a:moveTo>
                  <a:cubicBezTo>
                    <a:pt x="158" y="135"/>
                    <a:pt x="117" y="172"/>
                    <a:pt x="66" y="163"/>
                  </a:cubicBezTo>
                  <a:cubicBezTo>
                    <a:pt x="29" y="157"/>
                    <a:pt x="4" y="122"/>
                    <a:pt x="3" y="86"/>
                  </a:cubicBezTo>
                  <a:cubicBezTo>
                    <a:pt x="1" y="37"/>
                    <a:pt x="49" y="1"/>
                    <a:pt x="96" y="9"/>
                  </a:cubicBezTo>
                  <a:cubicBezTo>
                    <a:pt x="134" y="15"/>
                    <a:pt x="158" y="50"/>
                    <a:pt x="159" y="86"/>
                  </a:cubicBezTo>
                  <a:cubicBezTo>
                    <a:pt x="159" y="86"/>
                    <a:pt x="161" y="86"/>
                    <a:pt x="160" y="86"/>
                  </a:cubicBezTo>
                  <a:cubicBezTo>
                    <a:pt x="159" y="35"/>
                    <a:pt x="115" y="0"/>
                    <a:pt x="66" y="8"/>
                  </a:cubicBezTo>
                  <a:cubicBezTo>
                    <a:pt x="28" y="15"/>
                    <a:pt x="3" y="49"/>
                    <a:pt x="2" y="86"/>
                  </a:cubicBezTo>
                  <a:cubicBezTo>
                    <a:pt x="0" y="137"/>
                    <a:pt x="50" y="171"/>
                    <a:pt x="97" y="163"/>
                  </a:cubicBezTo>
                  <a:cubicBezTo>
                    <a:pt x="134" y="157"/>
                    <a:pt x="159" y="122"/>
                    <a:pt x="160" y="86"/>
                  </a:cubicBezTo>
                  <a:cubicBezTo>
                    <a:pt x="160" y="86"/>
                    <a:pt x="159" y="86"/>
                    <a:pt x="159" y="86"/>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9" name="Freeform 106"/>
            <p:cNvSpPr>
              <a:spLocks/>
            </p:cNvSpPr>
            <p:nvPr/>
          </p:nvSpPr>
          <p:spPr bwMode="auto">
            <a:xfrm>
              <a:off x="125413" y="981075"/>
              <a:ext cx="441325" cy="787400"/>
            </a:xfrm>
            <a:custGeom>
              <a:avLst/>
              <a:gdLst>
                <a:gd name="T0" fmla="*/ 2 w 53"/>
                <a:gd name="T1" fmla="*/ 74 h 94"/>
                <a:gd name="T2" fmla="*/ 1 w 53"/>
                <a:gd name="T3" fmla="*/ 55 h 94"/>
                <a:gd name="T4" fmla="*/ 14 w 53"/>
                <a:gd name="T5" fmla="*/ 20 h 94"/>
                <a:gd name="T6" fmla="*/ 33 w 53"/>
                <a:gd name="T7" fmla="*/ 5 h 94"/>
                <a:gd name="T8" fmla="*/ 51 w 53"/>
                <a:gd name="T9" fmla="*/ 5 h 94"/>
                <a:gd name="T10" fmla="*/ 44 w 53"/>
                <a:gd name="T11" fmla="*/ 18 h 94"/>
                <a:gd name="T12" fmla="*/ 34 w 53"/>
                <a:gd name="T13" fmla="*/ 25 h 94"/>
                <a:gd name="T14" fmla="*/ 19 w 53"/>
                <a:gd name="T15" fmla="*/ 49 h 94"/>
                <a:gd name="T16" fmla="*/ 20 w 53"/>
                <a:gd name="T17" fmla="*/ 74 h 94"/>
                <a:gd name="T18" fmla="*/ 20 w 53"/>
                <a:gd name="T19" fmla="*/ 92 h 94"/>
                <a:gd name="T20" fmla="*/ 6 w 53"/>
                <a:gd name="T21" fmla="*/ 84 h 94"/>
                <a:gd name="T22" fmla="*/ 2 w 53"/>
                <a:gd name="T23" fmla="*/ 7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 h="94">
                  <a:moveTo>
                    <a:pt x="2" y="74"/>
                  </a:moveTo>
                  <a:cubicBezTo>
                    <a:pt x="1" y="67"/>
                    <a:pt x="0" y="60"/>
                    <a:pt x="1" y="55"/>
                  </a:cubicBezTo>
                  <a:cubicBezTo>
                    <a:pt x="2" y="43"/>
                    <a:pt x="6" y="28"/>
                    <a:pt x="14" y="20"/>
                  </a:cubicBezTo>
                  <a:cubicBezTo>
                    <a:pt x="20" y="14"/>
                    <a:pt x="26" y="9"/>
                    <a:pt x="33" y="5"/>
                  </a:cubicBezTo>
                  <a:cubicBezTo>
                    <a:pt x="38" y="3"/>
                    <a:pt x="47" y="0"/>
                    <a:pt x="51" y="5"/>
                  </a:cubicBezTo>
                  <a:cubicBezTo>
                    <a:pt x="53" y="9"/>
                    <a:pt x="46" y="16"/>
                    <a:pt x="44" y="18"/>
                  </a:cubicBezTo>
                  <a:cubicBezTo>
                    <a:pt x="41" y="21"/>
                    <a:pt x="37" y="23"/>
                    <a:pt x="34" y="25"/>
                  </a:cubicBezTo>
                  <a:cubicBezTo>
                    <a:pt x="26" y="31"/>
                    <a:pt x="21" y="39"/>
                    <a:pt x="19" y="49"/>
                  </a:cubicBezTo>
                  <a:cubicBezTo>
                    <a:pt x="17" y="57"/>
                    <a:pt x="18" y="66"/>
                    <a:pt x="20" y="74"/>
                  </a:cubicBezTo>
                  <a:cubicBezTo>
                    <a:pt x="21" y="77"/>
                    <a:pt x="25" y="90"/>
                    <a:pt x="20" y="92"/>
                  </a:cubicBezTo>
                  <a:cubicBezTo>
                    <a:pt x="15" y="94"/>
                    <a:pt x="8" y="87"/>
                    <a:pt x="6" y="84"/>
                  </a:cubicBezTo>
                  <a:cubicBezTo>
                    <a:pt x="5" y="81"/>
                    <a:pt x="3" y="77"/>
                    <a:pt x="2"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0" name="Freeform 107"/>
            <p:cNvSpPr>
              <a:spLocks/>
            </p:cNvSpPr>
            <p:nvPr/>
          </p:nvSpPr>
          <p:spPr bwMode="auto">
            <a:xfrm>
              <a:off x="166688" y="1022350"/>
              <a:ext cx="441325" cy="788988"/>
            </a:xfrm>
            <a:custGeom>
              <a:avLst/>
              <a:gdLst>
                <a:gd name="T0" fmla="*/ 2 w 53"/>
                <a:gd name="T1" fmla="*/ 74 h 94"/>
                <a:gd name="T2" fmla="*/ 0 w 53"/>
                <a:gd name="T3" fmla="*/ 55 h 94"/>
                <a:gd name="T4" fmla="*/ 14 w 53"/>
                <a:gd name="T5" fmla="*/ 20 h 94"/>
                <a:gd name="T6" fmla="*/ 32 w 53"/>
                <a:gd name="T7" fmla="*/ 6 h 94"/>
                <a:gd name="T8" fmla="*/ 50 w 53"/>
                <a:gd name="T9" fmla="*/ 6 h 94"/>
                <a:gd name="T10" fmla="*/ 43 w 53"/>
                <a:gd name="T11" fmla="*/ 18 h 94"/>
                <a:gd name="T12" fmla="*/ 34 w 53"/>
                <a:gd name="T13" fmla="*/ 26 h 94"/>
                <a:gd name="T14" fmla="*/ 18 w 53"/>
                <a:gd name="T15" fmla="*/ 49 h 94"/>
                <a:gd name="T16" fmla="*/ 19 w 53"/>
                <a:gd name="T17" fmla="*/ 74 h 94"/>
                <a:gd name="T18" fmla="*/ 19 w 53"/>
                <a:gd name="T19" fmla="*/ 93 h 94"/>
                <a:gd name="T20" fmla="*/ 6 w 53"/>
                <a:gd name="T21" fmla="*/ 85 h 94"/>
                <a:gd name="T22" fmla="*/ 2 w 53"/>
                <a:gd name="T23" fmla="*/ 7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 h="94">
                  <a:moveTo>
                    <a:pt x="2" y="74"/>
                  </a:moveTo>
                  <a:cubicBezTo>
                    <a:pt x="0" y="68"/>
                    <a:pt x="0" y="61"/>
                    <a:pt x="0" y="55"/>
                  </a:cubicBezTo>
                  <a:cubicBezTo>
                    <a:pt x="1" y="43"/>
                    <a:pt x="6" y="29"/>
                    <a:pt x="14" y="20"/>
                  </a:cubicBezTo>
                  <a:cubicBezTo>
                    <a:pt x="19" y="15"/>
                    <a:pt x="25" y="9"/>
                    <a:pt x="32" y="6"/>
                  </a:cubicBezTo>
                  <a:cubicBezTo>
                    <a:pt x="37" y="4"/>
                    <a:pt x="47" y="0"/>
                    <a:pt x="50" y="6"/>
                  </a:cubicBezTo>
                  <a:cubicBezTo>
                    <a:pt x="53" y="9"/>
                    <a:pt x="45" y="17"/>
                    <a:pt x="43" y="18"/>
                  </a:cubicBezTo>
                  <a:cubicBezTo>
                    <a:pt x="40" y="21"/>
                    <a:pt x="37" y="23"/>
                    <a:pt x="34" y="26"/>
                  </a:cubicBezTo>
                  <a:cubicBezTo>
                    <a:pt x="26" y="32"/>
                    <a:pt x="21" y="40"/>
                    <a:pt x="18" y="49"/>
                  </a:cubicBezTo>
                  <a:cubicBezTo>
                    <a:pt x="16" y="58"/>
                    <a:pt x="17" y="66"/>
                    <a:pt x="19" y="74"/>
                  </a:cubicBezTo>
                  <a:cubicBezTo>
                    <a:pt x="20" y="78"/>
                    <a:pt x="24" y="91"/>
                    <a:pt x="19" y="93"/>
                  </a:cubicBezTo>
                  <a:cubicBezTo>
                    <a:pt x="14" y="94"/>
                    <a:pt x="8" y="88"/>
                    <a:pt x="6" y="85"/>
                  </a:cubicBezTo>
                  <a:cubicBezTo>
                    <a:pt x="4" y="82"/>
                    <a:pt x="3" y="78"/>
                    <a:pt x="2"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1" name="Freeform 108"/>
            <p:cNvSpPr>
              <a:spLocks/>
            </p:cNvSpPr>
            <p:nvPr/>
          </p:nvSpPr>
          <p:spPr bwMode="auto">
            <a:xfrm>
              <a:off x="92075" y="938213"/>
              <a:ext cx="508000" cy="863600"/>
            </a:xfrm>
            <a:custGeom>
              <a:avLst/>
              <a:gdLst>
                <a:gd name="T0" fmla="*/ 7 w 61"/>
                <a:gd name="T1" fmla="*/ 79 h 103"/>
                <a:gd name="T2" fmla="*/ 13 w 61"/>
                <a:gd name="T3" fmla="*/ 32 h 103"/>
                <a:gd name="T4" fmla="*/ 54 w 61"/>
                <a:gd name="T5" fmla="*/ 11 h 103"/>
                <a:gd name="T6" fmla="*/ 37 w 61"/>
                <a:gd name="T7" fmla="*/ 30 h 103"/>
                <a:gd name="T8" fmla="*/ 22 w 61"/>
                <a:gd name="T9" fmla="*/ 73 h 103"/>
                <a:gd name="T10" fmla="*/ 26 w 61"/>
                <a:gd name="T11" fmla="*/ 90 h 103"/>
                <a:gd name="T12" fmla="*/ 13 w 61"/>
                <a:gd name="T13" fmla="*/ 92 h 103"/>
                <a:gd name="T14" fmla="*/ 7 w 61"/>
                <a:gd name="T15" fmla="*/ 79 h 103"/>
                <a:gd name="T16" fmla="*/ 6 w 61"/>
                <a:gd name="T17" fmla="*/ 79 h 103"/>
                <a:gd name="T18" fmla="*/ 26 w 61"/>
                <a:gd name="T19" fmla="*/ 96 h 103"/>
                <a:gd name="T20" fmla="*/ 22 w 61"/>
                <a:gd name="T21" fmla="*/ 66 h 103"/>
                <a:gd name="T22" fmla="*/ 50 w 61"/>
                <a:gd name="T23" fmla="*/ 21 h 103"/>
                <a:gd name="T24" fmla="*/ 40 w 61"/>
                <a:gd name="T25" fmla="*/ 9 h 103"/>
                <a:gd name="T26" fmla="*/ 6 w 61"/>
                <a:gd name="T27" fmla="*/ 79 h 103"/>
                <a:gd name="T28" fmla="*/ 7 w 61"/>
                <a:gd name="T29" fmla="*/ 79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 h="103">
                  <a:moveTo>
                    <a:pt x="7" y="79"/>
                  </a:moveTo>
                  <a:cubicBezTo>
                    <a:pt x="4" y="62"/>
                    <a:pt x="6" y="47"/>
                    <a:pt x="13" y="32"/>
                  </a:cubicBezTo>
                  <a:cubicBezTo>
                    <a:pt x="18" y="23"/>
                    <a:pt x="42" y="0"/>
                    <a:pt x="54" y="11"/>
                  </a:cubicBezTo>
                  <a:cubicBezTo>
                    <a:pt x="60" y="15"/>
                    <a:pt x="40" y="29"/>
                    <a:pt x="37" y="30"/>
                  </a:cubicBezTo>
                  <a:cubicBezTo>
                    <a:pt x="24" y="41"/>
                    <a:pt x="20" y="57"/>
                    <a:pt x="22" y="73"/>
                  </a:cubicBezTo>
                  <a:cubicBezTo>
                    <a:pt x="23" y="79"/>
                    <a:pt x="25" y="84"/>
                    <a:pt x="26" y="90"/>
                  </a:cubicBezTo>
                  <a:cubicBezTo>
                    <a:pt x="26" y="98"/>
                    <a:pt x="17" y="95"/>
                    <a:pt x="13" y="92"/>
                  </a:cubicBezTo>
                  <a:cubicBezTo>
                    <a:pt x="10" y="89"/>
                    <a:pt x="8" y="83"/>
                    <a:pt x="7" y="79"/>
                  </a:cubicBezTo>
                  <a:cubicBezTo>
                    <a:pt x="7" y="78"/>
                    <a:pt x="6" y="79"/>
                    <a:pt x="6" y="79"/>
                  </a:cubicBezTo>
                  <a:cubicBezTo>
                    <a:pt x="8" y="86"/>
                    <a:pt x="16" y="103"/>
                    <a:pt x="26" y="96"/>
                  </a:cubicBezTo>
                  <a:cubicBezTo>
                    <a:pt x="30" y="92"/>
                    <a:pt x="23" y="70"/>
                    <a:pt x="22" y="66"/>
                  </a:cubicBezTo>
                  <a:cubicBezTo>
                    <a:pt x="19" y="44"/>
                    <a:pt x="37" y="34"/>
                    <a:pt x="50" y="21"/>
                  </a:cubicBezTo>
                  <a:cubicBezTo>
                    <a:pt x="61" y="10"/>
                    <a:pt x="50" y="4"/>
                    <a:pt x="40" y="9"/>
                  </a:cubicBezTo>
                  <a:cubicBezTo>
                    <a:pt x="12" y="21"/>
                    <a:pt x="0" y="50"/>
                    <a:pt x="6" y="79"/>
                  </a:cubicBezTo>
                  <a:cubicBezTo>
                    <a:pt x="6" y="79"/>
                    <a:pt x="7" y="79"/>
                    <a:pt x="7" y="79"/>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2" name="Oval 109"/>
            <p:cNvSpPr>
              <a:spLocks noChangeArrowheads="1"/>
            </p:cNvSpPr>
            <p:nvPr/>
          </p:nvSpPr>
          <p:spPr bwMode="auto">
            <a:xfrm>
              <a:off x="684213" y="922338"/>
              <a:ext cx="149225" cy="1508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3" name="Oval 110"/>
            <p:cNvSpPr>
              <a:spLocks noChangeArrowheads="1"/>
            </p:cNvSpPr>
            <p:nvPr/>
          </p:nvSpPr>
          <p:spPr bwMode="auto">
            <a:xfrm>
              <a:off x="708025" y="963613"/>
              <a:ext cx="142875" cy="1428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4" name="Freeform 111"/>
            <p:cNvSpPr>
              <a:spLocks/>
            </p:cNvSpPr>
            <p:nvPr/>
          </p:nvSpPr>
          <p:spPr bwMode="auto">
            <a:xfrm>
              <a:off x="674688" y="896938"/>
              <a:ext cx="168275" cy="201613"/>
            </a:xfrm>
            <a:custGeom>
              <a:avLst/>
              <a:gdLst>
                <a:gd name="T0" fmla="*/ 18 w 20"/>
                <a:gd name="T1" fmla="*/ 12 h 24"/>
                <a:gd name="T2" fmla="*/ 9 w 20"/>
                <a:gd name="T3" fmla="*/ 21 h 24"/>
                <a:gd name="T4" fmla="*/ 2 w 20"/>
                <a:gd name="T5" fmla="*/ 12 h 24"/>
                <a:gd name="T6" fmla="*/ 12 w 20"/>
                <a:gd name="T7" fmla="*/ 4 h 24"/>
                <a:gd name="T8" fmla="*/ 18 w 20"/>
                <a:gd name="T9" fmla="*/ 12 h 24"/>
                <a:gd name="T10" fmla="*/ 20 w 20"/>
                <a:gd name="T11" fmla="*/ 12 h 24"/>
                <a:gd name="T12" fmla="*/ 1 w 20"/>
                <a:gd name="T13" fmla="*/ 12 h 24"/>
                <a:gd name="T14" fmla="*/ 20 w 20"/>
                <a:gd name="T15" fmla="*/ 12 h 24"/>
                <a:gd name="T16" fmla="*/ 18 w 20"/>
                <a:gd name="T17"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4">
                  <a:moveTo>
                    <a:pt x="18" y="12"/>
                  </a:moveTo>
                  <a:cubicBezTo>
                    <a:pt x="18" y="17"/>
                    <a:pt x="14" y="22"/>
                    <a:pt x="9" y="21"/>
                  </a:cubicBezTo>
                  <a:cubicBezTo>
                    <a:pt x="5" y="20"/>
                    <a:pt x="2" y="16"/>
                    <a:pt x="2" y="12"/>
                  </a:cubicBezTo>
                  <a:cubicBezTo>
                    <a:pt x="2" y="7"/>
                    <a:pt x="7" y="3"/>
                    <a:pt x="12" y="4"/>
                  </a:cubicBezTo>
                  <a:cubicBezTo>
                    <a:pt x="16" y="5"/>
                    <a:pt x="18" y="8"/>
                    <a:pt x="18" y="12"/>
                  </a:cubicBezTo>
                  <a:cubicBezTo>
                    <a:pt x="18" y="12"/>
                    <a:pt x="20" y="12"/>
                    <a:pt x="20" y="12"/>
                  </a:cubicBezTo>
                  <a:cubicBezTo>
                    <a:pt x="19" y="0"/>
                    <a:pt x="1" y="1"/>
                    <a:pt x="1" y="12"/>
                  </a:cubicBezTo>
                  <a:cubicBezTo>
                    <a:pt x="0" y="24"/>
                    <a:pt x="19" y="23"/>
                    <a:pt x="20" y="12"/>
                  </a:cubicBezTo>
                  <a:cubicBezTo>
                    <a:pt x="20" y="12"/>
                    <a:pt x="18" y="12"/>
                    <a:pt x="18" y="1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5" name="Oval 112"/>
            <p:cNvSpPr>
              <a:spLocks noChangeArrowheads="1"/>
            </p:cNvSpPr>
            <p:nvPr/>
          </p:nvSpPr>
          <p:spPr bwMode="auto">
            <a:xfrm>
              <a:off x="1201738" y="2430463"/>
              <a:ext cx="1008063" cy="10144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6" name="Oval 113"/>
            <p:cNvSpPr>
              <a:spLocks noChangeArrowheads="1"/>
            </p:cNvSpPr>
            <p:nvPr/>
          </p:nvSpPr>
          <p:spPr bwMode="auto">
            <a:xfrm>
              <a:off x="1258888" y="2489200"/>
              <a:ext cx="1001713" cy="1006475"/>
            </a:xfrm>
            <a:prstGeom prst="ellipse">
              <a:avLst/>
            </a:prstGeom>
            <a:solidFill>
              <a:srgbClr val="A8CA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7" name="Freeform 114"/>
            <p:cNvSpPr>
              <a:spLocks/>
            </p:cNvSpPr>
            <p:nvPr/>
          </p:nvSpPr>
          <p:spPr bwMode="auto">
            <a:xfrm>
              <a:off x="1184275" y="2271713"/>
              <a:ext cx="1025525" cy="1223963"/>
            </a:xfrm>
            <a:custGeom>
              <a:avLst/>
              <a:gdLst>
                <a:gd name="T0" fmla="*/ 122 w 123"/>
                <a:gd name="T1" fmla="*/ 79 h 146"/>
                <a:gd name="T2" fmla="*/ 52 w 123"/>
                <a:gd name="T3" fmla="*/ 138 h 146"/>
                <a:gd name="T4" fmla="*/ 3 w 123"/>
                <a:gd name="T5" fmla="*/ 79 h 146"/>
                <a:gd name="T6" fmla="*/ 73 w 123"/>
                <a:gd name="T7" fmla="*/ 20 h 146"/>
                <a:gd name="T8" fmla="*/ 122 w 123"/>
                <a:gd name="T9" fmla="*/ 79 h 146"/>
                <a:gd name="T10" fmla="*/ 123 w 123"/>
                <a:gd name="T11" fmla="*/ 79 h 146"/>
                <a:gd name="T12" fmla="*/ 2 w 123"/>
                <a:gd name="T13" fmla="*/ 79 h 146"/>
                <a:gd name="T14" fmla="*/ 73 w 123"/>
                <a:gd name="T15" fmla="*/ 139 h 146"/>
                <a:gd name="T16" fmla="*/ 123 w 123"/>
                <a:gd name="T17" fmla="*/ 79 h 146"/>
                <a:gd name="T18" fmla="*/ 122 w 123"/>
                <a:gd name="T19" fmla="*/ 79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146">
                  <a:moveTo>
                    <a:pt x="122" y="79"/>
                  </a:moveTo>
                  <a:cubicBezTo>
                    <a:pt x="120" y="116"/>
                    <a:pt x="91" y="144"/>
                    <a:pt x="52" y="138"/>
                  </a:cubicBezTo>
                  <a:cubicBezTo>
                    <a:pt x="23" y="134"/>
                    <a:pt x="4" y="107"/>
                    <a:pt x="3" y="79"/>
                  </a:cubicBezTo>
                  <a:cubicBezTo>
                    <a:pt x="1" y="42"/>
                    <a:pt x="37" y="15"/>
                    <a:pt x="73" y="20"/>
                  </a:cubicBezTo>
                  <a:cubicBezTo>
                    <a:pt x="102" y="24"/>
                    <a:pt x="121" y="52"/>
                    <a:pt x="122" y="79"/>
                  </a:cubicBezTo>
                  <a:cubicBezTo>
                    <a:pt x="122" y="79"/>
                    <a:pt x="123" y="79"/>
                    <a:pt x="123" y="79"/>
                  </a:cubicBezTo>
                  <a:cubicBezTo>
                    <a:pt x="120" y="0"/>
                    <a:pt x="5" y="1"/>
                    <a:pt x="2" y="79"/>
                  </a:cubicBezTo>
                  <a:cubicBezTo>
                    <a:pt x="0" y="116"/>
                    <a:pt x="38" y="146"/>
                    <a:pt x="73" y="139"/>
                  </a:cubicBezTo>
                  <a:cubicBezTo>
                    <a:pt x="102" y="132"/>
                    <a:pt x="122" y="109"/>
                    <a:pt x="123" y="79"/>
                  </a:cubicBezTo>
                  <a:cubicBezTo>
                    <a:pt x="123" y="79"/>
                    <a:pt x="122" y="79"/>
                    <a:pt x="122" y="79"/>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8" name="Freeform 115"/>
            <p:cNvSpPr>
              <a:spLocks/>
            </p:cNvSpPr>
            <p:nvPr/>
          </p:nvSpPr>
          <p:spPr bwMode="auto">
            <a:xfrm>
              <a:off x="1292225" y="2565400"/>
              <a:ext cx="334963" cy="603250"/>
            </a:xfrm>
            <a:custGeom>
              <a:avLst/>
              <a:gdLst>
                <a:gd name="T0" fmla="*/ 1 w 40"/>
                <a:gd name="T1" fmla="*/ 57 h 72"/>
                <a:gd name="T2" fmla="*/ 0 w 40"/>
                <a:gd name="T3" fmla="*/ 42 h 72"/>
                <a:gd name="T4" fmla="*/ 11 w 40"/>
                <a:gd name="T5" fmla="*/ 16 h 72"/>
                <a:gd name="T6" fmla="*/ 25 w 40"/>
                <a:gd name="T7" fmla="*/ 5 h 72"/>
                <a:gd name="T8" fmla="*/ 38 w 40"/>
                <a:gd name="T9" fmla="*/ 5 h 72"/>
                <a:gd name="T10" fmla="*/ 33 w 40"/>
                <a:gd name="T11" fmla="*/ 14 h 72"/>
                <a:gd name="T12" fmla="*/ 26 w 40"/>
                <a:gd name="T13" fmla="*/ 20 h 72"/>
                <a:gd name="T14" fmla="*/ 14 w 40"/>
                <a:gd name="T15" fmla="*/ 38 h 72"/>
                <a:gd name="T16" fmla="*/ 15 w 40"/>
                <a:gd name="T17" fmla="*/ 57 h 72"/>
                <a:gd name="T18" fmla="*/ 15 w 40"/>
                <a:gd name="T19" fmla="*/ 71 h 72"/>
                <a:gd name="T20" fmla="*/ 5 w 40"/>
                <a:gd name="T21" fmla="*/ 65 h 72"/>
                <a:gd name="T22" fmla="*/ 1 w 40"/>
                <a:gd name="T23" fmla="*/ 5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72">
                  <a:moveTo>
                    <a:pt x="1" y="57"/>
                  </a:moveTo>
                  <a:cubicBezTo>
                    <a:pt x="0" y="52"/>
                    <a:pt x="0" y="47"/>
                    <a:pt x="0" y="42"/>
                  </a:cubicBezTo>
                  <a:cubicBezTo>
                    <a:pt x="1" y="34"/>
                    <a:pt x="4" y="23"/>
                    <a:pt x="11" y="16"/>
                  </a:cubicBezTo>
                  <a:cubicBezTo>
                    <a:pt x="15" y="12"/>
                    <a:pt x="19" y="8"/>
                    <a:pt x="25" y="5"/>
                  </a:cubicBezTo>
                  <a:cubicBezTo>
                    <a:pt x="28" y="3"/>
                    <a:pt x="35" y="0"/>
                    <a:pt x="38" y="5"/>
                  </a:cubicBezTo>
                  <a:cubicBezTo>
                    <a:pt x="40" y="8"/>
                    <a:pt x="35" y="13"/>
                    <a:pt x="33" y="14"/>
                  </a:cubicBezTo>
                  <a:cubicBezTo>
                    <a:pt x="31" y="16"/>
                    <a:pt x="28" y="18"/>
                    <a:pt x="26" y="20"/>
                  </a:cubicBezTo>
                  <a:cubicBezTo>
                    <a:pt x="20" y="25"/>
                    <a:pt x="16" y="31"/>
                    <a:pt x="14" y="38"/>
                  </a:cubicBezTo>
                  <a:cubicBezTo>
                    <a:pt x="12" y="44"/>
                    <a:pt x="13" y="51"/>
                    <a:pt x="15" y="57"/>
                  </a:cubicBezTo>
                  <a:cubicBezTo>
                    <a:pt x="16" y="60"/>
                    <a:pt x="18" y="70"/>
                    <a:pt x="15" y="71"/>
                  </a:cubicBezTo>
                  <a:cubicBezTo>
                    <a:pt x="11" y="72"/>
                    <a:pt x="6" y="68"/>
                    <a:pt x="5" y="65"/>
                  </a:cubicBezTo>
                  <a:cubicBezTo>
                    <a:pt x="3" y="63"/>
                    <a:pt x="2" y="60"/>
                    <a:pt x="1" y="5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9" name="Freeform 116"/>
            <p:cNvSpPr>
              <a:spLocks/>
            </p:cNvSpPr>
            <p:nvPr/>
          </p:nvSpPr>
          <p:spPr bwMode="auto">
            <a:xfrm>
              <a:off x="1317625" y="2606675"/>
              <a:ext cx="342900" cy="603250"/>
            </a:xfrm>
            <a:custGeom>
              <a:avLst/>
              <a:gdLst>
                <a:gd name="T0" fmla="*/ 2 w 41"/>
                <a:gd name="T1" fmla="*/ 56 h 72"/>
                <a:gd name="T2" fmla="*/ 1 w 41"/>
                <a:gd name="T3" fmla="*/ 42 h 72"/>
                <a:gd name="T4" fmla="*/ 11 w 41"/>
                <a:gd name="T5" fmla="*/ 15 h 72"/>
                <a:gd name="T6" fmla="*/ 25 w 41"/>
                <a:gd name="T7" fmla="*/ 4 h 72"/>
                <a:gd name="T8" fmla="*/ 39 w 41"/>
                <a:gd name="T9" fmla="*/ 4 h 72"/>
                <a:gd name="T10" fmla="*/ 34 w 41"/>
                <a:gd name="T11" fmla="*/ 14 h 72"/>
                <a:gd name="T12" fmla="*/ 26 w 41"/>
                <a:gd name="T13" fmla="*/ 19 h 72"/>
                <a:gd name="T14" fmla="*/ 14 w 41"/>
                <a:gd name="T15" fmla="*/ 37 h 72"/>
                <a:gd name="T16" fmla="*/ 15 w 41"/>
                <a:gd name="T17" fmla="*/ 57 h 72"/>
                <a:gd name="T18" fmla="*/ 15 w 41"/>
                <a:gd name="T19" fmla="*/ 70 h 72"/>
                <a:gd name="T20" fmla="*/ 5 w 41"/>
                <a:gd name="T21" fmla="*/ 64 h 72"/>
                <a:gd name="T22" fmla="*/ 2 w 41"/>
                <a:gd name="T23" fmla="*/ 5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 h="72">
                  <a:moveTo>
                    <a:pt x="2" y="56"/>
                  </a:moveTo>
                  <a:cubicBezTo>
                    <a:pt x="1" y="51"/>
                    <a:pt x="0" y="46"/>
                    <a:pt x="1" y="42"/>
                  </a:cubicBezTo>
                  <a:cubicBezTo>
                    <a:pt x="1" y="33"/>
                    <a:pt x="5" y="22"/>
                    <a:pt x="11" y="15"/>
                  </a:cubicBezTo>
                  <a:cubicBezTo>
                    <a:pt x="15" y="11"/>
                    <a:pt x="20" y="7"/>
                    <a:pt x="25" y="4"/>
                  </a:cubicBezTo>
                  <a:cubicBezTo>
                    <a:pt x="29" y="2"/>
                    <a:pt x="36" y="0"/>
                    <a:pt x="39" y="4"/>
                  </a:cubicBezTo>
                  <a:cubicBezTo>
                    <a:pt x="41" y="7"/>
                    <a:pt x="35" y="12"/>
                    <a:pt x="34" y="14"/>
                  </a:cubicBezTo>
                  <a:cubicBezTo>
                    <a:pt x="31" y="16"/>
                    <a:pt x="29" y="17"/>
                    <a:pt x="26" y="19"/>
                  </a:cubicBezTo>
                  <a:cubicBezTo>
                    <a:pt x="20" y="24"/>
                    <a:pt x="16" y="30"/>
                    <a:pt x="14" y="37"/>
                  </a:cubicBezTo>
                  <a:cubicBezTo>
                    <a:pt x="13" y="44"/>
                    <a:pt x="13" y="50"/>
                    <a:pt x="15" y="57"/>
                  </a:cubicBezTo>
                  <a:cubicBezTo>
                    <a:pt x="16" y="59"/>
                    <a:pt x="19" y="69"/>
                    <a:pt x="15" y="70"/>
                  </a:cubicBezTo>
                  <a:cubicBezTo>
                    <a:pt x="11" y="72"/>
                    <a:pt x="7" y="67"/>
                    <a:pt x="5" y="64"/>
                  </a:cubicBezTo>
                  <a:cubicBezTo>
                    <a:pt x="4" y="62"/>
                    <a:pt x="3" y="59"/>
                    <a:pt x="2" y="5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0" name="Freeform 117"/>
            <p:cNvSpPr>
              <a:spLocks/>
            </p:cNvSpPr>
            <p:nvPr/>
          </p:nvSpPr>
          <p:spPr bwMode="auto">
            <a:xfrm>
              <a:off x="1258888" y="2540000"/>
              <a:ext cx="401638" cy="661988"/>
            </a:xfrm>
            <a:custGeom>
              <a:avLst/>
              <a:gdLst>
                <a:gd name="T0" fmla="*/ 6 w 48"/>
                <a:gd name="T1" fmla="*/ 60 h 79"/>
                <a:gd name="T2" fmla="*/ 11 w 48"/>
                <a:gd name="T3" fmla="*/ 25 h 79"/>
                <a:gd name="T4" fmla="*/ 42 w 48"/>
                <a:gd name="T5" fmla="*/ 8 h 79"/>
                <a:gd name="T6" fmla="*/ 29 w 48"/>
                <a:gd name="T7" fmla="*/ 23 h 79"/>
                <a:gd name="T8" fmla="*/ 17 w 48"/>
                <a:gd name="T9" fmla="*/ 56 h 79"/>
                <a:gd name="T10" fmla="*/ 20 w 48"/>
                <a:gd name="T11" fmla="*/ 69 h 79"/>
                <a:gd name="T12" fmla="*/ 11 w 48"/>
                <a:gd name="T13" fmla="*/ 70 h 79"/>
                <a:gd name="T14" fmla="*/ 6 w 48"/>
                <a:gd name="T15" fmla="*/ 60 h 79"/>
                <a:gd name="T16" fmla="*/ 5 w 48"/>
                <a:gd name="T17" fmla="*/ 60 h 79"/>
                <a:gd name="T18" fmla="*/ 20 w 48"/>
                <a:gd name="T19" fmla="*/ 73 h 79"/>
                <a:gd name="T20" fmla="*/ 18 w 48"/>
                <a:gd name="T21" fmla="*/ 51 h 79"/>
                <a:gd name="T22" fmla="*/ 39 w 48"/>
                <a:gd name="T23" fmla="*/ 16 h 79"/>
                <a:gd name="T24" fmla="*/ 31 w 48"/>
                <a:gd name="T25" fmla="*/ 7 h 79"/>
                <a:gd name="T26" fmla="*/ 5 w 48"/>
                <a:gd name="T27" fmla="*/ 60 h 79"/>
                <a:gd name="T28" fmla="*/ 6 w 48"/>
                <a:gd name="T29" fmla="*/ 6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8" h="79">
                  <a:moveTo>
                    <a:pt x="6" y="60"/>
                  </a:moveTo>
                  <a:cubicBezTo>
                    <a:pt x="3" y="48"/>
                    <a:pt x="5" y="36"/>
                    <a:pt x="11" y="25"/>
                  </a:cubicBezTo>
                  <a:cubicBezTo>
                    <a:pt x="15" y="17"/>
                    <a:pt x="32" y="0"/>
                    <a:pt x="42" y="8"/>
                  </a:cubicBezTo>
                  <a:cubicBezTo>
                    <a:pt x="46" y="12"/>
                    <a:pt x="31" y="22"/>
                    <a:pt x="29" y="23"/>
                  </a:cubicBezTo>
                  <a:cubicBezTo>
                    <a:pt x="19" y="31"/>
                    <a:pt x="16" y="43"/>
                    <a:pt x="17" y="56"/>
                  </a:cubicBezTo>
                  <a:cubicBezTo>
                    <a:pt x="18" y="60"/>
                    <a:pt x="19" y="65"/>
                    <a:pt x="20" y="69"/>
                  </a:cubicBezTo>
                  <a:cubicBezTo>
                    <a:pt x="21" y="75"/>
                    <a:pt x="13" y="73"/>
                    <a:pt x="11" y="70"/>
                  </a:cubicBezTo>
                  <a:cubicBezTo>
                    <a:pt x="8" y="68"/>
                    <a:pt x="7" y="63"/>
                    <a:pt x="6" y="60"/>
                  </a:cubicBezTo>
                  <a:cubicBezTo>
                    <a:pt x="6" y="60"/>
                    <a:pt x="5" y="60"/>
                    <a:pt x="5" y="60"/>
                  </a:cubicBezTo>
                  <a:cubicBezTo>
                    <a:pt x="7" y="66"/>
                    <a:pt x="13" y="79"/>
                    <a:pt x="20" y="73"/>
                  </a:cubicBezTo>
                  <a:cubicBezTo>
                    <a:pt x="24" y="70"/>
                    <a:pt x="18" y="54"/>
                    <a:pt x="18" y="51"/>
                  </a:cubicBezTo>
                  <a:cubicBezTo>
                    <a:pt x="16" y="34"/>
                    <a:pt x="29" y="26"/>
                    <a:pt x="39" y="16"/>
                  </a:cubicBezTo>
                  <a:cubicBezTo>
                    <a:pt x="48" y="8"/>
                    <a:pt x="39" y="3"/>
                    <a:pt x="31" y="7"/>
                  </a:cubicBezTo>
                  <a:cubicBezTo>
                    <a:pt x="10" y="16"/>
                    <a:pt x="0" y="38"/>
                    <a:pt x="5" y="60"/>
                  </a:cubicBezTo>
                  <a:cubicBezTo>
                    <a:pt x="5" y="60"/>
                    <a:pt x="6" y="60"/>
                    <a:pt x="6" y="60"/>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4" name="Oval 121"/>
            <p:cNvSpPr>
              <a:spLocks noChangeArrowheads="1"/>
            </p:cNvSpPr>
            <p:nvPr/>
          </p:nvSpPr>
          <p:spPr bwMode="auto">
            <a:xfrm>
              <a:off x="1535113" y="0"/>
              <a:ext cx="700088" cy="7032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5" name="Oval 122"/>
            <p:cNvSpPr>
              <a:spLocks noChangeArrowheads="1"/>
            </p:cNvSpPr>
            <p:nvPr/>
          </p:nvSpPr>
          <p:spPr bwMode="auto">
            <a:xfrm>
              <a:off x="1576388" y="41275"/>
              <a:ext cx="700088" cy="7048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6" name="Freeform 123"/>
            <p:cNvSpPr>
              <a:spLocks/>
            </p:cNvSpPr>
            <p:nvPr/>
          </p:nvSpPr>
          <p:spPr bwMode="auto">
            <a:xfrm>
              <a:off x="1509713" y="-109538"/>
              <a:ext cx="733425" cy="922338"/>
            </a:xfrm>
            <a:custGeom>
              <a:avLst/>
              <a:gdLst>
                <a:gd name="T0" fmla="*/ 86 w 88"/>
                <a:gd name="T1" fmla="*/ 55 h 110"/>
                <a:gd name="T2" fmla="*/ 37 w 88"/>
                <a:gd name="T3" fmla="*/ 96 h 110"/>
                <a:gd name="T4" fmla="*/ 4 w 88"/>
                <a:gd name="T5" fmla="*/ 55 h 110"/>
                <a:gd name="T6" fmla="*/ 54 w 88"/>
                <a:gd name="T7" fmla="*/ 14 h 110"/>
                <a:gd name="T8" fmla="*/ 86 w 88"/>
                <a:gd name="T9" fmla="*/ 55 h 110"/>
                <a:gd name="T10" fmla="*/ 88 w 88"/>
                <a:gd name="T11" fmla="*/ 55 h 110"/>
                <a:gd name="T12" fmla="*/ 3 w 88"/>
                <a:gd name="T13" fmla="*/ 55 h 110"/>
                <a:gd name="T14" fmla="*/ 88 w 88"/>
                <a:gd name="T15" fmla="*/ 55 h 110"/>
                <a:gd name="T16" fmla="*/ 86 w 88"/>
                <a:gd name="T17"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 h="110">
                  <a:moveTo>
                    <a:pt x="86" y="55"/>
                  </a:moveTo>
                  <a:cubicBezTo>
                    <a:pt x="85" y="81"/>
                    <a:pt x="65" y="100"/>
                    <a:pt x="37" y="96"/>
                  </a:cubicBezTo>
                  <a:cubicBezTo>
                    <a:pt x="17" y="93"/>
                    <a:pt x="5" y="73"/>
                    <a:pt x="4" y="55"/>
                  </a:cubicBezTo>
                  <a:cubicBezTo>
                    <a:pt x="2" y="28"/>
                    <a:pt x="29" y="10"/>
                    <a:pt x="54" y="14"/>
                  </a:cubicBezTo>
                  <a:cubicBezTo>
                    <a:pt x="73" y="17"/>
                    <a:pt x="85" y="36"/>
                    <a:pt x="86" y="55"/>
                  </a:cubicBezTo>
                  <a:cubicBezTo>
                    <a:pt x="86" y="55"/>
                    <a:pt x="88" y="55"/>
                    <a:pt x="88" y="55"/>
                  </a:cubicBezTo>
                  <a:cubicBezTo>
                    <a:pt x="85" y="0"/>
                    <a:pt x="5" y="1"/>
                    <a:pt x="3" y="55"/>
                  </a:cubicBezTo>
                  <a:cubicBezTo>
                    <a:pt x="0" y="110"/>
                    <a:pt x="85" y="109"/>
                    <a:pt x="88" y="55"/>
                  </a:cubicBezTo>
                  <a:cubicBezTo>
                    <a:pt x="88" y="55"/>
                    <a:pt x="86" y="55"/>
                    <a:pt x="86" y="55"/>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7" name="Freeform 124"/>
            <p:cNvSpPr>
              <a:spLocks/>
            </p:cNvSpPr>
            <p:nvPr/>
          </p:nvSpPr>
          <p:spPr bwMode="auto">
            <a:xfrm>
              <a:off x="1601788" y="92075"/>
              <a:ext cx="233363" cy="427038"/>
            </a:xfrm>
            <a:custGeom>
              <a:avLst/>
              <a:gdLst>
                <a:gd name="T0" fmla="*/ 1 w 28"/>
                <a:gd name="T1" fmla="*/ 40 h 51"/>
                <a:gd name="T2" fmla="*/ 0 w 28"/>
                <a:gd name="T3" fmla="*/ 30 h 51"/>
                <a:gd name="T4" fmla="*/ 7 w 28"/>
                <a:gd name="T5" fmla="*/ 11 h 51"/>
                <a:gd name="T6" fmla="*/ 17 w 28"/>
                <a:gd name="T7" fmla="*/ 4 h 51"/>
                <a:gd name="T8" fmla="*/ 26 w 28"/>
                <a:gd name="T9" fmla="*/ 4 h 51"/>
                <a:gd name="T10" fmla="*/ 23 w 28"/>
                <a:gd name="T11" fmla="*/ 10 h 51"/>
                <a:gd name="T12" fmla="*/ 17 w 28"/>
                <a:gd name="T13" fmla="*/ 14 h 51"/>
                <a:gd name="T14" fmla="*/ 9 w 28"/>
                <a:gd name="T15" fmla="*/ 27 h 51"/>
                <a:gd name="T16" fmla="*/ 10 w 28"/>
                <a:gd name="T17" fmla="*/ 40 h 51"/>
                <a:gd name="T18" fmla="*/ 10 w 28"/>
                <a:gd name="T19" fmla="*/ 50 h 51"/>
                <a:gd name="T20" fmla="*/ 3 w 28"/>
                <a:gd name="T21" fmla="*/ 45 h 51"/>
                <a:gd name="T22" fmla="*/ 1 w 28"/>
                <a:gd name="T23" fmla="*/ 4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51">
                  <a:moveTo>
                    <a:pt x="1" y="40"/>
                  </a:moveTo>
                  <a:cubicBezTo>
                    <a:pt x="0" y="36"/>
                    <a:pt x="0" y="33"/>
                    <a:pt x="0" y="30"/>
                  </a:cubicBezTo>
                  <a:cubicBezTo>
                    <a:pt x="0" y="23"/>
                    <a:pt x="3" y="16"/>
                    <a:pt x="7" y="11"/>
                  </a:cubicBezTo>
                  <a:cubicBezTo>
                    <a:pt x="10" y="8"/>
                    <a:pt x="13" y="5"/>
                    <a:pt x="17" y="4"/>
                  </a:cubicBezTo>
                  <a:cubicBezTo>
                    <a:pt x="19" y="2"/>
                    <a:pt x="24" y="0"/>
                    <a:pt x="26" y="4"/>
                  </a:cubicBezTo>
                  <a:cubicBezTo>
                    <a:pt x="28" y="5"/>
                    <a:pt x="24" y="9"/>
                    <a:pt x="23" y="10"/>
                  </a:cubicBezTo>
                  <a:cubicBezTo>
                    <a:pt x="21" y="12"/>
                    <a:pt x="19" y="13"/>
                    <a:pt x="17" y="14"/>
                  </a:cubicBezTo>
                  <a:cubicBezTo>
                    <a:pt x="13" y="17"/>
                    <a:pt x="11" y="22"/>
                    <a:pt x="9" y="27"/>
                  </a:cubicBezTo>
                  <a:cubicBezTo>
                    <a:pt x="8" y="31"/>
                    <a:pt x="9" y="36"/>
                    <a:pt x="10" y="40"/>
                  </a:cubicBezTo>
                  <a:cubicBezTo>
                    <a:pt x="11" y="42"/>
                    <a:pt x="13" y="49"/>
                    <a:pt x="10" y="50"/>
                  </a:cubicBezTo>
                  <a:cubicBezTo>
                    <a:pt x="7" y="51"/>
                    <a:pt x="4" y="47"/>
                    <a:pt x="3" y="45"/>
                  </a:cubicBezTo>
                  <a:cubicBezTo>
                    <a:pt x="2" y="44"/>
                    <a:pt x="1" y="42"/>
                    <a:pt x="1"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2" name="Freeform 125"/>
            <p:cNvSpPr>
              <a:spLocks/>
            </p:cNvSpPr>
            <p:nvPr/>
          </p:nvSpPr>
          <p:spPr bwMode="auto">
            <a:xfrm>
              <a:off x="1617663" y="117475"/>
              <a:ext cx="233363" cy="427038"/>
            </a:xfrm>
            <a:custGeom>
              <a:avLst/>
              <a:gdLst>
                <a:gd name="T0" fmla="*/ 1 w 28"/>
                <a:gd name="T1" fmla="*/ 40 h 51"/>
                <a:gd name="T2" fmla="*/ 0 w 28"/>
                <a:gd name="T3" fmla="*/ 30 h 51"/>
                <a:gd name="T4" fmla="*/ 7 w 28"/>
                <a:gd name="T5" fmla="*/ 11 h 51"/>
                <a:gd name="T6" fmla="*/ 17 w 28"/>
                <a:gd name="T7" fmla="*/ 4 h 51"/>
                <a:gd name="T8" fmla="*/ 27 w 28"/>
                <a:gd name="T9" fmla="*/ 3 h 51"/>
                <a:gd name="T10" fmla="*/ 23 w 28"/>
                <a:gd name="T11" fmla="*/ 10 h 51"/>
                <a:gd name="T12" fmla="*/ 18 w 28"/>
                <a:gd name="T13" fmla="*/ 14 h 51"/>
                <a:gd name="T14" fmla="*/ 10 w 28"/>
                <a:gd name="T15" fmla="*/ 27 h 51"/>
                <a:gd name="T16" fmla="*/ 10 w 28"/>
                <a:gd name="T17" fmla="*/ 40 h 51"/>
                <a:gd name="T18" fmla="*/ 10 w 28"/>
                <a:gd name="T19" fmla="*/ 50 h 51"/>
                <a:gd name="T20" fmla="*/ 3 w 28"/>
                <a:gd name="T21" fmla="*/ 45 h 51"/>
                <a:gd name="T22" fmla="*/ 1 w 28"/>
                <a:gd name="T23" fmla="*/ 4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51">
                  <a:moveTo>
                    <a:pt x="1" y="40"/>
                  </a:moveTo>
                  <a:cubicBezTo>
                    <a:pt x="0" y="36"/>
                    <a:pt x="0" y="33"/>
                    <a:pt x="0" y="30"/>
                  </a:cubicBezTo>
                  <a:cubicBezTo>
                    <a:pt x="1" y="23"/>
                    <a:pt x="3" y="16"/>
                    <a:pt x="7" y="11"/>
                  </a:cubicBezTo>
                  <a:cubicBezTo>
                    <a:pt x="10" y="8"/>
                    <a:pt x="13" y="5"/>
                    <a:pt x="17" y="4"/>
                  </a:cubicBezTo>
                  <a:cubicBezTo>
                    <a:pt x="20" y="2"/>
                    <a:pt x="25" y="0"/>
                    <a:pt x="27" y="3"/>
                  </a:cubicBezTo>
                  <a:cubicBezTo>
                    <a:pt x="28" y="5"/>
                    <a:pt x="24" y="9"/>
                    <a:pt x="23" y="10"/>
                  </a:cubicBezTo>
                  <a:cubicBezTo>
                    <a:pt x="22" y="12"/>
                    <a:pt x="20" y="13"/>
                    <a:pt x="18" y="14"/>
                  </a:cubicBezTo>
                  <a:cubicBezTo>
                    <a:pt x="14" y="17"/>
                    <a:pt x="11" y="22"/>
                    <a:pt x="10" y="27"/>
                  </a:cubicBezTo>
                  <a:cubicBezTo>
                    <a:pt x="9" y="31"/>
                    <a:pt x="9" y="36"/>
                    <a:pt x="10" y="40"/>
                  </a:cubicBezTo>
                  <a:cubicBezTo>
                    <a:pt x="11" y="42"/>
                    <a:pt x="13" y="49"/>
                    <a:pt x="10" y="50"/>
                  </a:cubicBezTo>
                  <a:cubicBezTo>
                    <a:pt x="8" y="51"/>
                    <a:pt x="4" y="47"/>
                    <a:pt x="3" y="45"/>
                  </a:cubicBezTo>
                  <a:cubicBezTo>
                    <a:pt x="2" y="44"/>
                    <a:pt x="2" y="42"/>
                    <a:pt x="1"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3" name="Freeform 126"/>
            <p:cNvSpPr>
              <a:spLocks/>
            </p:cNvSpPr>
            <p:nvPr/>
          </p:nvSpPr>
          <p:spPr bwMode="auto">
            <a:xfrm>
              <a:off x="1576388" y="74613"/>
              <a:ext cx="284163" cy="461963"/>
            </a:xfrm>
            <a:custGeom>
              <a:avLst/>
              <a:gdLst>
                <a:gd name="T0" fmla="*/ 4 w 34"/>
                <a:gd name="T1" fmla="*/ 42 h 55"/>
                <a:gd name="T2" fmla="*/ 8 w 34"/>
                <a:gd name="T3" fmla="*/ 17 h 55"/>
                <a:gd name="T4" fmla="*/ 29 w 34"/>
                <a:gd name="T5" fmla="*/ 6 h 55"/>
                <a:gd name="T6" fmla="*/ 20 w 34"/>
                <a:gd name="T7" fmla="*/ 16 h 55"/>
                <a:gd name="T8" fmla="*/ 12 w 34"/>
                <a:gd name="T9" fmla="*/ 39 h 55"/>
                <a:gd name="T10" fmla="*/ 14 w 34"/>
                <a:gd name="T11" fmla="*/ 48 h 55"/>
                <a:gd name="T12" fmla="*/ 8 w 34"/>
                <a:gd name="T13" fmla="*/ 49 h 55"/>
                <a:gd name="T14" fmla="*/ 4 w 34"/>
                <a:gd name="T15" fmla="*/ 42 h 55"/>
                <a:gd name="T16" fmla="*/ 3 w 34"/>
                <a:gd name="T17" fmla="*/ 42 h 55"/>
                <a:gd name="T18" fmla="*/ 14 w 34"/>
                <a:gd name="T19" fmla="*/ 51 h 55"/>
                <a:gd name="T20" fmla="*/ 12 w 34"/>
                <a:gd name="T21" fmla="*/ 35 h 55"/>
                <a:gd name="T22" fmla="*/ 27 w 34"/>
                <a:gd name="T23" fmla="*/ 11 h 55"/>
                <a:gd name="T24" fmla="*/ 21 w 34"/>
                <a:gd name="T25" fmla="*/ 5 h 55"/>
                <a:gd name="T26" fmla="*/ 3 w 34"/>
                <a:gd name="T27" fmla="*/ 42 h 55"/>
                <a:gd name="T28" fmla="*/ 4 w 34"/>
                <a:gd name="T29" fmla="*/ 42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 h="55">
                  <a:moveTo>
                    <a:pt x="4" y="42"/>
                  </a:moveTo>
                  <a:cubicBezTo>
                    <a:pt x="3" y="33"/>
                    <a:pt x="4" y="25"/>
                    <a:pt x="8" y="17"/>
                  </a:cubicBezTo>
                  <a:cubicBezTo>
                    <a:pt x="10" y="12"/>
                    <a:pt x="22" y="0"/>
                    <a:pt x="29" y="6"/>
                  </a:cubicBezTo>
                  <a:cubicBezTo>
                    <a:pt x="32" y="8"/>
                    <a:pt x="21" y="15"/>
                    <a:pt x="20" y="16"/>
                  </a:cubicBezTo>
                  <a:cubicBezTo>
                    <a:pt x="13" y="22"/>
                    <a:pt x="11" y="30"/>
                    <a:pt x="12" y="39"/>
                  </a:cubicBezTo>
                  <a:cubicBezTo>
                    <a:pt x="12" y="42"/>
                    <a:pt x="13" y="45"/>
                    <a:pt x="14" y="48"/>
                  </a:cubicBezTo>
                  <a:cubicBezTo>
                    <a:pt x="14" y="52"/>
                    <a:pt x="9" y="50"/>
                    <a:pt x="8" y="49"/>
                  </a:cubicBezTo>
                  <a:cubicBezTo>
                    <a:pt x="6" y="47"/>
                    <a:pt x="5" y="44"/>
                    <a:pt x="4" y="42"/>
                  </a:cubicBezTo>
                  <a:cubicBezTo>
                    <a:pt x="4" y="42"/>
                    <a:pt x="3" y="42"/>
                    <a:pt x="3" y="42"/>
                  </a:cubicBezTo>
                  <a:cubicBezTo>
                    <a:pt x="4" y="46"/>
                    <a:pt x="9" y="55"/>
                    <a:pt x="14" y="51"/>
                  </a:cubicBezTo>
                  <a:cubicBezTo>
                    <a:pt x="17" y="49"/>
                    <a:pt x="13" y="37"/>
                    <a:pt x="12" y="35"/>
                  </a:cubicBezTo>
                  <a:cubicBezTo>
                    <a:pt x="11" y="24"/>
                    <a:pt x="20" y="18"/>
                    <a:pt x="27" y="11"/>
                  </a:cubicBezTo>
                  <a:cubicBezTo>
                    <a:pt x="34" y="5"/>
                    <a:pt x="27" y="2"/>
                    <a:pt x="21" y="5"/>
                  </a:cubicBezTo>
                  <a:cubicBezTo>
                    <a:pt x="6" y="11"/>
                    <a:pt x="0" y="27"/>
                    <a:pt x="3" y="42"/>
                  </a:cubicBezTo>
                  <a:cubicBezTo>
                    <a:pt x="3" y="42"/>
                    <a:pt x="4" y="42"/>
                    <a:pt x="4" y="4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2118" name="组合 2117"/>
            <p:cNvGrpSpPr/>
            <p:nvPr/>
          </p:nvGrpSpPr>
          <p:grpSpPr>
            <a:xfrm>
              <a:off x="1884363" y="50800"/>
              <a:ext cx="9677400" cy="1189038"/>
              <a:chOff x="1884363" y="50800"/>
              <a:chExt cx="9677400" cy="1189038"/>
            </a:xfrm>
          </p:grpSpPr>
          <p:sp>
            <p:nvSpPr>
              <p:cNvPr id="54" name="Freeform 75"/>
              <p:cNvSpPr>
                <a:spLocks/>
              </p:cNvSpPr>
              <p:nvPr/>
            </p:nvSpPr>
            <p:spPr bwMode="auto">
              <a:xfrm>
                <a:off x="2201863" y="971550"/>
                <a:ext cx="292100" cy="268288"/>
              </a:xfrm>
              <a:custGeom>
                <a:avLst/>
                <a:gdLst>
                  <a:gd name="T0" fmla="*/ 19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76"/>
              <p:cNvSpPr>
                <a:spLocks/>
              </p:cNvSpPr>
              <p:nvPr/>
            </p:nvSpPr>
            <p:spPr bwMode="auto">
              <a:xfrm>
                <a:off x="2544763"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1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4" y="32"/>
                      <a:pt x="28" y="30"/>
                      <a:pt x="31"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77"/>
              <p:cNvSpPr>
                <a:spLocks/>
              </p:cNvSpPr>
              <p:nvPr/>
            </p:nvSpPr>
            <p:spPr bwMode="auto">
              <a:xfrm>
                <a:off x="2894013"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2"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78"/>
              <p:cNvSpPr>
                <a:spLocks/>
              </p:cNvSpPr>
              <p:nvPr/>
            </p:nvSpPr>
            <p:spPr bwMode="auto">
              <a:xfrm>
                <a:off x="324485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9"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79"/>
              <p:cNvSpPr>
                <a:spLocks/>
              </p:cNvSpPr>
              <p:nvPr/>
            </p:nvSpPr>
            <p:spPr bwMode="auto">
              <a:xfrm>
                <a:off x="3595688"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80"/>
              <p:cNvSpPr>
                <a:spLocks/>
              </p:cNvSpPr>
              <p:nvPr/>
            </p:nvSpPr>
            <p:spPr bwMode="auto">
              <a:xfrm>
                <a:off x="3944938"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8" y="32"/>
                      <a:pt x="18" y="32"/>
                    </a:cubicBezTo>
                    <a:cubicBezTo>
                      <a:pt x="23" y="32"/>
                      <a:pt x="27" y="30"/>
                      <a:pt x="30" y="25"/>
                    </a:cubicBezTo>
                    <a:cubicBezTo>
                      <a:pt x="35" y="16"/>
                      <a:pt x="28" y="5"/>
                      <a:pt x="18" y="4"/>
                    </a:cubicBezTo>
                    <a:cubicBezTo>
                      <a:pt x="1" y="3"/>
                      <a:pt x="0" y="32"/>
                      <a:pt x="18"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81"/>
              <p:cNvSpPr>
                <a:spLocks/>
              </p:cNvSpPr>
              <p:nvPr/>
            </p:nvSpPr>
            <p:spPr bwMode="auto">
              <a:xfrm>
                <a:off x="4295775" y="971550"/>
                <a:ext cx="292100" cy="268288"/>
              </a:xfrm>
              <a:custGeom>
                <a:avLst/>
                <a:gdLst>
                  <a:gd name="T0" fmla="*/ 19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6"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82"/>
              <p:cNvSpPr>
                <a:spLocks/>
              </p:cNvSpPr>
              <p:nvPr/>
            </p:nvSpPr>
            <p:spPr bwMode="auto">
              <a:xfrm>
                <a:off x="4638675"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4" y="32"/>
                      <a:pt x="28" y="30"/>
                      <a:pt x="30"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83"/>
              <p:cNvSpPr>
                <a:spLocks/>
              </p:cNvSpPr>
              <p:nvPr/>
            </p:nvSpPr>
            <p:spPr bwMode="auto">
              <a:xfrm>
                <a:off x="4987925"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5" y="31"/>
                      <a:pt x="2" y="14"/>
                      <a:pt x="12" y="6"/>
                    </a:cubicBezTo>
                    <a:cubicBezTo>
                      <a:pt x="20" y="0"/>
                      <a:pt x="29" y="8"/>
                      <a:pt x="31" y="15"/>
                    </a:cubicBezTo>
                    <a:cubicBezTo>
                      <a:pt x="32"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84"/>
              <p:cNvSpPr>
                <a:spLocks/>
              </p:cNvSpPr>
              <p:nvPr/>
            </p:nvSpPr>
            <p:spPr bwMode="auto">
              <a:xfrm>
                <a:off x="533876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8" name="Freeform 85"/>
              <p:cNvSpPr>
                <a:spLocks/>
              </p:cNvSpPr>
              <p:nvPr/>
            </p:nvSpPr>
            <p:spPr bwMode="auto">
              <a:xfrm>
                <a:off x="568960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1"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9" name="Freeform 86"/>
              <p:cNvSpPr>
                <a:spLocks/>
              </p:cNvSpPr>
              <p:nvPr/>
            </p:nvSpPr>
            <p:spPr bwMode="auto">
              <a:xfrm>
                <a:off x="603885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7" y="32"/>
                      <a:pt x="18" y="32"/>
                    </a:cubicBezTo>
                    <a:cubicBezTo>
                      <a:pt x="23" y="32"/>
                      <a:pt x="27" y="30"/>
                      <a:pt x="30" y="25"/>
                    </a:cubicBezTo>
                    <a:cubicBezTo>
                      <a:pt x="35" y="16"/>
                      <a:pt x="28" y="5"/>
                      <a:pt x="18" y="4"/>
                    </a:cubicBezTo>
                    <a:cubicBezTo>
                      <a:pt x="1" y="3"/>
                      <a:pt x="0" y="32"/>
                      <a:pt x="18"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0" name="Freeform 87"/>
              <p:cNvSpPr>
                <a:spLocks/>
              </p:cNvSpPr>
              <p:nvPr/>
            </p:nvSpPr>
            <p:spPr bwMode="auto">
              <a:xfrm>
                <a:off x="6389688" y="971550"/>
                <a:ext cx="292100" cy="268288"/>
              </a:xfrm>
              <a:custGeom>
                <a:avLst/>
                <a:gdLst>
                  <a:gd name="T0" fmla="*/ 18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8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8" y="32"/>
                    </a:moveTo>
                    <a:cubicBezTo>
                      <a:pt x="5" y="31"/>
                      <a:pt x="1" y="14"/>
                      <a:pt x="12" y="6"/>
                    </a:cubicBezTo>
                    <a:cubicBezTo>
                      <a:pt x="20" y="0"/>
                      <a:pt x="28" y="8"/>
                      <a:pt x="30" y="15"/>
                    </a:cubicBezTo>
                    <a:cubicBezTo>
                      <a:pt x="32" y="23"/>
                      <a:pt x="26"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8"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1" name="Freeform 88"/>
              <p:cNvSpPr>
                <a:spLocks/>
              </p:cNvSpPr>
              <p:nvPr/>
            </p:nvSpPr>
            <p:spPr bwMode="auto">
              <a:xfrm>
                <a:off x="6732588"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2" name="Freeform 89"/>
              <p:cNvSpPr>
                <a:spLocks/>
              </p:cNvSpPr>
              <p:nvPr/>
            </p:nvSpPr>
            <p:spPr bwMode="auto">
              <a:xfrm>
                <a:off x="7081838" y="971550"/>
                <a:ext cx="300038" cy="268288"/>
              </a:xfrm>
              <a:custGeom>
                <a:avLst/>
                <a:gdLst>
                  <a:gd name="T0" fmla="*/ 19 w 36"/>
                  <a:gd name="T1" fmla="*/ 32 h 32"/>
                  <a:gd name="T2" fmla="*/ 12 w 36"/>
                  <a:gd name="T3" fmla="*/ 6 h 32"/>
                  <a:gd name="T4" fmla="*/ 30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5" y="31"/>
                      <a:pt x="2" y="14"/>
                      <a:pt x="12" y="6"/>
                    </a:cubicBezTo>
                    <a:cubicBezTo>
                      <a:pt x="20" y="0"/>
                      <a:pt x="29" y="8"/>
                      <a:pt x="30" y="15"/>
                    </a:cubicBezTo>
                    <a:cubicBezTo>
                      <a:pt x="32" y="23"/>
                      <a:pt x="27" y="32"/>
                      <a:pt x="19" y="32"/>
                    </a:cubicBezTo>
                    <a:cubicBezTo>
                      <a:pt x="19" y="32"/>
                      <a:pt x="18" y="32"/>
                      <a:pt x="18" y="32"/>
                    </a:cubicBezTo>
                    <a:cubicBezTo>
                      <a:pt x="23" y="32"/>
                      <a:pt x="27"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3" name="Freeform 90"/>
              <p:cNvSpPr>
                <a:spLocks/>
              </p:cNvSpPr>
              <p:nvPr/>
            </p:nvSpPr>
            <p:spPr bwMode="auto">
              <a:xfrm>
                <a:off x="7432675"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4" name="Freeform 91"/>
              <p:cNvSpPr>
                <a:spLocks/>
              </p:cNvSpPr>
              <p:nvPr/>
            </p:nvSpPr>
            <p:spPr bwMode="auto">
              <a:xfrm>
                <a:off x="778351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8" y="32"/>
                      <a:pt x="18" y="32"/>
                      <a:pt x="18" y="32"/>
                    </a:cubicBezTo>
                    <a:cubicBezTo>
                      <a:pt x="23" y="32"/>
                      <a:pt x="27" y="30"/>
                      <a:pt x="30" y="25"/>
                    </a:cubicBezTo>
                    <a:cubicBezTo>
                      <a:pt x="35" y="16"/>
                      <a:pt x="28" y="5"/>
                      <a:pt x="19" y="4"/>
                    </a:cubicBezTo>
                    <a:cubicBezTo>
                      <a:pt x="1"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5" name="Freeform 92"/>
              <p:cNvSpPr>
                <a:spLocks/>
              </p:cNvSpPr>
              <p:nvPr/>
            </p:nvSpPr>
            <p:spPr bwMode="auto">
              <a:xfrm>
                <a:off x="813276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7" y="32"/>
                      <a:pt x="18"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6" name="Freeform 93"/>
              <p:cNvSpPr>
                <a:spLocks/>
              </p:cNvSpPr>
              <p:nvPr/>
            </p:nvSpPr>
            <p:spPr bwMode="auto">
              <a:xfrm>
                <a:off x="8483600" y="971550"/>
                <a:ext cx="292100" cy="268288"/>
              </a:xfrm>
              <a:custGeom>
                <a:avLst/>
                <a:gdLst>
                  <a:gd name="T0" fmla="*/ 18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8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8" y="32"/>
                    </a:moveTo>
                    <a:cubicBezTo>
                      <a:pt x="5" y="31"/>
                      <a:pt x="1" y="14"/>
                      <a:pt x="12" y="6"/>
                    </a:cubicBezTo>
                    <a:cubicBezTo>
                      <a:pt x="20" y="0"/>
                      <a:pt x="28" y="8"/>
                      <a:pt x="30" y="15"/>
                    </a:cubicBezTo>
                    <a:cubicBezTo>
                      <a:pt x="32" y="23"/>
                      <a:pt x="26"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8"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7" name="Freeform 94"/>
              <p:cNvSpPr>
                <a:spLocks/>
              </p:cNvSpPr>
              <p:nvPr/>
            </p:nvSpPr>
            <p:spPr bwMode="auto">
              <a:xfrm>
                <a:off x="8826500"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2"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8" name="Freeform 95"/>
              <p:cNvSpPr>
                <a:spLocks/>
              </p:cNvSpPr>
              <p:nvPr/>
            </p:nvSpPr>
            <p:spPr bwMode="auto">
              <a:xfrm>
                <a:off x="917575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9"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9" name="Freeform 96"/>
              <p:cNvSpPr>
                <a:spLocks/>
              </p:cNvSpPr>
              <p:nvPr/>
            </p:nvSpPr>
            <p:spPr bwMode="auto">
              <a:xfrm>
                <a:off x="9526588"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0" name="Freeform 97"/>
              <p:cNvSpPr>
                <a:spLocks/>
              </p:cNvSpPr>
              <p:nvPr/>
            </p:nvSpPr>
            <p:spPr bwMode="auto">
              <a:xfrm>
                <a:off x="9877425"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8" y="32"/>
                      <a:pt x="18" y="32"/>
                    </a:cubicBezTo>
                    <a:cubicBezTo>
                      <a:pt x="23" y="32"/>
                      <a:pt x="27" y="30"/>
                      <a:pt x="30" y="25"/>
                    </a:cubicBezTo>
                    <a:cubicBezTo>
                      <a:pt x="35" y="16"/>
                      <a:pt x="28" y="5"/>
                      <a:pt x="18" y="4"/>
                    </a:cubicBezTo>
                    <a:cubicBezTo>
                      <a:pt x="1" y="3"/>
                      <a:pt x="0" y="32"/>
                      <a:pt x="18"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1" name="Freeform 98"/>
              <p:cNvSpPr>
                <a:spLocks/>
              </p:cNvSpPr>
              <p:nvPr/>
            </p:nvSpPr>
            <p:spPr bwMode="auto">
              <a:xfrm>
                <a:off x="10226675" y="971550"/>
                <a:ext cx="292100" cy="268288"/>
              </a:xfrm>
              <a:custGeom>
                <a:avLst/>
                <a:gdLst>
                  <a:gd name="T0" fmla="*/ 19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2" name="Freeform 99"/>
              <p:cNvSpPr>
                <a:spLocks/>
              </p:cNvSpPr>
              <p:nvPr/>
            </p:nvSpPr>
            <p:spPr bwMode="auto">
              <a:xfrm>
                <a:off x="10569575"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4" y="32"/>
                      <a:pt x="28" y="30"/>
                      <a:pt x="30"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3" name="Freeform 100"/>
              <p:cNvSpPr>
                <a:spLocks/>
              </p:cNvSpPr>
              <p:nvPr/>
            </p:nvSpPr>
            <p:spPr bwMode="auto">
              <a:xfrm>
                <a:off x="10920413"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5" y="31"/>
                      <a:pt x="2" y="14"/>
                      <a:pt x="12"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4" name="Freeform 101"/>
              <p:cNvSpPr>
                <a:spLocks/>
              </p:cNvSpPr>
              <p:nvPr/>
            </p:nvSpPr>
            <p:spPr bwMode="auto">
              <a:xfrm>
                <a:off x="1126966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4" name="Oval 127"/>
              <p:cNvSpPr>
                <a:spLocks noChangeArrowheads="1"/>
              </p:cNvSpPr>
              <p:nvPr/>
            </p:nvSpPr>
            <p:spPr bwMode="auto">
              <a:xfrm>
                <a:off x="1893888" y="66675"/>
                <a:ext cx="82550" cy="84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5" name="Oval 128"/>
              <p:cNvSpPr>
                <a:spLocks noChangeArrowheads="1"/>
              </p:cNvSpPr>
              <p:nvPr/>
            </p:nvSpPr>
            <p:spPr bwMode="auto">
              <a:xfrm>
                <a:off x="1909763" y="84138"/>
                <a:ext cx="74613" cy="84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6" name="Freeform 129"/>
              <p:cNvSpPr>
                <a:spLocks/>
              </p:cNvSpPr>
              <p:nvPr/>
            </p:nvSpPr>
            <p:spPr bwMode="auto">
              <a:xfrm>
                <a:off x="1884363" y="50800"/>
                <a:ext cx="92075" cy="117475"/>
              </a:xfrm>
              <a:custGeom>
                <a:avLst/>
                <a:gdLst>
                  <a:gd name="T0" fmla="*/ 10 w 11"/>
                  <a:gd name="T1" fmla="*/ 7 h 14"/>
                  <a:gd name="T2" fmla="*/ 5 w 11"/>
                  <a:gd name="T3" fmla="*/ 11 h 14"/>
                  <a:gd name="T4" fmla="*/ 2 w 11"/>
                  <a:gd name="T5" fmla="*/ 7 h 14"/>
                  <a:gd name="T6" fmla="*/ 6 w 11"/>
                  <a:gd name="T7" fmla="*/ 2 h 14"/>
                  <a:gd name="T8" fmla="*/ 10 w 11"/>
                  <a:gd name="T9" fmla="*/ 7 h 14"/>
                  <a:gd name="T10" fmla="*/ 11 w 11"/>
                  <a:gd name="T11" fmla="*/ 7 h 14"/>
                  <a:gd name="T12" fmla="*/ 1 w 11"/>
                  <a:gd name="T13" fmla="*/ 7 h 14"/>
                  <a:gd name="T14" fmla="*/ 11 w 11"/>
                  <a:gd name="T15" fmla="*/ 7 h 14"/>
                  <a:gd name="T16" fmla="*/ 10 w 11"/>
                  <a:gd name="T17"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4">
                    <a:moveTo>
                      <a:pt x="10" y="7"/>
                    </a:moveTo>
                    <a:cubicBezTo>
                      <a:pt x="10" y="9"/>
                      <a:pt x="8" y="12"/>
                      <a:pt x="5" y="11"/>
                    </a:cubicBezTo>
                    <a:cubicBezTo>
                      <a:pt x="3" y="11"/>
                      <a:pt x="2" y="9"/>
                      <a:pt x="2" y="7"/>
                    </a:cubicBezTo>
                    <a:cubicBezTo>
                      <a:pt x="2" y="4"/>
                      <a:pt x="4" y="2"/>
                      <a:pt x="6" y="2"/>
                    </a:cubicBezTo>
                    <a:cubicBezTo>
                      <a:pt x="9" y="3"/>
                      <a:pt x="10" y="5"/>
                      <a:pt x="10" y="7"/>
                    </a:cubicBezTo>
                    <a:cubicBezTo>
                      <a:pt x="10" y="7"/>
                      <a:pt x="11" y="7"/>
                      <a:pt x="11" y="7"/>
                    </a:cubicBezTo>
                    <a:cubicBezTo>
                      <a:pt x="11" y="0"/>
                      <a:pt x="1" y="1"/>
                      <a:pt x="1" y="7"/>
                    </a:cubicBezTo>
                    <a:cubicBezTo>
                      <a:pt x="0" y="14"/>
                      <a:pt x="11" y="13"/>
                      <a:pt x="11" y="7"/>
                    </a:cubicBezTo>
                    <a:cubicBezTo>
                      <a:pt x="11" y="7"/>
                      <a:pt x="10" y="7"/>
                      <a:pt x="10" y="7"/>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pic>
          <p:nvPicPr>
            <p:cNvPr id="2122" name="图片 2121"/>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1734093" y="3705726"/>
              <a:ext cx="10101948" cy="2562565"/>
            </a:xfrm>
            <a:prstGeom prst="rect">
              <a:avLst/>
            </a:prstGeom>
          </p:spPr>
        </p:pic>
      </p:grpSp>
      <p:pic>
        <p:nvPicPr>
          <p:cNvPr id="2125" name="图片 2124"/>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2550" y="4502094"/>
            <a:ext cx="3106737" cy="2071158"/>
          </a:xfrm>
          <a:prstGeom prst="rect">
            <a:avLst/>
          </a:prstGeom>
        </p:spPr>
      </p:pic>
      <p:sp>
        <p:nvSpPr>
          <p:cNvPr id="64" name="文本框 63"/>
          <p:cNvSpPr txBox="1"/>
          <p:nvPr/>
        </p:nvSpPr>
        <p:spPr>
          <a:xfrm>
            <a:off x="4658752" y="224505"/>
            <a:ext cx="2874497" cy="584775"/>
          </a:xfrm>
          <a:prstGeom prst="rect">
            <a:avLst/>
          </a:prstGeom>
          <a:noFill/>
        </p:spPr>
        <p:txBody>
          <a:bodyPr wrap="square" rtlCol="0">
            <a:spAutoFit/>
          </a:bodyPr>
          <a:lstStyle/>
          <a:p>
            <a:pPr algn="ctr"/>
            <a:r>
              <a:rPr lang="zh-CN" altLang="en-US" sz="3200" dirty="0" smtClean="0">
                <a:solidFill>
                  <a:srgbClr val="697DA9"/>
                </a:solidFill>
                <a:latin typeface="方正静蕾简体" panose="02000000000000000000" pitchFamily="2" charset="-122"/>
                <a:ea typeface="方正静蕾简体" panose="02000000000000000000" pitchFamily="2" charset="-122"/>
              </a:rPr>
              <a:t>这里添加标题</a:t>
            </a:r>
            <a:endParaRPr lang="zh-CN" altLang="en-US" sz="6000" b="1" dirty="0">
              <a:solidFill>
                <a:srgbClr val="697DA9"/>
              </a:solidFill>
              <a:latin typeface="方正静蕾简体" panose="02000000000000000000" pitchFamily="2" charset="-122"/>
              <a:ea typeface="方正静蕾简体" panose="02000000000000000000" pitchFamily="2" charset="-122"/>
            </a:endParaRPr>
          </a:p>
        </p:txBody>
      </p:sp>
      <p:sp>
        <p:nvSpPr>
          <p:cNvPr id="65" name="任意多边形 64"/>
          <p:cNvSpPr/>
          <p:nvPr/>
        </p:nvSpPr>
        <p:spPr>
          <a:xfrm>
            <a:off x="4315275" y="191549"/>
            <a:ext cx="343476" cy="578494"/>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161925 w 552450"/>
              <a:gd name="connsiteY0" fmla="*/ 1181173 h 1209748"/>
              <a:gd name="connsiteX1" fmla="*/ 123825 w 552450"/>
              <a:gd name="connsiteY1" fmla="*/ 800173 h 1209748"/>
              <a:gd name="connsiteX2" fmla="*/ 0 w 552450"/>
              <a:gd name="connsiteY2" fmla="*/ 638248 h 1209748"/>
              <a:gd name="connsiteX3" fmla="*/ 171450 w 552450"/>
              <a:gd name="connsiteY3" fmla="*/ 504898 h 1209748"/>
              <a:gd name="connsiteX4" fmla="*/ 266700 w 552450"/>
              <a:gd name="connsiteY4" fmla="*/ 73 h 1209748"/>
              <a:gd name="connsiteX5" fmla="*/ 342900 w 552450"/>
              <a:gd name="connsiteY5" fmla="*/ 581098 h 1209748"/>
              <a:gd name="connsiteX6" fmla="*/ 552450 w 552450"/>
              <a:gd name="connsiteY6" fmla="*/ 657298 h 1209748"/>
              <a:gd name="connsiteX7" fmla="*/ 295275 w 552450"/>
              <a:gd name="connsiteY7" fmla="*/ 771598 h 1209748"/>
              <a:gd name="connsiteX8" fmla="*/ 219075 w 552450"/>
              <a:gd name="connsiteY8" fmla="*/ 1209748 h 1209748"/>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9" fmla="*/ 228132 w 618657"/>
              <a:gd name="connsiteY9" fmla="*/ 1181172 h 1209747"/>
              <a:gd name="connsiteX0" fmla="*/ 285282 w 618657"/>
              <a:gd name="connsiteY0" fmla="*/ 1209747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70292 w 618657"/>
              <a:gd name="connsiteY0" fmla="*/ 1249721 h 1249721"/>
              <a:gd name="connsiteX1" fmla="*/ 190032 w 618657"/>
              <a:gd name="connsiteY1" fmla="*/ 800172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61482 w 618657"/>
              <a:gd name="connsiteY7" fmla="*/ 771597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317761 w 638644"/>
              <a:gd name="connsiteY0" fmla="*/ 1257216 h 1257216"/>
              <a:gd name="connsiteX1" fmla="*/ 210019 w 638644"/>
              <a:gd name="connsiteY1" fmla="*/ 775188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17761 w 638644"/>
              <a:gd name="connsiteY0" fmla="*/ 1257216 h 1257216"/>
              <a:gd name="connsiteX1" fmla="*/ 227508 w 638644"/>
              <a:gd name="connsiteY1" fmla="*/ 772690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08951 w 638644"/>
              <a:gd name="connsiteY7" fmla="*/ 776593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43547 w 638644"/>
              <a:gd name="connsiteY5" fmla="*/ 539503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43547 w 642257"/>
              <a:gd name="connsiteY5" fmla="*/ 539503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55920 w 642257"/>
              <a:gd name="connsiteY7" fmla="*/ 780753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2257" h="1253055">
                <a:moveTo>
                  <a:pt x="339441" y="1253055"/>
                </a:moveTo>
                <a:cubicBezTo>
                  <a:pt x="300026" y="1037368"/>
                  <a:pt x="284082" y="882029"/>
                  <a:pt x="227508" y="772690"/>
                </a:cubicBezTo>
                <a:cubicBezTo>
                  <a:pt x="170935" y="663352"/>
                  <a:pt x="136499" y="666457"/>
                  <a:pt x="0" y="597024"/>
                </a:cubicBezTo>
                <a:cubicBezTo>
                  <a:pt x="134026" y="572509"/>
                  <a:pt x="198828" y="604389"/>
                  <a:pt x="257644" y="504897"/>
                </a:cubicBezTo>
                <a:cubicBezTo>
                  <a:pt x="316460" y="405405"/>
                  <a:pt x="325907" y="-6278"/>
                  <a:pt x="352894" y="72"/>
                </a:cubicBezTo>
                <a:cubicBezTo>
                  <a:pt x="378294" y="193747"/>
                  <a:pt x="388093" y="409861"/>
                  <a:pt x="436320" y="514546"/>
                </a:cubicBezTo>
                <a:cubicBezTo>
                  <a:pt x="484547" y="619231"/>
                  <a:pt x="572407" y="602782"/>
                  <a:pt x="642257" y="628182"/>
                </a:cubicBezTo>
                <a:cubicBezTo>
                  <a:pt x="556532" y="666282"/>
                  <a:pt x="491937" y="684927"/>
                  <a:pt x="441468" y="789072"/>
                </a:cubicBezTo>
                <a:cubicBezTo>
                  <a:pt x="390999" y="893217"/>
                  <a:pt x="349760" y="1080017"/>
                  <a:pt x="339441" y="1253055"/>
                </a:cubicBezTo>
                <a:close/>
              </a:path>
            </a:pathLst>
          </a:custGeom>
          <a:noFill/>
          <a:ln w="254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97DA9"/>
              </a:solidFill>
            </a:endParaRPr>
          </a:p>
        </p:txBody>
      </p:sp>
      <p:sp>
        <p:nvSpPr>
          <p:cNvPr id="66" name="任意多边形 65"/>
          <p:cNvSpPr/>
          <p:nvPr/>
        </p:nvSpPr>
        <p:spPr>
          <a:xfrm flipH="1">
            <a:off x="7641889" y="191549"/>
            <a:ext cx="343476" cy="578494"/>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161925 w 552450"/>
              <a:gd name="connsiteY0" fmla="*/ 1181173 h 1209748"/>
              <a:gd name="connsiteX1" fmla="*/ 123825 w 552450"/>
              <a:gd name="connsiteY1" fmla="*/ 800173 h 1209748"/>
              <a:gd name="connsiteX2" fmla="*/ 0 w 552450"/>
              <a:gd name="connsiteY2" fmla="*/ 638248 h 1209748"/>
              <a:gd name="connsiteX3" fmla="*/ 171450 w 552450"/>
              <a:gd name="connsiteY3" fmla="*/ 504898 h 1209748"/>
              <a:gd name="connsiteX4" fmla="*/ 266700 w 552450"/>
              <a:gd name="connsiteY4" fmla="*/ 73 h 1209748"/>
              <a:gd name="connsiteX5" fmla="*/ 342900 w 552450"/>
              <a:gd name="connsiteY5" fmla="*/ 581098 h 1209748"/>
              <a:gd name="connsiteX6" fmla="*/ 552450 w 552450"/>
              <a:gd name="connsiteY6" fmla="*/ 657298 h 1209748"/>
              <a:gd name="connsiteX7" fmla="*/ 295275 w 552450"/>
              <a:gd name="connsiteY7" fmla="*/ 771598 h 1209748"/>
              <a:gd name="connsiteX8" fmla="*/ 219075 w 552450"/>
              <a:gd name="connsiteY8" fmla="*/ 1209748 h 1209748"/>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9" fmla="*/ 228132 w 618657"/>
              <a:gd name="connsiteY9" fmla="*/ 1181172 h 1209747"/>
              <a:gd name="connsiteX0" fmla="*/ 285282 w 618657"/>
              <a:gd name="connsiteY0" fmla="*/ 1209747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70292 w 618657"/>
              <a:gd name="connsiteY0" fmla="*/ 1249721 h 1249721"/>
              <a:gd name="connsiteX1" fmla="*/ 190032 w 618657"/>
              <a:gd name="connsiteY1" fmla="*/ 800172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61482 w 618657"/>
              <a:gd name="connsiteY7" fmla="*/ 771597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317761 w 638644"/>
              <a:gd name="connsiteY0" fmla="*/ 1257216 h 1257216"/>
              <a:gd name="connsiteX1" fmla="*/ 210019 w 638644"/>
              <a:gd name="connsiteY1" fmla="*/ 775188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17761 w 638644"/>
              <a:gd name="connsiteY0" fmla="*/ 1257216 h 1257216"/>
              <a:gd name="connsiteX1" fmla="*/ 227508 w 638644"/>
              <a:gd name="connsiteY1" fmla="*/ 772690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08951 w 638644"/>
              <a:gd name="connsiteY7" fmla="*/ 776593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43547 w 638644"/>
              <a:gd name="connsiteY5" fmla="*/ 539503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43547 w 642257"/>
              <a:gd name="connsiteY5" fmla="*/ 539503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55920 w 642257"/>
              <a:gd name="connsiteY7" fmla="*/ 780753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2257" h="1253055">
                <a:moveTo>
                  <a:pt x="339441" y="1253055"/>
                </a:moveTo>
                <a:cubicBezTo>
                  <a:pt x="300026" y="1037368"/>
                  <a:pt x="284082" y="882029"/>
                  <a:pt x="227508" y="772690"/>
                </a:cubicBezTo>
                <a:cubicBezTo>
                  <a:pt x="170935" y="663352"/>
                  <a:pt x="136499" y="666457"/>
                  <a:pt x="0" y="597024"/>
                </a:cubicBezTo>
                <a:cubicBezTo>
                  <a:pt x="134026" y="572509"/>
                  <a:pt x="198828" y="604389"/>
                  <a:pt x="257644" y="504897"/>
                </a:cubicBezTo>
                <a:cubicBezTo>
                  <a:pt x="316460" y="405405"/>
                  <a:pt x="325907" y="-6278"/>
                  <a:pt x="352894" y="72"/>
                </a:cubicBezTo>
                <a:cubicBezTo>
                  <a:pt x="378294" y="193747"/>
                  <a:pt x="388093" y="409861"/>
                  <a:pt x="436320" y="514546"/>
                </a:cubicBezTo>
                <a:cubicBezTo>
                  <a:pt x="484547" y="619231"/>
                  <a:pt x="572407" y="602782"/>
                  <a:pt x="642257" y="628182"/>
                </a:cubicBezTo>
                <a:cubicBezTo>
                  <a:pt x="556532" y="666282"/>
                  <a:pt x="491937" y="684927"/>
                  <a:pt x="441468" y="789072"/>
                </a:cubicBezTo>
                <a:cubicBezTo>
                  <a:pt x="390999" y="893217"/>
                  <a:pt x="349760" y="1080017"/>
                  <a:pt x="339441" y="1253055"/>
                </a:cubicBezTo>
                <a:close/>
              </a:path>
            </a:pathLst>
          </a:custGeom>
          <a:noFill/>
          <a:ln w="254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97DA9"/>
              </a:solidFill>
            </a:endParaRPr>
          </a:p>
        </p:txBody>
      </p:sp>
      <p:pic>
        <p:nvPicPr>
          <p:cNvPr id="67" name="图片 66"/>
          <p:cNvPicPr>
            <a:picLocks noChangeAspect="1"/>
          </p:cNvPicPr>
          <p:nvPr/>
        </p:nvPicPr>
        <p:blipFill>
          <a:blip r:embed="rId8"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2086192" y="2014149"/>
            <a:ext cx="3173104" cy="3173104"/>
          </a:xfrm>
          <a:prstGeom prst="rect">
            <a:avLst/>
          </a:prstGeom>
        </p:spPr>
      </p:pic>
      <p:sp>
        <p:nvSpPr>
          <p:cNvPr id="68" name="文本框 67"/>
          <p:cNvSpPr txBox="1"/>
          <p:nvPr/>
        </p:nvSpPr>
        <p:spPr>
          <a:xfrm>
            <a:off x="1818178" y="3400646"/>
            <a:ext cx="3709132" cy="400110"/>
          </a:xfrm>
          <a:prstGeom prst="rect">
            <a:avLst/>
          </a:prstGeom>
          <a:noFill/>
        </p:spPr>
        <p:txBody>
          <a:bodyPr wrap="square" rtlCol="0">
            <a:spAutoFit/>
          </a:bodyPr>
          <a:lstStyle>
            <a:defPPr>
              <a:defRPr lang="zh-CN"/>
            </a:defPPr>
            <a:lvl1pPr algn="ctr">
              <a:defRPr sz="3600" b="1" spc="600">
                <a:solidFill>
                  <a:srgbClr val="C14F34"/>
                </a:solidFill>
                <a:latin typeface="+mj-ea"/>
                <a:ea typeface="+mj-ea"/>
              </a:defRPr>
            </a:lvl1pPr>
          </a:lstStyle>
          <a:p>
            <a:r>
              <a:rPr lang="zh-CN" altLang="en-US" sz="2000" dirty="0" smtClean="0">
                <a:solidFill>
                  <a:srgbClr val="697DA9"/>
                </a:solidFill>
                <a:latin typeface="方正静蕾简体" panose="02000000000000000000" pitchFamily="2" charset="-122"/>
                <a:ea typeface="方正静蕾简体" panose="02000000000000000000" pitchFamily="2" charset="-122"/>
              </a:rPr>
              <a:t>卡通可爱恐龙</a:t>
            </a:r>
            <a:endParaRPr lang="zh-CN" altLang="en-US" sz="2000" dirty="0">
              <a:solidFill>
                <a:srgbClr val="697DA9"/>
              </a:solidFill>
              <a:latin typeface="方正静蕾简体" panose="02000000000000000000" pitchFamily="2" charset="-122"/>
              <a:ea typeface="方正静蕾简体" panose="02000000000000000000" pitchFamily="2" charset="-122"/>
            </a:endParaRPr>
          </a:p>
        </p:txBody>
      </p:sp>
      <p:sp>
        <p:nvSpPr>
          <p:cNvPr id="69" name="文本框 68"/>
          <p:cNvSpPr txBox="1"/>
          <p:nvPr/>
        </p:nvSpPr>
        <p:spPr>
          <a:xfrm>
            <a:off x="2640063" y="3800756"/>
            <a:ext cx="1978926" cy="830997"/>
          </a:xfrm>
          <a:prstGeom prst="rect">
            <a:avLst/>
          </a:prstGeom>
          <a:noFill/>
        </p:spPr>
        <p:txBody>
          <a:bodyPr wrap="square" rtlCol="0">
            <a:spAutoFit/>
          </a:bodyPr>
          <a:lstStyle/>
          <a:p>
            <a:pPr algn="ctr"/>
            <a:r>
              <a:rPr lang="en-US" altLang="zh-CN" sz="1200" spc="300" dirty="0">
                <a:solidFill>
                  <a:srgbClr val="152850"/>
                </a:solidFill>
              </a:rPr>
              <a:t>Lorem ipsum dolor sit </a:t>
            </a:r>
            <a:r>
              <a:rPr lang="en-US" altLang="zh-CN" sz="1200" spc="300" dirty="0" err="1">
                <a:solidFill>
                  <a:srgbClr val="152850"/>
                </a:solidFill>
              </a:rPr>
              <a:t>amet</a:t>
            </a:r>
            <a:r>
              <a:rPr lang="en-US" altLang="zh-CN" sz="1200" spc="300" dirty="0">
                <a:solidFill>
                  <a:srgbClr val="152850"/>
                </a:solidFill>
              </a:rPr>
              <a:t>, </a:t>
            </a:r>
            <a:r>
              <a:rPr lang="en-US" altLang="zh-CN" sz="1200" spc="300" dirty="0" err="1">
                <a:solidFill>
                  <a:srgbClr val="152850"/>
                </a:solidFill>
              </a:rPr>
              <a:t>consectetur</a:t>
            </a:r>
            <a:r>
              <a:rPr lang="en-US" altLang="zh-CN" sz="1200" spc="300" dirty="0">
                <a:solidFill>
                  <a:srgbClr val="152850"/>
                </a:solidFill>
              </a:rPr>
              <a:t> </a:t>
            </a:r>
            <a:r>
              <a:rPr lang="en-US" altLang="zh-CN" sz="1200" spc="300" dirty="0" err="1">
                <a:solidFill>
                  <a:srgbClr val="152850"/>
                </a:solidFill>
              </a:rPr>
              <a:t>adipisicing</a:t>
            </a:r>
            <a:r>
              <a:rPr lang="en-US" altLang="zh-CN" sz="1200" spc="300" dirty="0">
                <a:solidFill>
                  <a:srgbClr val="152850"/>
                </a:solidFill>
              </a:rPr>
              <a:t> </a:t>
            </a:r>
            <a:r>
              <a:rPr lang="en-US" altLang="zh-CN" sz="1200" spc="300" dirty="0" err="1">
                <a:solidFill>
                  <a:srgbClr val="152850"/>
                </a:solidFill>
              </a:rPr>
              <a:t>elit</a:t>
            </a:r>
            <a:r>
              <a:rPr lang="en-US" altLang="zh-CN" sz="1200" spc="300" dirty="0" smtClean="0">
                <a:solidFill>
                  <a:srgbClr val="152850"/>
                </a:solidFill>
              </a:rPr>
              <a:t>,</a:t>
            </a:r>
            <a:endParaRPr lang="zh-CN" altLang="en-US" sz="1200" spc="300" dirty="0" smtClean="0">
              <a:solidFill>
                <a:srgbClr val="152850"/>
              </a:solidFill>
            </a:endParaRPr>
          </a:p>
        </p:txBody>
      </p:sp>
      <p:pic>
        <p:nvPicPr>
          <p:cNvPr id="70" name="图片 69"/>
          <p:cNvPicPr>
            <a:picLocks noChangeAspect="1"/>
          </p:cNvPicPr>
          <p:nvPr/>
        </p:nvPicPr>
        <p:blipFill>
          <a:blip r:embed="rId8"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4943788" y="2014149"/>
            <a:ext cx="3173104" cy="3173104"/>
          </a:xfrm>
          <a:prstGeom prst="rect">
            <a:avLst/>
          </a:prstGeom>
        </p:spPr>
      </p:pic>
      <p:sp>
        <p:nvSpPr>
          <p:cNvPr id="71" name="文本框 70"/>
          <p:cNvSpPr txBox="1"/>
          <p:nvPr/>
        </p:nvSpPr>
        <p:spPr>
          <a:xfrm>
            <a:off x="4675774" y="3400646"/>
            <a:ext cx="3709132" cy="400110"/>
          </a:xfrm>
          <a:prstGeom prst="rect">
            <a:avLst/>
          </a:prstGeom>
          <a:noFill/>
        </p:spPr>
        <p:txBody>
          <a:bodyPr wrap="square" rtlCol="0">
            <a:spAutoFit/>
          </a:bodyPr>
          <a:lstStyle>
            <a:defPPr>
              <a:defRPr lang="zh-CN"/>
            </a:defPPr>
            <a:lvl1pPr algn="ctr">
              <a:defRPr sz="3600" b="1" spc="600">
                <a:solidFill>
                  <a:srgbClr val="C14F34"/>
                </a:solidFill>
                <a:latin typeface="+mj-ea"/>
                <a:ea typeface="+mj-ea"/>
              </a:defRPr>
            </a:lvl1pPr>
          </a:lstStyle>
          <a:p>
            <a:r>
              <a:rPr lang="zh-CN" altLang="en-US" sz="2000" dirty="0" smtClean="0">
                <a:solidFill>
                  <a:srgbClr val="697DA9"/>
                </a:solidFill>
                <a:latin typeface="方正静蕾简体" panose="02000000000000000000" pitchFamily="2" charset="-122"/>
                <a:ea typeface="方正静蕾简体" panose="02000000000000000000" pitchFamily="2" charset="-122"/>
              </a:rPr>
              <a:t>卡通可爱恐龙</a:t>
            </a:r>
            <a:endParaRPr lang="zh-CN" altLang="en-US" sz="2000" dirty="0">
              <a:solidFill>
                <a:srgbClr val="697DA9"/>
              </a:solidFill>
              <a:latin typeface="方正静蕾简体" panose="02000000000000000000" pitchFamily="2" charset="-122"/>
              <a:ea typeface="方正静蕾简体" panose="02000000000000000000" pitchFamily="2" charset="-122"/>
            </a:endParaRPr>
          </a:p>
        </p:txBody>
      </p:sp>
      <p:sp>
        <p:nvSpPr>
          <p:cNvPr id="72" name="文本框 71"/>
          <p:cNvSpPr txBox="1"/>
          <p:nvPr/>
        </p:nvSpPr>
        <p:spPr>
          <a:xfrm>
            <a:off x="5497659" y="3800756"/>
            <a:ext cx="1978926" cy="830997"/>
          </a:xfrm>
          <a:prstGeom prst="rect">
            <a:avLst/>
          </a:prstGeom>
          <a:noFill/>
        </p:spPr>
        <p:txBody>
          <a:bodyPr wrap="square" rtlCol="0">
            <a:spAutoFit/>
          </a:bodyPr>
          <a:lstStyle/>
          <a:p>
            <a:pPr algn="ctr"/>
            <a:r>
              <a:rPr lang="en-US" altLang="zh-CN" sz="1200" spc="300" dirty="0">
                <a:solidFill>
                  <a:srgbClr val="152850"/>
                </a:solidFill>
              </a:rPr>
              <a:t>Lorem ipsum dolor sit </a:t>
            </a:r>
            <a:r>
              <a:rPr lang="en-US" altLang="zh-CN" sz="1200" spc="300" dirty="0" err="1">
                <a:solidFill>
                  <a:srgbClr val="152850"/>
                </a:solidFill>
              </a:rPr>
              <a:t>amet</a:t>
            </a:r>
            <a:r>
              <a:rPr lang="en-US" altLang="zh-CN" sz="1200" spc="300" dirty="0">
                <a:solidFill>
                  <a:srgbClr val="152850"/>
                </a:solidFill>
              </a:rPr>
              <a:t>, </a:t>
            </a:r>
            <a:r>
              <a:rPr lang="en-US" altLang="zh-CN" sz="1200" spc="300" dirty="0" err="1">
                <a:solidFill>
                  <a:srgbClr val="152850"/>
                </a:solidFill>
              </a:rPr>
              <a:t>consectetur</a:t>
            </a:r>
            <a:r>
              <a:rPr lang="en-US" altLang="zh-CN" sz="1200" spc="300" dirty="0">
                <a:solidFill>
                  <a:srgbClr val="152850"/>
                </a:solidFill>
              </a:rPr>
              <a:t> </a:t>
            </a:r>
            <a:r>
              <a:rPr lang="en-US" altLang="zh-CN" sz="1200" spc="300" dirty="0" err="1">
                <a:solidFill>
                  <a:srgbClr val="152850"/>
                </a:solidFill>
              </a:rPr>
              <a:t>adipisicing</a:t>
            </a:r>
            <a:r>
              <a:rPr lang="en-US" altLang="zh-CN" sz="1200" spc="300" dirty="0">
                <a:solidFill>
                  <a:srgbClr val="152850"/>
                </a:solidFill>
              </a:rPr>
              <a:t> </a:t>
            </a:r>
            <a:r>
              <a:rPr lang="en-US" altLang="zh-CN" sz="1200" spc="300" dirty="0" err="1">
                <a:solidFill>
                  <a:srgbClr val="152850"/>
                </a:solidFill>
              </a:rPr>
              <a:t>elit</a:t>
            </a:r>
            <a:r>
              <a:rPr lang="en-US" altLang="zh-CN" sz="1200" spc="300" dirty="0" smtClean="0">
                <a:solidFill>
                  <a:srgbClr val="152850"/>
                </a:solidFill>
              </a:rPr>
              <a:t>,</a:t>
            </a:r>
            <a:endParaRPr lang="zh-CN" altLang="en-US" sz="1200" spc="300" dirty="0" smtClean="0">
              <a:solidFill>
                <a:srgbClr val="152850"/>
              </a:solidFill>
            </a:endParaRPr>
          </a:p>
        </p:txBody>
      </p:sp>
      <p:pic>
        <p:nvPicPr>
          <p:cNvPr id="73" name="图片 72"/>
          <p:cNvPicPr>
            <a:picLocks noChangeAspect="1"/>
          </p:cNvPicPr>
          <p:nvPr/>
        </p:nvPicPr>
        <p:blipFill>
          <a:blip r:embed="rId8"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7940036" y="2014149"/>
            <a:ext cx="3173104" cy="3173104"/>
          </a:xfrm>
          <a:prstGeom prst="rect">
            <a:avLst/>
          </a:prstGeom>
        </p:spPr>
      </p:pic>
      <p:sp>
        <p:nvSpPr>
          <p:cNvPr id="74" name="文本框 73"/>
          <p:cNvSpPr txBox="1"/>
          <p:nvPr/>
        </p:nvSpPr>
        <p:spPr>
          <a:xfrm>
            <a:off x="7672022" y="3400646"/>
            <a:ext cx="3709132" cy="400110"/>
          </a:xfrm>
          <a:prstGeom prst="rect">
            <a:avLst/>
          </a:prstGeom>
          <a:noFill/>
        </p:spPr>
        <p:txBody>
          <a:bodyPr wrap="square" rtlCol="0">
            <a:spAutoFit/>
          </a:bodyPr>
          <a:lstStyle>
            <a:defPPr>
              <a:defRPr lang="zh-CN"/>
            </a:defPPr>
            <a:lvl1pPr algn="ctr">
              <a:defRPr sz="3600" b="1" spc="600">
                <a:solidFill>
                  <a:srgbClr val="C14F34"/>
                </a:solidFill>
                <a:latin typeface="+mj-ea"/>
                <a:ea typeface="+mj-ea"/>
              </a:defRPr>
            </a:lvl1pPr>
          </a:lstStyle>
          <a:p>
            <a:r>
              <a:rPr lang="zh-CN" altLang="en-US" sz="2000" dirty="0" smtClean="0">
                <a:solidFill>
                  <a:srgbClr val="697DA9"/>
                </a:solidFill>
                <a:latin typeface="方正静蕾简体" panose="02000000000000000000" pitchFamily="2" charset="-122"/>
                <a:ea typeface="方正静蕾简体" panose="02000000000000000000" pitchFamily="2" charset="-122"/>
              </a:rPr>
              <a:t>卡通可爱恐龙</a:t>
            </a:r>
            <a:endParaRPr lang="zh-CN" altLang="en-US" sz="2000" dirty="0">
              <a:solidFill>
                <a:srgbClr val="697DA9"/>
              </a:solidFill>
              <a:latin typeface="方正静蕾简体" panose="02000000000000000000" pitchFamily="2" charset="-122"/>
              <a:ea typeface="方正静蕾简体" panose="02000000000000000000" pitchFamily="2" charset="-122"/>
            </a:endParaRPr>
          </a:p>
        </p:txBody>
      </p:sp>
      <p:sp>
        <p:nvSpPr>
          <p:cNvPr id="75" name="文本框 74"/>
          <p:cNvSpPr txBox="1"/>
          <p:nvPr/>
        </p:nvSpPr>
        <p:spPr>
          <a:xfrm>
            <a:off x="8493907" y="3800756"/>
            <a:ext cx="1978926" cy="830997"/>
          </a:xfrm>
          <a:prstGeom prst="rect">
            <a:avLst/>
          </a:prstGeom>
          <a:noFill/>
        </p:spPr>
        <p:txBody>
          <a:bodyPr wrap="square" rtlCol="0">
            <a:spAutoFit/>
          </a:bodyPr>
          <a:lstStyle/>
          <a:p>
            <a:pPr algn="ctr"/>
            <a:r>
              <a:rPr lang="en-US" altLang="zh-CN" sz="1200" spc="300" dirty="0">
                <a:solidFill>
                  <a:srgbClr val="152850"/>
                </a:solidFill>
              </a:rPr>
              <a:t>Lorem ipsum dolor sit </a:t>
            </a:r>
            <a:r>
              <a:rPr lang="en-US" altLang="zh-CN" sz="1200" spc="300" dirty="0" err="1">
                <a:solidFill>
                  <a:srgbClr val="152850"/>
                </a:solidFill>
              </a:rPr>
              <a:t>amet</a:t>
            </a:r>
            <a:r>
              <a:rPr lang="en-US" altLang="zh-CN" sz="1200" spc="300" dirty="0">
                <a:solidFill>
                  <a:srgbClr val="152850"/>
                </a:solidFill>
              </a:rPr>
              <a:t>, </a:t>
            </a:r>
            <a:r>
              <a:rPr lang="en-US" altLang="zh-CN" sz="1200" spc="300" dirty="0" err="1">
                <a:solidFill>
                  <a:srgbClr val="152850"/>
                </a:solidFill>
              </a:rPr>
              <a:t>consectetur</a:t>
            </a:r>
            <a:r>
              <a:rPr lang="en-US" altLang="zh-CN" sz="1200" spc="300" dirty="0">
                <a:solidFill>
                  <a:srgbClr val="152850"/>
                </a:solidFill>
              </a:rPr>
              <a:t> </a:t>
            </a:r>
            <a:r>
              <a:rPr lang="en-US" altLang="zh-CN" sz="1200" spc="300" dirty="0" err="1">
                <a:solidFill>
                  <a:srgbClr val="152850"/>
                </a:solidFill>
              </a:rPr>
              <a:t>adipisicing</a:t>
            </a:r>
            <a:r>
              <a:rPr lang="en-US" altLang="zh-CN" sz="1200" spc="300" dirty="0">
                <a:solidFill>
                  <a:srgbClr val="152850"/>
                </a:solidFill>
              </a:rPr>
              <a:t> </a:t>
            </a:r>
            <a:r>
              <a:rPr lang="en-US" altLang="zh-CN" sz="1200" spc="300" dirty="0" err="1">
                <a:solidFill>
                  <a:srgbClr val="152850"/>
                </a:solidFill>
              </a:rPr>
              <a:t>elit</a:t>
            </a:r>
            <a:r>
              <a:rPr lang="en-US" altLang="zh-CN" sz="1200" spc="300" dirty="0" smtClean="0">
                <a:solidFill>
                  <a:srgbClr val="152850"/>
                </a:solidFill>
              </a:rPr>
              <a:t>,</a:t>
            </a:r>
            <a:endParaRPr lang="zh-CN" altLang="en-US" sz="1200" spc="300" dirty="0" smtClean="0">
              <a:solidFill>
                <a:srgbClr val="152850"/>
              </a:solidFill>
            </a:endParaRPr>
          </a:p>
        </p:txBody>
      </p:sp>
    </p:spTree>
    <p:extLst>
      <p:ext uri="{BB962C8B-B14F-4D97-AF65-F5344CB8AC3E}">
        <p14:creationId xmlns:p14="http://schemas.microsoft.com/office/powerpoint/2010/main" val="92452751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8"/>
                                        </p:tgtEl>
                                        <p:attrNameLst>
                                          <p:attrName>style.visibility</p:attrName>
                                        </p:attrNameLst>
                                      </p:cBhvr>
                                      <p:to>
                                        <p:strVal val="visible"/>
                                      </p:to>
                                    </p:set>
                                    <p:animEffect transition="in" filter="wipe(left)">
                                      <p:cBhvr>
                                        <p:cTn id="7" dur="500"/>
                                        <p:tgtEl>
                                          <p:spTgt spid="68"/>
                                        </p:tgtEl>
                                      </p:cBhvr>
                                    </p:animEffect>
                                  </p:childTnLst>
                                </p:cTn>
                              </p:par>
                            </p:childTnLst>
                          </p:cTn>
                        </p:par>
                        <p:par>
                          <p:cTn id="8" fill="hold">
                            <p:stCondLst>
                              <p:cond delay="500"/>
                            </p:stCondLst>
                            <p:childTnLst>
                              <p:par>
                                <p:cTn id="9" presetID="10" presetClass="entr" presetSubtype="0" fill="hold" grpId="0" nodeType="afterEffect">
                                  <p:stCondLst>
                                    <p:cond delay="0"/>
                                  </p:stCondLst>
                                  <p:iterate type="lt">
                                    <p:tmPct val="10000"/>
                                  </p:iterate>
                                  <p:childTnLst>
                                    <p:set>
                                      <p:cBhvr>
                                        <p:cTn id="10" dur="1" fill="hold">
                                          <p:stCondLst>
                                            <p:cond delay="0"/>
                                          </p:stCondLst>
                                        </p:cTn>
                                        <p:tgtEl>
                                          <p:spTgt spid="69"/>
                                        </p:tgtEl>
                                        <p:attrNameLst>
                                          <p:attrName>style.visibility</p:attrName>
                                        </p:attrNameLst>
                                      </p:cBhvr>
                                      <p:to>
                                        <p:strVal val="visible"/>
                                      </p:to>
                                    </p:set>
                                    <p:animEffect transition="in" filter="fade">
                                      <p:cBhvr>
                                        <p:cTn id="11" dur="250"/>
                                        <p:tgtEl>
                                          <p:spTgt spid="69"/>
                                        </p:tgtEl>
                                      </p:cBhvr>
                                    </p:animEffect>
                                  </p:childTnLst>
                                </p:cTn>
                              </p:par>
                            </p:childTnLst>
                          </p:cTn>
                        </p:par>
                        <p:par>
                          <p:cTn id="12" fill="hold">
                            <p:stCondLst>
                              <p:cond delay="1975"/>
                            </p:stCondLst>
                            <p:childTnLst>
                              <p:par>
                                <p:cTn id="13" presetID="22" presetClass="entr" presetSubtype="8" fill="hold" grpId="0" nodeType="afterEffect">
                                  <p:stCondLst>
                                    <p:cond delay="0"/>
                                  </p:stCondLst>
                                  <p:childTnLst>
                                    <p:set>
                                      <p:cBhvr>
                                        <p:cTn id="14" dur="1" fill="hold">
                                          <p:stCondLst>
                                            <p:cond delay="0"/>
                                          </p:stCondLst>
                                        </p:cTn>
                                        <p:tgtEl>
                                          <p:spTgt spid="71"/>
                                        </p:tgtEl>
                                        <p:attrNameLst>
                                          <p:attrName>style.visibility</p:attrName>
                                        </p:attrNameLst>
                                      </p:cBhvr>
                                      <p:to>
                                        <p:strVal val="visible"/>
                                      </p:to>
                                    </p:set>
                                    <p:animEffect transition="in" filter="wipe(left)">
                                      <p:cBhvr>
                                        <p:cTn id="15" dur="500"/>
                                        <p:tgtEl>
                                          <p:spTgt spid="71"/>
                                        </p:tgtEl>
                                      </p:cBhvr>
                                    </p:animEffect>
                                  </p:childTnLst>
                                </p:cTn>
                              </p:par>
                            </p:childTnLst>
                          </p:cTn>
                        </p:par>
                        <p:par>
                          <p:cTn id="16" fill="hold">
                            <p:stCondLst>
                              <p:cond delay="2475"/>
                            </p:stCondLst>
                            <p:childTnLst>
                              <p:par>
                                <p:cTn id="17" presetID="10" presetClass="entr" presetSubtype="0" fill="hold" grpId="0" nodeType="afterEffect">
                                  <p:stCondLst>
                                    <p:cond delay="0"/>
                                  </p:stCondLst>
                                  <p:iterate type="lt">
                                    <p:tmPct val="10000"/>
                                  </p:iterate>
                                  <p:childTnLst>
                                    <p:set>
                                      <p:cBhvr>
                                        <p:cTn id="18" dur="1" fill="hold">
                                          <p:stCondLst>
                                            <p:cond delay="0"/>
                                          </p:stCondLst>
                                        </p:cTn>
                                        <p:tgtEl>
                                          <p:spTgt spid="72"/>
                                        </p:tgtEl>
                                        <p:attrNameLst>
                                          <p:attrName>style.visibility</p:attrName>
                                        </p:attrNameLst>
                                      </p:cBhvr>
                                      <p:to>
                                        <p:strVal val="visible"/>
                                      </p:to>
                                    </p:set>
                                    <p:animEffect transition="in" filter="fade">
                                      <p:cBhvr>
                                        <p:cTn id="19" dur="250"/>
                                        <p:tgtEl>
                                          <p:spTgt spid="72"/>
                                        </p:tgtEl>
                                      </p:cBhvr>
                                    </p:animEffect>
                                  </p:childTnLst>
                                </p:cTn>
                              </p:par>
                            </p:childTnLst>
                          </p:cTn>
                        </p:par>
                        <p:par>
                          <p:cTn id="20" fill="hold">
                            <p:stCondLst>
                              <p:cond delay="3950"/>
                            </p:stCondLst>
                            <p:childTnLst>
                              <p:par>
                                <p:cTn id="21" presetID="22" presetClass="entr" presetSubtype="8" fill="hold" grpId="0" nodeType="afterEffect">
                                  <p:stCondLst>
                                    <p:cond delay="0"/>
                                  </p:stCondLst>
                                  <p:childTnLst>
                                    <p:set>
                                      <p:cBhvr>
                                        <p:cTn id="22" dur="1" fill="hold">
                                          <p:stCondLst>
                                            <p:cond delay="0"/>
                                          </p:stCondLst>
                                        </p:cTn>
                                        <p:tgtEl>
                                          <p:spTgt spid="74"/>
                                        </p:tgtEl>
                                        <p:attrNameLst>
                                          <p:attrName>style.visibility</p:attrName>
                                        </p:attrNameLst>
                                      </p:cBhvr>
                                      <p:to>
                                        <p:strVal val="visible"/>
                                      </p:to>
                                    </p:set>
                                    <p:animEffect transition="in" filter="wipe(left)">
                                      <p:cBhvr>
                                        <p:cTn id="23" dur="500"/>
                                        <p:tgtEl>
                                          <p:spTgt spid="74"/>
                                        </p:tgtEl>
                                      </p:cBhvr>
                                    </p:animEffect>
                                  </p:childTnLst>
                                </p:cTn>
                              </p:par>
                            </p:childTnLst>
                          </p:cTn>
                        </p:par>
                        <p:par>
                          <p:cTn id="24" fill="hold">
                            <p:stCondLst>
                              <p:cond delay="4450"/>
                            </p:stCondLst>
                            <p:childTnLst>
                              <p:par>
                                <p:cTn id="25" presetID="10" presetClass="entr" presetSubtype="0" fill="hold" grpId="0" nodeType="afterEffect">
                                  <p:stCondLst>
                                    <p:cond delay="0"/>
                                  </p:stCondLst>
                                  <p:iterate type="lt">
                                    <p:tmPct val="10000"/>
                                  </p:iterate>
                                  <p:childTnLst>
                                    <p:set>
                                      <p:cBhvr>
                                        <p:cTn id="26" dur="1" fill="hold">
                                          <p:stCondLst>
                                            <p:cond delay="0"/>
                                          </p:stCondLst>
                                        </p:cTn>
                                        <p:tgtEl>
                                          <p:spTgt spid="75"/>
                                        </p:tgtEl>
                                        <p:attrNameLst>
                                          <p:attrName>style.visibility</p:attrName>
                                        </p:attrNameLst>
                                      </p:cBhvr>
                                      <p:to>
                                        <p:strVal val="visible"/>
                                      </p:to>
                                    </p:set>
                                    <p:animEffect transition="in" filter="fade">
                                      <p:cBhvr>
                                        <p:cTn id="27" dur="25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p:bldP spid="69" grpId="0"/>
      <p:bldP spid="71" grpId="0"/>
      <p:bldP spid="72" grpId="0"/>
      <p:bldP spid="74" grpId="0"/>
      <p:bldP spid="75"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grpSp>
        <p:nvGrpSpPr>
          <p:cNvPr id="2124" name="组合 2123"/>
          <p:cNvGrpSpPr/>
          <p:nvPr/>
        </p:nvGrpSpPr>
        <p:grpSpPr>
          <a:xfrm>
            <a:off x="-7938" y="-109538"/>
            <a:ext cx="11843979" cy="6377829"/>
            <a:chOff x="-7938" y="-109538"/>
            <a:chExt cx="11843979" cy="6377829"/>
          </a:xfrm>
        </p:grpSpPr>
        <p:pic>
          <p:nvPicPr>
            <p:cNvPr id="2123" name="图片 2122"/>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705769" y="864432"/>
              <a:ext cx="10101948" cy="952336"/>
            </a:xfrm>
            <a:prstGeom prst="rect">
              <a:avLst/>
            </a:prstGeom>
          </p:spPr>
        </p:pic>
        <p:pic>
          <p:nvPicPr>
            <p:cNvPr id="148" name="图片 147"/>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1727309" y="838200"/>
              <a:ext cx="10101948" cy="2867526"/>
            </a:xfrm>
            <a:prstGeom prst="rect">
              <a:avLst/>
            </a:prstGeom>
          </p:spPr>
        </p:pic>
        <p:sp>
          <p:nvSpPr>
            <p:cNvPr id="2066" name="Oval 103"/>
            <p:cNvSpPr>
              <a:spLocks noChangeArrowheads="1"/>
            </p:cNvSpPr>
            <p:nvPr/>
          </p:nvSpPr>
          <p:spPr bwMode="auto">
            <a:xfrm>
              <a:off x="7938" y="796925"/>
              <a:ext cx="1317625" cy="13239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7" name="Oval 104"/>
            <p:cNvSpPr>
              <a:spLocks noChangeArrowheads="1"/>
            </p:cNvSpPr>
            <p:nvPr/>
          </p:nvSpPr>
          <p:spPr bwMode="auto">
            <a:xfrm>
              <a:off x="82550" y="871538"/>
              <a:ext cx="1319213" cy="1316038"/>
            </a:xfrm>
            <a:prstGeom prst="ellipse">
              <a:avLst/>
            </a:prstGeom>
            <a:solidFill>
              <a:srgbClr val="CBE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8" name="Freeform 105"/>
            <p:cNvSpPr>
              <a:spLocks/>
            </p:cNvSpPr>
            <p:nvPr/>
          </p:nvSpPr>
          <p:spPr bwMode="auto">
            <a:xfrm>
              <a:off x="-7938" y="738188"/>
              <a:ext cx="1343025" cy="1441450"/>
            </a:xfrm>
            <a:custGeom>
              <a:avLst/>
              <a:gdLst>
                <a:gd name="T0" fmla="*/ 159 w 161"/>
                <a:gd name="T1" fmla="*/ 86 h 172"/>
                <a:gd name="T2" fmla="*/ 66 w 161"/>
                <a:gd name="T3" fmla="*/ 163 h 172"/>
                <a:gd name="T4" fmla="*/ 3 w 161"/>
                <a:gd name="T5" fmla="*/ 86 h 172"/>
                <a:gd name="T6" fmla="*/ 96 w 161"/>
                <a:gd name="T7" fmla="*/ 9 h 172"/>
                <a:gd name="T8" fmla="*/ 159 w 161"/>
                <a:gd name="T9" fmla="*/ 86 h 172"/>
                <a:gd name="T10" fmla="*/ 160 w 161"/>
                <a:gd name="T11" fmla="*/ 86 h 172"/>
                <a:gd name="T12" fmla="*/ 66 w 161"/>
                <a:gd name="T13" fmla="*/ 8 h 172"/>
                <a:gd name="T14" fmla="*/ 2 w 161"/>
                <a:gd name="T15" fmla="*/ 86 h 172"/>
                <a:gd name="T16" fmla="*/ 97 w 161"/>
                <a:gd name="T17" fmla="*/ 163 h 172"/>
                <a:gd name="T18" fmla="*/ 160 w 161"/>
                <a:gd name="T19" fmla="*/ 86 h 172"/>
                <a:gd name="T20" fmla="*/ 159 w 161"/>
                <a:gd name="T21" fmla="*/ 86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1" h="172">
                  <a:moveTo>
                    <a:pt x="159" y="86"/>
                  </a:moveTo>
                  <a:cubicBezTo>
                    <a:pt x="158" y="135"/>
                    <a:pt x="117" y="172"/>
                    <a:pt x="66" y="163"/>
                  </a:cubicBezTo>
                  <a:cubicBezTo>
                    <a:pt x="29" y="157"/>
                    <a:pt x="4" y="122"/>
                    <a:pt x="3" y="86"/>
                  </a:cubicBezTo>
                  <a:cubicBezTo>
                    <a:pt x="1" y="37"/>
                    <a:pt x="49" y="1"/>
                    <a:pt x="96" y="9"/>
                  </a:cubicBezTo>
                  <a:cubicBezTo>
                    <a:pt x="134" y="15"/>
                    <a:pt x="158" y="50"/>
                    <a:pt x="159" y="86"/>
                  </a:cubicBezTo>
                  <a:cubicBezTo>
                    <a:pt x="159" y="86"/>
                    <a:pt x="161" y="86"/>
                    <a:pt x="160" y="86"/>
                  </a:cubicBezTo>
                  <a:cubicBezTo>
                    <a:pt x="159" y="35"/>
                    <a:pt x="115" y="0"/>
                    <a:pt x="66" y="8"/>
                  </a:cubicBezTo>
                  <a:cubicBezTo>
                    <a:pt x="28" y="15"/>
                    <a:pt x="3" y="49"/>
                    <a:pt x="2" y="86"/>
                  </a:cubicBezTo>
                  <a:cubicBezTo>
                    <a:pt x="0" y="137"/>
                    <a:pt x="50" y="171"/>
                    <a:pt x="97" y="163"/>
                  </a:cubicBezTo>
                  <a:cubicBezTo>
                    <a:pt x="134" y="157"/>
                    <a:pt x="159" y="122"/>
                    <a:pt x="160" y="86"/>
                  </a:cubicBezTo>
                  <a:cubicBezTo>
                    <a:pt x="160" y="86"/>
                    <a:pt x="159" y="86"/>
                    <a:pt x="159" y="86"/>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9" name="Freeform 106"/>
            <p:cNvSpPr>
              <a:spLocks/>
            </p:cNvSpPr>
            <p:nvPr/>
          </p:nvSpPr>
          <p:spPr bwMode="auto">
            <a:xfrm>
              <a:off x="125413" y="981075"/>
              <a:ext cx="441325" cy="787400"/>
            </a:xfrm>
            <a:custGeom>
              <a:avLst/>
              <a:gdLst>
                <a:gd name="T0" fmla="*/ 2 w 53"/>
                <a:gd name="T1" fmla="*/ 74 h 94"/>
                <a:gd name="T2" fmla="*/ 1 w 53"/>
                <a:gd name="T3" fmla="*/ 55 h 94"/>
                <a:gd name="T4" fmla="*/ 14 w 53"/>
                <a:gd name="T5" fmla="*/ 20 h 94"/>
                <a:gd name="T6" fmla="*/ 33 w 53"/>
                <a:gd name="T7" fmla="*/ 5 h 94"/>
                <a:gd name="T8" fmla="*/ 51 w 53"/>
                <a:gd name="T9" fmla="*/ 5 h 94"/>
                <a:gd name="T10" fmla="*/ 44 w 53"/>
                <a:gd name="T11" fmla="*/ 18 h 94"/>
                <a:gd name="T12" fmla="*/ 34 w 53"/>
                <a:gd name="T13" fmla="*/ 25 h 94"/>
                <a:gd name="T14" fmla="*/ 19 w 53"/>
                <a:gd name="T15" fmla="*/ 49 h 94"/>
                <a:gd name="T16" fmla="*/ 20 w 53"/>
                <a:gd name="T17" fmla="*/ 74 h 94"/>
                <a:gd name="T18" fmla="*/ 20 w 53"/>
                <a:gd name="T19" fmla="*/ 92 h 94"/>
                <a:gd name="T20" fmla="*/ 6 w 53"/>
                <a:gd name="T21" fmla="*/ 84 h 94"/>
                <a:gd name="T22" fmla="*/ 2 w 53"/>
                <a:gd name="T23" fmla="*/ 7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 h="94">
                  <a:moveTo>
                    <a:pt x="2" y="74"/>
                  </a:moveTo>
                  <a:cubicBezTo>
                    <a:pt x="1" y="67"/>
                    <a:pt x="0" y="60"/>
                    <a:pt x="1" y="55"/>
                  </a:cubicBezTo>
                  <a:cubicBezTo>
                    <a:pt x="2" y="43"/>
                    <a:pt x="6" y="28"/>
                    <a:pt x="14" y="20"/>
                  </a:cubicBezTo>
                  <a:cubicBezTo>
                    <a:pt x="20" y="14"/>
                    <a:pt x="26" y="9"/>
                    <a:pt x="33" y="5"/>
                  </a:cubicBezTo>
                  <a:cubicBezTo>
                    <a:pt x="38" y="3"/>
                    <a:pt x="47" y="0"/>
                    <a:pt x="51" y="5"/>
                  </a:cubicBezTo>
                  <a:cubicBezTo>
                    <a:pt x="53" y="9"/>
                    <a:pt x="46" y="16"/>
                    <a:pt x="44" y="18"/>
                  </a:cubicBezTo>
                  <a:cubicBezTo>
                    <a:pt x="41" y="21"/>
                    <a:pt x="37" y="23"/>
                    <a:pt x="34" y="25"/>
                  </a:cubicBezTo>
                  <a:cubicBezTo>
                    <a:pt x="26" y="31"/>
                    <a:pt x="21" y="39"/>
                    <a:pt x="19" y="49"/>
                  </a:cubicBezTo>
                  <a:cubicBezTo>
                    <a:pt x="17" y="57"/>
                    <a:pt x="18" y="66"/>
                    <a:pt x="20" y="74"/>
                  </a:cubicBezTo>
                  <a:cubicBezTo>
                    <a:pt x="21" y="77"/>
                    <a:pt x="25" y="90"/>
                    <a:pt x="20" y="92"/>
                  </a:cubicBezTo>
                  <a:cubicBezTo>
                    <a:pt x="15" y="94"/>
                    <a:pt x="8" y="87"/>
                    <a:pt x="6" y="84"/>
                  </a:cubicBezTo>
                  <a:cubicBezTo>
                    <a:pt x="5" y="81"/>
                    <a:pt x="3" y="77"/>
                    <a:pt x="2"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0" name="Freeform 107"/>
            <p:cNvSpPr>
              <a:spLocks/>
            </p:cNvSpPr>
            <p:nvPr/>
          </p:nvSpPr>
          <p:spPr bwMode="auto">
            <a:xfrm>
              <a:off x="166688" y="1022350"/>
              <a:ext cx="441325" cy="788988"/>
            </a:xfrm>
            <a:custGeom>
              <a:avLst/>
              <a:gdLst>
                <a:gd name="T0" fmla="*/ 2 w 53"/>
                <a:gd name="T1" fmla="*/ 74 h 94"/>
                <a:gd name="T2" fmla="*/ 0 w 53"/>
                <a:gd name="T3" fmla="*/ 55 h 94"/>
                <a:gd name="T4" fmla="*/ 14 w 53"/>
                <a:gd name="T5" fmla="*/ 20 h 94"/>
                <a:gd name="T6" fmla="*/ 32 w 53"/>
                <a:gd name="T7" fmla="*/ 6 h 94"/>
                <a:gd name="T8" fmla="*/ 50 w 53"/>
                <a:gd name="T9" fmla="*/ 6 h 94"/>
                <a:gd name="T10" fmla="*/ 43 w 53"/>
                <a:gd name="T11" fmla="*/ 18 h 94"/>
                <a:gd name="T12" fmla="*/ 34 w 53"/>
                <a:gd name="T13" fmla="*/ 26 h 94"/>
                <a:gd name="T14" fmla="*/ 18 w 53"/>
                <a:gd name="T15" fmla="*/ 49 h 94"/>
                <a:gd name="T16" fmla="*/ 19 w 53"/>
                <a:gd name="T17" fmla="*/ 74 h 94"/>
                <a:gd name="T18" fmla="*/ 19 w 53"/>
                <a:gd name="T19" fmla="*/ 93 h 94"/>
                <a:gd name="T20" fmla="*/ 6 w 53"/>
                <a:gd name="T21" fmla="*/ 85 h 94"/>
                <a:gd name="T22" fmla="*/ 2 w 53"/>
                <a:gd name="T23" fmla="*/ 7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 h="94">
                  <a:moveTo>
                    <a:pt x="2" y="74"/>
                  </a:moveTo>
                  <a:cubicBezTo>
                    <a:pt x="0" y="68"/>
                    <a:pt x="0" y="61"/>
                    <a:pt x="0" y="55"/>
                  </a:cubicBezTo>
                  <a:cubicBezTo>
                    <a:pt x="1" y="43"/>
                    <a:pt x="6" y="29"/>
                    <a:pt x="14" y="20"/>
                  </a:cubicBezTo>
                  <a:cubicBezTo>
                    <a:pt x="19" y="15"/>
                    <a:pt x="25" y="9"/>
                    <a:pt x="32" y="6"/>
                  </a:cubicBezTo>
                  <a:cubicBezTo>
                    <a:pt x="37" y="4"/>
                    <a:pt x="47" y="0"/>
                    <a:pt x="50" y="6"/>
                  </a:cubicBezTo>
                  <a:cubicBezTo>
                    <a:pt x="53" y="9"/>
                    <a:pt x="45" y="17"/>
                    <a:pt x="43" y="18"/>
                  </a:cubicBezTo>
                  <a:cubicBezTo>
                    <a:pt x="40" y="21"/>
                    <a:pt x="37" y="23"/>
                    <a:pt x="34" y="26"/>
                  </a:cubicBezTo>
                  <a:cubicBezTo>
                    <a:pt x="26" y="32"/>
                    <a:pt x="21" y="40"/>
                    <a:pt x="18" y="49"/>
                  </a:cubicBezTo>
                  <a:cubicBezTo>
                    <a:pt x="16" y="58"/>
                    <a:pt x="17" y="66"/>
                    <a:pt x="19" y="74"/>
                  </a:cubicBezTo>
                  <a:cubicBezTo>
                    <a:pt x="20" y="78"/>
                    <a:pt x="24" y="91"/>
                    <a:pt x="19" y="93"/>
                  </a:cubicBezTo>
                  <a:cubicBezTo>
                    <a:pt x="14" y="94"/>
                    <a:pt x="8" y="88"/>
                    <a:pt x="6" y="85"/>
                  </a:cubicBezTo>
                  <a:cubicBezTo>
                    <a:pt x="4" y="82"/>
                    <a:pt x="3" y="78"/>
                    <a:pt x="2"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1" name="Freeform 108"/>
            <p:cNvSpPr>
              <a:spLocks/>
            </p:cNvSpPr>
            <p:nvPr/>
          </p:nvSpPr>
          <p:spPr bwMode="auto">
            <a:xfrm>
              <a:off x="92075" y="938213"/>
              <a:ext cx="508000" cy="863600"/>
            </a:xfrm>
            <a:custGeom>
              <a:avLst/>
              <a:gdLst>
                <a:gd name="T0" fmla="*/ 7 w 61"/>
                <a:gd name="T1" fmla="*/ 79 h 103"/>
                <a:gd name="T2" fmla="*/ 13 w 61"/>
                <a:gd name="T3" fmla="*/ 32 h 103"/>
                <a:gd name="T4" fmla="*/ 54 w 61"/>
                <a:gd name="T5" fmla="*/ 11 h 103"/>
                <a:gd name="T6" fmla="*/ 37 w 61"/>
                <a:gd name="T7" fmla="*/ 30 h 103"/>
                <a:gd name="T8" fmla="*/ 22 w 61"/>
                <a:gd name="T9" fmla="*/ 73 h 103"/>
                <a:gd name="T10" fmla="*/ 26 w 61"/>
                <a:gd name="T11" fmla="*/ 90 h 103"/>
                <a:gd name="T12" fmla="*/ 13 w 61"/>
                <a:gd name="T13" fmla="*/ 92 h 103"/>
                <a:gd name="T14" fmla="*/ 7 w 61"/>
                <a:gd name="T15" fmla="*/ 79 h 103"/>
                <a:gd name="T16" fmla="*/ 6 w 61"/>
                <a:gd name="T17" fmla="*/ 79 h 103"/>
                <a:gd name="T18" fmla="*/ 26 w 61"/>
                <a:gd name="T19" fmla="*/ 96 h 103"/>
                <a:gd name="T20" fmla="*/ 22 w 61"/>
                <a:gd name="T21" fmla="*/ 66 h 103"/>
                <a:gd name="T22" fmla="*/ 50 w 61"/>
                <a:gd name="T23" fmla="*/ 21 h 103"/>
                <a:gd name="T24" fmla="*/ 40 w 61"/>
                <a:gd name="T25" fmla="*/ 9 h 103"/>
                <a:gd name="T26" fmla="*/ 6 w 61"/>
                <a:gd name="T27" fmla="*/ 79 h 103"/>
                <a:gd name="T28" fmla="*/ 7 w 61"/>
                <a:gd name="T29" fmla="*/ 79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 h="103">
                  <a:moveTo>
                    <a:pt x="7" y="79"/>
                  </a:moveTo>
                  <a:cubicBezTo>
                    <a:pt x="4" y="62"/>
                    <a:pt x="6" y="47"/>
                    <a:pt x="13" y="32"/>
                  </a:cubicBezTo>
                  <a:cubicBezTo>
                    <a:pt x="18" y="23"/>
                    <a:pt x="42" y="0"/>
                    <a:pt x="54" y="11"/>
                  </a:cubicBezTo>
                  <a:cubicBezTo>
                    <a:pt x="60" y="15"/>
                    <a:pt x="40" y="29"/>
                    <a:pt x="37" y="30"/>
                  </a:cubicBezTo>
                  <a:cubicBezTo>
                    <a:pt x="24" y="41"/>
                    <a:pt x="20" y="57"/>
                    <a:pt x="22" y="73"/>
                  </a:cubicBezTo>
                  <a:cubicBezTo>
                    <a:pt x="23" y="79"/>
                    <a:pt x="25" y="84"/>
                    <a:pt x="26" y="90"/>
                  </a:cubicBezTo>
                  <a:cubicBezTo>
                    <a:pt x="26" y="98"/>
                    <a:pt x="17" y="95"/>
                    <a:pt x="13" y="92"/>
                  </a:cubicBezTo>
                  <a:cubicBezTo>
                    <a:pt x="10" y="89"/>
                    <a:pt x="8" y="83"/>
                    <a:pt x="7" y="79"/>
                  </a:cubicBezTo>
                  <a:cubicBezTo>
                    <a:pt x="7" y="78"/>
                    <a:pt x="6" y="79"/>
                    <a:pt x="6" y="79"/>
                  </a:cubicBezTo>
                  <a:cubicBezTo>
                    <a:pt x="8" y="86"/>
                    <a:pt x="16" y="103"/>
                    <a:pt x="26" y="96"/>
                  </a:cubicBezTo>
                  <a:cubicBezTo>
                    <a:pt x="30" y="92"/>
                    <a:pt x="23" y="70"/>
                    <a:pt x="22" y="66"/>
                  </a:cubicBezTo>
                  <a:cubicBezTo>
                    <a:pt x="19" y="44"/>
                    <a:pt x="37" y="34"/>
                    <a:pt x="50" y="21"/>
                  </a:cubicBezTo>
                  <a:cubicBezTo>
                    <a:pt x="61" y="10"/>
                    <a:pt x="50" y="4"/>
                    <a:pt x="40" y="9"/>
                  </a:cubicBezTo>
                  <a:cubicBezTo>
                    <a:pt x="12" y="21"/>
                    <a:pt x="0" y="50"/>
                    <a:pt x="6" y="79"/>
                  </a:cubicBezTo>
                  <a:cubicBezTo>
                    <a:pt x="6" y="79"/>
                    <a:pt x="7" y="79"/>
                    <a:pt x="7" y="79"/>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2" name="Oval 109"/>
            <p:cNvSpPr>
              <a:spLocks noChangeArrowheads="1"/>
            </p:cNvSpPr>
            <p:nvPr/>
          </p:nvSpPr>
          <p:spPr bwMode="auto">
            <a:xfrm>
              <a:off x="684213" y="922338"/>
              <a:ext cx="149225" cy="1508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3" name="Oval 110"/>
            <p:cNvSpPr>
              <a:spLocks noChangeArrowheads="1"/>
            </p:cNvSpPr>
            <p:nvPr/>
          </p:nvSpPr>
          <p:spPr bwMode="auto">
            <a:xfrm>
              <a:off x="708025" y="963613"/>
              <a:ext cx="142875" cy="1428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4" name="Freeform 111"/>
            <p:cNvSpPr>
              <a:spLocks/>
            </p:cNvSpPr>
            <p:nvPr/>
          </p:nvSpPr>
          <p:spPr bwMode="auto">
            <a:xfrm>
              <a:off x="674688" y="896938"/>
              <a:ext cx="168275" cy="201613"/>
            </a:xfrm>
            <a:custGeom>
              <a:avLst/>
              <a:gdLst>
                <a:gd name="T0" fmla="*/ 18 w 20"/>
                <a:gd name="T1" fmla="*/ 12 h 24"/>
                <a:gd name="T2" fmla="*/ 9 w 20"/>
                <a:gd name="T3" fmla="*/ 21 h 24"/>
                <a:gd name="T4" fmla="*/ 2 w 20"/>
                <a:gd name="T5" fmla="*/ 12 h 24"/>
                <a:gd name="T6" fmla="*/ 12 w 20"/>
                <a:gd name="T7" fmla="*/ 4 h 24"/>
                <a:gd name="T8" fmla="*/ 18 w 20"/>
                <a:gd name="T9" fmla="*/ 12 h 24"/>
                <a:gd name="T10" fmla="*/ 20 w 20"/>
                <a:gd name="T11" fmla="*/ 12 h 24"/>
                <a:gd name="T12" fmla="*/ 1 w 20"/>
                <a:gd name="T13" fmla="*/ 12 h 24"/>
                <a:gd name="T14" fmla="*/ 20 w 20"/>
                <a:gd name="T15" fmla="*/ 12 h 24"/>
                <a:gd name="T16" fmla="*/ 18 w 20"/>
                <a:gd name="T17"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4">
                  <a:moveTo>
                    <a:pt x="18" y="12"/>
                  </a:moveTo>
                  <a:cubicBezTo>
                    <a:pt x="18" y="17"/>
                    <a:pt x="14" y="22"/>
                    <a:pt x="9" y="21"/>
                  </a:cubicBezTo>
                  <a:cubicBezTo>
                    <a:pt x="5" y="20"/>
                    <a:pt x="2" y="16"/>
                    <a:pt x="2" y="12"/>
                  </a:cubicBezTo>
                  <a:cubicBezTo>
                    <a:pt x="2" y="7"/>
                    <a:pt x="7" y="3"/>
                    <a:pt x="12" y="4"/>
                  </a:cubicBezTo>
                  <a:cubicBezTo>
                    <a:pt x="16" y="5"/>
                    <a:pt x="18" y="8"/>
                    <a:pt x="18" y="12"/>
                  </a:cubicBezTo>
                  <a:cubicBezTo>
                    <a:pt x="18" y="12"/>
                    <a:pt x="20" y="12"/>
                    <a:pt x="20" y="12"/>
                  </a:cubicBezTo>
                  <a:cubicBezTo>
                    <a:pt x="19" y="0"/>
                    <a:pt x="1" y="1"/>
                    <a:pt x="1" y="12"/>
                  </a:cubicBezTo>
                  <a:cubicBezTo>
                    <a:pt x="0" y="24"/>
                    <a:pt x="19" y="23"/>
                    <a:pt x="20" y="12"/>
                  </a:cubicBezTo>
                  <a:cubicBezTo>
                    <a:pt x="20" y="12"/>
                    <a:pt x="18" y="12"/>
                    <a:pt x="18" y="1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5" name="Oval 112"/>
            <p:cNvSpPr>
              <a:spLocks noChangeArrowheads="1"/>
            </p:cNvSpPr>
            <p:nvPr/>
          </p:nvSpPr>
          <p:spPr bwMode="auto">
            <a:xfrm>
              <a:off x="1201738" y="2430463"/>
              <a:ext cx="1008063" cy="10144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6" name="Oval 113"/>
            <p:cNvSpPr>
              <a:spLocks noChangeArrowheads="1"/>
            </p:cNvSpPr>
            <p:nvPr/>
          </p:nvSpPr>
          <p:spPr bwMode="auto">
            <a:xfrm>
              <a:off x="1258888" y="2489200"/>
              <a:ext cx="1001713" cy="1006475"/>
            </a:xfrm>
            <a:prstGeom prst="ellipse">
              <a:avLst/>
            </a:prstGeom>
            <a:solidFill>
              <a:srgbClr val="A8CA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7" name="Freeform 114"/>
            <p:cNvSpPr>
              <a:spLocks/>
            </p:cNvSpPr>
            <p:nvPr/>
          </p:nvSpPr>
          <p:spPr bwMode="auto">
            <a:xfrm>
              <a:off x="1184275" y="2271713"/>
              <a:ext cx="1025525" cy="1223963"/>
            </a:xfrm>
            <a:custGeom>
              <a:avLst/>
              <a:gdLst>
                <a:gd name="T0" fmla="*/ 122 w 123"/>
                <a:gd name="T1" fmla="*/ 79 h 146"/>
                <a:gd name="T2" fmla="*/ 52 w 123"/>
                <a:gd name="T3" fmla="*/ 138 h 146"/>
                <a:gd name="T4" fmla="*/ 3 w 123"/>
                <a:gd name="T5" fmla="*/ 79 h 146"/>
                <a:gd name="T6" fmla="*/ 73 w 123"/>
                <a:gd name="T7" fmla="*/ 20 h 146"/>
                <a:gd name="T8" fmla="*/ 122 w 123"/>
                <a:gd name="T9" fmla="*/ 79 h 146"/>
                <a:gd name="T10" fmla="*/ 123 w 123"/>
                <a:gd name="T11" fmla="*/ 79 h 146"/>
                <a:gd name="T12" fmla="*/ 2 w 123"/>
                <a:gd name="T13" fmla="*/ 79 h 146"/>
                <a:gd name="T14" fmla="*/ 73 w 123"/>
                <a:gd name="T15" fmla="*/ 139 h 146"/>
                <a:gd name="T16" fmla="*/ 123 w 123"/>
                <a:gd name="T17" fmla="*/ 79 h 146"/>
                <a:gd name="T18" fmla="*/ 122 w 123"/>
                <a:gd name="T19" fmla="*/ 79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146">
                  <a:moveTo>
                    <a:pt x="122" y="79"/>
                  </a:moveTo>
                  <a:cubicBezTo>
                    <a:pt x="120" y="116"/>
                    <a:pt x="91" y="144"/>
                    <a:pt x="52" y="138"/>
                  </a:cubicBezTo>
                  <a:cubicBezTo>
                    <a:pt x="23" y="134"/>
                    <a:pt x="4" y="107"/>
                    <a:pt x="3" y="79"/>
                  </a:cubicBezTo>
                  <a:cubicBezTo>
                    <a:pt x="1" y="42"/>
                    <a:pt x="37" y="15"/>
                    <a:pt x="73" y="20"/>
                  </a:cubicBezTo>
                  <a:cubicBezTo>
                    <a:pt x="102" y="24"/>
                    <a:pt x="121" y="52"/>
                    <a:pt x="122" y="79"/>
                  </a:cubicBezTo>
                  <a:cubicBezTo>
                    <a:pt x="122" y="79"/>
                    <a:pt x="123" y="79"/>
                    <a:pt x="123" y="79"/>
                  </a:cubicBezTo>
                  <a:cubicBezTo>
                    <a:pt x="120" y="0"/>
                    <a:pt x="5" y="1"/>
                    <a:pt x="2" y="79"/>
                  </a:cubicBezTo>
                  <a:cubicBezTo>
                    <a:pt x="0" y="116"/>
                    <a:pt x="38" y="146"/>
                    <a:pt x="73" y="139"/>
                  </a:cubicBezTo>
                  <a:cubicBezTo>
                    <a:pt x="102" y="132"/>
                    <a:pt x="122" y="109"/>
                    <a:pt x="123" y="79"/>
                  </a:cubicBezTo>
                  <a:cubicBezTo>
                    <a:pt x="123" y="79"/>
                    <a:pt x="122" y="79"/>
                    <a:pt x="122" y="79"/>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8" name="Freeform 115"/>
            <p:cNvSpPr>
              <a:spLocks/>
            </p:cNvSpPr>
            <p:nvPr/>
          </p:nvSpPr>
          <p:spPr bwMode="auto">
            <a:xfrm>
              <a:off x="1292225" y="2565400"/>
              <a:ext cx="334963" cy="603250"/>
            </a:xfrm>
            <a:custGeom>
              <a:avLst/>
              <a:gdLst>
                <a:gd name="T0" fmla="*/ 1 w 40"/>
                <a:gd name="T1" fmla="*/ 57 h 72"/>
                <a:gd name="T2" fmla="*/ 0 w 40"/>
                <a:gd name="T3" fmla="*/ 42 h 72"/>
                <a:gd name="T4" fmla="*/ 11 w 40"/>
                <a:gd name="T5" fmla="*/ 16 h 72"/>
                <a:gd name="T6" fmla="*/ 25 w 40"/>
                <a:gd name="T7" fmla="*/ 5 h 72"/>
                <a:gd name="T8" fmla="*/ 38 w 40"/>
                <a:gd name="T9" fmla="*/ 5 h 72"/>
                <a:gd name="T10" fmla="*/ 33 w 40"/>
                <a:gd name="T11" fmla="*/ 14 h 72"/>
                <a:gd name="T12" fmla="*/ 26 w 40"/>
                <a:gd name="T13" fmla="*/ 20 h 72"/>
                <a:gd name="T14" fmla="*/ 14 w 40"/>
                <a:gd name="T15" fmla="*/ 38 h 72"/>
                <a:gd name="T16" fmla="*/ 15 w 40"/>
                <a:gd name="T17" fmla="*/ 57 h 72"/>
                <a:gd name="T18" fmla="*/ 15 w 40"/>
                <a:gd name="T19" fmla="*/ 71 h 72"/>
                <a:gd name="T20" fmla="*/ 5 w 40"/>
                <a:gd name="T21" fmla="*/ 65 h 72"/>
                <a:gd name="T22" fmla="*/ 1 w 40"/>
                <a:gd name="T23" fmla="*/ 5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72">
                  <a:moveTo>
                    <a:pt x="1" y="57"/>
                  </a:moveTo>
                  <a:cubicBezTo>
                    <a:pt x="0" y="52"/>
                    <a:pt x="0" y="47"/>
                    <a:pt x="0" y="42"/>
                  </a:cubicBezTo>
                  <a:cubicBezTo>
                    <a:pt x="1" y="34"/>
                    <a:pt x="4" y="23"/>
                    <a:pt x="11" y="16"/>
                  </a:cubicBezTo>
                  <a:cubicBezTo>
                    <a:pt x="15" y="12"/>
                    <a:pt x="19" y="8"/>
                    <a:pt x="25" y="5"/>
                  </a:cubicBezTo>
                  <a:cubicBezTo>
                    <a:pt x="28" y="3"/>
                    <a:pt x="35" y="0"/>
                    <a:pt x="38" y="5"/>
                  </a:cubicBezTo>
                  <a:cubicBezTo>
                    <a:pt x="40" y="8"/>
                    <a:pt x="35" y="13"/>
                    <a:pt x="33" y="14"/>
                  </a:cubicBezTo>
                  <a:cubicBezTo>
                    <a:pt x="31" y="16"/>
                    <a:pt x="28" y="18"/>
                    <a:pt x="26" y="20"/>
                  </a:cubicBezTo>
                  <a:cubicBezTo>
                    <a:pt x="20" y="25"/>
                    <a:pt x="16" y="31"/>
                    <a:pt x="14" y="38"/>
                  </a:cubicBezTo>
                  <a:cubicBezTo>
                    <a:pt x="12" y="44"/>
                    <a:pt x="13" y="51"/>
                    <a:pt x="15" y="57"/>
                  </a:cubicBezTo>
                  <a:cubicBezTo>
                    <a:pt x="16" y="60"/>
                    <a:pt x="18" y="70"/>
                    <a:pt x="15" y="71"/>
                  </a:cubicBezTo>
                  <a:cubicBezTo>
                    <a:pt x="11" y="72"/>
                    <a:pt x="6" y="68"/>
                    <a:pt x="5" y="65"/>
                  </a:cubicBezTo>
                  <a:cubicBezTo>
                    <a:pt x="3" y="63"/>
                    <a:pt x="2" y="60"/>
                    <a:pt x="1" y="5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9" name="Freeform 116"/>
            <p:cNvSpPr>
              <a:spLocks/>
            </p:cNvSpPr>
            <p:nvPr/>
          </p:nvSpPr>
          <p:spPr bwMode="auto">
            <a:xfrm>
              <a:off x="1317625" y="2606675"/>
              <a:ext cx="342900" cy="603250"/>
            </a:xfrm>
            <a:custGeom>
              <a:avLst/>
              <a:gdLst>
                <a:gd name="T0" fmla="*/ 2 w 41"/>
                <a:gd name="T1" fmla="*/ 56 h 72"/>
                <a:gd name="T2" fmla="*/ 1 w 41"/>
                <a:gd name="T3" fmla="*/ 42 h 72"/>
                <a:gd name="T4" fmla="*/ 11 w 41"/>
                <a:gd name="T5" fmla="*/ 15 h 72"/>
                <a:gd name="T6" fmla="*/ 25 w 41"/>
                <a:gd name="T7" fmla="*/ 4 h 72"/>
                <a:gd name="T8" fmla="*/ 39 w 41"/>
                <a:gd name="T9" fmla="*/ 4 h 72"/>
                <a:gd name="T10" fmla="*/ 34 w 41"/>
                <a:gd name="T11" fmla="*/ 14 h 72"/>
                <a:gd name="T12" fmla="*/ 26 w 41"/>
                <a:gd name="T13" fmla="*/ 19 h 72"/>
                <a:gd name="T14" fmla="*/ 14 w 41"/>
                <a:gd name="T15" fmla="*/ 37 h 72"/>
                <a:gd name="T16" fmla="*/ 15 w 41"/>
                <a:gd name="T17" fmla="*/ 57 h 72"/>
                <a:gd name="T18" fmla="*/ 15 w 41"/>
                <a:gd name="T19" fmla="*/ 70 h 72"/>
                <a:gd name="T20" fmla="*/ 5 w 41"/>
                <a:gd name="T21" fmla="*/ 64 h 72"/>
                <a:gd name="T22" fmla="*/ 2 w 41"/>
                <a:gd name="T23" fmla="*/ 5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 h="72">
                  <a:moveTo>
                    <a:pt x="2" y="56"/>
                  </a:moveTo>
                  <a:cubicBezTo>
                    <a:pt x="1" y="51"/>
                    <a:pt x="0" y="46"/>
                    <a:pt x="1" y="42"/>
                  </a:cubicBezTo>
                  <a:cubicBezTo>
                    <a:pt x="1" y="33"/>
                    <a:pt x="5" y="22"/>
                    <a:pt x="11" y="15"/>
                  </a:cubicBezTo>
                  <a:cubicBezTo>
                    <a:pt x="15" y="11"/>
                    <a:pt x="20" y="7"/>
                    <a:pt x="25" y="4"/>
                  </a:cubicBezTo>
                  <a:cubicBezTo>
                    <a:pt x="29" y="2"/>
                    <a:pt x="36" y="0"/>
                    <a:pt x="39" y="4"/>
                  </a:cubicBezTo>
                  <a:cubicBezTo>
                    <a:pt x="41" y="7"/>
                    <a:pt x="35" y="12"/>
                    <a:pt x="34" y="14"/>
                  </a:cubicBezTo>
                  <a:cubicBezTo>
                    <a:pt x="31" y="16"/>
                    <a:pt x="29" y="17"/>
                    <a:pt x="26" y="19"/>
                  </a:cubicBezTo>
                  <a:cubicBezTo>
                    <a:pt x="20" y="24"/>
                    <a:pt x="16" y="30"/>
                    <a:pt x="14" y="37"/>
                  </a:cubicBezTo>
                  <a:cubicBezTo>
                    <a:pt x="13" y="44"/>
                    <a:pt x="13" y="50"/>
                    <a:pt x="15" y="57"/>
                  </a:cubicBezTo>
                  <a:cubicBezTo>
                    <a:pt x="16" y="59"/>
                    <a:pt x="19" y="69"/>
                    <a:pt x="15" y="70"/>
                  </a:cubicBezTo>
                  <a:cubicBezTo>
                    <a:pt x="11" y="72"/>
                    <a:pt x="7" y="67"/>
                    <a:pt x="5" y="64"/>
                  </a:cubicBezTo>
                  <a:cubicBezTo>
                    <a:pt x="4" y="62"/>
                    <a:pt x="3" y="59"/>
                    <a:pt x="2" y="5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0" name="Freeform 117"/>
            <p:cNvSpPr>
              <a:spLocks/>
            </p:cNvSpPr>
            <p:nvPr/>
          </p:nvSpPr>
          <p:spPr bwMode="auto">
            <a:xfrm>
              <a:off x="1258888" y="2540000"/>
              <a:ext cx="401638" cy="661988"/>
            </a:xfrm>
            <a:custGeom>
              <a:avLst/>
              <a:gdLst>
                <a:gd name="T0" fmla="*/ 6 w 48"/>
                <a:gd name="T1" fmla="*/ 60 h 79"/>
                <a:gd name="T2" fmla="*/ 11 w 48"/>
                <a:gd name="T3" fmla="*/ 25 h 79"/>
                <a:gd name="T4" fmla="*/ 42 w 48"/>
                <a:gd name="T5" fmla="*/ 8 h 79"/>
                <a:gd name="T6" fmla="*/ 29 w 48"/>
                <a:gd name="T7" fmla="*/ 23 h 79"/>
                <a:gd name="T8" fmla="*/ 17 w 48"/>
                <a:gd name="T9" fmla="*/ 56 h 79"/>
                <a:gd name="T10" fmla="*/ 20 w 48"/>
                <a:gd name="T11" fmla="*/ 69 h 79"/>
                <a:gd name="T12" fmla="*/ 11 w 48"/>
                <a:gd name="T13" fmla="*/ 70 h 79"/>
                <a:gd name="T14" fmla="*/ 6 w 48"/>
                <a:gd name="T15" fmla="*/ 60 h 79"/>
                <a:gd name="T16" fmla="*/ 5 w 48"/>
                <a:gd name="T17" fmla="*/ 60 h 79"/>
                <a:gd name="T18" fmla="*/ 20 w 48"/>
                <a:gd name="T19" fmla="*/ 73 h 79"/>
                <a:gd name="T20" fmla="*/ 18 w 48"/>
                <a:gd name="T21" fmla="*/ 51 h 79"/>
                <a:gd name="T22" fmla="*/ 39 w 48"/>
                <a:gd name="T23" fmla="*/ 16 h 79"/>
                <a:gd name="T24" fmla="*/ 31 w 48"/>
                <a:gd name="T25" fmla="*/ 7 h 79"/>
                <a:gd name="T26" fmla="*/ 5 w 48"/>
                <a:gd name="T27" fmla="*/ 60 h 79"/>
                <a:gd name="T28" fmla="*/ 6 w 48"/>
                <a:gd name="T29" fmla="*/ 6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8" h="79">
                  <a:moveTo>
                    <a:pt x="6" y="60"/>
                  </a:moveTo>
                  <a:cubicBezTo>
                    <a:pt x="3" y="48"/>
                    <a:pt x="5" y="36"/>
                    <a:pt x="11" y="25"/>
                  </a:cubicBezTo>
                  <a:cubicBezTo>
                    <a:pt x="15" y="17"/>
                    <a:pt x="32" y="0"/>
                    <a:pt x="42" y="8"/>
                  </a:cubicBezTo>
                  <a:cubicBezTo>
                    <a:pt x="46" y="12"/>
                    <a:pt x="31" y="22"/>
                    <a:pt x="29" y="23"/>
                  </a:cubicBezTo>
                  <a:cubicBezTo>
                    <a:pt x="19" y="31"/>
                    <a:pt x="16" y="43"/>
                    <a:pt x="17" y="56"/>
                  </a:cubicBezTo>
                  <a:cubicBezTo>
                    <a:pt x="18" y="60"/>
                    <a:pt x="19" y="65"/>
                    <a:pt x="20" y="69"/>
                  </a:cubicBezTo>
                  <a:cubicBezTo>
                    <a:pt x="21" y="75"/>
                    <a:pt x="13" y="73"/>
                    <a:pt x="11" y="70"/>
                  </a:cubicBezTo>
                  <a:cubicBezTo>
                    <a:pt x="8" y="68"/>
                    <a:pt x="7" y="63"/>
                    <a:pt x="6" y="60"/>
                  </a:cubicBezTo>
                  <a:cubicBezTo>
                    <a:pt x="6" y="60"/>
                    <a:pt x="5" y="60"/>
                    <a:pt x="5" y="60"/>
                  </a:cubicBezTo>
                  <a:cubicBezTo>
                    <a:pt x="7" y="66"/>
                    <a:pt x="13" y="79"/>
                    <a:pt x="20" y="73"/>
                  </a:cubicBezTo>
                  <a:cubicBezTo>
                    <a:pt x="24" y="70"/>
                    <a:pt x="18" y="54"/>
                    <a:pt x="18" y="51"/>
                  </a:cubicBezTo>
                  <a:cubicBezTo>
                    <a:pt x="16" y="34"/>
                    <a:pt x="29" y="26"/>
                    <a:pt x="39" y="16"/>
                  </a:cubicBezTo>
                  <a:cubicBezTo>
                    <a:pt x="48" y="8"/>
                    <a:pt x="39" y="3"/>
                    <a:pt x="31" y="7"/>
                  </a:cubicBezTo>
                  <a:cubicBezTo>
                    <a:pt x="10" y="16"/>
                    <a:pt x="0" y="38"/>
                    <a:pt x="5" y="60"/>
                  </a:cubicBezTo>
                  <a:cubicBezTo>
                    <a:pt x="5" y="60"/>
                    <a:pt x="6" y="60"/>
                    <a:pt x="6" y="60"/>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4" name="Oval 121"/>
            <p:cNvSpPr>
              <a:spLocks noChangeArrowheads="1"/>
            </p:cNvSpPr>
            <p:nvPr/>
          </p:nvSpPr>
          <p:spPr bwMode="auto">
            <a:xfrm>
              <a:off x="1535113" y="0"/>
              <a:ext cx="700088" cy="7032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5" name="Oval 122"/>
            <p:cNvSpPr>
              <a:spLocks noChangeArrowheads="1"/>
            </p:cNvSpPr>
            <p:nvPr/>
          </p:nvSpPr>
          <p:spPr bwMode="auto">
            <a:xfrm>
              <a:off x="1576388" y="41275"/>
              <a:ext cx="700088" cy="7048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6" name="Freeform 123"/>
            <p:cNvSpPr>
              <a:spLocks/>
            </p:cNvSpPr>
            <p:nvPr/>
          </p:nvSpPr>
          <p:spPr bwMode="auto">
            <a:xfrm>
              <a:off x="1509713" y="-109538"/>
              <a:ext cx="733425" cy="922338"/>
            </a:xfrm>
            <a:custGeom>
              <a:avLst/>
              <a:gdLst>
                <a:gd name="T0" fmla="*/ 86 w 88"/>
                <a:gd name="T1" fmla="*/ 55 h 110"/>
                <a:gd name="T2" fmla="*/ 37 w 88"/>
                <a:gd name="T3" fmla="*/ 96 h 110"/>
                <a:gd name="T4" fmla="*/ 4 w 88"/>
                <a:gd name="T5" fmla="*/ 55 h 110"/>
                <a:gd name="T6" fmla="*/ 54 w 88"/>
                <a:gd name="T7" fmla="*/ 14 h 110"/>
                <a:gd name="T8" fmla="*/ 86 w 88"/>
                <a:gd name="T9" fmla="*/ 55 h 110"/>
                <a:gd name="T10" fmla="*/ 88 w 88"/>
                <a:gd name="T11" fmla="*/ 55 h 110"/>
                <a:gd name="T12" fmla="*/ 3 w 88"/>
                <a:gd name="T13" fmla="*/ 55 h 110"/>
                <a:gd name="T14" fmla="*/ 88 w 88"/>
                <a:gd name="T15" fmla="*/ 55 h 110"/>
                <a:gd name="T16" fmla="*/ 86 w 88"/>
                <a:gd name="T17"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 h="110">
                  <a:moveTo>
                    <a:pt x="86" y="55"/>
                  </a:moveTo>
                  <a:cubicBezTo>
                    <a:pt x="85" y="81"/>
                    <a:pt x="65" y="100"/>
                    <a:pt x="37" y="96"/>
                  </a:cubicBezTo>
                  <a:cubicBezTo>
                    <a:pt x="17" y="93"/>
                    <a:pt x="5" y="73"/>
                    <a:pt x="4" y="55"/>
                  </a:cubicBezTo>
                  <a:cubicBezTo>
                    <a:pt x="2" y="28"/>
                    <a:pt x="29" y="10"/>
                    <a:pt x="54" y="14"/>
                  </a:cubicBezTo>
                  <a:cubicBezTo>
                    <a:pt x="73" y="17"/>
                    <a:pt x="85" y="36"/>
                    <a:pt x="86" y="55"/>
                  </a:cubicBezTo>
                  <a:cubicBezTo>
                    <a:pt x="86" y="55"/>
                    <a:pt x="88" y="55"/>
                    <a:pt x="88" y="55"/>
                  </a:cubicBezTo>
                  <a:cubicBezTo>
                    <a:pt x="85" y="0"/>
                    <a:pt x="5" y="1"/>
                    <a:pt x="3" y="55"/>
                  </a:cubicBezTo>
                  <a:cubicBezTo>
                    <a:pt x="0" y="110"/>
                    <a:pt x="85" y="109"/>
                    <a:pt x="88" y="55"/>
                  </a:cubicBezTo>
                  <a:cubicBezTo>
                    <a:pt x="88" y="55"/>
                    <a:pt x="86" y="55"/>
                    <a:pt x="86" y="55"/>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7" name="Freeform 124"/>
            <p:cNvSpPr>
              <a:spLocks/>
            </p:cNvSpPr>
            <p:nvPr/>
          </p:nvSpPr>
          <p:spPr bwMode="auto">
            <a:xfrm>
              <a:off x="1601788" y="92075"/>
              <a:ext cx="233363" cy="427038"/>
            </a:xfrm>
            <a:custGeom>
              <a:avLst/>
              <a:gdLst>
                <a:gd name="T0" fmla="*/ 1 w 28"/>
                <a:gd name="T1" fmla="*/ 40 h 51"/>
                <a:gd name="T2" fmla="*/ 0 w 28"/>
                <a:gd name="T3" fmla="*/ 30 h 51"/>
                <a:gd name="T4" fmla="*/ 7 w 28"/>
                <a:gd name="T5" fmla="*/ 11 h 51"/>
                <a:gd name="T6" fmla="*/ 17 w 28"/>
                <a:gd name="T7" fmla="*/ 4 h 51"/>
                <a:gd name="T8" fmla="*/ 26 w 28"/>
                <a:gd name="T9" fmla="*/ 4 h 51"/>
                <a:gd name="T10" fmla="*/ 23 w 28"/>
                <a:gd name="T11" fmla="*/ 10 h 51"/>
                <a:gd name="T12" fmla="*/ 17 w 28"/>
                <a:gd name="T13" fmla="*/ 14 h 51"/>
                <a:gd name="T14" fmla="*/ 9 w 28"/>
                <a:gd name="T15" fmla="*/ 27 h 51"/>
                <a:gd name="T16" fmla="*/ 10 w 28"/>
                <a:gd name="T17" fmla="*/ 40 h 51"/>
                <a:gd name="T18" fmla="*/ 10 w 28"/>
                <a:gd name="T19" fmla="*/ 50 h 51"/>
                <a:gd name="T20" fmla="*/ 3 w 28"/>
                <a:gd name="T21" fmla="*/ 45 h 51"/>
                <a:gd name="T22" fmla="*/ 1 w 28"/>
                <a:gd name="T23" fmla="*/ 4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51">
                  <a:moveTo>
                    <a:pt x="1" y="40"/>
                  </a:moveTo>
                  <a:cubicBezTo>
                    <a:pt x="0" y="36"/>
                    <a:pt x="0" y="33"/>
                    <a:pt x="0" y="30"/>
                  </a:cubicBezTo>
                  <a:cubicBezTo>
                    <a:pt x="0" y="23"/>
                    <a:pt x="3" y="16"/>
                    <a:pt x="7" y="11"/>
                  </a:cubicBezTo>
                  <a:cubicBezTo>
                    <a:pt x="10" y="8"/>
                    <a:pt x="13" y="5"/>
                    <a:pt x="17" y="4"/>
                  </a:cubicBezTo>
                  <a:cubicBezTo>
                    <a:pt x="19" y="2"/>
                    <a:pt x="24" y="0"/>
                    <a:pt x="26" y="4"/>
                  </a:cubicBezTo>
                  <a:cubicBezTo>
                    <a:pt x="28" y="5"/>
                    <a:pt x="24" y="9"/>
                    <a:pt x="23" y="10"/>
                  </a:cubicBezTo>
                  <a:cubicBezTo>
                    <a:pt x="21" y="12"/>
                    <a:pt x="19" y="13"/>
                    <a:pt x="17" y="14"/>
                  </a:cubicBezTo>
                  <a:cubicBezTo>
                    <a:pt x="13" y="17"/>
                    <a:pt x="11" y="22"/>
                    <a:pt x="9" y="27"/>
                  </a:cubicBezTo>
                  <a:cubicBezTo>
                    <a:pt x="8" y="31"/>
                    <a:pt x="9" y="36"/>
                    <a:pt x="10" y="40"/>
                  </a:cubicBezTo>
                  <a:cubicBezTo>
                    <a:pt x="11" y="42"/>
                    <a:pt x="13" y="49"/>
                    <a:pt x="10" y="50"/>
                  </a:cubicBezTo>
                  <a:cubicBezTo>
                    <a:pt x="7" y="51"/>
                    <a:pt x="4" y="47"/>
                    <a:pt x="3" y="45"/>
                  </a:cubicBezTo>
                  <a:cubicBezTo>
                    <a:pt x="2" y="44"/>
                    <a:pt x="1" y="42"/>
                    <a:pt x="1"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2" name="Freeform 125"/>
            <p:cNvSpPr>
              <a:spLocks/>
            </p:cNvSpPr>
            <p:nvPr/>
          </p:nvSpPr>
          <p:spPr bwMode="auto">
            <a:xfrm>
              <a:off x="1617663" y="117475"/>
              <a:ext cx="233363" cy="427038"/>
            </a:xfrm>
            <a:custGeom>
              <a:avLst/>
              <a:gdLst>
                <a:gd name="T0" fmla="*/ 1 w 28"/>
                <a:gd name="T1" fmla="*/ 40 h 51"/>
                <a:gd name="T2" fmla="*/ 0 w 28"/>
                <a:gd name="T3" fmla="*/ 30 h 51"/>
                <a:gd name="T4" fmla="*/ 7 w 28"/>
                <a:gd name="T5" fmla="*/ 11 h 51"/>
                <a:gd name="T6" fmla="*/ 17 w 28"/>
                <a:gd name="T7" fmla="*/ 4 h 51"/>
                <a:gd name="T8" fmla="*/ 27 w 28"/>
                <a:gd name="T9" fmla="*/ 3 h 51"/>
                <a:gd name="T10" fmla="*/ 23 w 28"/>
                <a:gd name="T11" fmla="*/ 10 h 51"/>
                <a:gd name="T12" fmla="*/ 18 w 28"/>
                <a:gd name="T13" fmla="*/ 14 h 51"/>
                <a:gd name="T14" fmla="*/ 10 w 28"/>
                <a:gd name="T15" fmla="*/ 27 h 51"/>
                <a:gd name="T16" fmla="*/ 10 w 28"/>
                <a:gd name="T17" fmla="*/ 40 h 51"/>
                <a:gd name="T18" fmla="*/ 10 w 28"/>
                <a:gd name="T19" fmla="*/ 50 h 51"/>
                <a:gd name="T20" fmla="*/ 3 w 28"/>
                <a:gd name="T21" fmla="*/ 45 h 51"/>
                <a:gd name="T22" fmla="*/ 1 w 28"/>
                <a:gd name="T23" fmla="*/ 4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51">
                  <a:moveTo>
                    <a:pt x="1" y="40"/>
                  </a:moveTo>
                  <a:cubicBezTo>
                    <a:pt x="0" y="36"/>
                    <a:pt x="0" y="33"/>
                    <a:pt x="0" y="30"/>
                  </a:cubicBezTo>
                  <a:cubicBezTo>
                    <a:pt x="1" y="23"/>
                    <a:pt x="3" y="16"/>
                    <a:pt x="7" y="11"/>
                  </a:cubicBezTo>
                  <a:cubicBezTo>
                    <a:pt x="10" y="8"/>
                    <a:pt x="13" y="5"/>
                    <a:pt x="17" y="4"/>
                  </a:cubicBezTo>
                  <a:cubicBezTo>
                    <a:pt x="20" y="2"/>
                    <a:pt x="25" y="0"/>
                    <a:pt x="27" y="3"/>
                  </a:cubicBezTo>
                  <a:cubicBezTo>
                    <a:pt x="28" y="5"/>
                    <a:pt x="24" y="9"/>
                    <a:pt x="23" y="10"/>
                  </a:cubicBezTo>
                  <a:cubicBezTo>
                    <a:pt x="22" y="12"/>
                    <a:pt x="20" y="13"/>
                    <a:pt x="18" y="14"/>
                  </a:cubicBezTo>
                  <a:cubicBezTo>
                    <a:pt x="14" y="17"/>
                    <a:pt x="11" y="22"/>
                    <a:pt x="10" y="27"/>
                  </a:cubicBezTo>
                  <a:cubicBezTo>
                    <a:pt x="9" y="31"/>
                    <a:pt x="9" y="36"/>
                    <a:pt x="10" y="40"/>
                  </a:cubicBezTo>
                  <a:cubicBezTo>
                    <a:pt x="11" y="42"/>
                    <a:pt x="13" y="49"/>
                    <a:pt x="10" y="50"/>
                  </a:cubicBezTo>
                  <a:cubicBezTo>
                    <a:pt x="8" y="51"/>
                    <a:pt x="4" y="47"/>
                    <a:pt x="3" y="45"/>
                  </a:cubicBezTo>
                  <a:cubicBezTo>
                    <a:pt x="2" y="44"/>
                    <a:pt x="2" y="42"/>
                    <a:pt x="1"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3" name="Freeform 126"/>
            <p:cNvSpPr>
              <a:spLocks/>
            </p:cNvSpPr>
            <p:nvPr/>
          </p:nvSpPr>
          <p:spPr bwMode="auto">
            <a:xfrm>
              <a:off x="1576388" y="74613"/>
              <a:ext cx="284163" cy="461963"/>
            </a:xfrm>
            <a:custGeom>
              <a:avLst/>
              <a:gdLst>
                <a:gd name="T0" fmla="*/ 4 w 34"/>
                <a:gd name="T1" fmla="*/ 42 h 55"/>
                <a:gd name="T2" fmla="*/ 8 w 34"/>
                <a:gd name="T3" fmla="*/ 17 h 55"/>
                <a:gd name="T4" fmla="*/ 29 w 34"/>
                <a:gd name="T5" fmla="*/ 6 h 55"/>
                <a:gd name="T6" fmla="*/ 20 w 34"/>
                <a:gd name="T7" fmla="*/ 16 h 55"/>
                <a:gd name="T8" fmla="*/ 12 w 34"/>
                <a:gd name="T9" fmla="*/ 39 h 55"/>
                <a:gd name="T10" fmla="*/ 14 w 34"/>
                <a:gd name="T11" fmla="*/ 48 h 55"/>
                <a:gd name="T12" fmla="*/ 8 w 34"/>
                <a:gd name="T13" fmla="*/ 49 h 55"/>
                <a:gd name="T14" fmla="*/ 4 w 34"/>
                <a:gd name="T15" fmla="*/ 42 h 55"/>
                <a:gd name="T16" fmla="*/ 3 w 34"/>
                <a:gd name="T17" fmla="*/ 42 h 55"/>
                <a:gd name="T18" fmla="*/ 14 w 34"/>
                <a:gd name="T19" fmla="*/ 51 h 55"/>
                <a:gd name="T20" fmla="*/ 12 w 34"/>
                <a:gd name="T21" fmla="*/ 35 h 55"/>
                <a:gd name="T22" fmla="*/ 27 w 34"/>
                <a:gd name="T23" fmla="*/ 11 h 55"/>
                <a:gd name="T24" fmla="*/ 21 w 34"/>
                <a:gd name="T25" fmla="*/ 5 h 55"/>
                <a:gd name="T26" fmla="*/ 3 w 34"/>
                <a:gd name="T27" fmla="*/ 42 h 55"/>
                <a:gd name="T28" fmla="*/ 4 w 34"/>
                <a:gd name="T29" fmla="*/ 42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 h="55">
                  <a:moveTo>
                    <a:pt x="4" y="42"/>
                  </a:moveTo>
                  <a:cubicBezTo>
                    <a:pt x="3" y="33"/>
                    <a:pt x="4" y="25"/>
                    <a:pt x="8" y="17"/>
                  </a:cubicBezTo>
                  <a:cubicBezTo>
                    <a:pt x="10" y="12"/>
                    <a:pt x="22" y="0"/>
                    <a:pt x="29" y="6"/>
                  </a:cubicBezTo>
                  <a:cubicBezTo>
                    <a:pt x="32" y="8"/>
                    <a:pt x="21" y="15"/>
                    <a:pt x="20" y="16"/>
                  </a:cubicBezTo>
                  <a:cubicBezTo>
                    <a:pt x="13" y="22"/>
                    <a:pt x="11" y="30"/>
                    <a:pt x="12" y="39"/>
                  </a:cubicBezTo>
                  <a:cubicBezTo>
                    <a:pt x="12" y="42"/>
                    <a:pt x="13" y="45"/>
                    <a:pt x="14" y="48"/>
                  </a:cubicBezTo>
                  <a:cubicBezTo>
                    <a:pt x="14" y="52"/>
                    <a:pt x="9" y="50"/>
                    <a:pt x="8" y="49"/>
                  </a:cubicBezTo>
                  <a:cubicBezTo>
                    <a:pt x="6" y="47"/>
                    <a:pt x="5" y="44"/>
                    <a:pt x="4" y="42"/>
                  </a:cubicBezTo>
                  <a:cubicBezTo>
                    <a:pt x="4" y="42"/>
                    <a:pt x="3" y="42"/>
                    <a:pt x="3" y="42"/>
                  </a:cubicBezTo>
                  <a:cubicBezTo>
                    <a:pt x="4" y="46"/>
                    <a:pt x="9" y="55"/>
                    <a:pt x="14" y="51"/>
                  </a:cubicBezTo>
                  <a:cubicBezTo>
                    <a:pt x="17" y="49"/>
                    <a:pt x="13" y="37"/>
                    <a:pt x="12" y="35"/>
                  </a:cubicBezTo>
                  <a:cubicBezTo>
                    <a:pt x="11" y="24"/>
                    <a:pt x="20" y="18"/>
                    <a:pt x="27" y="11"/>
                  </a:cubicBezTo>
                  <a:cubicBezTo>
                    <a:pt x="34" y="5"/>
                    <a:pt x="27" y="2"/>
                    <a:pt x="21" y="5"/>
                  </a:cubicBezTo>
                  <a:cubicBezTo>
                    <a:pt x="6" y="11"/>
                    <a:pt x="0" y="27"/>
                    <a:pt x="3" y="42"/>
                  </a:cubicBezTo>
                  <a:cubicBezTo>
                    <a:pt x="3" y="42"/>
                    <a:pt x="4" y="42"/>
                    <a:pt x="4" y="4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2118" name="组合 2117"/>
            <p:cNvGrpSpPr/>
            <p:nvPr/>
          </p:nvGrpSpPr>
          <p:grpSpPr>
            <a:xfrm>
              <a:off x="1884363" y="50800"/>
              <a:ext cx="9677400" cy="1189038"/>
              <a:chOff x="1884363" y="50800"/>
              <a:chExt cx="9677400" cy="1189038"/>
            </a:xfrm>
          </p:grpSpPr>
          <p:sp>
            <p:nvSpPr>
              <p:cNvPr id="54" name="Freeform 75"/>
              <p:cNvSpPr>
                <a:spLocks/>
              </p:cNvSpPr>
              <p:nvPr/>
            </p:nvSpPr>
            <p:spPr bwMode="auto">
              <a:xfrm>
                <a:off x="2201863" y="971550"/>
                <a:ext cx="292100" cy="268288"/>
              </a:xfrm>
              <a:custGeom>
                <a:avLst/>
                <a:gdLst>
                  <a:gd name="T0" fmla="*/ 19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76"/>
              <p:cNvSpPr>
                <a:spLocks/>
              </p:cNvSpPr>
              <p:nvPr/>
            </p:nvSpPr>
            <p:spPr bwMode="auto">
              <a:xfrm>
                <a:off x="2544763"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1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4" y="32"/>
                      <a:pt x="28" y="30"/>
                      <a:pt x="31"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77"/>
              <p:cNvSpPr>
                <a:spLocks/>
              </p:cNvSpPr>
              <p:nvPr/>
            </p:nvSpPr>
            <p:spPr bwMode="auto">
              <a:xfrm>
                <a:off x="2894013"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2"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78"/>
              <p:cNvSpPr>
                <a:spLocks/>
              </p:cNvSpPr>
              <p:nvPr/>
            </p:nvSpPr>
            <p:spPr bwMode="auto">
              <a:xfrm>
                <a:off x="324485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9"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79"/>
              <p:cNvSpPr>
                <a:spLocks/>
              </p:cNvSpPr>
              <p:nvPr/>
            </p:nvSpPr>
            <p:spPr bwMode="auto">
              <a:xfrm>
                <a:off x="3595688"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80"/>
              <p:cNvSpPr>
                <a:spLocks/>
              </p:cNvSpPr>
              <p:nvPr/>
            </p:nvSpPr>
            <p:spPr bwMode="auto">
              <a:xfrm>
                <a:off x="3944938"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8" y="32"/>
                      <a:pt x="18" y="32"/>
                    </a:cubicBezTo>
                    <a:cubicBezTo>
                      <a:pt x="23" y="32"/>
                      <a:pt x="27" y="30"/>
                      <a:pt x="30" y="25"/>
                    </a:cubicBezTo>
                    <a:cubicBezTo>
                      <a:pt x="35" y="16"/>
                      <a:pt x="28" y="5"/>
                      <a:pt x="18" y="4"/>
                    </a:cubicBezTo>
                    <a:cubicBezTo>
                      <a:pt x="1" y="3"/>
                      <a:pt x="0" y="32"/>
                      <a:pt x="18"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81"/>
              <p:cNvSpPr>
                <a:spLocks/>
              </p:cNvSpPr>
              <p:nvPr/>
            </p:nvSpPr>
            <p:spPr bwMode="auto">
              <a:xfrm>
                <a:off x="4295775" y="971550"/>
                <a:ext cx="292100" cy="268288"/>
              </a:xfrm>
              <a:custGeom>
                <a:avLst/>
                <a:gdLst>
                  <a:gd name="T0" fmla="*/ 19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6"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82"/>
              <p:cNvSpPr>
                <a:spLocks/>
              </p:cNvSpPr>
              <p:nvPr/>
            </p:nvSpPr>
            <p:spPr bwMode="auto">
              <a:xfrm>
                <a:off x="4638675"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4" y="32"/>
                      <a:pt x="28" y="30"/>
                      <a:pt x="30"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83"/>
              <p:cNvSpPr>
                <a:spLocks/>
              </p:cNvSpPr>
              <p:nvPr/>
            </p:nvSpPr>
            <p:spPr bwMode="auto">
              <a:xfrm>
                <a:off x="4987925"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5" y="31"/>
                      <a:pt x="2" y="14"/>
                      <a:pt x="12" y="6"/>
                    </a:cubicBezTo>
                    <a:cubicBezTo>
                      <a:pt x="20" y="0"/>
                      <a:pt x="29" y="8"/>
                      <a:pt x="31" y="15"/>
                    </a:cubicBezTo>
                    <a:cubicBezTo>
                      <a:pt x="32"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84"/>
              <p:cNvSpPr>
                <a:spLocks/>
              </p:cNvSpPr>
              <p:nvPr/>
            </p:nvSpPr>
            <p:spPr bwMode="auto">
              <a:xfrm>
                <a:off x="533876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8" name="Freeform 85"/>
              <p:cNvSpPr>
                <a:spLocks/>
              </p:cNvSpPr>
              <p:nvPr/>
            </p:nvSpPr>
            <p:spPr bwMode="auto">
              <a:xfrm>
                <a:off x="568960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1"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9" name="Freeform 86"/>
              <p:cNvSpPr>
                <a:spLocks/>
              </p:cNvSpPr>
              <p:nvPr/>
            </p:nvSpPr>
            <p:spPr bwMode="auto">
              <a:xfrm>
                <a:off x="603885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7" y="32"/>
                      <a:pt x="18" y="32"/>
                    </a:cubicBezTo>
                    <a:cubicBezTo>
                      <a:pt x="23" y="32"/>
                      <a:pt x="27" y="30"/>
                      <a:pt x="30" y="25"/>
                    </a:cubicBezTo>
                    <a:cubicBezTo>
                      <a:pt x="35" y="16"/>
                      <a:pt x="28" y="5"/>
                      <a:pt x="18" y="4"/>
                    </a:cubicBezTo>
                    <a:cubicBezTo>
                      <a:pt x="1" y="3"/>
                      <a:pt x="0" y="32"/>
                      <a:pt x="18"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0" name="Freeform 87"/>
              <p:cNvSpPr>
                <a:spLocks/>
              </p:cNvSpPr>
              <p:nvPr/>
            </p:nvSpPr>
            <p:spPr bwMode="auto">
              <a:xfrm>
                <a:off x="6389688" y="971550"/>
                <a:ext cx="292100" cy="268288"/>
              </a:xfrm>
              <a:custGeom>
                <a:avLst/>
                <a:gdLst>
                  <a:gd name="T0" fmla="*/ 18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8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8" y="32"/>
                    </a:moveTo>
                    <a:cubicBezTo>
                      <a:pt x="5" y="31"/>
                      <a:pt x="1" y="14"/>
                      <a:pt x="12" y="6"/>
                    </a:cubicBezTo>
                    <a:cubicBezTo>
                      <a:pt x="20" y="0"/>
                      <a:pt x="28" y="8"/>
                      <a:pt x="30" y="15"/>
                    </a:cubicBezTo>
                    <a:cubicBezTo>
                      <a:pt x="32" y="23"/>
                      <a:pt x="26"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8"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1" name="Freeform 88"/>
              <p:cNvSpPr>
                <a:spLocks/>
              </p:cNvSpPr>
              <p:nvPr/>
            </p:nvSpPr>
            <p:spPr bwMode="auto">
              <a:xfrm>
                <a:off x="6732588"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2" name="Freeform 89"/>
              <p:cNvSpPr>
                <a:spLocks/>
              </p:cNvSpPr>
              <p:nvPr/>
            </p:nvSpPr>
            <p:spPr bwMode="auto">
              <a:xfrm>
                <a:off x="7081838" y="971550"/>
                <a:ext cx="300038" cy="268288"/>
              </a:xfrm>
              <a:custGeom>
                <a:avLst/>
                <a:gdLst>
                  <a:gd name="T0" fmla="*/ 19 w 36"/>
                  <a:gd name="T1" fmla="*/ 32 h 32"/>
                  <a:gd name="T2" fmla="*/ 12 w 36"/>
                  <a:gd name="T3" fmla="*/ 6 h 32"/>
                  <a:gd name="T4" fmla="*/ 30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5" y="31"/>
                      <a:pt x="2" y="14"/>
                      <a:pt x="12" y="6"/>
                    </a:cubicBezTo>
                    <a:cubicBezTo>
                      <a:pt x="20" y="0"/>
                      <a:pt x="29" y="8"/>
                      <a:pt x="30" y="15"/>
                    </a:cubicBezTo>
                    <a:cubicBezTo>
                      <a:pt x="32" y="23"/>
                      <a:pt x="27" y="32"/>
                      <a:pt x="19" y="32"/>
                    </a:cubicBezTo>
                    <a:cubicBezTo>
                      <a:pt x="19" y="32"/>
                      <a:pt x="18" y="32"/>
                      <a:pt x="18" y="32"/>
                    </a:cubicBezTo>
                    <a:cubicBezTo>
                      <a:pt x="23" y="32"/>
                      <a:pt x="27"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3" name="Freeform 90"/>
              <p:cNvSpPr>
                <a:spLocks/>
              </p:cNvSpPr>
              <p:nvPr/>
            </p:nvSpPr>
            <p:spPr bwMode="auto">
              <a:xfrm>
                <a:off x="7432675"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4" name="Freeform 91"/>
              <p:cNvSpPr>
                <a:spLocks/>
              </p:cNvSpPr>
              <p:nvPr/>
            </p:nvSpPr>
            <p:spPr bwMode="auto">
              <a:xfrm>
                <a:off x="778351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8" y="32"/>
                      <a:pt x="18" y="32"/>
                      <a:pt x="18" y="32"/>
                    </a:cubicBezTo>
                    <a:cubicBezTo>
                      <a:pt x="23" y="32"/>
                      <a:pt x="27" y="30"/>
                      <a:pt x="30" y="25"/>
                    </a:cubicBezTo>
                    <a:cubicBezTo>
                      <a:pt x="35" y="16"/>
                      <a:pt x="28" y="5"/>
                      <a:pt x="19" y="4"/>
                    </a:cubicBezTo>
                    <a:cubicBezTo>
                      <a:pt x="1"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5" name="Freeform 92"/>
              <p:cNvSpPr>
                <a:spLocks/>
              </p:cNvSpPr>
              <p:nvPr/>
            </p:nvSpPr>
            <p:spPr bwMode="auto">
              <a:xfrm>
                <a:off x="813276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7" y="32"/>
                      <a:pt x="18"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6" name="Freeform 93"/>
              <p:cNvSpPr>
                <a:spLocks/>
              </p:cNvSpPr>
              <p:nvPr/>
            </p:nvSpPr>
            <p:spPr bwMode="auto">
              <a:xfrm>
                <a:off x="8483600" y="971550"/>
                <a:ext cx="292100" cy="268288"/>
              </a:xfrm>
              <a:custGeom>
                <a:avLst/>
                <a:gdLst>
                  <a:gd name="T0" fmla="*/ 18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8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8" y="32"/>
                    </a:moveTo>
                    <a:cubicBezTo>
                      <a:pt x="5" y="31"/>
                      <a:pt x="1" y="14"/>
                      <a:pt x="12" y="6"/>
                    </a:cubicBezTo>
                    <a:cubicBezTo>
                      <a:pt x="20" y="0"/>
                      <a:pt x="28" y="8"/>
                      <a:pt x="30" y="15"/>
                    </a:cubicBezTo>
                    <a:cubicBezTo>
                      <a:pt x="32" y="23"/>
                      <a:pt x="26"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8"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7" name="Freeform 94"/>
              <p:cNvSpPr>
                <a:spLocks/>
              </p:cNvSpPr>
              <p:nvPr/>
            </p:nvSpPr>
            <p:spPr bwMode="auto">
              <a:xfrm>
                <a:off x="8826500"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2"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8" name="Freeform 95"/>
              <p:cNvSpPr>
                <a:spLocks/>
              </p:cNvSpPr>
              <p:nvPr/>
            </p:nvSpPr>
            <p:spPr bwMode="auto">
              <a:xfrm>
                <a:off x="917575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9"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9" name="Freeform 96"/>
              <p:cNvSpPr>
                <a:spLocks/>
              </p:cNvSpPr>
              <p:nvPr/>
            </p:nvSpPr>
            <p:spPr bwMode="auto">
              <a:xfrm>
                <a:off x="9526588"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0" name="Freeform 97"/>
              <p:cNvSpPr>
                <a:spLocks/>
              </p:cNvSpPr>
              <p:nvPr/>
            </p:nvSpPr>
            <p:spPr bwMode="auto">
              <a:xfrm>
                <a:off x="9877425"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8" y="32"/>
                      <a:pt x="18" y="32"/>
                    </a:cubicBezTo>
                    <a:cubicBezTo>
                      <a:pt x="23" y="32"/>
                      <a:pt x="27" y="30"/>
                      <a:pt x="30" y="25"/>
                    </a:cubicBezTo>
                    <a:cubicBezTo>
                      <a:pt x="35" y="16"/>
                      <a:pt x="28" y="5"/>
                      <a:pt x="18" y="4"/>
                    </a:cubicBezTo>
                    <a:cubicBezTo>
                      <a:pt x="1" y="3"/>
                      <a:pt x="0" y="32"/>
                      <a:pt x="18"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1" name="Freeform 98"/>
              <p:cNvSpPr>
                <a:spLocks/>
              </p:cNvSpPr>
              <p:nvPr/>
            </p:nvSpPr>
            <p:spPr bwMode="auto">
              <a:xfrm>
                <a:off x="10226675" y="971550"/>
                <a:ext cx="292100" cy="268288"/>
              </a:xfrm>
              <a:custGeom>
                <a:avLst/>
                <a:gdLst>
                  <a:gd name="T0" fmla="*/ 19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2" name="Freeform 99"/>
              <p:cNvSpPr>
                <a:spLocks/>
              </p:cNvSpPr>
              <p:nvPr/>
            </p:nvSpPr>
            <p:spPr bwMode="auto">
              <a:xfrm>
                <a:off x="10569575"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4" y="32"/>
                      <a:pt x="28" y="30"/>
                      <a:pt x="30"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3" name="Freeform 100"/>
              <p:cNvSpPr>
                <a:spLocks/>
              </p:cNvSpPr>
              <p:nvPr/>
            </p:nvSpPr>
            <p:spPr bwMode="auto">
              <a:xfrm>
                <a:off x="10920413"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5" y="31"/>
                      <a:pt x="2" y="14"/>
                      <a:pt x="12"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4" name="Freeform 101"/>
              <p:cNvSpPr>
                <a:spLocks/>
              </p:cNvSpPr>
              <p:nvPr/>
            </p:nvSpPr>
            <p:spPr bwMode="auto">
              <a:xfrm>
                <a:off x="1126966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4" name="Oval 127"/>
              <p:cNvSpPr>
                <a:spLocks noChangeArrowheads="1"/>
              </p:cNvSpPr>
              <p:nvPr/>
            </p:nvSpPr>
            <p:spPr bwMode="auto">
              <a:xfrm>
                <a:off x="1893888" y="66675"/>
                <a:ext cx="82550" cy="84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5" name="Oval 128"/>
              <p:cNvSpPr>
                <a:spLocks noChangeArrowheads="1"/>
              </p:cNvSpPr>
              <p:nvPr/>
            </p:nvSpPr>
            <p:spPr bwMode="auto">
              <a:xfrm>
                <a:off x="1909763" y="84138"/>
                <a:ext cx="74613" cy="84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6" name="Freeform 129"/>
              <p:cNvSpPr>
                <a:spLocks/>
              </p:cNvSpPr>
              <p:nvPr/>
            </p:nvSpPr>
            <p:spPr bwMode="auto">
              <a:xfrm>
                <a:off x="1884363" y="50800"/>
                <a:ext cx="92075" cy="117475"/>
              </a:xfrm>
              <a:custGeom>
                <a:avLst/>
                <a:gdLst>
                  <a:gd name="T0" fmla="*/ 10 w 11"/>
                  <a:gd name="T1" fmla="*/ 7 h 14"/>
                  <a:gd name="T2" fmla="*/ 5 w 11"/>
                  <a:gd name="T3" fmla="*/ 11 h 14"/>
                  <a:gd name="T4" fmla="*/ 2 w 11"/>
                  <a:gd name="T5" fmla="*/ 7 h 14"/>
                  <a:gd name="T6" fmla="*/ 6 w 11"/>
                  <a:gd name="T7" fmla="*/ 2 h 14"/>
                  <a:gd name="T8" fmla="*/ 10 w 11"/>
                  <a:gd name="T9" fmla="*/ 7 h 14"/>
                  <a:gd name="T10" fmla="*/ 11 w 11"/>
                  <a:gd name="T11" fmla="*/ 7 h 14"/>
                  <a:gd name="T12" fmla="*/ 1 w 11"/>
                  <a:gd name="T13" fmla="*/ 7 h 14"/>
                  <a:gd name="T14" fmla="*/ 11 w 11"/>
                  <a:gd name="T15" fmla="*/ 7 h 14"/>
                  <a:gd name="T16" fmla="*/ 10 w 11"/>
                  <a:gd name="T17"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4">
                    <a:moveTo>
                      <a:pt x="10" y="7"/>
                    </a:moveTo>
                    <a:cubicBezTo>
                      <a:pt x="10" y="9"/>
                      <a:pt x="8" y="12"/>
                      <a:pt x="5" y="11"/>
                    </a:cubicBezTo>
                    <a:cubicBezTo>
                      <a:pt x="3" y="11"/>
                      <a:pt x="2" y="9"/>
                      <a:pt x="2" y="7"/>
                    </a:cubicBezTo>
                    <a:cubicBezTo>
                      <a:pt x="2" y="4"/>
                      <a:pt x="4" y="2"/>
                      <a:pt x="6" y="2"/>
                    </a:cubicBezTo>
                    <a:cubicBezTo>
                      <a:pt x="9" y="3"/>
                      <a:pt x="10" y="5"/>
                      <a:pt x="10" y="7"/>
                    </a:cubicBezTo>
                    <a:cubicBezTo>
                      <a:pt x="10" y="7"/>
                      <a:pt x="11" y="7"/>
                      <a:pt x="11" y="7"/>
                    </a:cubicBezTo>
                    <a:cubicBezTo>
                      <a:pt x="11" y="0"/>
                      <a:pt x="1" y="1"/>
                      <a:pt x="1" y="7"/>
                    </a:cubicBezTo>
                    <a:cubicBezTo>
                      <a:pt x="0" y="14"/>
                      <a:pt x="11" y="13"/>
                      <a:pt x="11" y="7"/>
                    </a:cubicBezTo>
                    <a:cubicBezTo>
                      <a:pt x="11" y="7"/>
                      <a:pt x="10" y="7"/>
                      <a:pt x="10" y="7"/>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pic>
          <p:nvPicPr>
            <p:cNvPr id="2122" name="图片 2121"/>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1734093" y="3705726"/>
              <a:ext cx="10101948" cy="2562565"/>
            </a:xfrm>
            <a:prstGeom prst="rect">
              <a:avLst/>
            </a:prstGeom>
          </p:spPr>
        </p:pic>
      </p:grpSp>
      <p:pic>
        <p:nvPicPr>
          <p:cNvPr id="2125" name="图片 2124"/>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2550" y="4502094"/>
            <a:ext cx="3106737" cy="2071158"/>
          </a:xfrm>
          <a:prstGeom prst="rect">
            <a:avLst/>
          </a:prstGeom>
        </p:spPr>
      </p:pic>
      <p:pic>
        <p:nvPicPr>
          <p:cNvPr id="64" name="图片 63" descr="2"/>
          <p:cNvPicPr>
            <a:picLocks noChangeAspect="1"/>
          </p:cNvPicPr>
          <p:nvPr/>
        </p:nvPicPr>
        <p:blipFill>
          <a:blip r:embed="rId8"/>
          <a:stretch>
            <a:fillRect/>
          </a:stretch>
        </p:blipFill>
        <p:spPr>
          <a:xfrm>
            <a:off x="2090974" y="3372557"/>
            <a:ext cx="3827676" cy="2208275"/>
          </a:xfrm>
          <a:prstGeom prst="rect">
            <a:avLst/>
          </a:prstGeom>
          <a:noFill/>
          <a:ln w="9525">
            <a:noFill/>
          </a:ln>
        </p:spPr>
      </p:pic>
      <p:pic>
        <p:nvPicPr>
          <p:cNvPr id="65" name="图片 64" descr="2"/>
          <p:cNvPicPr>
            <a:picLocks noChangeAspect="1"/>
          </p:cNvPicPr>
          <p:nvPr/>
        </p:nvPicPr>
        <p:blipFill>
          <a:blip r:embed="rId8"/>
          <a:stretch>
            <a:fillRect/>
          </a:stretch>
        </p:blipFill>
        <p:spPr>
          <a:xfrm>
            <a:off x="4987925" y="1443288"/>
            <a:ext cx="3827676" cy="2208275"/>
          </a:xfrm>
          <a:prstGeom prst="rect">
            <a:avLst/>
          </a:prstGeom>
          <a:noFill/>
          <a:ln w="9525">
            <a:noFill/>
          </a:ln>
        </p:spPr>
      </p:pic>
      <p:pic>
        <p:nvPicPr>
          <p:cNvPr id="66" name="图片 65" descr="2"/>
          <p:cNvPicPr>
            <a:picLocks noChangeAspect="1"/>
          </p:cNvPicPr>
          <p:nvPr/>
        </p:nvPicPr>
        <p:blipFill>
          <a:blip r:embed="rId8"/>
          <a:stretch>
            <a:fillRect/>
          </a:stretch>
        </p:blipFill>
        <p:spPr>
          <a:xfrm>
            <a:off x="6681788" y="3757358"/>
            <a:ext cx="3827676" cy="2208275"/>
          </a:xfrm>
          <a:prstGeom prst="rect">
            <a:avLst/>
          </a:prstGeom>
          <a:noFill/>
          <a:ln w="9525">
            <a:noFill/>
          </a:ln>
        </p:spPr>
      </p:pic>
      <p:sp>
        <p:nvSpPr>
          <p:cNvPr id="67" name="文本框 66"/>
          <p:cNvSpPr txBox="1"/>
          <p:nvPr/>
        </p:nvSpPr>
        <p:spPr>
          <a:xfrm>
            <a:off x="2167513" y="4131726"/>
            <a:ext cx="3709132" cy="400110"/>
          </a:xfrm>
          <a:prstGeom prst="rect">
            <a:avLst/>
          </a:prstGeom>
          <a:noFill/>
        </p:spPr>
        <p:txBody>
          <a:bodyPr wrap="square" rtlCol="0">
            <a:spAutoFit/>
          </a:bodyPr>
          <a:lstStyle>
            <a:defPPr>
              <a:defRPr lang="zh-CN"/>
            </a:defPPr>
            <a:lvl1pPr algn="ctr">
              <a:defRPr sz="3600" b="1" spc="600">
                <a:solidFill>
                  <a:srgbClr val="C14F34"/>
                </a:solidFill>
                <a:latin typeface="+mj-ea"/>
                <a:ea typeface="+mj-ea"/>
              </a:defRPr>
            </a:lvl1pPr>
          </a:lstStyle>
          <a:p>
            <a:r>
              <a:rPr lang="zh-CN" altLang="en-US" sz="2000" dirty="0" smtClean="0">
                <a:solidFill>
                  <a:srgbClr val="697DA9"/>
                </a:solidFill>
                <a:latin typeface="方正静蕾简体" panose="02000000000000000000" pitchFamily="2" charset="-122"/>
                <a:ea typeface="方正静蕾简体" panose="02000000000000000000" pitchFamily="2" charset="-122"/>
              </a:rPr>
              <a:t>卡通可爱恐龙</a:t>
            </a:r>
            <a:endParaRPr lang="zh-CN" altLang="en-US" sz="2000" dirty="0">
              <a:solidFill>
                <a:srgbClr val="697DA9"/>
              </a:solidFill>
              <a:latin typeface="方正静蕾简体" panose="02000000000000000000" pitchFamily="2" charset="-122"/>
              <a:ea typeface="方正静蕾简体" panose="02000000000000000000" pitchFamily="2" charset="-122"/>
            </a:endParaRPr>
          </a:p>
        </p:txBody>
      </p:sp>
      <p:sp>
        <p:nvSpPr>
          <p:cNvPr id="68" name="文本框 67"/>
          <p:cNvSpPr txBox="1"/>
          <p:nvPr/>
        </p:nvSpPr>
        <p:spPr>
          <a:xfrm>
            <a:off x="2167513" y="4410049"/>
            <a:ext cx="3751137" cy="461665"/>
          </a:xfrm>
          <a:prstGeom prst="rect">
            <a:avLst/>
          </a:prstGeom>
          <a:noFill/>
        </p:spPr>
        <p:txBody>
          <a:bodyPr wrap="square" rtlCol="0">
            <a:spAutoFit/>
          </a:bodyPr>
          <a:lstStyle/>
          <a:p>
            <a:pPr algn="ctr"/>
            <a:r>
              <a:rPr lang="en-US" altLang="zh-CN" sz="1200" spc="300" dirty="0">
                <a:solidFill>
                  <a:srgbClr val="152850"/>
                </a:solidFill>
              </a:rPr>
              <a:t>Lorem ipsum dolor sit </a:t>
            </a:r>
            <a:r>
              <a:rPr lang="en-US" altLang="zh-CN" sz="1200" spc="300" dirty="0" err="1">
                <a:solidFill>
                  <a:srgbClr val="152850"/>
                </a:solidFill>
              </a:rPr>
              <a:t>amet</a:t>
            </a:r>
            <a:r>
              <a:rPr lang="en-US" altLang="zh-CN" sz="1200" spc="300" dirty="0">
                <a:solidFill>
                  <a:srgbClr val="152850"/>
                </a:solidFill>
              </a:rPr>
              <a:t>, </a:t>
            </a:r>
            <a:r>
              <a:rPr lang="en-US" altLang="zh-CN" sz="1200" spc="300" dirty="0" err="1">
                <a:solidFill>
                  <a:srgbClr val="152850"/>
                </a:solidFill>
              </a:rPr>
              <a:t>consectetur</a:t>
            </a:r>
            <a:r>
              <a:rPr lang="en-US" altLang="zh-CN" sz="1200" spc="300" dirty="0">
                <a:solidFill>
                  <a:srgbClr val="152850"/>
                </a:solidFill>
              </a:rPr>
              <a:t> </a:t>
            </a:r>
            <a:r>
              <a:rPr lang="en-US" altLang="zh-CN" sz="1200" spc="300" dirty="0" err="1">
                <a:solidFill>
                  <a:srgbClr val="152850"/>
                </a:solidFill>
              </a:rPr>
              <a:t>adipisicing</a:t>
            </a:r>
            <a:r>
              <a:rPr lang="en-US" altLang="zh-CN" sz="1200" spc="300" dirty="0">
                <a:solidFill>
                  <a:srgbClr val="152850"/>
                </a:solidFill>
              </a:rPr>
              <a:t> </a:t>
            </a:r>
            <a:r>
              <a:rPr lang="en-US" altLang="zh-CN" sz="1200" spc="300" dirty="0" err="1">
                <a:solidFill>
                  <a:srgbClr val="152850"/>
                </a:solidFill>
              </a:rPr>
              <a:t>elit</a:t>
            </a:r>
            <a:r>
              <a:rPr lang="en-US" altLang="zh-CN" sz="1200" spc="300" dirty="0" smtClean="0">
                <a:solidFill>
                  <a:srgbClr val="152850"/>
                </a:solidFill>
              </a:rPr>
              <a:t>,</a:t>
            </a:r>
            <a:endParaRPr lang="zh-CN" altLang="en-US" sz="1200" spc="300" dirty="0" smtClean="0">
              <a:solidFill>
                <a:srgbClr val="152850"/>
              </a:solidFill>
            </a:endParaRPr>
          </a:p>
        </p:txBody>
      </p:sp>
      <p:sp>
        <p:nvSpPr>
          <p:cNvPr id="69" name="文本框 68"/>
          <p:cNvSpPr txBox="1"/>
          <p:nvPr/>
        </p:nvSpPr>
        <p:spPr>
          <a:xfrm>
            <a:off x="5106469" y="2182320"/>
            <a:ext cx="3709132" cy="400110"/>
          </a:xfrm>
          <a:prstGeom prst="rect">
            <a:avLst/>
          </a:prstGeom>
          <a:noFill/>
        </p:spPr>
        <p:txBody>
          <a:bodyPr wrap="square" rtlCol="0">
            <a:spAutoFit/>
          </a:bodyPr>
          <a:lstStyle>
            <a:defPPr>
              <a:defRPr lang="zh-CN"/>
            </a:defPPr>
            <a:lvl1pPr algn="ctr">
              <a:defRPr sz="3600" b="1" spc="600">
                <a:solidFill>
                  <a:srgbClr val="C14F34"/>
                </a:solidFill>
                <a:latin typeface="+mj-ea"/>
                <a:ea typeface="+mj-ea"/>
              </a:defRPr>
            </a:lvl1pPr>
          </a:lstStyle>
          <a:p>
            <a:r>
              <a:rPr lang="zh-CN" altLang="en-US" sz="2000" dirty="0" smtClean="0">
                <a:solidFill>
                  <a:srgbClr val="697DA9"/>
                </a:solidFill>
                <a:latin typeface="方正静蕾简体" panose="02000000000000000000" pitchFamily="2" charset="-122"/>
                <a:ea typeface="方正静蕾简体" panose="02000000000000000000" pitchFamily="2" charset="-122"/>
              </a:rPr>
              <a:t>卡通可爱恐龙</a:t>
            </a:r>
            <a:endParaRPr lang="zh-CN" altLang="en-US" sz="2000" dirty="0">
              <a:solidFill>
                <a:srgbClr val="697DA9"/>
              </a:solidFill>
              <a:latin typeface="方正静蕾简体" panose="02000000000000000000" pitchFamily="2" charset="-122"/>
              <a:ea typeface="方正静蕾简体" panose="02000000000000000000" pitchFamily="2" charset="-122"/>
            </a:endParaRPr>
          </a:p>
        </p:txBody>
      </p:sp>
      <p:sp>
        <p:nvSpPr>
          <p:cNvPr id="70" name="文本框 69"/>
          <p:cNvSpPr txBox="1"/>
          <p:nvPr/>
        </p:nvSpPr>
        <p:spPr>
          <a:xfrm>
            <a:off x="5106469" y="2460643"/>
            <a:ext cx="3751137" cy="461665"/>
          </a:xfrm>
          <a:prstGeom prst="rect">
            <a:avLst/>
          </a:prstGeom>
          <a:noFill/>
        </p:spPr>
        <p:txBody>
          <a:bodyPr wrap="square" rtlCol="0">
            <a:spAutoFit/>
          </a:bodyPr>
          <a:lstStyle/>
          <a:p>
            <a:pPr algn="ctr"/>
            <a:r>
              <a:rPr lang="en-US" altLang="zh-CN" sz="1200" spc="300" dirty="0">
                <a:solidFill>
                  <a:srgbClr val="152850"/>
                </a:solidFill>
              </a:rPr>
              <a:t>Lorem ipsum dolor sit </a:t>
            </a:r>
            <a:r>
              <a:rPr lang="en-US" altLang="zh-CN" sz="1200" spc="300" dirty="0" err="1">
                <a:solidFill>
                  <a:srgbClr val="152850"/>
                </a:solidFill>
              </a:rPr>
              <a:t>amet</a:t>
            </a:r>
            <a:r>
              <a:rPr lang="en-US" altLang="zh-CN" sz="1200" spc="300" dirty="0">
                <a:solidFill>
                  <a:srgbClr val="152850"/>
                </a:solidFill>
              </a:rPr>
              <a:t>, </a:t>
            </a:r>
            <a:r>
              <a:rPr lang="en-US" altLang="zh-CN" sz="1200" spc="300" dirty="0" err="1">
                <a:solidFill>
                  <a:srgbClr val="152850"/>
                </a:solidFill>
              </a:rPr>
              <a:t>consectetur</a:t>
            </a:r>
            <a:r>
              <a:rPr lang="en-US" altLang="zh-CN" sz="1200" spc="300" dirty="0">
                <a:solidFill>
                  <a:srgbClr val="152850"/>
                </a:solidFill>
              </a:rPr>
              <a:t> </a:t>
            </a:r>
            <a:r>
              <a:rPr lang="en-US" altLang="zh-CN" sz="1200" spc="300" dirty="0" err="1">
                <a:solidFill>
                  <a:srgbClr val="152850"/>
                </a:solidFill>
              </a:rPr>
              <a:t>adipisicing</a:t>
            </a:r>
            <a:r>
              <a:rPr lang="en-US" altLang="zh-CN" sz="1200" spc="300" dirty="0">
                <a:solidFill>
                  <a:srgbClr val="152850"/>
                </a:solidFill>
              </a:rPr>
              <a:t> </a:t>
            </a:r>
            <a:r>
              <a:rPr lang="en-US" altLang="zh-CN" sz="1200" spc="300" dirty="0" err="1">
                <a:solidFill>
                  <a:srgbClr val="152850"/>
                </a:solidFill>
              </a:rPr>
              <a:t>elit</a:t>
            </a:r>
            <a:r>
              <a:rPr lang="en-US" altLang="zh-CN" sz="1200" spc="300" dirty="0" smtClean="0">
                <a:solidFill>
                  <a:srgbClr val="152850"/>
                </a:solidFill>
              </a:rPr>
              <a:t>,</a:t>
            </a:r>
            <a:endParaRPr lang="zh-CN" altLang="en-US" sz="1200" spc="300" dirty="0" smtClean="0">
              <a:solidFill>
                <a:srgbClr val="152850"/>
              </a:solidFill>
            </a:endParaRPr>
          </a:p>
        </p:txBody>
      </p:sp>
      <p:sp>
        <p:nvSpPr>
          <p:cNvPr id="71" name="文本框 70"/>
          <p:cNvSpPr txBox="1"/>
          <p:nvPr/>
        </p:nvSpPr>
        <p:spPr>
          <a:xfrm>
            <a:off x="6800332" y="4494721"/>
            <a:ext cx="3709132" cy="400110"/>
          </a:xfrm>
          <a:prstGeom prst="rect">
            <a:avLst/>
          </a:prstGeom>
          <a:noFill/>
        </p:spPr>
        <p:txBody>
          <a:bodyPr wrap="square" rtlCol="0">
            <a:spAutoFit/>
          </a:bodyPr>
          <a:lstStyle>
            <a:defPPr>
              <a:defRPr lang="zh-CN"/>
            </a:defPPr>
            <a:lvl1pPr algn="ctr">
              <a:defRPr sz="3600" b="1" spc="600">
                <a:solidFill>
                  <a:srgbClr val="C14F34"/>
                </a:solidFill>
                <a:latin typeface="+mj-ea"/>
                <a:ea typeface="+mj-ea"/>
              </a:defRPr>
            </a:lvl1pPr>
          </a:lstStyle>
          <a:p>
            <a:r>
              <a:rPr lang="zh-CN" altLang="en-US" sz="2000" dirty="0" smtClean="0">
                <a:solidFill>
                  <a:srgbClr val="697DA9"/>
                </a:solidFill>
                <a:latin typeface="方正静蕾简体" panose="02000000000000000000" pitchFamily="2" charset="-122"/>
                <a:ea typeface="方正静蕾简体" panose="02000000000000000000" pitchFamily="2" charset="-122"/>
              </a:rPr>
              <a:t>卡通可爱恐龙</a:t>
            </a:r>
            <a:endParaRPr lang="zh-CN" altLang="en-US" sz="2000" dirty="0">
              <a:solidFill>
                <a:srgbClr val="697DA9"/>
              </a:solidFill>
              <a:latin typeface="方正静蕾简体" panose="02000000000000000000" pitchFamily="2" charset="-122"/>
              <a:ea typeface="方正静蕾简体" panose="02000000000000000000" pitchFamily="2" charset="-122"/>
            </a:endParaRPr>
          </a:p>
        </p:txBody>
      </p:sp>
      <p:sp>
        <p:nvSpPr>
          <p:cNvPr id="72" name="文本框 71"/>
          <p:cNvSpPr txBox="1"/>
          <p:nvPr/>
        </p:nvSpPr>
        <p:spPr>
          <a:xfrm>
            <a:off x="6800332" y="4773044"/>
            <a:ext cx="3751137" cy="461665"/>
          </a:xfrm>
          <a:prstGeom prst="rect">
            <a:avLst/>
          </a:prstGeom>
          <a:noFill/>
        </p:spPr>
        <p:txBody>
          <a:bodyPr wrap="square" rtlCol="0">
            <a:spAutoFit/>
          </a:bodyPr>
          <a:lstStyle/>
          <a:p>
            <a:pPr algn="ctr"/>
            <a:r>
              <a:rPr lang="en-US" altLang="zh-CN" sz="1200" spc="300" dirty="0">
                <a:solidFill>
                  <a:srgbClr val="152850"/>
                </a:solidFill>
              </a:rPr>
              <a:t>Lorem ipsum dolor sit </a:t>
            </a:r>
            <a:r>
              <a:rPr lang="en-US" altLang="zh-CN" sz="1200" spc="300" dirty="0" err="1">
                <a:solidFill>
                  <a:srgbClr val="152850"/>
                </a:solidFill>
              </a:rPr>
              <a:t>amet</a:t>
            </a:r>
            <a:r>
              <a:rPr lang="en-US" altLang="zh-CN" sz="1200" spc="300" dirty="0">
                <a:solidFill>
                  <a:srgbClr val="152850"/>
                </a:solidFill>
              </a:rPr>
              <a:t>, </a:t>
            </a:r>
            <a:r>
              <a:rPr lang="en-US" altLang="zh-CN" sz="1200" spc="300" dirty="0" err="1">
                <a:solidFill>
                  <a:srgbClr val="152850"/>
                </a:solidFill>
              </a:rPr>
              <a:t>consectetur</a:t>
            </a:r>
            <a:r>
              <a:rPr lang="en-US" altLang="zh-CN" sz="1200" spc="300" dirty="0">
                <a:solidFill>
                  <a:srgbClr val="152850"/>
                </a:solidFill>
              </a:rPr>
              <a:t> </a:t>
            </a:r>
            <a:r>
              <a:rPr lang="en-US" altLang="zh-CN" sz="1200" spc="300" dirty="0" err="1">
                <a:solidFill>
                  <a:srgbClr val="152850"/>
                </a:solidFill>
              </a:rPr>
              <a:t>adipisicing</a:t>
            </a:r>
            <a:r>
              <a:rPr lang="en-US" altLang="zh-CN" sz="1200" spc="300" dirty="0">
                <a:solidFill>
                  <a:srgbClr val="152850"/>
                </a:solidFill>
              </a:rPr>
              <a:t> </a:t>
            </a:r>
            <a:r>
              <a:rPr lang="en-US" altLang="zh-CN" sz="1200" spc="300" dirty="0" err="1">
                <a:solidFill>
                  <a:srgbClr val="152850"/>
                </a:solidFill>
              </a:rPr>
              <a:t>elit</a:t>
            </a:r>
            <a:r>
              <a:rPr lang="en-US" altLang="zh-CN" sz="1200" spc="300" dirty="0" smtClean="0">
                <a:solidFill>
                  <a:srgbClr val="152850"/>
                </a:solidFill>
              </a:rPr>
              <a:t>,</a:t>
            </a:r>
            <a:endParaRPr lang="zh-CN" altLang="en-US" sz="1200" spc="300" dirty="0" smtClean="0">
              <a:solidFill>
                <a:srgbClr val="152850"/>
              </a:solidFill>
            </a:endParaRPr>
          </a:p>
        </p:txBody>
      </p:sp>
      <p:sp>
        <p:nvSpPr>
          <p:cNvPr id="73" name="文本框 72"/>
          <p:cNvSpPr txBox="1"/>
          <p:nvPr/>
        </p:nvSpPr>
        <p:spPr>
          <a:xfrm>
            <a:off x="4658752" y="224505"/>
            <a:ext cx="2874497" cy="584775"/>
          </a:xfrm>
          <a:prstGeom prst="rect">
            <a:avLst/>
          </a:prstGeom>
          <a:noFill/>
        </p:spPr>
        <p:txBody>
          <a:bodyPr wrap="square" rtlCol="0">
            <a:spAutoFit/>
          </a:bodyPr>
          <a:lstStyle/>
          <a:p>
            <a:pPr algn="ctr"/>
            <a:r>
              <a:rPr lang="zh-CN" altLang="en-US" sz="3200" dirty="0" smtClean="0">
                <a:solidFill>
                  <a:srgbClr val="697DA9"/>
                </a:solidFill>
                <a:latin typeface="方正静蕾简体" panose="02000000000000000000" pitchFamily="2" charset="-122"/>
                <a:ea typeface="方正静蕾简体" panose="02000000000000000000" pitchFamily="2" charset="-122"/>
              </a:rPr>
              <a:t>这里添加标题</a:t>
            </a:r>
            <a:endParaRPr lang="zh-CN" altLang="en-US" sz="6000" b="1" dirty="0">
              <a:solidFill>
                <a:srgbClr val="697DA9"/>
              </a:solidFill>
              <a:latin typeface="方正静蕾简体" panose="02000000000000000000" pitchFamily="2" charset="-122"/>
              <a:ea typeface="方正静蕾简体" panose="02000000000000000000" pitchFamily="2" charset="-122"/>
            </a:endParaRPr>
          </a:p>
        </p:txBody>
      </p:sp>
      <p:sp>
        <p:nvSpPr>
          <p:cNvPr id="74" name="任意多边形 73"/>
          <p:cNvSpPr/>
          <p:nvPr/>
        </p:nvSpPr>
        <p:spPr>
          <a:xfrm>
            <a:off x="4315275" y="191549"/>
            <a:ext cx="343476" cy="578494"/>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161925 w 552450"/>
              <a:gd name="connsiteY0" fmla="*/ 1181173 h 1209748"/>
              <a:gd name="connsiteX1" fmla="*/ 123825 w 552450"/>
              <a:gd name="connsiteY1" fmla="*/ 800173 h 1209748"/>
              <a:gd name="connsiteX2" fmla="*/ 0 w 552450"/>
              <a:gd name="connsiteY2" fmla="*/ 638248 h 1209748"/>
              <a:gd name="connsiteX3" fmla="*/ 171450 w 552450"/>
              <a:gd name="connsiteY3" fmla="*/ 504898 h 1209748"/>
              <a:gd name="connsiteX4" fmla="*/ 266700 w 552450"/>
              <a:gd name="connsiteY4" fmla="*/ 73 h 1209748"/>
              <a:gd name="connsiteX5" fmla="*/ 342900 w 552450"/>
              <a:gd name="connsiteY5" fmla="*/ 581098 h 1209748"/>
              <a:gd name="connsiteX6" fmla="*/ 552450 w 552450"/>
              <a:gd name="connsiteY6" fmla="*/ 657298 h 1209748"/>
              <a:gd name="connsiteX7" fmla="*/ 295275 w 552450"/>
              <a:gd name="connsiteY7" fmla="*/ 771598 h 1209748"/>
              <a:gd name="connsiteX8" fmla="*/ 219075 w 552450"/>
              <a:gd name="connsiteY8" fmla="*/ 1209748 h 1209748"/>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9" fmla="*/ 228132 w 618657"/>
              <a:gd name="connsiteY9" fmla="*/ 1181172 h 1209747"/>
              <a:gd name="connsiteX0" fmla="*/ 285282 w 618657"/>
              <a:gd name="connsiteY0" fmla="*/ 1209747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70292 w 618657"/>
              <a:gd name="connsiteY0" fmla="*/ 1249721 h 1249721"/>
              <a:gd name="connsiteX1" fmla="*/ 190032 w 618657"/>
              <a:gd name="connsiteY1" fmla="*/ 800172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61482 w 618657"/>
              <a:gd name="connsiteY7" fmla="*/ 771597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317761 w 638644"/>
              <a:gd name="connsiteY0" fmla="*/ 1257216 h 1257216"/>
              <a:gd name="connsiteX1" fmla="*/ 210019 w 638644"/>
              <a:gd name="connsiteY1" fmla="*/ 775188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17761 w 638644"/>
              <a:gd name="connsiteY0" fmla="*/ 1257216 h 1257216"/>
              <a:gd name="connsiteX1" fmla="*/ 227508 w 638644"/>
              <a:gd name="connsiteY1" fmla="*/ 772690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08951 w 638644"/>
              <a:gd name="connsiteY7" fmla="*/ 776593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43547 w 638644"/>
              <a:gd name="connsiteY5" fmla="*/ 539503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43547 w 642257"/>
              <a:gd name="connsiteY5" fmla="*/ 539503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55920 w 642257"/>
              <a:gd name="connsiteY7" fmla="*/ 780753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2257" h="1253055">
                <a:moveTo>
                  <a:pt x="339441" y="1253055"/>
                </a:moveTo>
                <a:cubicBezTo>
                  <a:pt x="300026" y="1037368"/>
                  <a:pt x="284082" y="882029"/>
                  <a:pt x="227508" y="772690"/>
                </a:cubicBezTo>
                <a:cubicBezTo>
                  <a:pt x="170935" y="663352"/>
                  <a:pt x="136499" y="666457"/>
                  <a:pt x="0" y="597024"/>
                </a:cubicBezTo>
                <a:cubicBezTo>
                  <a:pt x="134026" y="572509"/>
                  <a:pt x="198828" y="604389"/>
                  <a:pt x="257644" y="504897"/>
                </a:cubicBezTo>
                <a:cubicBezTo>
                  <a:pt x="316460" y="405405"/>
                  <a:pt x="325907" y="-6278"/>
                  <a:pt x="352894" y="72"/>
                </a:cubicBezTo>
                <a:cubicBezTo>
                  <a:pt x="378294" y="193747"/>
                  <a:pt x="388093" y="409861"/>
                  <a:pt x="436320" y="514546"/>
                </a:cubicBezTo>
                <a:cubicBezTo>
                  <a:pt x="484547" y="619231"/>
                  <a:pt x="572407" y="602782"/>
                  <a:pt x="642257" y="628182"/>
                </a:cubicBezTo>
                <a:cubicBezTo>
                  <a:pt x="556532" y="666282"/>
                  <a:pt x="491937" y="684927"/>
                  <a:pt x="441468" y="789072"/>
                </a:cubicBezTo>
                <a:cubicBezTo>
                  <a:pt x="390999" y="893217"/>
                  <a:pt x="349760" y="1080017"/>
                  <a:pt x="339441" y="1253055"/>
                </a:cubicBezTo>
                <a:close/>
              </a:path>
            </a:pathLst>
          </a:custGeom>
          <a:noFill/>
          <a:ln w="254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97DA9"/>
              </a:solidFill>
            </a:endParaRPr>
          </a:p>
        </p:txBody>
      </p:sp>
      <p:sp>
        <p:nvSpPr>
          <p:cNvPr id="75" name="任意多边形 74"/>
          <p:cNvSpPr/>
          <p:nvPr/>
        </p:nvSpPr>
        <p:spPr>
          <a:xfrm flipH="1">
            <a:off x="7641889" y="191549"/>
            <a:ext cx="343476" cy="578494"/>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161925 w 552450"/>
              <a:gd name="connsiteY0" fmla="*/ 1181173 h 1209748"/>
              <a:gd name="connsiteX1" fmla="*/ 123825 w 552450"/>
              <a:gd name="connsiteY1" fmla="*/ 800173 h 1209748"/>
              <a:gd name="connsiteX2" fmla="*/ 0 w 552450"/>
              <a:gd name="connsiteY2" fmla="*/ 638248 h 1209748"/>
              <a:gd name="connsiteX3" fmla="*/ 171450 w 552450"/>
              <a:gd name="connsiteY3" fmla="*/ 504898 h 1209748"/>
              <a:gd name="connsiteX4" fmla="*/ 266700 w 552450"/>
              <a:gd name="connsiteY4" fmla="*/ 73 h 1209748"/>
              <a:gd name="connsiteX5" fmla="*/ 342900 w 552450"/>
              <a:gd name="connsiteY5" fmla="*/ 581098 h 1209748"/>
              <a:gd name="connsiteX6" fmla="*/ 552450 w 552450"/>
              <a:gd name="connsiteY6" fmla="*/ 657298 h 1209748"/>
              <a:gd name="connsiteX7" fmla="*/ 295275 w 552450"/>
              <a:gd name="connsiteY7" fmla="*/ 771598 h 1209748"/>
              <a:gd name="connsiteX8" fmla="*/ 219075 w 552450"/>
              <a:gd name="connsiteY8" fmla="*/ 1209748 h 1209748"/>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9" fmla="*/ 228132 w 618657"/>
              <a:gd name="connsiteY9" fmla="*/ 1181172 h 1209747"/>
              <a:gd name="connsiteX0" fmla="*/ 285282 w 618657"/>
              <a:gd name="connsiteY0" fmla="*/ 1209747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70292 w 618657"/>
              <a:gd name="connsiteY0" fmla="*/ 1249721 h 1249721"/>
              <a:gd name="connsiteX1" fmla="*/ 190032 w 618657"/>
              <a:gd name="connsiteY1" fmla="*/ 800172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61482 w 618657"/>
              <a:gd name="connsiteY7" fmla="*/ 771597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317761 w 638644"/>
              <a:gd name="connsiteY0" fmla="*/ 1257216 h 1257216"/>
              <a:gd name="connsiteX1" fmla="*/ 210019 w 638644"/>
              <a:gd name="connsiteY1" fmla="*/ 775188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17761 w 638644"/>
              <a:gd name="connsiteY0" fmla="*/ 1257216 h 1257216"/>
              <a:gd name="connsiteX1" fmla="*/ 227508 w 638644"/>
              <a:gd name="connsiteY1" fmla="*/ 772690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08951 w 638644"/>
              <a:gd name="connsiteY7" fmla="*/ 776593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43547 w 638644"/>
              <a:gd name="connsiteY5" fmla="*/ 539503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43547 w 642257"/>
              <a:gd name="connsiteY5" fmla="*/ 539503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55920 w 642257"/>
              <a:gd name="connsiteY7" fmla="*/ 780753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2257" h="1253055">
                <a:moveTo>
                  <a:pt x="339441" y="1253055"/>
                </a:moveTo>
                <a:cubicBezTo>
                  <a:pt x="300026" y="1037368"/>
                  <a:pt x="284082" y="882029"/>
                  <a:pt x="227508" y="772690"/>
                </a:cubicBezTo>
                <a:cubicBezTo>
                  <a:pt x="170935" y="663352"/>
                  <a:pt x="136499" y="666457"/>
                  <a:pt x="0" y="597024"/>
                </a:cubicBezTo>
                <a:cubicBezTo>
                  <a:pt x="134026" y="572509"/>
                  <a:pt x="198828" y="604389"/>
                  <a:pt x="257644" y="504897"/>
                </a:cubicBezTo>
                <a:cubicBezTo>
                  <a:pt x="316460" y="405405"/>
                  <a:pt x="325907" y="-6278"/>
                  <a:pt x="352894" y="72"/>
                </a:cubicBezTo>
                <a:cubicBezTo>
                  <a:pt x="378294" y="193747"/>
                  <a:pt x="388093" y="409861"/>
                  <a:pt x="436320" y="514546"/>
                </a:cubicBezTo>
                <a:cubicBezTo>
                  <a:pt x="484547" y="619231"/>
                  <a:pt x="572407" y="602782"/>
                  <a:pt x="642257" y="628182"/>
                </a:cubicBezTo>
                <a:cubicBezTo>
                  <a:pt x="556532" y="666282"/>
                  <a:pt x="491937" y="684927"/>
                  <a:pt x="441468" y="789072"/>
                </a:cubicBezTo>
                <a:cubicBezTo>
                  <a:pt x="390999" y="893217"/>
                  <a:pt x="349760" y="1080017"/>
                  <a:pt x="339441" y="1253055"/>
                </a:cubicBezTo>
                <a:close/>
              </a:path>
            </a:pathLst>
          </a:custGeom>
          <a:noFill/>
          <a:ln w="254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97DA9"/>
              </a:solidFill>
            </a:endParaRPr>
          </a:p>
        </p:txBody>
      </p:sp>
    </p:spTree>
    <p:extLst>
      <p:ext uri="{BB962C8B-B14F-4D97-AF65-F5344CB8AC3E}">
        <p14:creationId xmlns:p14="http://schemas.microsoft.com/office/powerpoint/2010/main" val="320831185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nodeType="afterEffect">
                                  <p:stCondLst>
                                    <p:cond delay="0"/>
                                  </p:stCondLst>
                                  <p:childTnLst>
                                    <p:set>
                                      <p:cBhvr>
                                        <p:cTn id="6" dur="1" fill="hold">
                                          <p:stCondLst>
                                            <p:cond delay="0"/>
                                          </p:stCondLst>
                                        </p:cTn>
                                        <p:tgtEl>
                                          <p:spTgt spid="64"/>
                                        </p:tgtEl>
                                        <p:attrNameLst>
                                          <p:attrName>style.visibility</p:attrName>
                                        </p:attrNameLst>
                                      </p:cBhvr>
                                      <p:to>
                                        <p:strVal val="visible"/>
                                      </p:to>
                                    </p:set>
                                    <p:anim calcmode="lin" valueType="num">
                                      <p:cBhvr>
                                        <p:cTn id="7" dur="1000" fill="hold"/>
                                        <p:tgtEl>
                                          <p:spTgt spid="64"/>
                                        </p:tgtEl>
                                        <p:attrNameLst>
                                          <p:attrName>ppt_x</p:attrName>
                                        </p:attrNameLst>
                                      </p:cBhvr>
                                      <p:tavLst>
                                        <p:tav tm="0">
                                          <p:val>
                                            <p:strVal val="#ppt_x-.2"/>
                                          </p:val>
                                        </p:tav>
                                        <p:tav tm="100000">
                                          <p:val>
                                            <p:strVal val="#ppt_x"/>
                                          </p:val>
                                        </p:tav>
                                      </p:tavLst>
                                    </p:anim>
                                    <p:anim calcmode="lin" valueType="num">
                                      <p:cBhvr>
                                        <p:cTn id="8" dur="1000" fill="hold"/>
                                        <p:tgtEl>
                                          <p:spTgt spid="64"/>
                                        </p:tgtEl>
                                        <p:attrNameLst>
                                          <p:attrName>ppt_y</p:attrName>
                                        </p:attrNameLst>
                                      </p:cBhvr>
                                      <p:tavLst>
                                        <p:tav tm="0">
                                          <p:val>
                                            <p:strVal val="#ppt_y"/>
                                          </p:val>
                                        </p:tav>
                                        <p:tav tm="100000">
                                          <p:val>
                                            <p:strVal val="#ppt_y"/>
                                          </p:val>
                                        </p:tav>
                                      </p:tavLst>
                                    </p:anim>
                                    <p:animEffect transition="in" filter="wipe(right)" prLst="gradientSize: 0.1">
                                      <p:cBhvr>
                                        <p:cTn id="9" dur="1000"/>
                                        <p:tgtEl>
                                          <p:spTgt spid="64"/>
                                        </p:tgtEl>
                                      </p:cBhvr>
                                    </p:animEffect>
                                  </p:childTnLst>
                                </p:cTn>
                              </p:par>
                            </p:childTnLst>
                          </p:cTn>
                        </p:par>
                        <p:par>
                          <p:cTn id="10" fill="hold">
                            <p:stCondLst>
                              <p:cond delay="1000"/>
                            </p:stCondLst>
                            <p:childTnLst>
                              <p:par>
                                <p:cTn id="11" presetID="29" presetClass="entr" presetSubtype="0" fill="hold" nodeType="afterEffect">
                                  <p:stCondLst>
                                    <p:cond delay="0"/>
                                  </p:stCondLst>
                                  <p:childTnLst>
                                    <p:set>
                                      <p:cBhvr>
                                        <p:cTn id="12" dur="1" fill="hold">
                                          <p:stCondLst>
                                            <p:cond delay="0"/>
                                          </p:stCondLst>
                                        </p:cTn>
                                        <p:tgtEl>
                                          <p:spTgt spid="65"/>
                                        </p:tgtEl>
                                        <p:attrNameLst>
                                          <p:attrName>style.visibility</p:attrName>
                                        </p:attrNameLst>
                                      </p:cBhvr>
                                      <p:to>
                                        <p:strVal val="visible"/>
                                      </p:to>
                                    </p:set>
                                    <p:anim calcmode="lin" valueType="num">
                                      <p:cBhvr>
                                        <p:cTn id="13" dur="1000" fill="hold"/>
                                        <p:tgtEl>
                                          <p:spTgt spid="65"/>
                                        </p:tgtEl>
                                        <p:attrNameLst>
                                          <p:attrName>ppt_x</p:attrName>
                                        </p:attrNameLst>
                                      </p:cBhvr>
                                      <p:tavLst>
                                        <p:tav tm="0">
                                          <p:val>
                                            <p:strVal val="#ppt_x-.2"/>
                                          </p:val>
                                        </p:tav>
                                        <p:tav tm="100000">
                                          <p:val>
                                            <p:strVal val="#ppt_x"/>
                                          </p:val>
                                        </p:tav>
                                      </p:tavLst>
                                    </p:anim>
                                    <p:anim calcmode="lin" valueType="num">
                                      <p:cBhvr>
                                        <p:cTn id="14" dur="1000" fill="hold"/>
                                        <p:tgtEl>
                                          <p:spTgt spid="65"/>
                                        </p:tgtEl>
                                        <p:attrNameLst>
                                          <p:attrName>ppt_y</p:attrName>
                                        </p:attrNameLst>
                                      </p:cBhvr>
                                      <p:tavLst>
                                        <p:tav tm="0">
                                          <p:val>
                                            <p:strVal val="#ppt_y"/>
                                          </p:val>
                                        </p:tav>
                                        <p:tav tm="100000">
                                          <p:val>
                                            <p:strVal val="#ppt_y"/>
                                          </p:val>
                                        </p:tav>
                                      </p:tavLst>
                                    </p:anim>
                                    <p:animEffect transition="in" filter="wipe(right)" prLst="gradientSize: 0.1">
                                      <p:cBhvr>
                                        <p:cTn id="15" dur="1000"/>
                                        <p:tgtEl>
                                          <p:spTgt spid="65"/>
                                        </p:tgtEl>
                                      </p:cBhvr>
                                    </p:animEffect>
                                  </p:childTnLst>
                                </p:cTn>
                              </p:par>
                            </p:childTnLst>
                          </p:cTn>
                        </p:par>
                        <p:par>
                          <p:cTn id="16" fill="hold">
                            <p:stCondLst>
                              <p:cond delay="2000"/>
                            </p:stCondLst>
                            <p:childTnLst>
                              <p:par>
                                <p:cTn id="17" presetID="29" presetClass="entr" presetSubtype="0" fill="hold" nodeType="afterEffect">
                                  <p:stCondLst>
                                    <p:cond delay="0"/>
                                  </p:stCondLst>
                                  <p:childTnLst>
                                    <p:set>
                                      <p:cBhvr>
                                        <p:cTn id="18" dur="1" fill="hold">
                                          <p:stCondLst>
                                            <p:cond delay="0"/>
                                          </p:stCondLst>
                                        </p:cTn>
                                        <p:tgtEl>
                                          <p:spTgt spid="66"/>
                                        </p:tgtEl>
                                        <p:attrNameLst>
                                          <p:attrName>style.visibility</p:attrName>
                                        </p:attrNameLst>
                                      </p:cBhvr>
                                      <p:to>
                                        <p:strVal val="visible"/>
                                      </p:to>
                                    </p:set>
                                    <p:anim calcmode="lin" valueType="num">
                                      <p:cBhvr>
                                        <p:cTn id="19" dur="1000" fill="hold"/>
                                        <p:tgtEl>
                                          <p:spTgt spid="66"/>
                                        </p:tgtEl>
                                        <p:attrNameLst>
                                          <p:attrName>ppt_x</p:attrName>
                                        </p:attrNameLst>
                                      </p:cBhvr>
                                      <p:tavLst>
                                        <p:tav tm="0">
                                          <p:val>
                                            <p:strVal val="#ppt_x-.2"/>
                                          </p:val>
                                        </p:tav>
                                        <p:tav tm="100000">
                                          <p:val>
                                            <p:strVal val="#ppt_x"/>
                                          </p:val>
                                        </p:tav>
                                      </p:tavLst>
                                    </p:anim>
                                    <p:anim calcmode="lin" valueType="num">
                                      <p:cBhvr>
                                        <p:cTn id="20" dur="1000" fill="hold"/>
                                        <p:tgtEl>
                                          <p:spTgt spid="66"/>
                                        </p:tgtEl>
                                        <p:attrNameLst>
                                          <p:attrName>ppt_y</p:attrName>
                                        </p:attrNameLst>
                                      </p:cBhvr>
                                      <p:tavLst>
                                        <p:tav tm="0">
                                          <p:val>
                                            <p:strVal val="#ppt_y"/>
                                          </p:val>
                                        </p:tav>
                                        <p:tav tm="100000">
                                          <p:val>
                                            <p:strVal val="#ppt_y"/>
                                          </p:val>
                                        </p:tav>
                                      </p:tavLst>
                                    </p:anim>
                                    <p:animEffect transition="in" filter="wipe(right)" prLst="gradientSize: 0.1">
                                      <p:cBhvr>
                                        <p:cTn id="21" dur="1000"/>
                                        <p:tgtEl>
                                          <p:spTgt spid="66"/>
                                        </p:tgtEl>
                                      </p:cBhvr>
                                    </p:animEffect>
                                  </p:childTnLst>
                                </p:cTn>
                              </p:par>
                            </p:childTnLst>
                          </p:cTn>
                        </p:par>
                        <p:par>
                          <p:cTn id="22" fill="hold">
                            <p:stCondLst>
                              <p:cond delay="3000"/>
                            </p:stCondLst>
                            <p:childTnLst>
                              <p:par>
                                <p:cTn id="23" presetID="22" presetClass="entr" presetSubtype="8" fill="hold" grpId="0" nodeType="afterEffect">
                                  <p:stCondLst>
                                    <p:cond delay="0"/>
                                  </p:stCondLst>
                                  <p:childTnLst>
                                    <p:set>
                                      <p:cBhvr>
                                        <p:cTn id="24" dur="1" fill="hold">
                                          <p:stCondLst>
                                            <p:cond delay="0"/>
                                          </p:stCondLst>
                                        </p:cTn>
                                        <p:tgtEl>
                                          <p:spTgt spid="67"/>
                                        </p:tgtEl>
                                        <p:attrNameLst>
                                          <p:attrName>style.visibility</p:attrName>
                                        </p:attrNameLst>
                                      </p:cBhvr>
                                      <p:to>
                                        <p:strVal val="visible"/>
                                      </p:to>
                                    </p:set>
                                    <p:animEffect transition="in" filter="wipe(left)">
                                      <p:cBhvr>
                                        <p:cTn id="25" dur="500"/>
                                        <p:tgtEl>
                                          <p:spTgt spid="67"/>
                                        </p:tgtEl>
                                      </p:cBhvr>
                                    </p:animEffect>
                                  </p:childTnLst>
                                </p:cTn>
                              </p:par>
                            </p:childTnLst>
                          </p:cTn>
                        </p:par>
                        <p:par>
                          <p:cTn id="26" fill="hold">
                            <p:stCondLst>
                              <p:cond delay="3500"/>
                            </p:stCondLst>
                            <p:childTnLst>
                              <p:par>
                                <p:cTn id="27" presetID="10" presetClass="entr" presetSubtype="0" fill="hold" grpId="0" nodeType="afterEffect">
                                  <p:stCondLst>
                                    <p:cond delay="0"/>
                                  </p:stCondLst>
                                  <p:iterate type="lt">
                                    <p:tmPct val="10000"/>
                                  </p:iterate>
                                  <p:childTnLst>
                                    <p:set>
                                      <p:cBhvr>
                                        <p:cTn id="28" dur="1" fill="hold">
                                          <p:stCondLst>
                                            <p:cond delay="0"/>
                                          </p:stCondLst>
                                        </p:cTn>
                                        <p:tgtEl>
                                          <p:spTgt spid="68"/>
                                        </p:tgtEl>
                                        <p:attrNameLst>
                                          <p:attrName>style.visibility</p:attrName>
                                        </p:attrNameLst>
                                      </p:cBhvr>
                                      <p:to>
                                        <p:strVal val="visible"/>
                                      </p:to>
                                    </p:set>
                                    <p:animEffect transition="in" filter="fade">
                                      <p:cBhvr>
                                        <p:cTn id="29" dur="250"/>
                                        <p:tgtEl>
                                          <p:spTgt spid="68"/>
                                        </p:tgtEl>
                                      </p:cBhvr>
                                    </p:animEffect>
                                  </p:childTnLst>
                                </p:cTn>
                              </p:par>
                            </p:childTnLst>
                          </p:cTn>
                        </p:par>
                        <p:par>
                          <p:cTn id="30" fill="hold">
                            <p:stCondLst>
                              <p:cond delay="4975"/>
                            </p:stCondLst>
                            <p:childTnLst>
                              <p:par>
                                <p:cTn id="31" presetID="22" presetClass="entr" presetSubtype="8" fill="hold" grpId="0" nodeType="afterEffect">
                                  <p:stCondLst>
                                    <p:cond delay="0"/>
                                  </p:stCondLst>
                                  <p:childTnLst>
                                    <p:set>
                                      <p:cBhvr>
                                        <p:cTn id="32" dur="1" fill="hold">
                                          <p:stCondLst>
                                            <p:cond delay="0"/>
                                          </p:stCondLst>
                                        </p:cTn>
                                        <p:tgtEl>
                                          <p:spTgt spid="69"/>
                                        </p:tgtEl>
                                        <p:attrNameLst>
                                          <p:attrName>style.visibility</p:attrName>
                                        </p:attrNameLst>
                                      </p:cBhvr>
                                      <p:to>
                                        <p:strVal val="visible"/>
                                      </p:to>
                                    </p:set>
                                    <p:animEffect transition="in" filter="wipe(left)">
                                      <p:cBhvr>
                                        <p:cTn id="33" dur="500"/>
                                        <p:tgtEl>
                                          <p:spTgt spid="69"/>
                                        </p:tgtEl>
                                      </p:cBhvr>
                                    </p:animEffect>
                                  </p:childTnLst>
                                </p:cTn>
                              </p:par>
                            </p:childTnLst>
                          </p:cTn>
                        </p:par>
                        <p:par>
                          <p:cTn id="34" fill="hold">
                            <p:stCondLst>
                              <p:cond delay="5475"/>
                            </p:stCondLst>
                            <p:childTnLst>
                              <p:par>
                                <p:cTn id="35" presetID="10" presetClass="entr" presetSubtype="0" fill="hold" grpId="0" nodeType="afterEffect">
                                  <p:stCondLst>
                                    <p:cond delay="0"/>
                                  </p:stCondLst>
                                  <p:iterate type="lt">
                                    <p:tmPct val="10000"/>
                                  </p:iterate>
                                  <p:childTnLst>
                                    <p:set>
                                      <p:cBhvr>
                                        <p:cTn id="36" dur="1" fill="hold">
                                          <p:stCondLst>
                                            <p:cond delay="0"/>
                                          </p:stCondLst>
                                        </p:cTn>
                                        <p:tgtEl>
                                          <p:spTgt spid="70"/>
                                        </p:tgtEl>
                                        <p:attrNameLst>
                                          <p:attrName>style.visibility</p:attrName>
                                        </p:attrNameLst>
                                      </p:cBhvr>
                                      <p:to>
                                        <p:strVal val="visible"/>
                                      </p:to>
                                    </p:set>
                                    <p:animEffect transition="in" filter="fade">
                                      <p:cBhvr>
                                        <p:cTn id="37" dur="250"/>
                                        <p:tgtEl>
                                          <p:spTgt spid="70"/>
                                        </p:tgtEl>
                                      </p:cBhvr>
                                    </p:animEffect>
                                  </p:childTnLst>
                                </p:cTn>
                              </p:par>
                            </p:childTnLst>
                          </p:cTn>
                        </p:par>
                        <p:par>
                          <p:cTn id="38" fill="hold">
                            <p:stCondLst>
                              <p:cond delay="6950"/>
                            </p:stCondLst>
                            <p:childTnLst>
                              <p:par>
                                <p:cTn id="39" presetID="22" presetClass="entr" presetSubtype="8" fill="hold" grpId="0" nodeType="afterEffect">
                                  <p:stCondLst>
                                    <p:cond delay="0"/>
                                  </p:stCondLst>
                                  <p:childTnLst>
                                    <p:set>
                                      <p:cBhvr>
                                        <p:cTn id="40" dur="1" fill="hold">
                                          <p:stCondLst>
                                            <p:cond delay="0"/>
                                          </p:stCondLst>
                                        </p:cTn>
                                        <p:tgtEl>
                                          <p:spTgt spid="71"/>
                                        </p:tgtEl>
                                        <p:attrNameLst>
                                          <p:attrName>style.visibility</p:attrName>
                                        </p:attrNameLst>
                                      </p:cBhvr>
                                      <p:to>
                                        <p:strVal val="visible"/>
                                      </p:to>
                                    </p:set>
                                    <p:animEffect transition="in" filter="wipe(left)">
                                      <p:cBhvr>
                                        <p:cTn id="41" dur="500"/>
                                        <p:tgtEl>
                                          <p:spTgt spid="71"/>
                                        </p:tgtEl>
                                      </p:cBhvr>
                                    </p:animEffect>
                                  </p:childTnLst>
                                </p:cTn>
                              </p:par>
                            </p:childTnLst>
                          </p:cTn>
                        </p:par>
                        <p:par>
                          <p:cTn id="42" fill="hold">
                            <p:stCondLst>
                              <p:cond delay="7450"/>
                            </p:stCondLst>
                            <p:childTnLst>
                              <p:par>
                                <p:cTn id="43" presetID="10" presetClass="entr" presetSubtype="0" fill="hold" grpId="0" nodeType="afterEffect">
                                  <p:stCondLst>
                                    <p:cond delay="0"/>
                                  </p:stCondLst>
                                  <p:iterate type="lt">
                                    <p:tmPct val="10000"/>
                                  </p:iterate>
                                  <p:childTnLst>
                                    <p:set>
                                      <p:cBhvr>
                                        <p:cTn id="44" dur="1" fill="hold">
                                          <p:stCondLst>
                                            <p:cond delay="0"/>
                                          </p:stCondLst>
                                        </p:cTn>
                                        <p:tgtEl>
                                          <p:spTgt spid="72"/>
                                        </p:tgtEl>
                                        <p:attrNameLst>
                                          <p:attrName>style.visibility</p:attrName>
                                        </p:attrNameLst>
                                      </p:cBhvr>
                                      <p:to>
                                        <p:strVal val="visible"/>
                                      </p:to>
                                    </p:set>
                                    <p:animEffect transition="in" filter="fade">
                                      <p:cBhvr>
                                        <p:cTn id="45" dur="25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p:bldP spid="68" grpId="0"/>
      <p:bldP spid="69" grpId="0"/>
      <p:bldP spid="70" grpId="0"/>
      <p:bldP spid="71" grpId="0"/>
      <p:bldP spid="72"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73" name="矩形 72"/>
          <p:cNvSpPr/>
          <p:nvPr/>
        </p:nvSpPr>
        <p:spPr>
          <a:xfrm>
            <a:off x="9152409" y="5537673"/>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grpSp>
        <p:nvGrpSpPr>
          <p:cNvPr id="2124" name="组合 2123"/>
          <p:cNvGrpSpPr/>
          <p:nvPr/>
        </p:nvGrpSpPr>
        <p:grpSpPr>
          <a:xfrm>
            <a:off x="-7938" y="-109538"/>
            <a:ext cx="11843979" cy="6377829"/>
            <a:chOff x="-7938" y="-109538"/>
            <a:chExt cx="11843979" cy="6377829"/>
          </a:xfrm>
        </p:grpSpPr>
        <p:pic>
          <p:nvPicPr>
            <p:cNvPr id="2123" name="图片 2122"/>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705769" y="864432"/>
              <a:ext cx="10101948" cy="952336"/>
            </a:xfrm>
            <a:prstGeom prst="rect">
              <a:avLst/>
            </a:prstGeom>
          </p:spPr>
        </p:pic>
        <p:pic>
          <p:nvPicPr>
            <p:cNvPr id="148" name="图片 147"/>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1727309" y="838200"/>
              <a:ext cx="10101948" cy="2867526"/>
            </a:xfrm>
            <a:prstGeom prst="rect">
              <a:avLst/>
            </a:prstGeom>
          </p:spPr>
        </p:pic>
        <p:sp>
          <p:nvSpPr>
            <p:cNvPr id="2066" name="Oval 103"/>
            <p:cNvSpPr>
              <a:spLocks noChangeArrowheads="1"/>
            </p:cNvSpPr>
            <p:nvPr/>
          </p:nvSpPr>
          <p:spPr bwMode="auto">
            <a:xfrm>
              <a:off x="7938" y="796925"/>
              <a:ext cx="1317625" cy="13239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7" name="Oval 104"/>
            <p:cNvSpPr>
              <a:spLocks noChangeArrowheads="1"/>
            </p:cNvSpPr>
            <p:nvPr/>
          </p:nvSpPr>
          <p:spPr bwMode="auto">
            <a:xfrm>
              <a:off x="82550" y="871538"/>
              <a:ext cx="1319213" cy="1316038"/>
            </a:xfrm>
            <a:prstGeom prst="ellipse">
              <a:avLst/>
            </a:prstGeom>
            <a:solidFill>
              <a:srgbClr val="CBE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8" name="Freeform 105"/>
            <p:cNvSpPr>
              <a:spLocks/>
            </p:cNvSpPr>
            <p:nvPr/>
          </p:nvSpPr>
          <p:spPr bwMode="auto">
            <a:xfrm>
              <a:off x="-7938" y="738188"/>
              <a:ext cx="1343025" cy="1441450"/>
            </a:xfrm>
            <a:custGeom>
              <a:avLst/>
              <a:gdLst>
                <a:gd name="T0" fmla="*/ 159 w 161"/>
                <a:gd name="T1" fmla="*/ 86 h 172"/>
                <a:gd name="T2" fmla="*/ 66 w 161"/>
                <a:gd name="T3" fmla="*/ 163 h 172"/>
                <a:gd name="T4" fmla="*/ 3 w 161"/>
                <a:gd name="T5" fmla="*/ 86 h 172"/>
                <a:gd name="T6" fmla="*/ 96 w 161"/>
                <a:gd name="T7" fmla="*/ 9 h 172"/>
                <a:gd name="T8" fmla="*/ 159 w 161"/>
                <a:gd name="T9" fmla="*/ 86 h 172"/>
                <a:gd name="T10" fmla="*/ 160 w 161"/>
                <a:gd name="T11" fmla="*/ 86 h 172"/>
                <a:gd name="T12" fmla="*/ 66 w 161"/>
                <a:gd name="T13" fmla="*/ 8 h 172"/>
                <a:gd name="T14" fmla="*/ 2 w 161"/>
                <a:gd name="T15" fmla="*/ 86 h 172"/>
                <a:gd name="T16" fmla="*/ 97 w 161"/>
                <a:gd name="T17" fmla="*/ 163 h 172"/>
                <a:gd name="T18" fmla="*/ 160 w 161"/>
                <a:gd name="T19" fmla="*/ 86 h 172"/>
                <a:gd name="T20" fmla="*/ 159 w 161"/>
                <a:gd name="T21" fmla="*/ 86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1" h="172">
                  <a:moveTo>
                    <a:pt x="159" y="86"/>
                  </a:moveTo>
                  <a:cubicBezTo>
                    <a:pt x="158" y="135"/>
                    <a:pt x="117" y="172"/>
                    <a:pt x="66" y="163"/>
                  </a:cubicBezTo>
                  <a:cubicBezTo>
                    <a:pt x="29" y="157"/>
                    <a:pt x="4" y="122"/>
                    <a:pt x="3" y="86"/>
                  </a:cubicBezTo>
                  <a:cubicBezTo>
                    <a:pt x="1" y="37"/>
                    <a:pt x="49" y="1"/>
                    <a:pt x="96" y="9"/>
                  </a:cubicBezTo>
                  <a:cubicBezTo>
                    <a:pt x="134" y="15"/>
                    <a:pt x="158" y="50"/>
                    <a:pt x="159" y="86"/>
                  </a:cubicBezTo>
                  <a:cubicBezTo>
                    <a:pt x="159" y="86"/>
                    <a:pt x="161" y="86"/>
                    <a:pt x="160" y="86"/>
                  </a:cubicBezTo>
                  <a:cubicBezTo>
                    <a:pt x="159" y="35"/>
                    <a:pt x="115" y="0"/>
                    <a:pt x="66" y="8"/>
                  </a:cubicBezTo>
                  <a:cubicBezTo>
                    <a:pt x="28" y="15"/>
                    <a:pt x="3" y="49"/>
                    <a:pt x="2" y="86"/>
                  </a:cubicBezTo>
                  <a:cubicBezTo>
                    <a:pt x="0" y="137"/>
                    <a:pt x="50" y="171"/>
                    <a:pt x="97" y="163"/>
                  </a:cubicBezTo>
                  <a:cubicBezTo>
                    <a:pt x="134" y="157"/>
                    <a:pt x="159" y="122"/>
                    <a:pt x="160" y="86"/>
                  </a:cubicBezTo>
                  <a:cubicBezTo>
                    <a:pt x="160" y="86"/>
                    <a:pt x="159" y="86"/>
                    <a:pt x="159" y="86"/>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9" name="Freeform 106"/>
            <p:cNvSpPr>
              <a:spLocks/>
            </p:cNvSpPr>
            <p:nvPr/>
          </p:nvSpPr>
          <p:spPr bwMode="auto">
            <a:xfrm>
              <a:off x="125413" y="981075"/>
              <a:ext cx="441325" cy="787400"/>
            </a:xfrm>
            <a:custGeom>
              <a:avLst/>
              <a:gdLst>
                <a:gd name="T0" fmla="*/ 2 w 53"/>
                <a:gd name="T1" fmla="*/ 74 h 94"/>
                <a:gd name="T2" fmla="*/ 1 w 53"/>
                <a:gd name="T3" fmla="*/ 55 h 94"/>
                <a:gd name="T4" fmla="*/ 14 w 53"/>
                <a:gd name="T5" fmla="*/ 20 h 94"/>
                <a:gd name="T6" fmla="*/ 33 w 53"/>
                <a:gd name="T7" fmla="*/ 5 h 94"/>
                <a:gd name="T8" fmla="*/ 51 w 53"/>
                <a:gd name="T9" fmla="*/ 5 h 94"/>
                <a:gd name="T10" fmla="*/ 44 w 53"/>
                <a:gd name="T11" fmla="*/ 18 h 94"/>
                <a:gd name="T12" fmla="*/ 34 w 53"/>
                <a:gd name="T13" fmla="*/ 25 h 94"/>
                <a:gd name="T14" fmla="*/ 19 w 53"/>
                <a:gd name="T15" fmla="*/ 49 h 94"/>
                <a:gd name="T16" fmla="*/ 20 w 53"/>
                <a:gd name="T17" fmla="*/ 74 h 94"/>
                <a:gd name="T18" fmla="*/ 20 w 53"/>
                <a:gd name="T19" fmla="*/ 92 h 94"/>
                <a:gd name="T20" fmla="*/ 6 w 53"/>
                <a:gd name="T21" fmla="*/ 84 h 94"/>
                <a:gd name="T22" fmla="*/ 2 w 53"/>
                <a:gd name="T23" fmla="*/ 7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 h="94">
                  <a:moveTo>
                    <a:pt x="2" y="74"/>
                  </a:moveTo>
                  <a:cubicBezTo>
                    <a:pt x="1" y="67"/>
                    <a:pt x="0" y="60"/>
                    <a:pt x="1" y="55"/>
                  </a:cubicBezTo>
                  <a:cubicBezTo>
                    <a:pt x="2" y="43"/>
                    <a:pt x="6" y="28"/>
                    <a:pt x="14" y="20"/>
                  </a:cubicBezTo>
                  <a:cubicBezTo>
                    <a:pt x="20" y="14"/>
                    <a:pt x="26" y="9"/>
                    <a:pt x="33" y="5"/>
                  </a:cubicBezTo>
                  <a:cubicBezTo>
                    <a:pt x="38" y="3"/>
                    <a:pt x="47" y="0"/>
                    <a:pt x="51" y="5"/>
                  </a:cubicBezTo>
                  <a:cubicBezTo>
                    <a:pt x="53" y="9"/>
                    <a:pt x="46" y="16"/>
                    <a:pt x="44" y="18"/>
                  </a:cubicBezTo>
                  <a:cubicBezTo>
                    <a:pt x="41" y="21"/>
                    <a:pt x="37" y="23"/>
                    <a:pt x="34" y="25"/>
                  </a:cubicBezTo>
                  <a:cubicBezTo>
                    <a:pt x="26" y="31"/>
                    <a:pt x="21" y="39"/>
                    <a:pt x="19" y="49"/>
                  </a:cubicBezTo>
                  <a:cubicBezTo>
                    <a:pt x="17" y="57"/>
                    <a:pt x="18" y="66"/>
                    <a:pt x="20" y="74"/>
                  </a:cubicBezTo>
                  <a:cubicBezTo>
                    <a:pt x="21" y="77"/>
                    <a:pt x="25" y="90"/>
                    <a:pt x="20" y="92"/>
                  </a:cubicBezTo>
                  <a:cubicBezTo>
                    <a:pt x="15" y="94"/>
                    <a:pt x="8" y="87"/>
                    <a:pt x="6" y="84"/>
                  </a:cubicBezTo>
                  <a:cubicBezTo>
                    <a:pt x="5" y="81"/>
                    <a:pt x="3" y="77"/>
                    <a:pt x="2"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0" name="Freeform 107"/>
            <p:cNvSpPr>
              <a:spLocks/>
            </p:cNvSpPr>
            <p:nvPr/>
          </p:nvSpPr>
          <p:spPr bwMode="auto">
            <a:xfrm>
              <a:off x="166688" y="1022350"/>
              <a:ext cx="441325" cy="788988"/>
            </a:xfrm>
            <a:custGeom>
              <a:avLst/>
              <a:gdLst>
                <a:gd name="T0" fmla="*/ 2 w 53"/>
                <a:gd name="T1" fmla="*/ 74 h 94"/>
                <a:gd name="T2" fmla="*/ 0 w 53"/>
                <a:gd name="T3" fmla="*/ 55 h 94"/>
                <a:gd name="T4" fmla="*/ 14 w 53"/>
                <a:gd name="T5" fmla="*/ 20 h 94"/>
                <a:gd name="T6" fmla="*/ 32 w 53"/>
                <a:gd name="T7" fmla="*/ 6 h 94"/>
                <a:gd name="T8" fmla="*/ 50 w 53"/>
                <a:gd name="T9" fmla="*/ 6 h 94"/>
                <a:gd name="T10" fmla="*/ 43 w 53"/>
                <a:gd name="T11" fmla="*/ 18 h 94"/>
                <a:gd name="T12" fmla="*/ 34 w 53"/>
                <a:gd name="T13" fmla="*/ 26 h 94"/>
                <a:gd name="T14" fmla="*/ 18 w 53"/>
                <a:gd name="T15" fmla="*/ 49 h 94"/>
                <a:gd name="T16" fmla="*/ 19 w 53"/>
                <a:gd name="T17" fmla="*/ 74 h 94"/>
                <a:gd name="T18" fmla="*/ 19 w 53"/>
                <a:gd name="T19" fmla="*/ 93 h 94"/>
                <a:gd name="T20" fmla="*/ 6 w 53"/>
                <a:gd name="T21" fmla="*/ 85 h 94"/>
                <a:gd name="T22" fmla="*/ 2 w 53"/>
                <a:gd name="T23" fmla="*/ 7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 h="94">
                  <a:moveTo>
                    <a:pt x="2" y="74"/>
                  </a:moveTo>
                  <a:cubicBezTo>
                    <a:pt x="0" y="68"/>
                    <a:pt x="0" y="61"/>
                    <a:pt x="0" y="55"/>
                  </a:cubicBezTo>
                  <a:cubicBezTo>
                    <a:pt x="1" y="43"/>
                    <a:pt x="6" y="29"/>
                    <a:pt x="14" y="20"/>
                  </a:cubicBezTo>
                  <a:cubicBezTo>
                    <a:pt x="19" y="15"/>
                    <a:pt x="25" y="9"/>
                    <a:pt x="32" y="6"/>
                  </a:cubicBezTo>
                  <a:cubicBezTo>
                    <a:pt x="37" y="4"/>
                    <a:pt x="47" y="0"/>
                    <a:pt x="50" y="6"/>
                  </a:cubicBezTo>
                  <a:cubicBezTo>
                    <a:pt x="53" y="9"/>
                    <a:pt x="45" y="17"/>
                    <a:pt x="43" y="18"/>
                  </a:cubicBezTo>
                  <a:cubicBezTo>
                    <a:pt x="40" y="21"/>
                    <a:pt x="37" y="23"/>
                    <a:pt x="34" y="26"/>
                  </a:cubicBezTo>
                  <a:cubicBezTo>
                    <a:pt x="26" y="32"/>
                    <a:pt x="21" y="40"/>
                    <a:pt x="18" y="49"/>
                  </a:cubicBezTo>
                  <a:cubicBezTo>
                    <a:pt x="16" y="58"/>
                    <a:pt x="17" y="66"/>
                    <a:pt x="19" y="74"/>
                  </a:cubicBezTo>
                  <a:cubicBezTo>
                    <a:pt x="20" y="78"/>
                    <a:pt x="24" y="91"/>
                    <a:pt x="19" y="93"/>
                  </a:cubicBezTo>
                  <a:cubicBezTo>
                    <a:pt x="14" y="94"/>
                    <a:pt x="8" y="88"/>
                    <a:pt x="6" y="85"/>
                  </a:cubicBezTo>
                  <a:cubicBezTo>
                    <a:pt x="4" y="82"/>
                    <a:pt x="3" y="78"/>
                    <a:pt x="2"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1" name="Freeform 108"/>
            <p:cNvSpPr>
              <a:spLocks/>
            </p:cNvSpPr>
            <p:nvPr/>
          </p:nvSpPr>
          <p:spPr bwMode="auto">
            <a:xfrm>
              <a:off x="92075" y="938213"/>
              <a:ext cx="508000" cy="863600"/>
            </a:xfrm>
            <a:custGeom>
              <a:avLst/>
              <a:gdLst>
                <a:gd name="T0" fmla="*/ 7 w 61"/>
                <a:gd name="T1" fmla="*/ 79 h 103"/>
                <a:gd name="T2" fmla="*/ 13 w 61"/>
                <a:gd name="T3" fmla="*/ 32 h 103"/>
                <a:gd name="T4" fmla="*/ 54 w 61"/>
                <a:gd name="T5" fmla="*/ 11 h 103"/>
                <a:gd name="T6" fmla="*/ 37 w 61"/>
                <a:gd name="T7" fmla="*/ 30 h 103"/>
                <a:gd name="T8" fmla="*/ 22 w 61"/>
                <a:gd name="T9" fmla="*/ 73 h 103"/>
                <a:gd name="T10" fmla="*/ 26 w 61"/>
                <a:gd name="T11" fmla="*/ 90 h 103"/>
                <a:gd name="T12" fmla="*/ 13 w 61"/>
                <a:gd name="T13" fmla="*/ 92 h 103"/>
                <a:gd name="T14" fmla="*/ 7 w 61"/>
                <a:gd name="T15" fmla="*/ 79 h 103"/>
                <a:gd name="T16" fmla="*/ 6 w 61"/>
                <a:gd name="T17" fmla="*/ 79 h 103"/>
                <a:gd name="T18" fmla="*/ 26 w 61"/>
                <a:gd name="T19" fmla="*/ 96 h 103"/>
                <a:gd name="T20" fmla="*/ 22 w 61"/>
                <a:gd name="T21" fmla="*/ 66 h 103"/>
                <a:gd name="T22" fmla="*/ 50 w 61"/>
                <a:gd name="T23" fmla="*/ 21 h 103"/>
                <a:gd name="T24" fmla="*/ 40 w 61"/>
                <a:gd name="T25" fmla="*/ 9 h 103"/>
                <a:gd name="T26" fmla="*/ 6 w 61"/>
                <a:gd name="T27" fmla="*/ 79 h 103"/>
                <a:gd name="T28" fmla="*/ 7 w 61"/>
                <a:gd name="T29" fmla="*/ 79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 h="103">
                  <a:moveTo>
                    <a:pt x="7" y="79"/>
                  </a:moveTo>
                  <a:cubicBezTo>
                    <a:pt x="4" y="62"/>
                    <a:pt x="6" y="47"/>
                    <a:pt x="13" y="32"/>
                  </a:cubicBezTo>
                  <a:cubicBezTo>
                    <a:pt x="18" y="23"/>
                    <a:pt x="42" y="0"/>
                    <a:pt x="54" y="11"/>
                  </a:cubicBezTo>
                  <a:cubicBezTo>
                    <a:pt x="60" y="15"/>
                    <a:pt x="40" y="29"/>
                    <a:pt x="37" y="30"/>
                  </a:cubicBezTo>
                  <a:cubicBezTo>
                    <a:pt x="24" y="41"/>
                    <a:pt x="20" y="57"/>
                    <a:pt x="22" y="73"/>
                  </a:cubicBezTo>
                  <a:cubicBezTo>
                    <a:pt x="23" y="79"/>
                    <a:pt x="25" y="84"/>
                    <a:pt x="26" y="90"/>
                  </a:cubicBezTo>
                  <a:cubicBezTo>
                    <a:pt x="26" y="98"/>
                    <a:pt x="17" y="95"/>
                    <a:pt x="13" y="92"/>
                  </a:cubicBezTo>
                  <a:cubicBezTo>
                    <a:pt x="10" y="89"/>
                    <a:pt x="8" y="83"/>
                    <a:pt x="7" y="79"/>
                  </a:cubicBezTo>
                  <a:cubicBezTo>
                    <a:pt x="7" y="78"/>
                    <a:pt x="6" y="79"/>
                    <a:pt x="6" y="79"/>
                  </a:cubicBezTo>
                  <a:cubicBezTo>
                    <a:pt x="8" y="86"/>
                    <a:pt x="16" y="103"/>
                    <a:pt x="26" y="96"/>
                  </a:cubicBezTo>
                  <a:cubicBezTo>
                    <a:pt x="30" y="92"/>
                    <a:pt x="23" y="70"/>
                    <a:pt x="22" y="66"/>
                  </a:cubicBezTo>
                  <a:cubicBezTo>
                    <a:pt x="19" y="44"/>
                    <a:pt x="37" y="34"/>
                    <a:pt x="50" y="21"/>
                  </a:cubicBezTo>
                  <a:cubicBezTo>
                    <a:pt x="61" y="10"/>
                    <a:pt x="50" y="4"/>
                    <a:pt x="40" y="9"/>
                  </a:cubicBezTo>
                  <a:cubicBezTo>
                    <a:pt x="12" y="21"/>
                    <a:pt x="0" y="50"/>
                    <a:pt x="6" y="79"/>
                  </a:cubicBezTo>
                  <a:cubicBezTo>
                    <a:pt x="6" y="79"/>
                    <a:pt x="7" y="79"/>
                    <a:pt x="7" y="79"/>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2" name="Oval 109"/>
            <p:cNvSpPr>
              <a:spLocks noChangeArrowheads="1"/>
            </p:cNvSpPr>
            <p:nvPr/>
          </p:nvSpPr>
          <p:spPr bwMode="auto">
            <a:xfrm>
              <a:off x="684213" y="922338"/>
              <a:ext cx="149225" cy="1508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3" name="Oval 110"/>
            <p:cNvSpPr>
              <a:spLocks noChangeArrowheads="1"/>
            </p:cNvSpPr>
            <p:nvPr/>
          </p:nvSpPr>
          <p:spPr bwMode="auto">
            <a:xfrm>
              <a:off x="708025" y="963613"/>
              <a:ext cx="142875" cy="1428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4" name="Freeform 111"/>
            <p:cNvSpPr>
              <a:spLocks/>
            </p:cNvSpPr>
            <p:nvPr/>
          </p:nvSpPr>
          <p:spPr bwMode="auto">
            <a:xfrm>
              <a:off x="674688" y="896938"/>
              <a:ext cx="168275" cy="201613"/>
            </a:xfrm>
            <a:custGeom>
              <a:avLst/>
              <a:gdLst>
                <a:gd name="T0" fmla="*/ 18 w 20"/>
                <a:gd name="T1" fmla="*/ 12 h 24"/>
                <a:gd name="T2" fmla="*/ 9 w 20"/>
                <a:gd name="T3" fmla="*/ 21 h 24"/>
                <a:gd name="T4" fmla="*/ 2 w 20"/>
                <a:gd name="T5" fmla="*/ 12 h 24"/>
                <a:gd name="T6" fmla="*/ 12 w 20"/>
                <a:gd name="T7" fmla="*/ 4 h 24"/>
                <a:gd name="T8" fmla="*/ 18 w 20"/>
                <a:gd name="T9" fmla="*/ 12 h 24"/>
                <a:gd name="T10" fmla="*/ 20 w 20"/>
                <a:gd name="T11" fmla="*/ 12 h 24"/>
                <a:gd name="T12" fmla="*/ 1 w 20"/>
                <a:gd name="T13" fmla="*/ 12 h 24"/>
                <a:gd name="T14" fmla="*/ 20 w 20"/>
                <a:gd name="T15" fmla="*/ 12 h 24"/>
                <a:gd name="T16" fmla="*/ 18 w 20"/>
                <a:gd name="T17"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4">
                  <a:moveTo>
                    <a:pt x="18" y="12"/>
                  </a:moveTo>
                  <a:cubicBezTo>
                    <a:pt x="18" y="17"/>
                    <a:pt x="14" y="22"/>
                    <a:pt x="9" y="21"/>
                  </a:cubicBezTo>
                  <a:cubicBezTo>
                    <a:pt x="5" y="20"/>
                    <a:pt x="2" y="16"/>
                    <a:pt x="2" y="12"/>
                  </a:cubicBezTo>
                  <a:cubicBezTo>
                    <a:pt x="2" y="7"/>
                    <a:pt x="7" y="3"/>
                    <a:pt x="12" y="4"/>
                  </a:cubicBezTo>
                  <a:cubicBezTo>
                    <a:pt x="16" y="5"/>
                    <a:pt x="18" y="8"/>
                    <a:pt x="18" y="12"/>
                  </a:cubicBezTo>
                  <a:cubicBezTo>
                    <a:pt x="18" y="12"/>
                    <a:pt x="20" y="12"/>
                    <a:pt x="20" y="12"/>
                  </a:cubicBezTo>
                  <a:cubicBezTo>
                    <a:pt x="19" y="0"/>
                    <a:pt x="1" y="1"/>
                    <a:pt x="1" y="12"/>
                  </a:cubicBezTo>
                  <a:cubicBezTo>
                    <a:pt x="0" y="24"/>
                    <a:pt x="19" y="23"/>
                    <a:pt x="20" y="12"/>
                  </a:cubicBezTo>
                  <a:cubicBezTo>
                    <a:pt x="20" y="12"/>
                    <a:pt x="18" y="12"/>
                    <a:pt x="18" y="1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5" name="Oval 112"/>
            <p:cNvSpPr>
              <a:spLocks noChangeArrowheads="1"/>
            </p:cNvSpPr>
            <p:nvPr/>
          </p:nvSpPr>
          <p:spPr bwMode="auto">
            <a:xfrm>
              <a:off x="1201738" y="2430463"/>
              <a:ext cx="1008063" cy="10144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6" name="Oval 113"/>
            <p:cNvSpPr>
              <a:spLocks noChangeArrowheads="1"/>
            </p:cNvSpPr>
            <p:nvPr/>
          </p:nvSpPr>
          <p:spPr bwMode="auto">
            <a:xfrm>
              <a:off x="1258888" y="2489200"/>
              <a:ext cx="1001713" cy="1006475"/>
            </a:xfrm>
            <a:prstGeom prst="ellipse">
              <a:avLst/>
            </a:prstGeom>
            <a:solidFill>
              <a:srgbClr val="A8CA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7" name="Freeform 114"/>
            <p:cNvSpPr>
              <a:spLocks/>
            </p:cNvSpPr>
            <p:nvPr/>
          </p:nvSpPr>
          <p:spPr bwMode="auto">
            <a:xfrm>
              <a:off x="1184275" y="2271713"/>
              <a:ext cx="1025525" cy="1223963"/>
            </a:xfrm>
            <a:custGeom>
              <a:avLst/>
              <a:gdLst>
                <a:gd name="T0" fmla="*/ 122 w 123"/>
                <a:gd name="T1" fmla="*/ 79 h 146"/>
                <a:gd name="T2" fmla="*/ 52 w 123"/>
                <a:gd name="T3" fmla="*/ 138 h 146"/>
                <a:gd name="T4" fmla="*/ 3 w 123"/>
                <a:gd name="T5" fmla="*/ 79 h 146"/>
                <a:gd name="T6" fmla="*/ 73 w 123"/>
                <a:gd name="T7" fmla="*/ 20 h 146"/>
                <a:gd name="T8" fmla="*/ 122 w 123"/>
                <a:gd name="T9" fmla="*/ 79 h 146"/>
                <a:gd name="T10" fmla="*/ 123 w 123"/>
                <a:gd name="T11" fmla="*/ 79 h 146"/>
                <a:gd name="T12" fmla="*/ 2 w 123"/>
                <a:gd name="T13" fmla="*/ 79 h 146"/>
                <a:gd name="T14" fmla="*/ 73 w 123"/>
                <a:gd name="T15" fmla="*/ 139 h 146"/>
                <a:gd name="T16" fmla="*/ 123 w 123"/>
                <a:gd name="T17" fmla="*/ 79 h 146"/>
                <a:gd name="T18" fmla="*/ 122 w 123"/>
                <a:gd name="T19" fmla="*/ 79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146">
                  <a:moveTo>
                    <a:pt x="122" y="79"/>
                  </a:moveTo>
                  <a:cubicBezTo>
                    <a:pt x="120" y="116"/>
                    <a:pt x="91" y="144"/>
                    <a:pt x="52" y="138"/>
                  </a:cubicBezTo>
                  <a:cubicBezTo>
                    <a:pt x="23" y="134"/>
                    <a:pt x="4" y="107"/>
                    <a:pt x="3" y="79"/>
                  </a:cubicBezTo>
                  <a:cubicBezTo>
                    <a:pt x="1" y="42"/>
                    <a:pt x="37" y="15"/>
                    <a:pt x="73" y="20"/>
                  </a:cubicBezTo>
                  <a:cubicBezTo>
                    <a:pt x="102" y="24"/>
                    <a:pt x="121" y="52"/>
                    <a:pt x="122" y="79"/>
                  </a:cubicBezTo>
                  <a:cubicBezTo>
                    <a:pt x="122" y="79"/>
                    <a:pt x="123" y="79"/>
                    <a:pt x="123" y="79"/>
                  </a:cubicBezTo>
                  <a:cubicBezTo>
                    <a:pt x="120" y="0"/>
                    <a:pt x="5" y="1"/>
                    <a:pt x="2" y="79"/>
                  </a:cubicBezTo>
                  <a:cubicBezTo>
                    <a:pt x="0" y="116"/>
                    <a:pt x="38" y="146"/>
                    <a:pt x="73" y="139"/>
                  </a:cubicBezTo>
                  <a:cubicBezTo>
                    <a:pt x="102" y="132"/>
                    <a:pt x="122" y="109"/>
                    <a:pt x="123" y="79"/>
                  </a:cubicBezTo>
                  <a:cubicBezTo>
                    <a:pt x="123" y="79"/>
                    <a:pt x="122" y="79"/>
                    <a:pt x="122" y="79"/>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8" name="Freeform 115"/>
            <p:cNvSpPr>
              <a:spLocks/>
            </p:cNvSpPr>
            <p:nvPr/>
          </p:nvSpPr>
          <p:spPr bwMode="auto">
            <a:xfrm>
              <a:off x="1292225" y="2565400"/>
              <a:ext cx="334963" cy="603250"/>
            </a:xfrm>
            <a:custGeom>
              <a:avLst/>
              <a:gdLst>
                <a:gd name="T0" fmla="*/ 1 w 40"/>
                <a:gd name="T1" fmla="*/ 57 h 72"/>
                <a:gd name="T2" fmla="*/ 0 w 40"/>
                <a:gd name="T3" fmla="*/ 42 h 72"/>
                <a:gd name="T4" fmla="*/ 11 w 40"/>
                <a:gd name="T5" fmla="*/ 16 h 72"/>
                <a:gd name="T6" fmla="*/ 25 w 40"/>
                <a:gd name="T7" fmla="*/ 5 h 72"/>
                <a:gd name="T8" fmla="*/ 38 w 40"/>
                <a:gd name="T9" fmla="*/ 5 h 72"/>
                <a:gd name="T10" fmla="*/ 33 w 40"/>
                <a:gd name="T11" fmla="*/ 14 h 72"/>
                <a:gd name="T12" fmla="*/ 26 w 40"/>
                <a:gd name="T13" fmla="*/ 20 h 72"/>
                <a:gd name="T14" fmla="*/ 14 w 40"/>
                <a:gd name="T15" fmla="*/ 38 h 72"/>
                <a:gd name="T16" fmla="*/ 15 w 40"/>
                <a:gd name="T17" fmla="*/ 57 h 72"/>
                <a:gd name="T18" fmla="*/ 15 w 40"/>
                <a:gd name="T19" fmla="*/ 71 h 72"/>
                <a:gd name="T20" fmla="*/ 5 w 40"/>
                <a:gd name="T21" fmla="*/ 65 h 72"/>
                <a:gd name="T22" fmla="*/ 1 w 40"/>
                <a:gd name="T23" fmla="*/ 5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72">
                  <a:moveTo>
                    <a:pt x="1" y="57"/>
                  </a:moveTo>
                  <a:cubicBezTo>
                    <a:pt x="0" y="52"/>
                    <a:pt x="0" y="47"/>
                    <a:pt x="0" y="42"/>
                  </a:cubicBezTo>
                  <a:cubicBezTo>
                    <a:pt x="1" y="34"/>
                    <a:pt x="4" y="23"/>
                    <a:pt x="11" y="16"/>
                  </a:cubicBezTo>
                  <a:cubicBezTo>
                    <a:pt x="15" y="12"/>
                    <a:pt x="19" y="8"/>
                    <a:pt x="25" y="5"/>
                  </a:cubicBezTo>
                  <a:cubicBezTo>
                    <a:pt x="28" y="3"/>
                    <a:pt x="35" y="0"/>
                    <a:pt x="38" y="5"/>
                  </a:cubicBezTo>
                  <a:cubicBezTo>
                    <a:pt x="40" y="8"/>
                    <a:pt x="35" y="13"/>
                    <a:pt x="33" y="14"/>
                  </a:cubicBezTo>
                  <a:cubicBezTo>
                    <a:pt x="31" y="16"/>
                    <a:pt x="28" y="18"/>
                    <a:pt x="26" y="20"/>
                  </a:cubicBezTo>
                  <a:cubicBezTo>
                    <a:pt x="20" y="25"/>
                    <a:pt x="16" y="31"/>
                    <a:pt x="14" y="38"/>
                  </a:cubicBezTo>
                  <a:cubicBezTo>
                    <a:pt x="12" y="44"/>
                    <a:pt x="13" y="51"/>
                    <a:pt x="15" y="57"/>
                  </a:cubicBezTo>
                  <a:cubicBezTo>
                    <a:pt x="16" y="60"/>
                    <a:pt x="18" y="70"/>
                    <a:pt x="15" y="71"/>
                  </a:cubicBezTo>
                  <a:cubicBezTo>
                    <a:pt x="11" y="72"/>
                    <a:pt x="6" y="68"/>
                    <a:pt x="5" y="65"/>
                  </a:cubicBezTo>
                  <a:cubicBezTo>
                    <a:pt x="3" y="63"/>
                    <a:pt x="2" y="60"/>
                    <a:pt x="1" y="5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9" name="Freeform 116"/>
            <p:cNvSpPr>
              <a:spLocks/>
            </p:cNvSpPr>
            <p:nvPr/>
          </p:nvSpPr>
          <p:spPr bwMode="auto">
            <a:xfrm>
              <a:off x="1317625" y="2606675"/>
              <a:ext cx="342900" cy="603250"/>
            </a:xfrm>
            <a:custGeom>
              <a:avLst/>
              <a:gdLst>
                <a:gd name="T0" fmla="*/ 2 w 41"/>
                <a:gd name="T1" fmla="*/ 56 h 72"/>
                <a:gd name="T2" fmla="*/ 1 w 41"/>
                <a:gd name="T3" fmla="*/ 42 h 72"/>
                <a:gd name="T4" fmla="*/ 11 w 41"/>
                <a:gd name="T5" fmla="*/ 15 h 72"/>
                <a:gd name="T6" fmla="*/ 25 w 41"/>
                <a:gd name="T7" fmla="*/ 4 h 72"/>
                <a:gd name="T8" fmla="*/ 39 w 41"/>
                <a:gd name="T9" fmla="*/ 4 h 72"/>
                <a:gd name="T10" fmla="*/ 34 w 41"/>
                <a:gd name="T11" fmla="*/ 14 h 72"/>
                <a:gd name="T12" fmla="*/ 26 w 41"/>
                <a:gd name="T13" fmla="*/ 19 h 72"/>
                <a:gd name="T14" fmla="*/ 14 w 41"/>
                <a:gd name="T15" fmla="*/ 37 h 72"/>
                <a:gd name="T16" fmla="*/ 15 w 41"/>
                <a:gd name="T17" fmla="*/ 57 h 72"/>
                <a:gd name="T18" fmla="*/ 15 w 41"/>
                <a:gd name="T19" fmla="*/ 70 h 72"/>
                <a:gd name="T20" fmla="*/ 5 w 41"/>
                <a:gd name="T21" fmla="*/ 64 h 72"/>
                <a:gd name="T22" fmla="*/ 2 w 41"/>
                <a:gd name="T23" fmla="*/ 5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 h="72">
                  <a:moveTo>
                    <a:pt x="2" y="56"/>
                  </a:moveTo>
                  <a:cubicBezTo>
                    <a:pt x="1" y="51"/>
                    <a:pt x="0" y="46"/>
                    <a:pt x="1" y="42"/>
                  </a:cubicBezTo>
                  <a:cubicBezTo>
                    <a:pt x="1" y="33"/>
                    <a:pt x="5" y="22"/>
                    <a:pt x="11" y="15"/>
                  </a:cubicBezTo>
                  <a:cubicBezTo>
                    <a:pt x="15" y="11"/>
                    <a:pt x="20" y="7"/>
                    <a:pt x="25" y="4"/>
                  </a:cubicBezTo>
                  <a:cubicBezTo>
                    <a:pt x="29" y="2"/>
                    <a:pt x="36" y="0"/>
                    <a:pt x="39" y="4"/>
                  </a:cubicBezTo>
                  <a:cubicBezTo>
                    <a:pt x="41" y="7"/>
                    <a:pt x="35" y="12"/>
                    <a:pt x="34" y="14"/>
                  </a:cubicBezTo>
                  <a:cubicBezTo>
                    <a:pt x="31" y="16"/>
                    <a:pt x="29" y="17"/>
                    <a:pt x="26" y="19"/>
                  </a:cubicBezTo>
                  <a:cubicBezTo>
                    <a:pt x="20" y="24"/>
                    <a:pt x="16" y="30"/>
                    <a:pt x="14" y="37"/>
                  </a:cubicBezTo>
                  <a:cubicBezTo>
                    <a:pt x="13" y="44"/>
                    <a:pt x="13" y="50"/>
                    <a:pt x="15" y="57"/>
                  </a:cubicBezTo>
                  <a:cubicBezTo>
                    <a:pt x="16" y="59"/>
                    <a:pt x="19" y="69"/>
                    <a:pt x="15" y="70"/>
                  </a:cubicBezTo>
                  <a:cubicBezTo>
                    <a:pt x="11" y="72"/>
                    <a:pt x="7" y="67"/>
                    <a:pt x="5" y="64"/>
                  </a:cubicBezTo>
                  <a:cubicBezTo>
                    <a:pt x="4" y="62"/>
                    <a:pt x="3" y="59"/>
                    <a:pt x="2" y="5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0" name="Freeform 117"/>
            <p:cNvSpPr>
              <a:spLocks/>
            </p:cNvSpPr>
            <p:nvPr/>
          </p:nvSpPr>
          <p:spPr bwMode="auto">
            <a:xfrm>
              <a:off x="1258888" y="2540000"/>
              <a:ext cx="401638" cy="661988"/>
            </a:xfrm>
            <a:custGeom>
              <a:avLst/>
              <a:gdLst>
                <a:gd name="T0" fmla="*/ 6 w 48"/>
                <a:gd name="T1" fmla="*/ 60 h 79"/>
                <a:gd name="T2" fmla="*/ 11 w 48"/>
                <a:gd name="T3" fmla="*/ 25 h 79"/>
                <a:gd name="T4" fmla="*/ 42 w 48"/>
                <a:gd name="T5" fmla="*/ 8 h 79"/>
                <a:gd name="T6" fmla="*/ 29 w 48"/>
                <a:gd name="T7" fmla="*/ 23 h 79"/>
                <a:gd name="T8" fmla="*/ 17 w 48"/>
                <a:gd name="T9" fmla="*/ 56 h 79"/>
                <a:gd name="T10" fmla="*/ 20 w 48"/>
                <a:gd name="T11" fmla="*/ 69 h 79"/>
                <a:gd name="T12" fmla="*/ 11 w 48"/>
                <a:gd name="T13" fmla="*/ 70 h 79"/>
                <a:gd name="T14" fmla="*/ 6 w 48"/>
                <a:gd name="T15" fmla="*/ 60 h 79"/>
                <a:gd name="T16" fmla="*/ 5 w 48"/>
                <a:gd name="T17" fmla="*/ 60 h 79"/>
                <a:gd name="T18" fmla="*/ 20 w 48"/>
                <a:gd name="T19" fmla="*/ 73 h 79"/>
                <a:gd name="T20" fmla="*/ 18 w 48"/>
                <a:gd name="T21" fmla="*/ 51 h 79"/>
                <a:gd name="T22" fmla="*/ 39 w 48"/>
                <a:gd name="T23" fmla="*/ 16 h 79"/>
                <a:gd name="T24" fmla="*/ 31 w 48"/>
                <a:gd name="T25" fmla="*/ 7 h 79"/>
                <a:gd name="T26" fmla="*/ 5 w 48"/>
                <a:gd name="T27" fmla="*/ 60 h 79"/>
                <a:gd name="T28" fmla="*/ 6 w 48"/>
                <a:gd name="T29" fmla="*/ 6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8" h="79">
                  <a:moveTo>
                    <a:pt x="6" y="60"/>
                  </a:moveTo>
                  <a:cubicBezTo>
                    <a:pt x="3" y="48"/>
                    <a:pt x="5" y="36"/>
                    <a:pt x="11" y="25"/>
                  </a:cubicBezTo>
                  <a:cubicBezTo>
                    <a:pt x="15" y="17"/>
                    <a:pt x="32" y="0"/>
                    <a:pt x="42" y="8"/>
                  </a:cubicBezTo>
                  <a:cubicBezTo>
                    <a:pt x="46" y="12"/>
                    <a:pt x="31" y="22"/>
                    <a:pt x="29" y="23"/>
                  </a:cubicBezTo>
                  <a:cubicBezTo>
                    <a:pt x="19" y="31"/>
                    <a:pt x="16" y="43"/>
                    <a:pt x="17" y="56"/>
                  </a:cubicBezTo>
                  <a:cubicBezTo>
                    <a:pt x="18" y="60"/>
                    <a:pt x="19" y="65"/>
                    <a:pt x="20" y="69"/>
                  </a:cubicBezTo>
                  <a:cubicBezTo>
                    <a:pt x="21" y="75"/>
                    <a:pt x="13" y="73"/>
                    <a:pt x="11" y="70"/>
                  </a:cubicBezTo>
                  <a:cubicBezTo>
                    <a:pt x="8" y="68"/>
                    <a:pt x="7" y="63"/>
                    <a:pt x="6" y="60"/>
                  </a:cubicBezTo>
                  <a:cubicBezTo>
                    <a:pt x="6" y="60"/>
                    <a:pt x="5" y="60"/>
                    <a:pt x="5" y="60"/>
                  </a:cubicBezTo>
                  <a:cubicBezTo>
                    <a:pt x="7" y="66"/>
                    <a:pt x="13" y="79"/>
                    <a:pt x="20" y="73"/>
                  </a:cubicBezTo>
                  <a:cubicBezTo>
                    <a:pt x="24" y="70"/>
                    <a:pt x="18" y="54"/>
                    <a:pt x="18" y="51"/>
                  </a:cubicBezTo>
                  <a:cubicBezTo>
                    <a:pt x="16" y="34"/>
                    <a:pt x="29" y="26"/>
                    <a:pt x="39" y="16"/>
                  </a:cubicBezTo>
                  <a:cubicBezTo>
                    <a:pt x="48" y="8"/>
                    <a:pt x="39" y="3"/>
                    <a:pt x="31" y="7"/>
                  </a:cubicBezTo>
                  <a:cubicBezTo>
                    <a:pt x="10" y="16"/>
                    <a:pt x="0" y="38"/>
                    <a:pt x="5" y="60"/>
                  </a:cubicBezTo>
                  <a:cubicBezTo>
                    <a:pt x="5" y="60"/>
                    <a:pt x="6" y="60"/>
                    <a:pt x="6" y="60"/>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4" name="Oval 121"/>
            <p:cNvSpPr>
              <a:spLocks noChangeArrowheads="1"/>
            </p:cNvSpPr>
            <p:nvPr/>
          </p:nvSpPr>
          <p:spPr bwMode="auto">
            <a:xfrm>
              <a:off x="1535113" y="0"/>
              <a:ext cx="700088" cy="7032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5" name="Oval 122"/>
            <p:cNvSpPr>
              <a:spLocks noChangeArrowheads="1"/>
            </p:cNvSpPr>
            <p:nvPr/>
          </p:nvSpPr>
          <p:spPr bwMode="auto">
            <a:xfrm>
              <a:off x="1576388" y="41275"/>
              <a:ext cx="700088" cy="7048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6" name="Freeform 123"/>
            <p:cNvSpPr>
              <a:spLocks/>
            </p:cNvSpPr>
            <p:nvPr/>
          </p:nvSpPr>
          <p:spPr bwMode="auto">
            <a:xfrm>
              <a:off x="1509713" y="-109538"/>
              <a:ext cx="733425" cy="922338"/>
            </a:xfrm>
            <a:custGeom>
              <a:avLst/>
              <a:gdLst>
                <a:gd name="T0" fmla="*/ 86 w 88"/>
                <a:gd name="T1" fmla="*/ 55 h 110"/>
                <a:gd name="T2" fmla="*/ 37 w 88"/>
                <a:gd name="T3" fmla="*/ 96 h 110"/>
                <a:gd name="T4" fmla="*/ 4 w 88"/>
                <a:gd name="T5" fmla="*/ 55 h 110"/>
                <a:gd name="T6" fmla="*/ 54 w 88"/>
                <a:gd name="T7" fmla="*/ 14 h 110"/>
                <a:gd name="T8" fmla="*/ 86 w 88"/>
                <a:gd name="T9" fmla="*/ 55 h 110"/>
                <a:gd name="T10" fmla="*/ 88 w 88"/>
                <a:gd name="T11" fmla="*/ 55 h 110"/>
                <a:gd name="T12" fmla="*/ 3 w 88"/>
                <a:gd name="T13" fmla="*/ 55 h 110"/>
                <a:gd name="T14" fmla="*/ 88 w 88"/>
                <a:gd name="T15" fmla="*/ 55 h 110"/>
                <a:gd name="T16" fmla="*/ 86 w 88"/>
                <a:gd name="T17"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 h="110">
                  <a:moveTo>
                    <a:pt x="86" y="55"/>
                  </a:moveTo>
                  <a:cubicBezTo>
                    <a:pt x="85" y="81"/>
                    <a:pt x="65" y="100"/>
                    <a:pt x="37" y="96"/>
                  </a:cubicBezTo>
                  <a:cubicBezTo>
                    <a:pt x="17" y="93"/>
                    <a:pt x="5" y="73"/>
                    <a:pt x="4" y="55"/>
                  </a:cubicBezTo>
                  <a:cubicBezTo>
                    <a:pt x="2" y="28"/>
                    <a:pt x="29" y="10"/>
                    <a:pt x="54" y="14"/>
                  </a:cubicBezTo>
                  <a:cubicBezTo>
                    <a:pt x="73" y="17"/>
                    <a:pt x="85" y="36"/>
                    <a:pt x="86" y="55"/>
                  </a:cubicBezTo>
                  <a:cubicBezTo>
                    <a:pt x="86" y="55"/>
                    <a:pt x="88" y="55"/>
                    <a:pt x="88" y="55"/>
                  </a:cubicBezTo>
                  <a:cubicBezTo>
                    <a:pt x="85" y="0"/>
                    <a:pt x="5" y="1"/>
                    <a:pt x="3" y="55"/>
                  </a:cubicBezTo>
                  <a:cubicBezTo>
                    <a:pt x="0" y="110"/>
                    <a:pt x="85" y="109"/>
                    <a:pt x="88" y="55"/>
                  </a:cubicBezTo>
                  <a:cubicBezTo>
                    <a:pt x="88" y="55"/>
                    <a:pt x="86" y="55"/>
                    <a:pt x="86" y="55"/>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7" name="Freeform 124"/>
            <p:cNvSpPr>
              <a:spLocks/>
            </p:cNvSpPr>
            <p:nvPr/>
          </p:nvSpPr>
          <p:spPr bwMode="auto">
            <a:xfrm>
              <a:off x="1601788" y="92075"/>
              <a:ext cx="233363" cy="427038"/>
            </a:xfrm>
            <a:custGeom>
              <a:avLst/>
              <a:gdLst>
                <a:gd name="T0" fmla="*/ 1 w 28"/>
                <a:gd name="T1" fmla="*/ 40 h 51"/>
                <a:gd name="T2" fmla="*/ 0 w 28"/>
                <a:gd name="T3" fmla="*/ 30 h 51"/>
                <a:gd name="T4" fmla="*/ 7 w 28"/>
                <a:gd name="T5" fmla="*/ 11 h 51"/>
                <a:gd name="T6" fmla="*/ 17 w 28"/>
                <a:gd name="T7" fmla="*/ 4 h 51"/>
                <a:gd name="T8" fmla="*/ 26 w 28"/>
                <a:gd name="T9" fmla="*/ 4 h 51"/>
                <a:gd name="T10" fmla="*/ 23 w 28"/>
                <a:gd name="T11" fmla="*/ 10 h 51"/>
                <a:gd name="T12" fmla="*/ 17 w 28"/>
                <a:gd name="T13" fmla="*/ 14 h 51"/>
                <a:gd name="T14" fmla="*/ 9 w 28"/>
                <a:gd name="T15" fmla="*/ 27 h 51"/>
                <a:gd name="T16" fmla="*/ 10 w 28"/>
                <a:gd name="T17" fmla="*/ 40 h 51"/>
                <a:gd name="T18" fmla="*/ 10 w 28"/>
                <a:gd name="T19" fmla="*/ 50 h 51"/>
                <a:gd name="T20" fmla="*/ 3 w 28"/>
                <a:gd name="T21" fmla="*/ 45 h 51"/>
                <a:gd name="T22" fmla="*/ 1 w 28"/>
                <a:gd name="T23" fmla="*/ 4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51">
                  <a:moveTo>
                    <a:pt x="1" y="40"/>
                  </a:moveTo>
                  <a:cubicBezTo>
                    <a:pt x="0" y="36"/>
                    <a:pt x="0" y="33"/>
                    <a:pt x="0" y="30"/>
                  </a:cubicBezTo>
                  <a:cubicBezTo>
                    <a:pt x="0" y="23"/>
                    <a:pt x="3" y="16"/>
                    <a:pt x="7" y="11"/>
                  </a:cubicBezTo>
                  <a:cubicBezTo>
                    <a:pt x="10" y="8"/>
                    <a:pt x="13" y="5"/>
                    <a:pt x="17" y="4"/>
                  </a:cubicBezTo>
                  <a:cubicBezTo>
                    <a:pt x="19" y="2"/>
                    <a:pt x="24" y="0"/>
                    <a:pt x="26" y="4"/>
                  </a:cubicBezTo>
                  <a:cubicBezTo>
                    <a:pt x="28" y="5"/>
                    <a:pt x="24" y="9"/>
                    <a:pt x="23" y="10"/>
                  </a:cubicBezTo>
                  <a:cubicBezTo>
                    <a:pt x="21" y="12"/>
                    <a:pt x="19" y="13"/>
                    <a:pt x="17" y="14"/>
                  </a:cubicBezTo>
                  <a:cubicBezTo>
                    <a:pt x="13" y="17"/>
                    <a:pt x="11" y="22"/>
                    <a:pt x="9" y="27"/>
                  </a:cubicBezTo>
                  <a:cubicBezTo>
                    <a:pt x="8" y="31"/>
                    <a:pt x="9" y="36"/>
                    <a:pt x="10" y="40"/>
                  </a:cubicBezTo>
                  <a:cubicBezTo>
                    <a:pt x="11" y="42"/>
                    <a:pt x="13" y="49"/>
                    <a:pt x="10" y="50"/>
                  </a:cubicBezTo>
                  <a:cubicBezTo>
                    <a:pt x="7" y="51"/>
                    <a:pt x="4" y="47"/>
                    <a:pt x="3" y="45"/>
                  </a:cubicBezTo>
                  <a:cubicBezTo>
                    <a:pt x="2" y="44"/>
                    <a:pt x="1" y="42"/>
                    <a:pt x="1"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2" name="Freeform 125"/>
            <p:cNvSpPr>
              <a:spLocks/>
            </p:cNvSpPr>
            <p:nvPr/>
          </p:nvSpPr>
          <p:spPr bwMode="auto">
            <a:xfrm>
              <a:off x="1617663" y="117475"/>
              <a:ext cx="233363" cy="427038"/>
            </a:xfrm>
            <a:custGeom>
              <a:avLst/>
              <a:gdLst>
                <a:gd name="T0" fmla="*/ 1 w 28"/>
                <a:gd name="T1" fmla="*/ 40 h 51"/>
                <a:gd name="T2" fmla="*/ 0 w 28"/>
                <a:gd name="T3" fmla="*/ 30 h 51"/>
                <a:gd name="T4" fmla="*/ 7 w 28"/>
                <a:gd name="T5" fmla="*/ 11 h 51"/>
                <a:gd name="T6" fmla="*/ 17 w 28"/>
                <a:gd name="T7" fmla="*/ 4 h 51"/>
                <a:gd name="T8" fmla="*/ 27 w 28"/>
                <a:gd name="T9" fmla="*/ 3 h 51"/>
                <a:gd name="T10" fmla="*/ 23 w 28"/>
                <a:gd name="T11" fmla="*/ 10 h 51"/>
                <a:gd name="T12" fmla="*/ 18 w 28"/>
                <a:gd name="T13" fmla="*/ 14 h 51"/>
                <a:gd name="T14" fmla="*/ 10 w 28"/>
                <a:gd name="T15" fmla="*/ 27 h 51"/>
                <a:gd name="T16" fmla="*/ 10 w 28"/>
                <a:gd name="T17" fmla="*/ 40 h 51"/>
                <a:gd name="T18" fmla="*/ 10 w 28"/>
                <a:gd name="T19" fmla="*/ 50 h 51"/>
                <a:gd name="T20" fmla="*/ 3 w 28"/>
                <a:gd name="T21" fmla="*/ 45 h 51"/>
                <a:gd name="T22" fmla="*/ 1 w 28"/>
                <a:gd name="T23" fmla="*/ 4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51">
                  <a:moveTo>
                    <a:pt x="1" y="40"/>
                  </a:moveTo>
                  <a:cubicBezTo>
                    <a:pt x="0" y="36"/>
                    <a:pt x="0" y="33"/>
                    <a:pt x="0" y="30"/>
                  </a:cubicBezTo>
                  <a:cubicBezTo>
                    <a:pt x="1" y="23"/>
                    <a:pt x="3" y="16"/>
                    <a:pt x="7" y="11"/>
                  </a:cubicBezTo>
                  <a:cubicBezTo>
                    <a:pt x="10" y="8"/>
                    <a:pt x="13" y="5"/>
                    <a:pt x="17" y="4"/>
                  </a:cubicBezTo>
                  <a:cubicBezTo>
                    <a:pt x="20" y="2"/>
                    <a:pt x="25" y="0"/>
                    <a:pt x="27" y="3"/>
                  </a:cubicBezTo>
                  <a:cubicBezTo>
                    <a:pt x="28" y="5"/>
                    <a:pt x="24" y="9"/>
                    <a:pt x="23" y="10"/>
                  </a:cubicBezTo>
                  <a:cubicBezTo>
                    <a:pt x="22" y="12"/>
                    <a:pt x="20" y="13"/>
                    <a:pt x="18" y="14"/>
                  </a:cubicBezTo>
                  <a:cubicBezTo>
                    <a:pt x="14" y="17"/>
                    <a:pt x="11" y="22"/>
                    <a:pt x="10" y="27"/>
                  </a:cubicBezTo>
                  <a:cubicBezTo>
                    <a:pt x="9" y="31"/>
                    <a:pt x="9" y="36"/>
                    <a:pt x="10" y="40"/>
                  </a:cubicBezTo>
                  <a:cubicBezTo>
                    <a:pt x="11" y="42"/>
                    <a:pt x="13" y="49"/>
                    <a:pt x="10" y="50"/>
                  </a:cubicBezTo>
                  <a:cubicBezTo>
                    <a:pt x="8" y="51"/>
                    <a:pt x="4" y="47"/>
                    <a:pt x="3" y="45"/>
                  </a:cubicBezTo>
                  <a:cubicBezTo>
                    <a:pt x="2" y="44"/>
                    <a:pt x="2" y="42"/>
                    <a:pt x="1"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3" name="Freeform 126"/>
            <p:cNvSpPr>
              <a:spLocks/>
            </p:cNvSpPr>
            <p:nvPr/>
          </p:nvSpPr>
          <p:spPr bwMode="auto">
            <a:xfrm>
              <a:off x="1576388" y="74613"/>
              <a:ext cx="284163" cy="461963"/>
            </a:xfrm>
            <a:custGeom>
              <a:avLst/>
              <a:gdLst>
                <a:gd name="T0" fmla="*/ 4 w 34"/>
                <a:gd name="T1" fmla="*/ 42 h 55"/>
                <a:gd name="T2" fmla="*/ 8 w 34"/>
                <a:gd name="T3" fmla="*/ 17 h 55"/>
                <a:gd name="T4" fmla="*/ 29 w 34"/>
                <a:gd name="T5" fmla="*/ 6 h 55"/>
                <a:gd name="T6" fmla="*/ 20 w 34"/>
                <a:gd name="T7" fmla="*/ 16 h 55"/>
                <a:gd name="T8" fmla="*/ 12 w 34"/>
                <a:gd name="T9" fmla="*/ 39 h 55"/>
                <a:gd name="T10" fmla="*/ 14 w 34"/>
                <a:gd name="T11" fmla="*/ 48 h 55"/>
                <a:gd name="T12" fmla="*/ 8 w 34"/>
                <a:gd name="T13" fmla="*/ 49 h 55"/>
                <a:gd name="T14" fmla="*/ 4 w 34"/>
                <a:gd name="T15" fmla="*/ 42 h 55"/>
                <a:gd name="T16" fmla="*/ 3 w 34"/>
                <a:gd name="T17" fmla="*/ 42 h 55"/>
                <a:gd name="T18" fmla="*/ 14 w 34"/>
                <a:gd name="T19" fmla="*/ 51 h 55"/>
                <a:gd name="T20" fmla="*/ 12 w 34"/>
                <a:gd name="T21" fmla="*/ 35 h 55"/>
                <a:gd name="T22" fmla="*/ 27 w 34"/>
                <a:gd name="T23" fmla="*/ 11 h 55"/>
                <a:gd name="T24" fmla="*/ 21 w 34"/>
                <a:gd name="T25" fmla="*/ 5 h 55"/>
                <a:gd name="T26" fmla="*/ 3 w 34"/>
                <a:gd name="T27" fmla="*/ 42 h 55"/>
                <a:gd name="T28" fmla="*/ 4 w 34"/>
                <a:gd name="T29" fmla="*/ 42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 h="55">
                  <a:moveTo>
                    <a:pt x="4" y="42"/>
                  </a:moveTo>
                  <a:cubicBezTo>
                    <a:pt x="3" y="33"/>
                    <a:pt x="4" y="25"/>
                    <a:pt x="8" y="17"/>
                  </a:cubicBezTo>
                  <a:cubicBezTo>
                    <a:pt x="10" y="12"/>
                    <a:pt x="22" y="0"/>
                    <a:pt x="29" y="6"/>
                  </a:cubicBezTo>
                  <a:cubicBezTo>
                    <a:pt x="32" y="8"/>
                    <a:pt x="21" y="15"/>
                    <a:pt x="20" y="16"/>
                  </a:cubicBezTo>
                  <a:cubicBezTo>
                    <a:pt x="13" y="22"/>
                    <a:pt x="11" y="30"/>
                    <a:pt x="12" y="39"/>
                  </a:cubicBezTo>
                  <a:cubicBezTo>
                    <a:pt x="12" y="42"/>
                    <a:pt x="13" y="45"/>
                    <a:pt x="14" y="48"/>
                  </a:cubicBezTo>
                  <a:cubicBezTo>
                    <a:pt x="14" y="52"/>
                    <a:pt x="9" y="50"/>
                    <a:pt x="8" y="49"/>
                  </a:cubicBezTo>
                  <a:cubicBezTo>
                    <a:pt x="6" y="47"/>
                    <a:pt x="5" y="44"/>
                    <a:pt x="4" y="42"/>
                  </a:cubicBezTo>
                  <a:cubicBezTo>
                    <a:pt x="4" y="42"/>
                    <a:pt x="3" y="42"/>
                    <a:pt x="3" y="42"/>
                  </a:cubicBezTo>
                  <a:cubicBezTo>
                    <a:pt x="4" y="46"/>
                    <a:pt x="9" y="55"/>
                    <a:pt x="14" y="51"/>
                  </a:cubicBezTo>
                  <a:cubicBezTo>
                    <a:pt x="17" y="49"/>
                    <a:pt x="13" y="37"/>
                    <a:pt x="12" y="35"/>
                  </a:cubicBezTo>
                  <a:cubicBezTo>
                    <a:pt x="11" y="24"/>
                    <a:pt x="20" y="18"/>
                    <a:pt x="27" y="11"/>
                  </a:cubicBezTo>
                  <a:cubicBezTo>
                    <a:pt x="34" y="5"/>
                    <a:pt x="27" y="2"/>
                    <a:pt x="21" y="5"/>
                  </a:cubicBezTo>
                  <a:cubicBezTo>
                    <a:pt x="6" y="11"/>
                    <a:pt x="0" y="27"/>
                    <a:pt x="3" y="42"/>
                  </a:cubicBezTo>
                  <a:cubicBezTo>
                    <a:pt x="3" y="42"/>
                    <a:pt x="4" y="42"/>
                    <a:pt x="4" y="4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2118" name="组合 2117"/>
            <p:cNvGrpSpPr/>
            <p:nvPr/>
          </p:nvGrpSpPr>
          <p:grpSpPr>
            <a:xfrm>
              <a:off x="1884363" y="50800"/>
              <a:ext cx="9677400" cy="1189038"/>
              <a:chOff x="1884363" y="50800"/>
              <a:chExt cx="9677400" cy="1189038"/>
            </a:xfrm>
          </p:grpSpPr>
          <p:sp>
            <p:nvSpPr>
              <p:cNvPr id="54" name="Freeform 75"/>
              <p:cNvSpPr>
                <a:spLocks/>
              </p:cNvSpPr>
              <p:nvPr/>
            </p:nvSpPr>
            <p:spPr bwMode="auto">
              <a:xfrm>
                <a:off x="2201863" y="971550"/>
                <a:ext cx="292100" cy="268288"/>
              </a:xfrm>
              <a:custGeom>
                <a:avLst/>
                <a:gdLst>
                  <a:gd name="T0" fmla="*/ 19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76"/>
              <p:cNvSpPr>
                <a:spLocks/>
              </p:cNvSpPr>
              <p:nvPr/>
            </p:nvSpPr>
            <p:spPr bwMode="auto">
              <a:xfrm>
                <a:off x="2544763"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1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4" y="32"/>
                      <a:pt x="28" y="30"/>
                      <a:pt x="31"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77"/>
              <p:cNvSpPr>
                <a:spLocks/>
              </p:cNvSpPr>
              <p:nvPr/>
            </p:nvSpPr>
            <p:spPr bwMode="auto">
              <a:xfrm>
                <a:off x="2894013"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2"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78"/>
              <p:cNvSpPr>
                <a:spLocks/>
              </p:cNvSpPr>
              <p:nvPr/>
            </p:nvSpPr>
            <p:spPr bwMode="auto">
              <a:xfrm>
                <a:off x="324485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9"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79"/>
              <p:cNvSpPr>
                <a:spLocks/>
              </p:cNvSpPr>
              <p:nvPr/>
            </p:nvSpPr>
            <p:spPr bwMode="auto">
              <a:xfrm>
                <a:off x="3595688"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80"/>
              <p:cNvSpPr>
                <a:spLocks/>
              </p:cNvSpPr>
              <p:nvPr/>
            </p:nvSpPr>
            <p:spPr bwMode="auto">
              <a:xfrm>
                <a:off x="3944938"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8" y="32"/>
                      <a:pt x="18" y="32"/>
                    </a:cubicBezTo>
                    <a:cubicBezTo>
                      <a:pt x="23" y="32"/>
                      <a:pt x="27" y="30"/>
                      <a:pt x="30" y="25"/>
                    </a:cubicBezTo>
                    <a:cubicBezTo>
                      <a:pt x="35" y="16"/>
                      <a:pt x="28" y="5"/>
                      <a:pt x="18" y="4"/>
                    </a:cubicBezTo>
                    <a:cubicBezTo>
                      <a:pt x="1" y="3"/>
                      <a:pt x="0" y="32"/>
                      <a:pt x="18"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81"/>
              <p:cNvSpPr>
                <a:spLocks/>
              </p:cNvSpPr>
              <p:nvPr/>
            </p:nvSpPr>
            <p:spPr bwMode="auto">
              <a:xfrm>
                <a:off x="4295775" y="971550"/>
                <a:ext cx="292100" cy="268288"/>
              </a:xfrm>
              <a:custGeom>
                <a:avLst/>
                <a:gdLst>
                  <a:gd name="T0" fmla="*/ 19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6"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82"/>
              <p:cNvSpPr>
                <a:spLocks/>
              </p:cNvSpPr>
              <p:nvPr/>
            </p:nvSpPr>
            <p:spPr bwMode="auto">
              <a:xfrm>
                <a:off x="4638675"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4" y="32"/>
                      <a:pt x="28" y="30"/>
                      <a:pt x="30"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83"/>
              <p:cNvSpPr>
                <a:spLocks/>
              </p:cNvSpPr>
              <p:nvPr/>
            </p:nvSpPr>
            <p:spPr bwMode="auto">
              <a:xfrm>
                <a:off x="4987925"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5" y="31"/>
                      <a:pt x="2" y="14"/>
                      <a:pt x="12" y="6"/>
                    </a:cubicBezTo>
                    <a:cubicBezTo>
                      <a:pt x="20" y="0"/>
                      <a:pt x="29" y="8"/>
                      <a:pt x="31" y="15"/>
                    </a:cubicBezTo>
                    <a:cubicBezTo>
                      <a:pt x="32"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84"/>
              <p:cNvSpPr>
                <a:spLocks/>
              </p:cNvSpPr>
              <p:nvPr/>
            </p:nvSpPr>
            <p:spPr bwMode="auto">
              <a:xfrm>
                <a:off x="533876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8" name="Freeform 85"/>
              <p:cNvSpPr>
                <a:spLocks/>
              </p:cNvSpPr>
              <p:nvPr/>
            </p:nvSpPr>
            <p:spPr bwMode="auto">
              <a:xfrm>
                <a:off x="568960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1"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9" name="Freeform 86"/>
              <p:cNvSpPr>
                <a:spLocks/>
              </p:cNvSpPr>
              <p:nvPr/>
            </p:nvSpPr>
            <p:spPr bwMode="auto">
              <a:xfrm>
                <a:off x="603885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7" y="32"/>
                      <a:pt x="18" y="32"/>
                    </a:cubicBezTo>
                    <a:cubicBezTo>
                      <a:pt x="23" y="32"/>
                      <a:pt x="27" y="30"/>
                      <a:pt x="30" y="25"/>
                    </a:cubicBezTo>
                    <a:cubicBezTo>
                      <a:pt x="35" y="16"/>
                      <a:pt x="28" y="5"/>
                      <a:pt x="18" y="4"/>
                    </a:cubicBezTo>
                    <a:cubicBezTo>
                      <a:pt x="1" y="3"/>
                      <a:pt x="0" y="32"/>
                      <a:pt x="18"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0" name="Freeform 87"/>
              <p:cNvSpPr>
                <a:spLocks/>
              </p:cNvSpPr>
              <p:nvPr/>
            </p:nvSpPr>
            <p:spPr bwMode="auto">
              <a:xfrm>
                <a:off x="6389688" y="971550"/>
                <a:ext cx="292100" cy="268288"/>
              </a:xfrm>
              <a:custGeom>
                <a:avLst/>
                <a:gdLst>
                  <a:gd name="T0" fmla="*/ 18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8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8" y="32"/>
                    </a:moveTo>
                    <a:cubicBezTo>
                      <a:pt x="5" y="31"/>
                      <a:pt x="1" y="14"/>
                      <a:pt x="12" y="6"/>
                    </a:cubicBezTo>
                    <a:cubicBezTo>
                      <a:pt x="20" y="0"/>
                      <a:pt x="28" y="8"/>
                      <a:pt x="30" y="15"/>
                    </a:cubicBezTo>
                    <a:cubicBezTo>
                      <a:pt x="32" y="23"/>
                      <a:pt x="26"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8"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1" name="Freeform 88"/>
              <p:cNvSpPr>
                <a:spLocks/>
              </p:cNvSpPr>
              <p:nvPr/>
            </p:nvSpPr>
            <p:spPr bwMode="auto">
              <a:xfrm>
                <a:off x="6732588"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2" name="Freeform 89"/>
              <p:cNvSpPr>
                <a:spLocks/>
              </p:cNvSpPr>
              <p:nvPr/>
            </p:nvSpPr>
            <p:spPr bwMode="auto">
              <a:xfrm>
                <a:off x="7081838" y="971550"/>
                <a:ext cx="300038" cy="268288"/>
              </a:xfrm>
              <a:custGeom>
                <a:avLst/>
                <a:gdLst>
                  <a:gd name="T0" fmla="*/ 19 w 36"/>
                  <a:gd name="T1" fmla="*/ 32 h 32"/>
                  <a:gd name="T2" fmla="*/ 12 w 36"/>
                  <a:gd name="T3" fmla="*/ 6 h 32"/>
                  <a:gd name="T4" fmla="*/ 30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5" y="31"/>
                      <a:pt x="2" y="14"/>
                      <a:pt x="12" y="6"/>
                    </a:cubicBezTo>
                    <a:cubicBezTo>
                      <a:pt x="20" y="0"/>
                      <a:pt x="29" y="8"/>
                      <a:pt x="30" y="15"/>
                    </a:cubicBezTo>
                    <a:cubicBezTo>
                      <a:pt x="32" y="23"/>
                      <a:pt x="27" y="32"/>
                      <a:pt x="19" y="32"/>
                    </a:cubicBezTo>
                    <a:cubicBezTo>
                      <a:pt x="19" y="32"/>
                      <a:pt x="18" y="32"/>
                      <a:pt x="18" y="32"/>
                    </a:cubicBezTo>
                    <a:cubicBezTo>
                      <a:pt x="23" y="32"/>
                      <a:pt x="27"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3" name="Freeform 90"/>
              <p:cNvSpPr>
                <a:spLocks/>
              </p:cNvSpPr>
              <p:nvPr/>
            </p:nvSpPr>
            <p:spPr bwMode="auto">
              <a:xfrm>
                <a:off x="7432675"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4" name="Freeform 91"/>
              <p:cNvSpPr>
                <a:spLocks/>
              </p:cNvSpPr>
              <p:nvPr/>
            </p:nvSpPr>
            <p:spPr bwMode="auto">
              <a:xfrm>
                <a:off x="778351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8" y="32"/>
                      <a:pt x="18" y="32"/>
                      <a:pt x="18" y="32"/>
                    </a:cubicBezTo>
                    <a:cubicBezTo>
                      <a:pt x="23" y="32"/>
                      <a:pt x="27" y="30"/>
                      <a:pt x="30" y="25"/>
                    </a:cubicBezTo>
                    <a:cubicBezTo>
                      <a:pt x="35" y="16"/>
                      <a:pt x="28" y="5"/>
                      <a:pt x="19" y="4"/>
                    </a:cubicBezTo>
                    <a:cubicBezTo>
                      <a:pt x="1"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5" name="Freeform 92"/>
              <p:cNvSpPr>
                <a:spLocks/>
              </p:cNvSpPr>
              <p:nvPr/>
            </p:nvSpPr>
            <p:spPr bwMode="auto">
              <a:xfrm>
                <a:off x="813276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7" y="32"/>
                      <a:pt x="18"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6" name="Freeform 93"/>
              <p:cNvSpPr>
                <a:spLocks/>
              </p:cNvSpPr>
              <p:nvPr/>
            </p:nvSpPr>
            <p:spPr bwMode="auto">
              <a:xfrm>
                <a:off x="8483600" y="971550"/>
                <a:ext cx="292100" cy="268288"/>
              </a:xfrm>
              <a:custGeom>
                <a:avLst/>
                <a:gdLst>
                  <a:gd name="T0" fmla="*/ 18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8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8" y="32"/>
                    </a:moveTo>
                    <a:cubicBezTo>
                      <a:pt x="5" y="31"/>
                      <a:pt x="1" y="14"/>
                      <a:pt x="12" y="6"/>
                    </a:cubicBezTo>
                    <a:cubicBezTo>
                      <a:pt x="20" y="0"/>
                      <a:pt x="28" y="8"/>
                      <a:pt x="30" y="15"/>
                    </a:cubicBezTo>
                    <a:cubicBezTo>
                      <a:pt x="32" y="23"/>
                      <a:pt x="26"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8"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7" name="Freeform 94"/>
              <p:cNvSpPr>
                <a:spLocks/>
              </p:cNvSpPr>
              <p:nvPr/>
            </p:nvSpPr>
            <p:spPr bwMode="auto">
              <a:xfrm>
                <a:off x="8826500"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2"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8" name="Freeform 95"/>
              <p:cNvSpPr>
                <a:spLocks/>
              </p:cNvSpPr>
              <p:nvPr/>
            </p:nvSpPr>
            <p:spPr bwMode="auto">
              <a:xfrm>
                <a:off x="917575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9"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9" name="Freeform 96"/>
              <p:cNvSpPr>
                <a:spLocks/>
              </p:cNvSpPr>
              <p:nvPr/>
            </p:nvSpPr>
            <p:spPr bwMode="auto">
              <a:xfrm>
                <a:off x="9526588"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0" name="Freeform 97"/>
              <p:cNvSpPr>
                <a:spLocks/>
              </p:cNvSpPr>
              <p:nvPr/>
            </p:nvSpPr>
            <p:spPr bwMode="auto">
              <a:xfrm>
                <a:off x="9877425"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8" y="32"/>
                      <a:pt x="18" y="32"/>
                    </a:cubicBezTo>
                    <a:cubicBezTo>
                      <a:pt x="23" y="32"/>
                      <a:pt x="27" y="30"/>
                      <a:pt x="30" y="25"/>
                    </a:cubicBezTo>
                    <a:cubicBezTo>
                      <a:pt x="35" y="16"/>
                      <a:pt x="28" y="5"/>
                      <a:pt x="18" y="4"/>
                    </a:cubicBezTo>
                    <a:cubicBezTo>
                      <a:pt x="1" y="3"/>
                      <a:pt x="0" y="32"/>
                      <a:pt x="18"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1" name="Freeform 98"/>
              <p:cNvSpPr>
                <a:spLocks/>
              </p:cNvSpPr>
              <p:nvPr/>
            </p:nvSpPr>
            <p:spPr bwMode="auto">
              <a:xfrm>
                <a:off x="10226675" y="971550"/>
                <a:ext cx="292100" cy="268288"/>
              </a:xfrm>
              <a:custGeom>
                <a:avLst/>
                <a:gdLst>
                  <a:gd name="T0" fmla="*/ 19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2" name="Freeform 99"/>
              <p:cNvSpPr>
                <a:spLocks/>
              </p:cNvSpPr>
              <p:nvPr/>
            </p:nvSpPr>
            <p:spPr bwMode="auto">
              <a:xfrm>
                <a:off x="10569575"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4" y="32"/>
                      <a:pt x="28" y="30"/>
                      <a:pt x="30"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3" name="Freeform 100"/>
              <p:cNvSpPr>
                <a:spLocks/>
              </p:cNvSpPr>
              <p:nvPr/>
            </p:nvSpPr>
            <p:spPr bwMode="auto">
              <a:xfrm>
                <a:off x="10920413"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5" y="31"/>
                      <a:pt x="2" y="14"/>
                      <a:pt x="12"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4" name="Freeform 101"/>
              <p:cNvSpPr>
                <a:spLocks/>
              </p:cNvSpPr>
              <p:nvPr/>
            </p:nvSpPr>
            <p:spPr bwMode="auto">
              <a:xfrm>
                <a:off x="1126966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4" name="Oval 127"/>
              <p:cNvSpPr>
                <a:spLocks noChangeArrowheads="1"/>
              </p:cNvSpPr>
              <p:nvPr/>
            </p:nvSpPr>
            <p:spPr bwMode="auto">
              <a:xfrm>
                <a:off x="1893888" y="66675"/>
                <a:ext cx="82550" cy="84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5" name="Oval 128"/>
              <p:cNvSpPr>
                <a:spLocks noChangeArrowheads="1"/>
              </p:cNvSpPr>
              <p:nvPr/>
            </p:nvSpPr>
            <p:spPr bwMode="auto">
              <a:xfrm>
                <a:off x="1909763" y="84138"/>
                <a:ext cx="74613" cy="84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6" name="Freeform 129"/>
              <p:cNvSpPr>
                <a:spLocks/>
              </p:cNvSpPr>
              <p:nvPr/>
            </p:nvSpPr>
            <p:spPr bwMode="auto">
              <a:xfrm>
                <a:off x="1884363" y="50800"/>
                <a:ext cx="92075" cy="117475"/>
              </a:xfrm>
              <a:custGeom>
                <a:avLst/>
                <a:gdLst>
                  <a:gd name="T0" fmla="*/ 10 w 11"/>
                  <a:gd name="T1" fmla="*/ 7 h 14"/>
                  <a:gd name="T2" fmla="*/ 5 w 11"/>
                  <a:gd name="T3" fmla="*/ 11 h 14"/>
                  <a:gd name="T4" fmla="*/ 2 w 11"/>
                  <a:gd name="T5" fmla="*/ 7 h 14"/>
                  <a:gd name="T6" fmla="*/ 6 w 11"/>
                  <a:gd name="T7" fmla="*/ 2 h 14"/>
                  <a:gd name="T8" fmla="*/ 10 w 11"/>
                  <a:gd name="T9" fmla="*/ 7 h 14"/>
                  <a:gd name="T10" fmla="*/ 11 w 11"/>
                  <a:gd name="T11" fmla="*/ 7 h 14"/>
                  <a:gd name="T12" fmla="*/ 1 w 11"/>
                  <a:gd name="T13" fmla="*/ 7 h 14"/>
                  <a:gd name="T14" fmla="*/ 11 w 11"/>
                  <a:gd name="T15" fmla="*/ 7 h 14"/>
                  <a:gd name="T16" fmla="*/ 10 w 11"/>
                  <a:gd name="T17"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4">
                    <a:moveTo>
                      <a:pt x="10" y="7"/>
                    </a:moveTo>
                    <a:cubicBezTo>
                      <a:pt x="10" y="9"/>
                      <a:pt x="8" y="12"/>
                      <a:pt x="5" y="11"/>
                    </a:cubicBezTo>
                    <a:cubicBezTo>
                      <a:pt x="3" y="11"/>
                      <a:pt x="2" y="9"/>
                      <a:pt x="2" y="7"/>
                    </a:cubicBezTo>
                    <a:cubicBezTo>
                      <a:pt x="2" y="4"/>
                      <a:pt x="4" y="2"/>
                      <a:pt x="6" y="2"/>
                    </a:cubicBezTo>
                    <a:cubicBezTo>
                      <a:pt x="9" y="3"/>
                      <a:pt x="10" y="5"/>
                      <a:pt x="10" y="7"/>
                    </a:cubicBezTo>
                    <a:cubicBezTo>
                      <a:pt x="10" y="7"/>
                      <a:pt x="11" y="7"/>
                      <a:pt x="11" y="7"/>
                    </a:cubicBezTo>
                    <a:cubicBezTo>
                      <a:pt x="11" y="0"/>
                      <a:pt x="1" y="1"/>
                      <a:pt x="1" y="7"/>
                    </a:cubicBezTo>
                    <a:cubicBezTo>
                      <a:pt x="0" y="14"/>
                      <a:pt x="11" y="13"/>
                      <a:pt x="11" y="7"/>
                    </a:cubicBezTo>
                    <a:cubicBezTo>
                      <a:pt x="11" y="7"/>
                      <a:pt x="10" y="7"/>
                      <a:pt x="10" y="7"/>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pic>
          <p:nvPicPr>
            <p:cNvPr id="2122" name="图片 2121"/>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1734093" y="3705726"/>
              <a:ext cx="10101948" cy="2562565"/>
            </a:xfrm>
            <a:prstGeom prst="rect">
              <a:avLst/>
            </a:prstGeom>
          </p:spPr>
        </p:pic>
      </p:grpSp>
      <p:pic>
        <p:nvPicPr>
          <p:cNvPr id="2125" name="图片 2124"/>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2550" y="4502094"/>
            <a:ext cx="3106737" cy="2071158"/>
          </a:xfrm>
          <a:prstGeom prst="rect">
            <a:avLst/>
          </a:prstGeom>
        </p:spPr>
      </p:pic>
      <p:sp>
        <p:nvSpPr>
          <p:cNvPr id="64" name="文本框 63"/>
          <p:cNvSpPr txBox="1"/>
          <p:nvPr/>
        </p:nvSpPr>
        <p:spPr>
          <a:xfrm>
            <a:off x="4658752" y="224505"/>
            <a:ext cx="2874497" cy="584775"/>
          </a:xfrm>
          <a:prstGeom prst="rect">
            <a:avLst/>
          </a:prstGeom>
          <a:noFill/>
        </p:spPr>
        <p:txBody>
          <a:bodyPr wrap="square" rtlCol="0">
            <a:spAutoFit/>
          </a:bodyPr>
          <a:lstStyle/>
          <a:p>
            <a:pPr algn="ctr"/>
            <a:r>
              <a:rPr lang="zh-CN" altLang="en-US" sz="3200" dirty="0" smtClean="0">
                <a:solidFill>
                  <a:srgbClr val="697DA9"/>
                </a:solidFill>
                <a:latin typeface="方正静蕾简体" panose="02000000000000000000" pitchFamily="2" charset="-122"/>
                <a:ea typeface="方正静蕾简体" panose="02000000000000000000" pitchFamily="2" charset="-122"/>
              </a:rPr>
              <a:t>这里添加标题</a:t>
            </a:r>
            <a:endParaRPr lang="zh-CN" altLang="en-US" sz="6000" b="1" dirty="0">
              <a:solidFill>
                <a:srgbClr val="697DA9"/>
              </a:solidFill>
              <a:latin typeface="方正静蕾简体" panose="02000000000000000000" pitchFamily="2" charset="-122"/>
              <a:ea typeface="方正静蕾简体" panose="02000000000000000000" pitchFamily="2" charset="-122"/>
            </a:endParaRPr>
          </a:p>
        </p:txBody>
      </p:sp>
      <p:sp>
        <p:nvSpPr>
          <p:cNvPr id="65" name="任意多边形 64"/>
          <p:cNvSpPr/>
          <p:nvPr/>
        </p:nvSpPr>
        <p:spPr>
          <a:xfrm>
            <a:off x="4315275" y="191549"/>
            <a:ext cx="343476" cy="578494"/>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161925 w 552450"/>
              <a:gd name="connsiteY0" fmla="*/ 1181173 h 1209748"/>
              <a:gd name="connsiteX1" fmla="*/ 123825 w 552450"/>
              <a:gd name="connsiteY1" fmla="*/ 800173 h 1209748"/>
              <a:gd name="connsiteX2" fmla="*/ 0 w 552450"/>
              <a:gd name="connsiteY2" fmla="*/ 638248 h 1209748"/>
              <a:gd name="connsiteX3" fmla="*/ 171450 w 552450"/>
              <a:gd name="connsiteY3" fmla="*/ 504898 h 1209748"/>
              <a:gd name="connsiteX4" fmla="*/ 266700 w 552450"/>
              <a:gd name="connsiteY4" fmla="*/ 73 h 1209748"/>
              <a:gd name="connsiteX5" fmla="*/ 342900 w 552450"/>
              <a:gd name="connsiteY5" fmla="*/ 581098 h 1209748"/>
              <a:gd name="connsiteX6" fmla="*/ 552450 w 552450"/>
              <a:gd name="connsiteY6" fmla="*/ 657298 h 1209748"/>
              <a:gd name="connsiteX7" fmla="*/ 295275 w 552450"/>
              <a:gd name="connsiteY7" fmla="*/ 771598 h 1209748"/>
              <a:gd name="connsiteX8" fmla="*/ 219075 w 552450"/>
              <a:gd name="connsiteY8" fmla="*/ 1209748 h 1209748"/>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9" fmla="*/ 228132 w 618657"/>
              <a:gd name="connsiteY9" fmla="*/ 1181172 h 1209747"/>
              <a:gd name="connsiteX0" fmla="*/ 285282 w 618657"/>
              <a:gd name="connsiteY0" fmla="*/ 1209747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70292 w 618657"/>
              <a:gd name="connsiteY0" fmla="*/ 1249721 h 1249721"/>
              <a:gd name="connsiteX1" fmla="*/ 190032 w 618657"/>
              <a:gd name="connsiteY1" fmla="*/ 800172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61482 w 618657"/>
              <a:gd name="connsiteY7" fmla="*/ 771597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317761 w 638644"/>
              <a:gd name="connsiteY0" fmla="*/ 1257216 h 1257216"/>
              <a:gd name="connsiteX1" fmla="*/ 210019 w 638644"/>
              <a:gd name="connsiteY1" fmla="*/ 775188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17761 w 638644"/>
              <a:gd name="connsiteY0" fmla="*/ 1257216 h 1257216"/>
              <a:gd name="connsiteX1" fmla="*/ 227508 w 638644"/>
              <a:gd name="connsiteY1" fmla="*/ 772690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08951 w 638644"/>
              <a:gd name="connsiteY7" fmla="*/ 776593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43547 w 638644"/>
              <a:gd name="connsiteY5" fmla="*/ 539503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43547 w 642257"/>
              <a:gd name="connsiteY5" fmla="*/ 539503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55920 w 642257"/>
              <a:gd name="connsiteY7" fmla="*/ 780753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2257" h="1253055">
                <a:moveTo>
                  <a:pt x="339441" y="1253055"/>
                </a:moveTo>
                <a:cubicBezTo>
                  <a:pt x="300026" y="1037368"/>
                  <a:pt x="284082" y="882029"/>
                  <a:pt x="227508" y="772690"/>
                </a:cubicBezTo>
                <a:cubicBezTo>
                  <a:pt x="170935" y="663352"/>
                  <a:pt x="136499" y="666457"/>
                  <a:pt x="0" y="597024"/>
                </a:cubicBezTo>
                <a:cubicBezTo>
                  <a:pt x="134026" y="572509"/>
                  <a:pt x="198828" y="604389"/>
                  <a:pt x="257644" y="504897"/>
                </a:cubicBezTo>
                <a:cubicBezTo>
                  <a:pt x="316460" y="405405"/>
                  <a:pt x="325907" y="-6278"/>
                  <a:pt x="352894" y="72"/>
                </a:cubicBezTo>
                <a:cubicBezTo>
                  <a:pt x="378294" y="193747"/>
                  <a:pt x="388093" y="409861"/>
                  <a:pt x="436320" y="514546"/>
                </a:cubicBezTo>
                <a:cubicBezTo>
                  <a:pt x="484547" y="619231"/>
                  <a:pt x="572407" y="602782"/>
                  <a:pt x="642257" y="628182"/>
                </a:cubicBezTo>
                <a:cubicBezTo>
                  <a:pt x="556532" y="666282"/>
                  <a:pt x="491937" y="684927"/>
                  <a:pt x="441468" y="789072"/>
                </a:cubicBezTo>
                <a:cubicBezTo>
                  <a:pt x="390999" y="893217"/>
                  <a:pt x="349760" y="1080017"/>
                  <a:pt x="339441" y="1253055"/>
                </a:cubicBezTo>
                <a:close/>
              </a:path>
            </a:pathLst>
          </a:custGeom>
          <a:noFill/>
          <a:ln w="254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97DA9"/>
              </a:solidFill>
            </a:endParaRPr>
          </a:p>
        </p:txBody>
      </p:sp>
      <p:sp>
        <p:nvSpPr>
          <p:cNvPr id="66" name="任意多边形 65"/>
          <p:cNvSpPr/>
          <p:nvPr/>
        </p:nvSpPr>
        <p:spPr>
          <a:xfrm flipH="1">
            <a:off x="7641889" y="191549"/>
            <a:ext cx="343476" cy="578494"/>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161925 w 552450"/>
              <a:gd name="connsiteY0" fmla="*/ 1181173 h 1209748"/>
              <a:gd name="connsiteX1" fmla="*/ 123825 w 552450"/>
              <a:gd name="connsiteY1" fmla="*/ 800173 h 1209748"/>
              <a:gd name="connsiteX2" fmla="*/ 0 w 552450"/>
              <a:gd name="connsiteY2" fmla="*/ 638248 h 1209748"/>
              <a:gd name="connsiteX3" fmla="*/ 171450 w 552450"/>
              <a:gd name="connsiteY3" fmla="*/ 504898 h 1209748"/>
              <a:gd name="connsiteX4" fmla="*/ 266700 w 552450"/>
              <a:gd name="connsiteY4" fmla="*/ 73 h 1209748"/>
              <a:gd name="connsiteX5" fmla="*/ 342900 w 552450"/>
              <a:gd name="connsiteY5" fmla="*/ 581098 h 1209748"/>
              <a:gd name="connsiteX6" fmla="*/ 552450 w 552450"/>
              <a:gd name="connsiteY6" fmla="*/ 657298 h 1209748"/>
              <a:gd name="connsiteX7" fmla="*/ 295275 w 552450"/>
              <a:gd name="connsiteY7" fmla="*/ 771598 h 1209748"/>
              <a:gd name="connsiteX8" fmla="*/ 219075 w 552450"/>
              <a:gd name="connsiteY8" fmla="*/ 1209748 h 1209748"/>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9" fmla="*/ 228132 w 618657"/>
              <a:gd name="connsiteY9" fmla="*/ 1181172 h 1209747"/>
              <a:gd name="connsiteX0" fmla="*/ 285282 w 618657"/>
              <a:gd name="connsiteY0" fmla="*/ 1209747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70292 w 618657"/>
              <a:gd name="connsiteY0" fmla="*/ 1249721 h 1249721"/>
              <a:gd name="connsiteX1" fmla="*/ 190032 w 618657"/>
              <a:gd name="connsiteY1" fmla="*/ 800172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61482 w 618657"/>
              <a:gd name="connsiteY7" fmla="*/ 771597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317761 w 638644"/>
              <a:gd name="connsiteY0" fmla="*/ 1257216 h 1257216"/>
              <a:gd name="connsiteX1" fmla="*/ 210019 w 638644"/>
              <a:gd name="connsiteY1" fmla="*/ 775188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17761 w 638644"/>
              <a:gd name="connsiteY0" fmla="*/ 1257216 h 1257216"/>
              <a:gd name="connsiteX1" fmla="*/ 227508 w 638644"/>
              <a:gd name="connsiteY1" fmla="*/ 772690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08951 w 638644"/>
              <a:gd name="connsiteY7" fmla="*/ 776593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43547 w 638644"/>
              <a:gd name="connsiteY5" fmla="*/ 539503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43547 w 642257"/>
              <a:gd name="connsiteY5" fmla="*/ 539503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55920 w 642257"/>
              <a:gd name="connsiteY7" fmla="*/ 780753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2257" h="1253055">
                <a:moveTo>
                  <a:pt x="339441" y="1253055"/>
                </a:moveTo>
                <a:cubicBezTo>
                  <a:pt x="300026" y="1037368"/>
                  <a:pt x="284082" y="882029"/>
                  <a:pt x="227508" y="772690"/>
                </a:cubicBezTo>
                <a:cubicBezTo>
                  <a:pt x="170935" y="663352"/>
                  <a:pt x="136499" y="666457"/>
                  <a:pt x="0" y="597024"/>
                </a:cubicBezTo>
                <a:cubicBezTo>
                  <a:pt x="134026" y="572509"/>
                  <a:pt x="198828" y="604389"/>
                  <a:pt x="257644" y="504897"/>
                </a:cubicBezTo>
                <a:cubicBezTo>
                  <a:pt x="316460" y="405405"/>
                  <a:pt x="325907" y="-6278"/>
                  <a:pt x="352894" y="72"/>
                </a:cubicBezTo>
                <a:cubicBezTo>
                  <a:pt x="378294" y="193747"/>
                  <a:pt x="388093" y="409861"/>
                  <a:pt x="436320" y="514546"/>
                </a:cubicBezTo>
                <a:cubicBezTo>
                  <a:pt x="484547" y="619231"/>
                  <a:pt x="572407" y="602782"/>
                  <a:pt x="642257" y="628182"/>
                </a:cubicBezTo>
                <a:cubicBezTo>
                  <a:pt x="556532" y="666282"/>
                  <a:pt x="491937" y="684927"/>
                  <a:pt x="441468" y="789072"/>
                </a:cubicBezTo>
                <a:cubicBezTo>
                  <a:pt x="390999" y="893217"/>
                  <a:pt x="349760" y="1080017"/>
                  <a:pt x="339441" y="1253055"/>
                </a:cubicBezTo>
                <a:close/>
              </a:path>
            </a:pathLst>
          </a:custGeom>
          <a:noFill/>
          <a:ln w="254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97DA9"/>
              </a:solidFill>
            </a:endParaRPr>
          </a:p>
        </p:txBody>
      </p:sp>
      <p:pic>
        <p:nvPicPr>
          <p:cNvPr id="67" name="图片 66"/>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5029259" y="1653612"/>
            <a:ext cx="4207492" cy="4207492"/>
          </a:xfrm>
          <a:prstGeom prst="rect">
            <a:avLst/>
          </a:prstGeom>
        </p:spPr>
      </p:pic>
      <p:sp>
        <p:nvSpPr>
          <p:cNvPr id="68" name="文本框 67"/>
          <p:cNvSpPr txBox="1"/>
          <p:nvPr/>
        </p:nvSpPr>
        <p:spPr>
          <a:xfrm>
            <a:off x="2675068" y="2796758"/>
            <a:ext cx="2528532" cy="646331"/>
          </a:xfrm>
          <a:prstGeom prst="rect">
            <a:avLst/>
          </a:prstGeom>
          <a:noFill/>
        </p:spPr>
        <p:txBody>
          <a:bodyPr wrap="square" rtlCol="0">
            <a:spAutoFit/>
          </a:bodyPr>
          <a:lstStyle>
            <a:defPPr>
              <a:defRPr lang="zh-CN"/>
            </a:defPPr>
            <a:lvl1pPr algn="ctr">
              <a:defRPr sz="3600" b="1" spc="600">
                <a:solidFill>
                  <a:srgbClr val="C14F34"/>
                </a:solidFill>
                <a:latin typeface="+mj-ea"/>
                <a:ea typeface="+mj-ea"/>
              </a:defRPr>
            </a:lvl1pPr>
          </a:lstStyle>
          <a:p>
            <a:r>
              <a:rPr lang="zh-CN" altLang="en-US" dirty="0">
                <a:solidFill>
                  <a:srgbClr val="697DA9"/>
                </a:solidFill>
                <a:latin typeface="方正静蕾简体" panose="02000000000000000000" pitchFamily="2" charset="-122"/>
                <a:ea typeface="方正静蕾简体" panose="02000000000000000000" pitchFamily="2" charset="-122"/>
              </a:rPr>
              <a:t>卡通可爱</a:t>
            </a:r>
          </a:p>
        </p:txBody>
      </p:sp>
      <p:sp>
        <p:nvSpPr>
          <p:cNvPr id="69" name="文本框 68"/>
          <p:cNvSpPr txBox="1"/>
          <p:nvPr/>
        </p:nvSpPr>
        <p:spPr>
          <a:xfrm>
            <a:off x="2317751" y="3454655"/>
            <a:ext cx="3171706" cy="738664"/>
          </a:xfrm>
          <a:prstGeom prst="rect">
            <a:avLst/>
          </a:prstGeom>
          <a:noFill/>
        </p:spPr>
        <p:txBody>
          <a:bodyPr wrap="square" rtlCol="0">
            <a:spAutoFit/>
          </a:bodyPr>
          <a:lstStyle/>
          <a:p>
            <a:pPr algn="ctr"/>
            <a:r>
              <a:rPr lang="en-US" altLang="zh-CN" sz="1400" spc="300" dirty="0">
                <a:solidFill>
                  <a:schemeClr val="tx1">
                    <a:lumMod val="50000"/>
                    <a:lumOff val="50000"/>
                  </a:schemeClr>
                </a:solidFill>
              </a:rPr>
              <a:t>Lorem ipsum dolor sit </a:t>
            </a:r>
            <a:r>
              <a:rPr lang="en-US" altLang="zh-CN" sz="1400" spc="300" dirty="0" err="1">
                <a:solidFill>
                  <a:schemeClr val="tx1">
                    <a:lumMod val="50000"/>
                    <a:lumOff val="50000"/>
                  </a:schemeClr>
                </a:solidFill>
              </a:rPr>
              <a:t>amet</a:t>
            </a:r>
            <a:r>
              <a:rPr lang="en-US" altLang="zh-CN" sz="1400" spc="300" dirty="0">
                <a:solidFill>
                  <a:schemeClr val="tx1">
                    <a:lumMod val="50000"/>
                    <a:lumOff val="50000"/>
                  </a:schemeClr>
                </a:solidFill>
              </a:rPr>
              <a:t>, </a:t>
            </a:r>
            <a:r>
              <a:rPr lang="en-US" altLang="zh-CN" sz="1400" spc="300" dirty="0" err="1">
                <a:solidFill>
                  <a:schemeClr val="tx1">
                    <a:lumMod val="50000"/>
                    <a:lumOff val="50000"/>
                  </a:schemeClr>
                </a:solidFill>
              </a:rPr>
              <a:t>consectetur</a:t>
            </a:r>
            <a:r>
              <a:rPr lang="en-US" altLang="zh-CN" sz="1400" spc="300" dirty="0">
                <a:solidFill>
                  <a:schemeClr val="tx1">
                    <a:lumMod val="50000"/>
                    <a:lumOff val="50000"/>
                  </a:schemeClr>
                </a:solidFill>
              </a:rPr>
              <a:t> </a:t>
            </a:r>
            <a:r>
              <a:rPr lang="en-US" altLang="zh-CN" sz="1400" spc="300" dirty="0" err="1">
                <a:solidFill>
                  <a:schemeClr val="tx1">
                    <a:lumMod val="50000"/>
                    <a:lumOff val="50000"/>
                  </a:schemeClr>
                </a:solidFill>
              </a:rPr>
              <a:t>adipisicing</a:t>
            </a:r>
            <a:r>
              <a:rPr lang="en-US" altLang="zh-CN" sz="1400" spc="300" dirty="0">
                <a:solidFill>
                  <a:schemeClr val="tx1">
                    <a:lumMod val="50000"/>
                    <a:lumOff val="50000"/>
                  </a:schemeClr>
                </a:solidFill>
              </a:rPr>
              <a:t> </a:t>
            </a:r>
            <a:r>
              <a:rPr lang="en-US" altLang="zh-CN" sz="1400" spc="300" dirty="0" err="1">
                <a:solidFill>
                  <a:schemeClr val="tx1">
                    <a:lumMod val="50000"/>
                    <a:lumOff val="50000"/>
                  </a:schemeClr>
                </a:solidFill>
              </a:rPr>
              <a:t>elit</a:t>
            </a:r>
            <a:r>
              <a:rPr lang="en-US" altLang="zh-CN" sz="1400" spc="300" dirty="0">
                <a:solidFill>
                  <a:schemeClr val="tx1">
                    <a:lumMod val="50000"/>
                    <a:lumOff val="50000"/>
                  </a:schemeClr>
                </a:solidFill>
              </a:rPr>
              <a:t>, </a:t>
            </a:r>
            <a:r>
              <a:rPr lang="en-US" altLang="zh-CN" sz="1400" spc="300" dirty="0" err="1">
                <a:solidFill>
                  <a:schemeClr val="tx1">
                    <a:lumMod val="50000"/>
                    <a:lumOff val="50000"/>
                  </a:schemeClr>
                </a:solidFill>
              </a:rPr>
              <a:t>sed</a:t>
            </a:r>
            <a:r>
              <a:rPr lang="en-US" altLang="zh-CN" sz="1400" spc="300" dirty="0">
                <a:solidFill>
                  <a:schemeClr val="tx1">
                    <a:lumMod val="50000"/>
                    <a:lumOff val="50000"/>
                  </a:schemeClr>
                </a:solidFill>
              </a:rPr>
              <a:t> </a:t>
            </a:r>
            <a:r>
              <a:rPr lang="en-US" altLang="zh-CN" sz="1400" spc="300" dirty="0" smtClean="0">
                <a:solidFill>
                  <a:schemeClr val="tx1">
                    <a:lumMod val="50000"/>
                    <a:lumOff val="50000"/>
                  </a:schemeClr>
                </a:solidFill>
              </a:rPr>
              <a:t>do</a:t>
            </a:r>
            <a:endParaRPr lang="zh-CN" altLang="en-US" sz="1400" spc="300" dirty="0" smtClean="0">
              <a:solidFill>
                <a:schemeClr val="tx1">
                  <a:lumMod val="50000"/>
                  <a:lumOff val="50000"/>
                </a:schemeClr>
              </a:solidFill>
            </a:endParaRPr>
          </a:p>
        </p:txBody>
      </p:sp>
      <p:sp>
        <p:nvSpPr>
          <p:cNvPr id="70" name="文本框 69"/>
          <p:cNvSpPr txBox="1"/>
          <p:nvPr/>
        </p:nvSpPr>
        <p:spPr>
          <a:xfrm>
            <a:off x="8306784" y="2707062"/>
            <a:ext cx="2528532" cy="646331"/>
          </a:xfrm>
          <a:prstGeom prst="rect">
            <a:avLst/>
          </a:prstGeom>
          <a:noFill/>
        </p:spPr>
        <p:txBody>
          <a:bodyPr wrap="square" rtlCol="0">
            <a:spAutoFit/>
          </a:bodyPr>
          <a:lstStyle>
            <a:defPPr>
              <a:defRPr lang="zh-CN"/>
            </a:defPPr>
            <a:lvl1pPr algn="ctr">
              <a:defRPr sz="3600" b="1" spc="600">
                <a:solidFill>
                  <a:srgbClr val="C14F34"/>
                </a:solidFill>
                <a:latin typeface="+mj-ea"/>
                <a:ea typeface="+mj-ea"/>
              </a:defRPr>
            </a:lvl1pPr>
          </a:lstStyle>
          <a:p>
            <a:r>
              <a:rPr lang="zh-CN" altLang="en-US" dirty="0">
                <a:solidFill>
                  <a:srgbClr val="697DA9"/>
                </a:solidFill>
                <a:latin typeface="方正静蕾简体" panose="02000000000000000000" pitchFamily="2" charset="-122"/>
                <a:ea typeface="方正静蕾简体" panose="02000000000000000000" pitchFamily="2" charset="-122"/>
              </a:rPr>
              <a:t>卡通可爱</a:t>
            </a:r>
          </a:p>
        </p:txBody>
      </p:sp>
      <p:sp>
        <p:nvSpPr>
          <p:cNvPr id="71" name="文本框 70"/>
          <p:cNvSpPr txBox="1"/>
          <p:nvPr/>
        </p:nvSpPr>
        <p:spPr>
          <a:xfrm>
            <a:off x="8075613" y="3364959"/>
            <a:ext cx="3333915" cy="738664"/>
          </a:xfrm>
          <a:prstGeom prst="rect">
            <a:avLst/>
          </a:prstGeom>
          <a:noFill/>
        </p:spPr>
        <p:txBody>
          <a:bodyPr wrap="square" rtlCol="0">
            <a:spAutoFit/>
          </a:bodyPr>
          <a:lstStyle/>
          <a:p>
            <a:pPr algn="ctr"/>
            <a:r>
              <a:rPr lang="en-US" altLang="zh-CN" sz="1400" spc="300" dirty="0">
                <a:solidFill>
                  <a:schemeClr val="tx1">
                    <a:lumMod val="50000"/>
                    <a:lumOff val="50000"/>
                  </a:schemeClr>
                </a:solidFill>
              </a:rPr>
              <a:t>Lorem ipsum dolor sit </a:t>
            </a:r>
            <a:r>
              <a:rPr lang="en-US" altLang="zh-CN" sz="1400" spc="300" dirty="0" err="1">
                <a:solidFill>
                  <a:schemeClr val="tx1">
                    <a:lumMod val="50000"/>
                    <a:lumOff val="50000"/>
                  </a:schemeClr>
                </a:solidFill>
              </a:rPr>
              <a:t>amet</a:t>
            </a:r>
            <a:r>
              <a:rPr lang="en-US" altLang="zh-CN" sz="1400" spc="300" dirty="0">
                <a:solidFill>
                  <a:schemeClr val="tx1">
                    <a:lumMod val="50000"/>
                    <a:lumOff val="50000"/>
                  </a:schemeClr>
                </a:solidFill>
              </a:rPr>
              <a:t>, </a:t>
            </a:r>
            <a:r>
              <a:rPr lang="en-US" altLang="zh-CN" sz="1400" spc="300" dirty="0" err="1">
                <a:solidFill>
                  <a:schemeClr val="tx1">
                    <a:lumMod val="50000"/>
                    <a:lumOff val="50000"/>
                  </a:schemeClr>
                </a:solidFill>
              </a:rPr>
              <a:t>consectetur</a:t>
            </a:r>
            <a:r>
              <a:rPr lang="en-US" altLang="zh-CN" sz="1400" spc="300" dirty="0">
                <a:solidFill>
                  <a:schemeClr val="tx1">
                    <a:lumMod val="50000"/>
                    <a:lumOff val="50000"/>
                  </a:schemeClr>
                </a:solidFill>
              </a:rPr>
              <a:t> </a:t>
            </a:r>
            <a:r>
              <a:rPr lang="en-US" altLang="zh-CN" sz="1400" spc="300" dirty="0" err="1">
                <a:solidFill>
                  <a:schemeClr val="tx1">
                    <a:lumMod val="50000"/>
                    <a:lumOff val="50000"/>
                  </a:schemeClr>
                </a:solidFill>
              </a:rPr>
              <a:t>adipisicing</a:t>
            </a:r>
            <a:r>
              <a:rPr lang="en-US" altLang="zh-CN" sz="1400" spc="300" dirty="0">
                <a:solidFill>
                  <a:schemeClr val="tx1">
                    <a:lumMod val="50000"/>
                    <a:lumOff val="50000"/>
                  </a:schemeClr>
                </a:solidFill>
              </a:rPr>
              <a:t> </a:t>
            </a:r>
            <a:r>
              <a:rPr lang="en-US" altLang="zh-CN" sz="1400" spc="300" dirty="0" err="1">
                <a:solidFill>
                  <a:schemeClr val="tx1">
                    <a:lumMod val="50000"/>
                    <a:lumOff val="50000"/>
                  </a:schemeClr>
                </a:solidFill>
              </a:rPr>
              <a:t>elit</a:t>
            </a:r>
            <a:r>
              <a:rPr lang="en-US" altLang="zh-CN" sz="1400" spc="300" dirty="0">
                <a:solidFill>
                  <a:schemeClr val="tx1">
                    <a:lumMod val="50000"/>
                    <a:lumOff val="50000"/>
                  </a:schemeClr>
                </a:solidFill>
              </a:rPr>
              <a:t>, </a:t>
            </a:r>
            <a:r>
              <a:rPr lang="en-US" altLang="zh-CN" sz="1400" spc="300" dirty="0" err="1">
                <a:solidFill>
                  <a:schemeClr val="tx1">
                    <a:lumMod val="50000"/>
                    <a:lumOff val="50000"/>
                  </a:schemeClr>
                </a:solidFill>
              </a:rPr>
              <a:t>sed</a:t>
            </a:r>
            <a:r>
              <a:rPr lang="en-US" altLang="zh-CN" sz="1400" spc="300" dirty="0">
                <a:solidFill>
                  <a:schemeClr val="tx1">
                    <a:lumMod val="50000"/>
                    <a:lumOff val="50000"/>
                  </a:schemeClr>
                </a:solidFill>
              </a:rPr>
              <a:t> do </a:t>
            </a:r>
            <a:r>
              <a:rPr lang="en-US" altLang="zh-CN" sz="1400" spc="300" dirty="0" err="1">
                <a:solidFill>
                  <a:schemeClr val="tx1">
                    <a:lumMod val="50000"/>
                    <a:lumOff val="50000"/>
                  </a:schemeClr>
                </a:solidFill>
              </a:rPr>
              <a:t>eiusmod</a:t>
            </a:r>
            <a:r>
              <a:rPr lang="en-US" altLang="zh-CN" sz="1400" spc="300" dirty="0">
                <a:solidFill>
                  <a:schemeClr val="tx1">
                    <a:lumMod val="50000"/>
                    <a:lumOff val="50000"/>
                  </a:schemeClr>
                </a:solidFill>
              </a:rPr>
              <a:t> </a:t>
            </a:r>
            <a:r>
              <a:rPr lang="en-US" altLang="zh-CN" sz="1400" spc="300" dirty="0" err="1" smtClean="0">
                <a:solidFill>
                  <a:schemeClr val="tx1">
                    <a:lumMod val="50000"/>
                    <a:lumOff val="50000"/>
                  </a:schemeClr>
                </a:solidFill>
              </a:rPr>
              <a:t>tempor</a:t>
            </a:r>
            <a:endParaRPr lang="zh-CN" altLang="en-US" sz="1400" spc="300" dirty="0" smtClean="0">
              <a:solidFill>
                <a:schemeClr val="tx1">
                  <a:lumMod val="50000"/>
                  <a:lumOff val="50000"/>
                </a:schemeClr>
              </a:solidFill>
            </a:endParaRPr>
          </a:p>
        </p:txBody>
      </p:sp>
    </p:spTree>
    <p:extLst>
      <p:ext uri="{BB962C8B-B14F-4D97-AF65-F5344CB8AC3E}">
        <p14:creationId xmlns:p14="http://schemas.microsoft.com/office/powerpoint/2010/main" val="249252369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8"/>
                                        </p:tgtEl>
                                        <p:attrNameLst>
                                          <p:attrName>style.visibility</p:attrName>
                                        </p:attrNameLst>
                                      </p:cBhvr>
                                      <p:to>
                                        <p:strVal val="visible"/>
                                      </p:to>
                                    </p:set>
                                    <p:animEffect transition="in" filter="wipe(left)">
                                      <p:cBhvr>
                                        <p:cTn id="7" dur="500"/>
                                        <p:tgtEl>
                                          <p:spTgt spid="68"/>
                                        </p:tgtEl>
                                      </p:cBhvr>
                                    </p:animEffect>
                                  </p:childTnLst>
                                </p:cTn>
                              </p:par>
                            </p:childTnLst>
                          </p:cTn>
                        </p:par>
                        <p:par>
                          <p:cTn id="8" fill="hold">
                            <p:stCondLst>
                              <p:cond delay="500"/>
                            </p:stCondLst>
                            <p:childTnLst>
                              <p:par>
                                <p:cTn id="9" presetID="10" presetClass="entr" presetSubtype="0" fill="hold" grpId="0" nodeType="afterEffect">
                                  <p:stCondLst>
                                    <p:cond delay="0"/>
                                  </p:stCondLst>
                                  <p:iterate type="lt">
                                    <p:tmPct val="10000"/>
                                  </p:iterate>
                                  <p:childTnLst>
                                    <p:set>
                                      <p:cBhvr>
                                        <p:cTn id="10" dur="1" fill="hold">
                                          <p:stCondLst>
                                            <p:cond delay="0"/>
                                          </p:stCondLst>
                                        </p:cTn>
                                        <p:tgtEl>
                                          <p:spTgt spid="69"/>
                                        </p:tgtEl>
                                        <p:attrNameLst>
                                          <p:attrName>style.visibility</p:attrName>
                                        </p:attrNameLst>
                                      </p:cBhvr>
                                      <p:to>
                                        <p:strVal val="visible"/>
                                      </p:to>
                                    </p:set>
                                    <p:animEffect transition="in" filter="fade">
                                      <p:cBhvr>
                                        <p:cTn id="11" dur="250"/>
                                        <p:tgtEl>
                                          <p:spTgt spid="69"/>
                                        </p:tgtEl>
                                      </p:cBhvr>
                                    </p:animEffect>
                                  </p:childTnLst>
                                </p:cTn>
                              </p:par>
                            </p:childTnLst>
                          </p:cTn>
                        </p:par>
                        <p:par>
                          <p:cTn id="12" fill="hold">
                            <p:stCondLst>
                              <p:cond delay="2100"/>
                            </p:stCondLst>
                            <p:childTnLst>
                              <p:par>
                                <p:cTn id="13" presetID="22" presetClass="entr" presetSubtype="8" fill="hold" grpId="0" nodeType="afterEffect">
                                  <p:stCondLst>
                                    <p:cond delay="0"/>
                                  </p:stCondLst>
                                  <p:childTnLst>
                                    <p:set>
                                      <p:cBhvr>
                                        <p:cTn id="14" dur="1" fill="hold">
                                          <p:stCondLst>
                                            <p:cond delay="0"/>
                                          </p:stCondLst>
                                        </p:cTn>
                                        <p:tgtEl>
                                          <p:spTgt spid="70"/>
                                        </p:tgtEl>
                                        <p:attrNameLst>
                                          <p:attrName>style.visibility</p:attrName>
                                        </p:attrNameLst>
                                      </p:cBhvr>
                                      <p:to>
                                        <p:strVal val="visible"/>
                                      </p:to>
                                    </p:set>
                                    <p:animEffect transition="in" filter="wipe(left)">
                                      <p:cBhvr>
                                        <p:cTn id="15" dur="500"/>
                                        <p:tgtEl>
                                          <p:spTgt spid="70"/>
                                        </p:tgtEl>
                                      </p:cBhvr>
                                    </p:animEffect>
                                  </p:childTnLst>
                                </p:cTn>
                              </p:par>
                            </p:childTnLst>
                          </p:cTn>
                        </p:par>
                        <p:par>
                          <p:cTn id="16" fill="hold">
                            <p:stCondLst>
                              <p:cond delay="2600"/>
                            </p:stCondLst>
                            <p:childTnLst>
                              <p:par>
                                <p:cTn id="17" presetID="10" presetClass="entr" presetSubtype="0" fill="hold" grpId="0" nodeType="afterEffect">
                                  <p:stCondLst>
                                    <p:cond delay="0"/>
                                  </p:stCondLst>
                                  <p:iterate type="lt">
                                    <p:tmPct val="10000"/>
                                  </p:iterate>
                                  <p:childTnLst>
                                    <p:set>
                                      <p:cBhvr>
                                        <p:cTn id="18" dur="1" fill="hold">
                                          <p:stCondLst>
                                            <p:cond delay="0"/>
                                          </p:stCondLst>
                                        </p:cTn>
                                        <p:tgtEl>
                                          <p:spTgt spid="71"/>
                                        </p:tgtEl>
                                        <p:attrNameLst>
                                          <p:attrName>style.visibility</p:attrName>
                                        </p:attrNameLst>
                                      </p:cBhvr>
                                      <p:to>
                                        <p:strVal val="visible"/>
                                      </p:to>
                                    </p:set>
                                    <p:animEffect transition="in" filter="fade">
                                      <p:cBhvr>
                                        <p:cTn id="19" dur="250"/>
                                        <p:tgtEl>
                                          <p:spTgt spid="71"/>
                                        </p:tgtEl>
                                      </p:cBhvr>
                                    </p:animEffect>
                                  </p:childTnLst>
                                </p:cTn>
                              </p:par>
                              <p:par>
                                <p:cTn id="20" presetID="26" presetClass="entr" presetSubtype="0" fill="hold" nodeType="withEffect">
                                  <p:stCondLst>
                                    <p:cond delay="0"/>
                                  </p:stCondLst>
                                  <p:childTnLst>
                                    <p:set>
                                      <p:cBhvr>
                                        <p:cTn id="21" dur="1" fill="hold">
                                          <p:stCondLst>
                                            <p:cond delay="0"/>
                                          </p:stCondLst>
                                        </p:cTn>
                                        <p:tgtEl>
                                          <p:spTgt spid="67"/>
                                        </p:tgtEl>
                                        <p:attrNameLst>
                                          <p:attrName>style.visibility</p:attrName>
                                        </p:attrNameLst>
                                      </p:cBhvr>
                                      <p:to>
                                        <p:strVal val="visible"/>
                                      </p:to>
                                    </p:set>
                                    <p:animEffect transition="in" filter="wipe(down)">
                                      <p:cBhvr>
                                        <p:cTn id="22" dur="580">
                                          <p:stCondLst>
                                            <p:cond delay="0"/>
                                          </p:stCondLst>
                                        </p:cTn>
                                        <p:tgtEl>
                                          <p:spTgt spid="67"/>
                                        </p:tgtEl>
                                      </p:cBhvr>
                                    </p:animEffect>
                                    <p:anim calcmode="lin" valueType="num">
                                      <p:cBhvr>
                                        <p:cTn id="23" dur="1822" tmFilter="0,0; 0.14,0.36; 0.43,0.73; 0.71,0.91; 1.0,1.0">
                                          <p:stCondLst>
                                            <p:cond delay="0"/>
                                          </p:stCondLst>
                                        </p:cTn>
                                        <p:tgtEl>
                                          <p:spTgt spid="67"/>
                                        </p:tgtEl>
                                        <p:attrNameLst>
                                          <p:attrName>ppt_x</p:attrName>
                                        </p:attrNameLst>
                                      </p:cBhvr>
                                      <p:tavLst>
                                        <p:tav tm="0">
                                          <p:val>
                                            <p:strVal val="#ppt_x-0.25"/>
                                          </p:val>
                                        </p:tav>
                                        <p:tav tm="100000">
                                          <p:val>
                                            <p:strVal val="#ppt_x"/>
                                          </p:val>
                                        </p:tav>
                                      </p:tavLst>
                                    </p:anim>
                                    <p:anim calcmode="lin" valueType="num">
                                      <p:cBhvr>
                                        <p:cTn id="24" dur="664" tmFilter="0.0,0.0; 0.25,0.07; 0.50,0.2; 0.75,0.467; 1.0,1.0">
                                          <p:stCondLst>
                                            <p:cond delay="0"/>
                                          </p:stCondLst>
                                        </p:cTn>
                                        <p:tgtEl>
                                          <p:spTgt spid="67"/>
                                        </p:tgtEl>
                                        <p:attrNameLst>
                                          <p:attrName>ppt_y</p:attrName>
                                        </p:attrNameLst>
                                      </p:cBhvr>
                                      <p:tavLst>
                                        <p:tav tm="0" fmla="#ppt_y-sin(pi*$)/3">
                                          <p:val>
                                            <p:fltVal val="0.5"/>
                                          </p:val>
                                        </p:tav>
                                        <p:tav tm="100000">
                                          <p:val>
                                            <p:fltVal val="1"/>
                                          </p:val>
                                        </p:tav>
                                      </p:tavLst>
                                    </p:anim>
                                    <p:anim calcmode="lin" valueType="num">
                                      <p:cBhvr>
                                        <p:cTn id="25" dur="664" tmFilter="0, 0; 0.125,0.2665; 0.25,0.4; 0.375,0.465; 0.5,0.5;  0.625,0.535; 0.75,0.6; 0.875,0.7335; 1,1">
                                          <p:stCondLst>
                                            <p:cond delay="664"/>
                                          </p:stCondLst>
                                        </p:cTn>
                                        <p:tgtEl>
                                          <p:spTgt spid="67"/>
                                        </p:tgtEl>
                                        <p:attrNameLst>
                                          <p:attrName>ppt_y</p:attrName>
                                        </p:attrNameLst>
                                      </p:cBhvr>
                                      <p:tavLst>
                                        <p:tav tm="0" fmla="#ppt_y-sin(pi*$)/9">
                                          <p:val>
                                            <p:fltVal val="0"/>
                                          </p:val>
                                        </p:tav>
                                        <p:tav tm="100000">
                                          <p:val>
                                            <p:fltVal val="1"/>
                                          </p:val>
                                        </p:tav>
                                      </p:tavLst>
                                    </p:anim>
                                    <p:anim calcmode="lin" valueType="num">
                                      <p:cBhvr>
                                        <p:cTn id="26" dur="332" tmFilter="0, 0; 0.125,0.2665; 0.25,0.4; 0.375,0.465; 0.5,0.5;  0.625,0.535; 0.75,0.6; 0.875,0.7335; 1,1">
                                          <p:stCondLst>
                                            <p:cond delay="1324"/>
                                          </p:stCondLst>
                                        </p:cTn>
                                        <p:tgtEl>
                                          <p:spTgt spid="67"/>
                                        </p:tgtEl>
                                        <p:attrNameLst>
                                          <p:attrName>ppt_y</p:attrName>
                                        </p:attrNameLst>
                                      </p:cBhvr>
                                      <p:tavLst>
                                        <p:tav tm="0" fmla="#ppt_y-sin(pi*$)/27">
                                          <p:val>
                                            <p:fltVal val="0"/>
                                          </p:val>
                                        </p:tav>
                                        <p:tav tm="100000">
                                          <p:val>
                                            <p:fltVal val="1"/>
                                          </p:val>
                                        </p:tav>
                                      </p:tavLst>
                                    </p:anim>
                                    <p:anim calcmode="lin" valueType="num">
                                      <p:cBhvr>
                                        <p:cTn id="27" dur="164" tmFilter="0, 0; 0.125,0.2665; 0.25,0.4; 0.375,0.465; 0.5,0.5;  0.625,0.535; 0.75,0.6; 0.875,0.7335; 1,1">
                                          <p:stCondLst>
                                            <p:cond delay="1656"/>
                                          </p:stCondLst>
                                        </p:cTn>
                                        <p:tgtEl>
                                          <p:spTgt spid="67"/>
                                        </p:tgtEl>
                                        <p:attrNameLst>
                                          <p:attrName>ppt_y</p:attrName>
                                        </p:attrNameLst>
                                      </p:cBhvr>
                                      <p:tavLst>
                                        <p:tav tm="0" fmla="#ppt_y-sin(pi*$)/81">
                                          <p:val>
                                            <p:fltVal val="0"/>
                                          </p:val>
                                        </p:tav>
                                        <p:tav tm="100000">
                                          <p:val>
                                            <p:fltVal val="1"/>
                                          </p:val>
                                        </p:tav>
                                      </p:tavLst>
                                    </p:anim>
                                    <p:animScale>
                                      <p:cBhvr>
                                        <p:cTn id="28" dur="26">
                                          <p:stCondLst>
                                            <p:cond delay="650"/>
                                          </p:stCondLst>
                                        </p:cTn>
                                        <p:tgtEl>
                                          <p:spTgt spid="67"/>
                                        </p:tgtEl>
                                      </p:cBhvr>
                                      <p:to x="100000" y="60000"/>
                                    </p:animScale>
                                    <p:animScale>
                                      <p:cBhvr>
                                        <p:cTn id="29" dur="166" decel="50000">
                                          <p:stCondLst>
                                            <p:cond delay="676"/>
                                          </p:stCondLst>
                                        </p:cTn>
                                        <p:tgtEl>
                                          <p:spTgt spid="67"/>
                                        </p:tgtEl>
                                      </p:cBhvr>
                                      <p:to x="100000" y="100000"/>
                                    </p:animScale>
                                    <p:animScale>
                                      <p:cBhvr>
                                        <p:cTn id="30" dur="26">
                                          <p:stCondLst>
                                            <p:cond delay="1312"/>
                                          </p:stCondLst>
                                        </p:cTn>
                                        <p:tgtEl>
                                          <p:spTgt spid="67"/>
                                        </p:tgtEl>
                                      </p:cBhvr>
                                      <p:to x="100000" y="80000"/>
                                    </p:animScale>
                                    <p:animScale>
                                      <p:cBhvr>
                                        <p:cTn id="31" dur="166" decel="50000">
                                          <p:stCondLst>
                                            <p:cond delay="1338"/>
                                          </p:stCondLst>
                                        </p:cTn>
                                        <p:tgtEl>
                                          <p:spTgt spid="67"/>
                                        </p:tgtEl>
                                      </p:cBhvr>
                                      <p:to x="100000" y="100000"/>
                                    </p:animScale>
                                    <p:animScale>
                                      <p:cBhvr>
                                        <p:cTn id="32" dur="26">
                                          <p:stCondLst>
                                            <p:cond delay="1642"/>
                                          </p:stCondLst>
                                        </p:cTn>
                                        <p:tgtEl>
                                          <p:spTgt spid="67"/>
                                        </p:tgtEl>
                                      </p:cBhvr>
                                      <p:to x="100000" y="90000"/>
                                    </p:animScale>
                                    <p:animScale>
                                      <p:cBhvr>
                                        <p:cTn id="33" dur="166" decel="50000">
                                          <p:stCondLst>
                                            <p:cond delay="1668"/>
                                          </p:stCondLst>
                                        </p:cTn>
                                        <p:tgtEl>
                                          <p:spTgt spid="67"/>
                                        </p:tgtEl>
                                      </p:cBhvr>
                                      <p:to x="100000" y="100000"/>
                                    </p:animScale>
                                    <p:animScale>
                                      <p:cBhvr>
                                        <p:cTn id="34" dur="26">
                                          <p:stCondLst>
                                            <p:cond delay="1808"/>
                                          </p:stCondLst>
                                        </p:cTn>
                                        <p:tgtEl>
                                          <p:spTgt spid="67"/>
                                        </p:tgtEl>
                                      </p:cBhvr>
                                      <p:to x="100000" y="95000"/>
                                    </p:animScale>
                                    <p:animScale>
                                      <p:cBhvr>
                                        <p:cTn id="35" dur="166" decel="50000">
                                          <p:stCondLst>
                                            <p:cond delay="1834"/>
                                          </p:stCondLst>
                                        </p:cTn>
                                        <p:tgtEl>
                                          <p:spTgt spid="6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p:bldP spid="69" grpId="0"/>
      <p:bldP spid="70" grpId="0"/>
      <p:bldP spid="7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flipH="1">
            <a:off x="12032" y="0"/>
            <a:ext cx="12200021" cy="6858000"/>
          </a:xfrm>
          <a:prstGeom prst="rect">
            <a:avLst/>
          </a:prstGeom>
        </p:spPr>
      </p:pic>
      <p:sp>
        <p:nvSpPr>
          <p:cNvPr id="4" name="PA_库_椭圆 3"/>
          <p:cNvSpPr/>
          <p:nvPr>
            <p:custDataLst>
              <p:tags r:id="rId1"/>
            </p:custDataLst>
          </p:nvPr>
        </p:nvSpPr>
        <p:spPr>
          <a:xfrm>
            <a:off x="826168" y="1176395"/>
            <a:ext cx="4158916" cy="415891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PA_库_文本框 5"/>
          <p:cNvSpPr txBox="1"/>
          <p:nvPr>
            <p:custDataLst>
              <p:tags r:id="rId2"/>
            </p:custDataLst>
          </p:nvPr>
        </p:nvSpPr>
        <p:spPr>
          <a:xfrm>
            <a:off x="4932346" y="2629193"/>
            <a:ext cx="5662127" cy="707886"/>
          </a:xfrm>
          <a:prstGeom prst="rect">
            <a:avLst/>
          </a:prstGeom>
          <a:noFill/>
        </p:spPr>
        <p:txBody>
          <a:bodyPr wrap="none" rtlCol="0">
            <a:spAutoFit/>
          </a:bodyPr>
          <a:lstStyle/>
          <a:p>
            <a:r>
              <a:rPr lang="en-US" altLang="zh-CN" sz="4000" b="1" dirty="0">
                <a:latin typeface="方正静蕾简体" panose="02000000000000000000" pitchFamily="2" charset="-122"/>
                <a:ea typeface="方正静蕾简体" panose="02000000000000000000" pitchFamily="2" charset="-122"/>
              </a:rPr>
              <a:t>4</a:t>
            </a:r>
            <a:r>
              <a:rPr lang="en-US" altLang="zh-CN" sz="4000" b="1" dirty="0" smtClean="0">
                <a:latin typeface="方正静蕾简体" panose="02000000000000000000" pitchFamily="2" charset="-122"/>
                <a:ea typeface="方正静蕾简体" panose="02000000000000000000" pitchFamily="2" charset="-122"/>
              </a:rPr>
              <a:t>.</a:t>
            </a:r>
            <a:r>
              <a:rPr lang="zh-CN" altLang="en-US" sz="4000" b="1" dirty="0" smtClean="0">
                <a:latin typeface="方正静蕾简体" panose="02000000000000000000" pitchFamily="2" charset="-122"/>
                <a:ea typeface="方正静蕾简体" panose="02000000000000000000" pitchFamily="2" charset="-122"/>
              </a:rPr>
              <a:t>小伙伴和我一起玩好吗</a:t>
            </a:r>
          </a:p>
        </p:txBody>
      </p:sp>
      <p:sp>
        <p:nvSpPr>
          <p:cNvPr id="7" name="PA_库_文本框 6"/>
          <p:cNvSpPr txBox="1"/>
          <p:nvPr>
            <p:custDataLst>
              <p:tags r:id="rId3"/>
            </p:custDataLst>
          </p:nvPr>
        </p:nvSpPr>
        <p:spPr>
          <a:xfrm>
            <a:off x="6351771" y="3337079"/>
            <a:ext cx="2031326" cy="461665"/>
          </a:xfrm>
          <a:prstGeom prst="rect">
            <a:avLst/>
          </a:prstGeom>
          <a:noFill/>
        </p:spPr>
        <p:txBody>
          <a:bodyPr wrap="none" rtlCol="0">
            <a:spAutoFit/>
          </a:bodyPr>
          <a:lstStyle/>
          <a:p>
            <a:pPr algn="ctr"/>
            <a:r>
              <a:rPr lang="zh-CN" altLang="en-US" sz="2400" dirty="0" smtClean="0">
                <a:solidFill>
                  <a:schemeClr val="tx1">
                    <a:lumMod val="65000"/>
                    <a:lumOff val="35000"/>
                  </a:schemeClr>
                </a:solidFill>
                <a:latin typeface="方正静蕾简体" panose="02000000000000000000" pitchFamily="2" charset="-122"/>
                <a:ea typeface="方正静蕾简体" panose="02000000000000000000" pitchFamily="2" charset="-122"/>
              </a:rPr>
              <a:t>干杯小伙伴们</a:t>
            </a:r>
            <a:endParaRPr lang="zh-CN" altLang="en-US" sz="2400" dirty="0">
              <a:solidFill>
                <a:schemeClr val="tx1">
                  <a:lumMod val="65000"/>
                  <a:lumOff val="35000"/>
                </a:schemeClr>
              </a:solidFill>
              <a:latin typeface="方正静蕾简体" panose="02000000000000000000" pitchFamily="2" charset="-122"/>
              <a:ea typeface="方正静蕾简体" panose="02000000000000000000" pitchFamily="2" charset="-122"/>
            </a:endParaRPr>
          </a:p>
        </p:txBody>
      </p:sp>
      <p:sp>
        <p:nvSpPr>
          <p:cNvPr id="8" name="PA_库_任意多边形 7"/>
          <p:cNvSpPr/>
          <p:nvPr>
            <p:custDataLst>
              <p:tags r:id="rId4"/>
            </p:custDataLst>
          </p:nvPr>
        </p:nvSpPr>
        <p:spPr>
          <a:xfrm>
            <a:off x="5265520" y="2951248"/>
            <a:ext cx="5105400" cy="385831"/>
          </a:xfrm>
          <a:custGeom>
            <a:avLst/>
            <a:gdLst>
              <a:gd name="connsiteX0" fmla="*/ 0 w 3886200"/>
              <a:gd name="connsiteY0" fmla="*/ 169262 h 169262"/>
              <a:gd name="connsiteX1" fmla="*/ 1106905 w 3886200"/>
              <a:gd name="connsiteY1" fmla="*/ 133168 h 169262"/>
              <a:gd name="connsiteX2" fmla="*/ 2731168 w 3886200"/>
              <a:gd name="connsiteY2" fmla="*/ 145199 h 169262"/>
              <a:gd name="connsiteX3" fmla="*/ 3693695 w 3886200"/>
              <a:gd name="connsiteY3" fmla="*/ 820 h 169262"/>
              <a:gd name="connsiteX4" fmla="*/ 3886200 w 3886200"/>
              <a:gd name="connsiteY4" fmla="*/ 97073 h 1692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00" h="169262">
                <a:moveTo>
                  <a:pt x="0" y="169262"/>
                </a:moveTo>
                <a:cubicBezTo>
                  <a:pt x="325855" y="153220"/>
                  <a:pt x="1106905" y="133168"/>
                  <a:pt x="1106905" y="133168"/>
                </a:cubicBezTo>
                <a:cubicBezTo>
                  <a:pt x="1562100" y="129157"/>
                  <a:pt x="2300036" y="167257"/>
                  <a:pt x="2731168" y="145199"/>
                </a:cubicBezTo>
                <a:cubicBezTo>
                  <a:pt x="3162300" y="123141"/>
                  <a:pt x="3501190" y="8841"/>
                  <a:pt x="3693695" y="820"/>
                </a:cubicBezTo>
                <a:cubicBezTo>
                  <a:pt x="3886200" y="-7201"/>
                  <a:pt x="3886200" y="44936"/>
                  <a:pt x="3886200" y="97073"/>
                </a:cubicBez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PA_库_图片 1"/>
          <p:cNvPicPr>
            <a:picLocks noChangeAspect="1"/>
          </p:cNvPicPr>
          <p:nvPr>
            <p:custDataLst>
              <p:tags r:id="rId5"/>
            </p:custDataLst>
          </p:nvPr>
        </p:nvPicPr>
        <p:blipFill>
          <a:blip r:embed="rId9" cstate="screen">
            <a:extLst>
              <a:ext uri="{28A0092B-C50C-407E-A947-70E740481C1C}">
                <a14:useLocalDpi xmlns:a14="http://schemas.microsoft.com/office/drawing/2010/main"/>
              </a:ext>
            </a:extLst>
          </a:blip>
          <a:stretch>
            <a:fillRect/>
          </a:stretch>
        </p:blipFill>
        <p:spPr>
          <a:xfrm>
            <a:off x="968542" y="757988"/>
            <a:ext cx="4487779" cy="4487779"/>
          </a:xfrm>
          <a:prstGeom prst="rect">
            <a:avLst/>
          </a:prstGeom>
        </p:spPr>
      </p:pic>
    </p:spTree>
    <p:extLst>
      <p:ext uri="{BB962C8B-B14F-4D97-AF65-F5344CB8AC3E}">
        <p14:creationId xmlns:p14="http://schemas.microsoft.com/office/powerpoint/2010/main" val="259612764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withEffect">
                                  <p:stCondLst>
                                    <p:cond delay="25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ppt_x</p:attrName>
                                        </p:attrNameLst>
                                      </p:cBhvr>
                                      <p:tavLst>
                                        <p:tav tm="0">
                                          <p:val>
                                            <p:fltVal val="0.5"/>
                                          </p:val>
                                        </p:tav>
                                        <p:tav tm="100000">
                                          <p:val>
                                            <p:strVal val="#ppt_x"/>
                                          </p:val>
                                        </p:tav>
                                      </p:tavLst>
                                    </p:anim>
                                    <p:anim calcmode="lin" valueType="num">
                                      <p:cBhvr>
                                        <p:cTn id="10" dur="500" fill="hold"/>
                                        <p:tgtEl>
                                          <p:spTgt spid="4"/>
                                        </p:tgtEl>
                                        <p:attrNameLst>
                                          <p:attrName>ppt_y</p:attrName>
                                        </p:attrNameLst>
                                      </p:cBhvr>
                                      <p:tavLst>
                                        <p:tav tm="0">
                                          <p:val>
                                            <p:fltVal val="0.5"/>
                                          </p:val>
                                        </p:tav>
                                        <p:tav tm="100000">
                                          <p:val>
                                            <p:strVal val="#ppt_y"/>
                                          </p:val>
                                        </p:tav>
                                      </p:tavLst>
                                    </p:anim>
                                  </p:childTnLst>
                                </p:cTn>
                              </p:par>
                              <p:par>
                                <p:cTn id="11" presetID="23" presetClass="entr" presetSubtype="528" fill="hold" nodeType="withEffect">
                                  <p:stCondLst>
                                    <p:cond delay="25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fltVal val="0"/>
                                          </p:val>
                                        </p:tav>
                                        <p:tav tm="100000">
                                          <p:val>
                                            <p:strVal val="#ppt_w"/>
                                          </p:val>
                                        </p:tav>
                                      </p:tavLst>
                                    </p:anim>
                                    <p:anim calcmode="lin" valueType="num">
                                      <p:cBhvr>
                                        <p:cTn id="14" dur="500" fill="hold"/>
                                        <p:tgtEl>
                                          <p:spTgt spid="2"/>
                                        </p:tgtEl>
                                        <p:attrNameLst>
                                          <p:attrName>ppt_h</p:attrName>
                                        </p:attrNameLst>
                                      </p:cBhvr>
                                      <p:tavLst>
                                        <p:tav tm="0">
                                          <p:val>
                                            <p:fltVal val="0"/>
                                          </p:val>
                                        </p:tav>
                                        <p:tav tm="100000">
                                          <p:val>
                                            <p:strVal val="#ppt_h"/>
                                          </p:val>
                                        </p:tav>
                                      </p:tavLst>
                                    </p:anim>
                                    <p:anim calcmode="lin" valueType="num">
                                      <p:cBhvr>
                                        <p:cTn id="15" dur="500" fill="hold"/>
                                        <p:tgtEl>
                                          <p:spTgt spid="2"/>
                                        </p:tgtEl>
                                        <p:attrNameLst>
                                          <p:attrName>ppt_x</p:attrName>
                                        </p:attrNameLst>
                                      </p:cBhvr>
                                      <p:tavLst>
                                        <p:tav tm="0">
                                          <p:val>
                                            <p:fltVal val="0.5"/>
                                          </p:val>
                                        </p:tav>
                                        <p:tav tm="100000">
                                          <p:val>
                                            <p:strVal val="#ppt_x"/>
                                          </p:val>
                                        </p:tav>
                                      </p:tavLst>
                                    </p:anim>
                                    <p:anim calcmode="lin" valueType="num">
                                      <p:cBhvr>
                                        <p:cTn id="16" dur="500" fill="hold"/>
                                        <p:tgtEl>
                                          <p:spTgt spid="2"/>
                                        </p:tgtEl>
                                        <p:attrNameLst>
                                          <p:attrName>ppt_y</p:attrName>
                                        </p:attrNameLst>
                                      </p:cBhvr>
                                      <p:tavLst>
                                        <p:tav tm="0">
                                          <p:val>
                                            <p:fltVal val="0.5"/>
                                          </p:val>
                                        </p:tav>
                                        <p:tav tm="100000">
                                          <p:val>
                                            <p:strVal val="#ppt_y"/>
                                          </p:val>
                                        </p:tav>
                                      </p:tavLst>
                                    </p:anim>
                                  </p:childTnLst>
                                </p:cTn>
                              </p:par>
                              <p:par>
                                <p:cTn id="17" presetID="2" presetClass="entr" presetSubtype="8" decel="100000" fill="hold" grpId="0" nodeType="withEffect">
                                  <p:stCondLst>
                                    <p:cond delay="25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1500" fill="hold"/>
                                        <p:tgtEl>
                                          <p:spTgt spid="6"/>
                                        </p:tgtEl>
                                        <p:attrNameLst>
                                          <p:attrName>ppt_x</p:attrName>
                                        </p:attrNameLst>
                                      </p:cBhvr>
                                      <p:tavLst>
                                        <p:tav tm="0">
                                          <p:val>
                                            <p:strVal val="0-#ppt_w/2"/>
                                          </p:val>
                                        </p:tav>
                                        <p:tav tm="100000">
                                          <p:val>
                                            <p:strVal val="#ppt_x"/>
                                          </p:val>
                                        </p:tav>
                                      </p:tavLst>
                                    </p:anim>
                                    <p:anim calcmode="lin" valueType="num">
                                      <p:cBhvr additive="base">
                                        <p:cTn id="20" dur="1500" fill="hold"/>
                                        <p:tgtEl>
                                          <p:spTgt spid="6"/>
                                        </p:tgtEl>
                                        <p:attrNameLst>
                                          <p:attrName>ppt_y</p:attrName>
                                        </p:attrNameLst>
                                      </p:cBhvr>
                                      <p:tavLst>
                                        <p:tav tm="0">
                                          <p:val>
                                            <p:strVal val="#ppt_y"/>
                                          </p:val>
                                        </p:tav>
                                        <p:tav tm="100000">
                                          <p:val>
                                            <p:strVal val="#ppt_y"/>
                                          </p:val>
                                        </p:tav>
                                      </p:tavLst>
                                    </p:anim>
                                    <p:set>
                                      <p:cBhvr>
                                        <p:cTn id="21" dur="1" fill="hold">
                                          <p:stCondLst>
                                            <p:cond delay="0"/>
                                          </p:stCondLst>
                                        </p:cTn>
                                        <p:tgtEl>
                                          <p:spTgt spid="6"/>
                                        </p:tgtEl>
                                        <p:attrNameLst>
                                          <p:attrName>style.visibility</p:attrName>
                                        </p:attrNameLst>
                                      </p:cBhvr>
                                      <p:to>
                                        <p:strVal val="visible"/>
                                      </p:to>
                                    </p:set>
                                    <p:anim to="" calcmode="lin" valueType="num">
                                      <p:cBhvr>
                                        <p:cTn id="22" dur="1500" fill="hold">
                                          <p:stCondLst>
                                            <p:cond delay="0"/>
                                          </p:stCondLst>
                                        </p:cTn>
                                        <p:tgtEl>
                                          <p:spTgt spid="6"/>
                                        </p:tgtEl>
                                        <p:attrNameLst>
                                          <p:attrName>ppt_w</p:attrName>
                                        </p:attrNameLst>
                                      </p:cBhvr>
                                      <p:tavLst>
                                        <p:tav tm="0">
                                          <p:val>
                                            <p:strVal val="0"/>
                                          </p:val>
                                        </p:tav>
                                        <p:tav tm="100000">
                                          <p:val>
                                            <p:strVal val="#ppt_w"/>
                                          </p:val>
                                        </p:tav>
                                      </p:tavLst>
                                    </p:anim>
                                    <p:anim to="" calcmode="lin" valueType="num">
                                      <p:cBhvr>
                                        <p:cTn id="23" dur="1500" fill="hold">
                                          <p:stCondLst>
                                            <p:cond delay="0"/>
                                          </p:stCondLst>
                                        </p:cTn>
                                        <p:tgtEl>
                                          <p:spTgt spid="6"/>
                                        </p:tgtEl>
                                        <p:attrNameLst>
                                          <p:attrName>ppt_h</p:attrName>
                                        </p:attrNameLst>
                                      </p:cBhvr>
                                      <p:tavLst>
                                        <p:tav tm="0">
                                          <p:val>
                                            <p:strVal val="0"/>
                                          </p:val>
                                        </p:tav>
                                        <p:tav tm="100000">
                                          <p:val>
                                            <p:strVal val="#ppt_h"/>
                                          </p:val>
                                        </p:tav>
                                      </p:tavLst>
                                    </p:anim>
                                    <p:animEffect filter="fade">
                                      <p:cBhvr>
                                        <p:cTn id="24" dur="1500">
                                          <p:stCondLst>
                                            <p:cond delay="0"/>
                                          </p:stCondLst>
                                        </p:cTn>
                                        <p:tgtEl>
                                          <p:spTgt spid="6"/>
                                        </p:tgtEl>
                                      </p:cBhvr>
                                    </p:animEffect>
                                  </p:childTnLst>
                                </p:cTn>
                              </p:par>
                              <p:par>
                                <p:cTn id="25" presetID="2" presetClass="entr" presetSubtype="8" decel="100000" fill="hold" grpId="0" nodeType="withEffect">
                                  <p:stCondLst>
                                    <p:cond delay="25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1500" fill="hold"/>
                                        <p:tgtEl>
                                          <p:spTgt spid="7"/>
                                        </p:tgtEl>
                                        <p:attrNameLst>
                                          <p:attrName>ppt_x</p:attrName>
                                        </p:attrNameLst>
                                      </p:cBhvr>
                                      <p:tavLst>
                                        <p:tav tm="0">
                                          <p:val>
                                            <p:strVal val="0-#ppt_w/2"/>
                                          </p:val>
                                        </p:tav>
                                        <p:tav tm="100000">
                                          <p:val>
                                            <p:strVal val="#ppt_x"/>
                                          </p:val>
                                        </p:tav>
                                      </p:tavLst>
                                    </p:anim>
                                    <p:anim calcmode="lin" valueType="num">
                                      <p:cBhvr additive="base">
                                        <p:cTn id="28" dur="1500" fill="hold"/>
                                        <p:tgtEl>
                                          <p:spTgt spid="7"/>
                                        </p:tgtEl>
                                        <p:attrNameLst>
                                          <p:attrName>ppt_y</p:attrName>
                                        </p:attrNameLst>
                                      </p:cBhvr>
                                      <p:tavLst>
                                        <p:tav tm="0">
                                          <p:val>
                                            <p:strVal val="#ppt_y"/>
                                          </p:val>
                                        </p:tav>
                                        <p:tav tm="100000">
                                          <p:val>
                                            <p:strVal val="#ppt_y"/>
                                          </p:val>
                                        </p:tav>
                                      </p:tavLst>
                                    </p:anim>
                                    <p:set>
                                      <p:cBhvr>
                                        <p:cTn id="29" dur="1" fill="hold">
                                          <p:stCondLst>
                                            <p:cond delay="0"/>
                                          </p:stCondLst>
                                        </p:cTn>
                                        <p:tgtEl>
                                          <p:spTgt spid="7"/>
                                        </p:tgtEl>
                                        <p:attrNameLst>
                                          <p:attrName>style.visibility</p:attrName>
                                        </p:attrNameLst>
                                      </p:cBhvr>
                                      <p:to>
                                        <p:strVal val="visible"/>
                                      </p:to>
                                    </p:set>
                                    <p:anim to="" calcmode="lin" valueType="num">
                                      <p:cBhvr>
                                        <p:cTn id="30" dur="1500" fill="hold">
                                          <p:stCondLst>
                                            <p:cond delay="0"/>
                                          </p:stCondLst>
                                        </p:cTn>
                                        <p:tgtEl>
                                          <p:spTgt spid="7"/>
                                        </p:tgtEl>
                                        <p:attrNameLst>
                                          <p:attrName>ppt_w</p:attrName>
                                        </p:attrNameLst>
                                      </p:cBhvr>
                                      <p:tavLst>
                                        <p:tav tm="0">
                                          <p:val>
                                            <p:strVal val="0"/>
                                          </p:val>
                                        </p:tav>
                                        <p:tav tm="100000">
                                          <p:val>
                                            <p:strVal val="#ppt_w"/>
                                          </p:val>
                                        </p:tav>
                                      </p:tavLst>
                                    </p:anim>
                                    <p:anim to="" calcmode="lin" valueType="num">
                                      <p:cBhvr>
                                        <p:cTn id="31" dur="1500" fill="hold">
                                          <p:stCondLst>
                                            <p:cond delay="0"/>
                                          </p:stCondLst>
                                        </p:cTn>
                                        <p:tgtEl>
                                          <p:spTgt spid="7"/>
                                        </p:tgtEl>
                                        <p:attrNameLst>
                                          <p:attrName>ppt_h</p:attrName>
                                        </p:attrNameLst>
                                      </p:cBhvr>
                                      <p:tavLst>
                                        <p:tav tm="0">
                                          <p:val>
                                            <p:strVal val="0"/>
                                          </p:val>
                                        </p:tav>
                                        <p:tav tm="100000">
                                          <p:val>
                                            <p:strVal val="#ppt_h"/>
                                          </p:val>
                                        </p:tav>
                                      </p:tavLst>
                                    </p:anim>
                                    <p:animEffect filter="fade">
                                      <p:cBhvr>
                                        <p:cTn id="32" dur="1500">
                                          <p:stCondLst>
                                            <p:cond delay="0"/>
                                          </p:stCondLst>
                                        </p:cTn>
                                        <p:tgtEl>
                                          <p:spTgt spid="7"/>
                                        </p:tgtEl>
                                      </p:cBhvr>
                                    </p:animEffect>
                                  </p:childTnLst>
                                </p:cTn>
                              </p:par>
                              <p:par>
                                <p:cTn id="33" presetID="2" presetClass="entr" presetSubtype="8" decel="100000" fill="hold" grpId="0" nodeType="withEffect" nodePh="1">
                                  <p:stCondLst>
                                    <p:cond delay="250"/>
                                  </p:stCondLst>
                                  <p:endCondLst>
                                    <p:cond evt="begin" delay="0">
                                      <p:tn val="33"/>
                                    </p:cond>
                                  </p:endCondLst>
                                  <p:childTnLst>
                                    <p:set>
                                      <p:cBhvr>
                                        <p:cTn id="34" dur="1" fill="hold">
                                          <p:stCondLst>
                                            <p:cond delay="0"/>
                                          </p:stCondLst>
                                        </p:cTn>
                                        <p:tgtEl>
                                          <p:spTgt spid="8">
                                            <p:txEl>
                                              <p:charRg st="4294967295" end="4294967295"/>
                                            </p:txEl>
                                          </p:spTgt>
                                        </p:tgtEl>
                                        <p:attrNameLst>
                                          <p:attrName>style.visibility</p:attrName>
                                        </p:attrNameLst>
                                      </p:cBhvr>
                                      <p:to>
                                        <p:strVal val="visible"/>
                                      </p:to>
                                    </p:set>
                                    <p:anim calcmode="lin" valueType="num">
                                      <p:cBhvr additive="base">
                                        <p:cTn id="35" dur="1500" fill="hold"/>
                                        <p:tgtEl>
                                          <p:spTgt spid="8">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36" dur="1500" fill="hold"/>
                                        <p:tgtEl>
                                          <p:spTgt spid="8">
                                            <p:txEl>
                                              <p:charRg st="4294967295" end="4294967295"/>
                                            </p:txEl>
                                          </p:spTgt>
                                        </p:tgtEl>
                                        <p:attrNameLst>
                                          <p:attrName>ppt_y</p:attrName>
                                        </p:attrNameLst>
                                      </p:cBhvr>
                                      <p:tavLst>
                                        <p:tav tm="0">
                                          <p:val>
                                            <p:strVal val="#ppt_y"/>
                                          </p:val>
                                        </p:tav>
                                        <p:tav tm="100000">
                                          <p:val>
                                            <p:strVal val="#ppt_y"/>
                                          </p:val>
                                        </p:tav>
                                      </p:tavLst>
                                    </p:anim>
                                    <p:set>
                                      <p:cBhvr>
                                        <p:cTn id="37" dur="1" fill="hold">
                                          <p:stCondLst>
                                            <p:cond delay="0"/>
                                          </p:stCondLst>
                                        </p:cTn>
                                        <p:tgtEl>
                                          <p:spTgt spid="8">
                                            <p:txEl>
                                              <p:charRg st="4294967295" end="4294967295"/>
                                            </p:txEl>
                                          </p:spTgt>
                                        </p:tgtEl>
                                        <p:attrNameLst>
                                          <p:attrName>style.visibility</p:attrName>
                                        </p:attrNameLst>
                                      </p:cBhvr>
                                      <p:to>
                                        <p:strVal val="visible"/>
                                      </p:to>
                                    </p:set>
                                    <p:anim to="" calcmode="lin" valueType="num">
                                      <p:cBhvr>
                                        <p:cTn id="38" dur="1500" fill="hold">
                                          <p:stCondLst>
                                            <p:cond delay="0"/>
                                          </p:stCondLst>
                                        </p:cTn>
                                        <p:tgtEl>
                                          <p:spTgt spid="8">
                                            <p:txEl>
                                              <p:charRg st="4294967295" end="4294967295"/>
                                            </p:txEl>
                                          </p:spTgt>
                                        </p:tgtEl>
                                        <p:attrNameLst>
                                          <p:attrName>ppt_w</p:attrName>
                                        </p:attrNameLst>
                                      </p:cBhvr>
                                      <p:tavLst>
                                        <p:tav tm="0">
                                          <p:val>
                                            <p:strVal val="0"/>
                                          </p:val>
                                        </p:tav>
                                        <p:tav tm="100000">
                                          <p:val>
                                            <p:strVal val="#ppt_w"/>
                                          </p:val>
                                        </p:tav>
                                      </p:tavLst>
                                    </p:anim>
                                    <p:anim to="" calcmode="lin" valueType="num">
                                      <p:cBhvr>
                                        <p:cTn id="39" dur="1500" fill="hold">
                                          <p:stCondLst>
                                            <p:cond delay="0"/>
                                          </p:stCondLst>
                                        </p:cTn>
                                        <p:tgtEl>
                                          <p:spTgt spid="8">
                                            <p:txEl>
                                              <p:charRg st="4294967295" end="4294967295"/>
                                            </p:txEl>
                                          </p:spTgt>
                                        </p:tgtEl>
                                        <p:attrNameLst>
                                          <p:attrName>ppt_h</p:attrName>
                                        </p:attrNameLst>
                                      </p:cBhvr>
                                      <p:tavLst>
                                        <p:tav tm="0">
                                          <p:val>
                                            <p:strVal val="0"/>
                                          </p:val>
                                        </p:tav>
                                        <p:tav tm="100000">
                                          <p:val>
                                            <p:strVal val="#ppt_h"/>
                                          </p:val>
                                        </p:tav>
                                      </p:tavLst>
                                    </p:anim>
                                    <p:animEffect filter="fade">
                                      <p:cBhvr>
                                        <p:cTn id="40" dur="1500">
                                          <p:stCondLst>
                                            <p:cond delay="0"/>
                                          </p:stCondLst>
                                        </p:cTn>
                                        <p:tgtEl>
                                          <p:spTgt spid="8">
                                            <p:txEl>
                                              <p:charRg st="4294967295" end="429496729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utoUpdateAnimBg="0"/>
      <p:bldP spid="7" grpId="0" autoUpdateAnimBg="0"/>
      <p:bldP spid="8" grpId="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grpSp>
        <p:nvGrpSpPr>
          <p:cNvPr id="2124" name="组合 2123"/>
          <p:cNvGrpSpPr/>
          <p:nvPr/>
        </p:nvGrpSpPr>
        <p:grpSpPr>
          <a:xfrm>
            <a:off x="-7938" y="-109538"/>
            <a:ext cx="11843979" cy="6377829"/>
            <a:chOff x="-7938" y="-109538"/>
            <a:chExt cx="11843979" cy="6377829"/>
          </a:xfrm>
        </p:grpSpPr>
        <p:pic>
          <p:nvPicPr>
            <p:cNvPr id="2123" name="图片 2122"/>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705769" y="864432"/>
              <a:ext cx="10101948" cy="952336"/>
            </a:xfrm>
            <a:prstGeom prst="rect">
              <a:avLst/>
            </a:prstGeom>
          </p:spPr>
        </p:pic>
        <p:pic>
          <p:nvPicPr>
            <p:cNvPr id="148" name="图片 147"/>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1727309" y="838200"/>
              <a:ext cx="10101948" cy="2867526"/>
            </a:xfrm>
            <a:prstGeom prst="rect">
              <a:avLst/>
            </a:prstGeom>
          </p:spPr>
        </p:pic>
        <p:sp>
          <p:nvSpPr>
            <p:cNvPr id="2066" name="Oval 103"/>
            <p:cNvSpPr>
              <a:spLocks noChangeArrowheads="1"/>
            </p:cNvSpPr>
            <p:nvPr/>
          </p:nvSpPr>
          <p:spPr bwMode="auto">
            <a:xfrm>
              <a:off x="7938" y="796925"/>
              <a:ext cx="1317625" cy="13239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7" name="Oval 104"/>
            <p:cNvSpPr>
              <a:spLocks noChangeArrowheads="1"/>
            </p:cNvSpPr>
            <p:nvPr/>
          </p:nvSpPr>
          <p:spPr bwMode="auto">
            <a:xfrm>
              <a:off x="82550" y="871538"/>
              <a:ext cx="1319213" cy="1316038"/>
            </a:xfrm>
            <a:prstGeom prst="ellipse">
              <a:avLst/>
            </a:prstGeom>
            <a:solidFill>
              <a:srgbClr val="CBE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8" name="Freeform 105"/>
            <p:cNvSpPr>
              <a:spLocks/>
            </p:cNvSpPr>
            <p:nvPr/>
          </p:nvSpPr>
          <p:spPr bwMode="auto">
            <a:xfrm>
              <a:off x="-7938" y="738188"/>
              <a:ext cx="1343025" cy="1441450"/>
            </a:xfrm>
            <a:custGeom>
              <a:avLst/>
              <a:gdLst>
                <a:gd name="T0" fmla="*/ 159 w 161"/>
                <a:gd name="T1" fmla="*/ 86 h 172"/>
                <a:gd name="T2" fmla="*/ 66 w 161"/>
                <a:gd name="T3" fmla="*/ 163 h 172"/>
                <a:gd name="T4" fmla="*/ 3 w 161"/>
                <a:gd name="T5" fmla="*/ 86 h 172"/>
                <a:gd name="T6" fmla="*/ 96 w 161"/>
                <a:gd name="T7" fmla="*/ 9 h 172"/>
                <a:gd name="T8" fmla="*/ 159 w 161"/>
                <a:gd name="T9" fmla="*/ 86 h 172"/>
                <a:gd name="T10" fmla="*/ 160 w 161"/>
                <a:gd name="T11" fmla="*/ 86 h 172"/>
                <a:gd name="T12" fmla="*/ 66 w 161"/>
                <a:gd name="T13" fmla="*/ 8 h 172"/>
                <a:gd name="T14" fmla="*/ 2 w 161"/>
                <a:gd name="T15" fmla="*/ 86 h 172"/>
                <a:gd name="T16" fmla="*/ 97 w 161"/>
                <a:gd name="T17" fmla="*/ 163 h 172"/>
                <a:gd name="T18" fmla="*/ 160 w 161"/>
                <a:gd name="T19" fmla="*/ 86 h 172"/>
                <a:gd name="T20" fmla="*/ 159 w 161"/>
                <a:gd name="T21" fmla="*/ 86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1" h="172">
                  <a:moveTo>
                    <a:pt x="159" y="86"/>
                  </a:moveTo>
                  <a:cubicBezTo>
                    <a:pt x="158" y="135"/>
                    <a:pt x="117" y="172"/>
                    <a:pt x="66" y="163"/>
                  </a:cubicBezTo>
                  <a:cubicBezTo>
                    <a:pt x="29" y="157"/>
                    <a:pt x="4" y="122"/>
                    <a:pt x="3" y="86"/>
                  </a:cubicBezTo>
                  <a:cubicBezTo>
                    <a:pt x="1" y="37"/>
                    <a:pt x="49" y="1"/>
                    <a:pt x="96" y="9"/>
                  </a:cubicBezTo>
                  <a:cubicBezTo>
                    <a:pt x="134" y="15"/>
                    <a:pt x="158" y="50"/>
                    <a:pt x="159" y="86"/>
                  </a:cubicBezTo>
                  <a:cubicBezTo>
                    <a:pt x="159" y="86"/>
                    <a:pt x="161" y="86"/>
                    <a:pt x="160" y="86"/>
                  </a:cubicBezTo>
                  <a:cubicBezTo>
                    <a:pt x="159" y="35"/>
                    <a:pt x="115" y="0"/>
                    <a:pt x="66" y="8"/>
                  </a:cubicBezTo>
                  <a:cubicBezTo>
                    <a:pt x="28" y="15"/>
                    <a:pt x="3" y="49"/>
                    <a:pt x="2" y="86"/>
                  </a:cubicBezTo>
                  <a:cubicBezTo>
                    <a:pt x="0" y="137"/>
                    <a:pt x="50" y="171"/>
                    <a:pt x="97" y="163"/>
                  </a:cubicBezTo>
                  <a:cubicBezTo>
                    <a:pt x="134" y="157"/>
                    <a:pt x="159" y="122"/>
                    <a:pt x="160" y="86"/>
                  </a:cubicBezTo>
                  <a:cubicBezTo>
                    <a:pt x="160" y="86"/>
                    <a:pt x="159" y="86"/>
                    <a:pt x="159" y="86"/>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9" name="Freeform 106"/>
            <p:cNvSpPr>
              <a:spLocks/>
            </p:cNvSpPr>
            <p:nvPr/>
          </p:nvSpPr>
          <p:spPr bwMode="auto">
            <a:xfrm>
              <a:off x="125413" y="981075"/>
              <a:ext cx="441325" cy="787400"/>
            </a:xfrm>
            <a:custGeom>
              <a:avLst/>
              <a:gdLst>
                <a:gd name="T0" fmla="*/ 2 w 53"/>
                <a:gd name="T1" fmla="*/ 74 h 94"/>
                <a:gd name="T2" fmla="*/ 1 w 53"/>
                <a:gd name="T3" fmla="*/ 55 h 94"/>
                <a:gd name="T4" fmla="*/ 14 w 53"/>
                <a:gd name="T5" fmla="*/ 20 h 94"/>
                <a:gd name="T6" fmla="*/ 33 w 53"/>
                <a:gd name="T7" fmla="*/ 5 h 94"/>
                <a:gd name="T8" fmla="*/ 51 w 53"/>
                <a:gd name="T9" fmla="*/ 5 h 94"/>
                <a:gd name="T10" fmla="*/ 44 w 53"/>
                <a:gd name="T11" fmla="*/ 18 h 94"/>
                <a:gd name="T12" fmla="*/ 34 w 53"/>
                <a:gd name="T13" fmla="*/ 25 h 94"/>
                <a:gd name="T14" fmla="*/ 19 w 53"/>
                <a:gd name="T15" fmla="*/ 49 h 94"/>
                <a:gd name="T16" fmla="*/ 20 w 53"/>
                <a:gd name="T17" fmla="*/ 74 h 94"/>
                <a:gd name="T18" fmla="*/ 20 w 53"/>
                <a:gd name="T19" fmla="*/ 92 h 94"/>
                <a:gd name="T20" fmla="*/ 6 w 53"/>
                <a:gd name="T21" fmla="*/ 84 h 94"/>
                <a:gd name="T22" fmla="*/ 2 w 53"/>
                <a:gd name="T23" fmla="*/ 7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 h="94">
                  <a:moveTo>
                    <a:pt x="2" y="74"/>
                  </a:moveTo>
                  <a:cubicBezTo>
                    <a:pt x="1" y="67"/>
                    <a:pt x="0" y="60"/>
                    <a:pt x="1" y="55"/>
                  </a:cubicBezTo>
                  <a:cubicBezTo>
                    <a:pt x="2" y="43"/>
                    <a:pt x="6" y="28"/>
                    <a:pt x="14" y="20"/>
                  </a:cubicBezTo>
                  <a:cubicBezTo>
                    <a:pt x="20" y="14"/>
                    <a:pt x="26" y="9"/>
                    <a:pt x="33" y="5"/>
                  </a:cubicBezTo>
                  <a:cubicBezTo>
                    <a:pt x="38" y="3"/>
                    <a:pt x="47" y="0"/>
                    <a:pt x="51" y="5"/>
                  </a:cubicBezTo>
                  <a:cubicBezTo>
                    <a:pt x="53" y="9"/>
                    <a:pt x="46" y="16"/>
                    <a:pt x="44" y="18"/>
                  </a:cubicBezTo>
                  <a:cubicBezTo>
                    <a:pt x="41" y="21"/>
                    <a:pt x="37" y="23"/>
                    <a:pt x="34" y="25"/>
                  </a:cubicBezTo>
                  <a:cubicBezTo>
                    <a:pt x="26" y="31"/>
                    <a:pt x="21" y="39"/>
                    <a:pt x="19" y="49"/>
                  </a:cubicBezTo>
                  <a:cubicBezTo>
                    <a:pt x="17" y="57"/>
                    <a:pt x="18" y="66"/>
                    <a:pt x="20" y="74"/>
                  </a:cubicBezTo>
                  <a:cubicBezTo>
                    <a:pt x="21" y="77"/>
                    <a:pt x="25" y="90"/>
                    <a:pt x="20" y="92"/>
                  </a:cubicBezTo>
                  <a:cubicBezTo>
                    <a:pt x="15" y="94"/>
                    <a:pt x="8" y="87"/>
                    <a:pt x="6" y="84"/>
                  </a:cubicBezTo>
                  <a:cubicBezTo>
                    <a:pt x="5" y="81"/>
                    <a:pt x="3" y="77"/>
                    <a:pt x="2"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0" name="Freeform 107"/>
            <p:cNvSpPr>
              <a:spLocks/>
            </p:cNvSpPr>
            <p:nvPr/>
          </p:nvSpPr>
          <p:spPr bwMode="auto">
            <a:xfrm>
              <a:off x="166688" y="1022350"/>
              <a:ext cx="441325" cy="788988"/>
            </a:xfrm>
            <a:custGeom>
              <a:avLst/>
              <a:gdLst>
                <a:gd name="T0" fmla="*/ 2 w 53"/>
                <a:gd name="T1" fmla="*/ 74 h 94"/>
                <a:gd name="T2" fmla="*/ 0 w 53"/>
                <a:gd name="T3" fmla="*/ 55 h 94"/>
                <a:gd name="T4" fmla="*/ 14 w 53"/>
                <a:gd name="T5" fmla="*/ 20 h 94"/>
                <a:gd name="T6" fmla="*/ 32 w 53"/>
                <a:gd name="T7" fmla="*/ 6 h 94"/>
                <a:gd name="T8" fmla="*/ 50 w 53"/>
                <a:gd name="T9" fmla="*/ 6 h 94"/>
                <a:gd name="T10" fmla="*/ 43 w 53"/>
                <a:gd name="T11" fmla="*/ 18 h 94"/>
                <a:gd name="T12" fmla="*/ 34 w 53"/>
                <a:gd name="T13" fmla="*/ 26 h 94"/>
                <a:gd name="T14" fmla="*/ 18 w 53"/>
                <a:gd name="T15" fmla="*/ 49 h 94"/>
                <a:gd name="T16" fmla="*/ 19 w 53"/>
                <a:gd name="T17" fmla="*/ 74 h 94"/>
                <a:gd name="T18" fmla="*/ 19 w 53"/>
                <a:gd name="T19" fmla="*/ 93 h 94"/>
                <a:gd name="T20" fmla="*/ 6 w 53"/>
                <a:gd name="T21" fmla="*/ 85 h 94"/>
                <a:gd name="T22" fmla="*/ 2 w 53"/>
                <a:gd name="T23" fmla="*/ 7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 h="94">
                  <a:moveTo>
                    <a:pt x="2" y="74"/>
                  </a:moveTo>
                  <a:cubicBezTo>
                    <a:pt x="0" y="68"/>
                    <a:pt x="0" y="61"/>
                    <a:pt x="0" y="55"/>
                  </a:cubicBezTo>
                  <a:cubicBezTo>
                    <a:pt x="1" y="43"/>
                    <a:pt x="6" y="29"/>
                    <a:pt x="14" y="20"/>
                  </a:cubicBezTo>
                  <a:cubicBezTo>
                    <a:pt x="19" y="15"/>
                    <a:pt x="25" y="9"/>
                    <a:pt x="32" y="6"/>
                  </a:cubicBezTo>
                  <a:cubicBezTo>
                    <a:pt x="37" y="4"/>
                    <a:pt x="47" y="0"/>
                    <a:pt x="50" y="6"/>
                  </a:cubicBezTo>
                  <a:cubicBezTo>
                    <a:pt x="53" y="9"/>
                    <a:pt x="45" y="17"/>
                    <a:pt x="43" y="18"/>
                  </a:cubicBezTo>
                  <a:cubicBezTo>
                    <a:pt x="40" y="21"/>
                    <a:pt x="37" y="23"/>
                    <a:pt x="34" y="26"/>
                  </a:cubicBezTo>
                  <a:cubicBezTo>
                    <a:pt x="26" y="32"/>
                    <a:pt x="21" y="40"/>
                    <a:pt x="18" y="49"/>
                  </a:cubicBezTo>
                  <a:cubicBezTo>
                    <a:pt x="16" y="58"/>
                    <a:pt x="17" y="66"/>
                    <a:pt x="19" y="74"/>
                  </a:cubicBezTo>
                  <a:cubicBezTo>
                    <a:pt x="20" y="78"/>
                    <a:pt x="24" y="91"/>
                    <a:pt x="19" y="93"/>
                  </a:cubicBezTo>
                  <a:cubicBezTo>
                    <a:pt x="14" y="94"/>
                    <a:pt x="8" y="88"/>
                    <a:pt x="6" y="85"/>
                  </a:cubicBezTo>
                  <a:cubicBezTo>
                    <a:pt x="4" y="82"/>
                    <a:pt x="3" y="78"/>
                    <a:pt x="2"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1" name="Freeform 108"/>
            <p:cNvSpPr>
              <a:spLocks/>
            </p:cNvSpPr>
            <p:nvPr/>
          </p:nvSpPr>
          <p:spPr bwMode="auto">
            <a:xfrm>
              <a:off x="92075" y="938213"/>
              <a:ext cx="508000" cy="863600"/>
            </a:xfrm>
            <a:custGeom>
              <a:avLst/>
              <a:gdLst>
                <a:gd name="T0" fmla="*/ 7 w 61"/>
                <a:gd name="T1" fmla="*/ 79 h 103"/>
                <a:gd name="T2" fmla="*/ 13 w 61"/>
                <a:gd name="T3" fmla="*/ 32 h 103"/>
                <a:gd name="T4" fmla="*/ 54 w 61"/>
                <a:gd name="T5" fmla="*/ 11 h 103"/>
                <a:gd name="T6" fmla="*/ 37 w 61"/>
                <a:gd name="T7" fmla="*/ 30 h 103"/>
                <a:gd name="T8" fmla="*/ 22 w 61"/>
                <a:gd name="T9" fmla="*/ 73 h 103"/>
                <a:gd name="T10" fmla="*/ 26 w 61"/>
                <a:gd name="T11" fmla="*/ 90 h 103"/>
                <a:gd name="T12" fmla="*/ 13 w 61"/>
                <a:gd name="T13" fmla="*/ 92 h 103"/>
                <a:gd name="T14" fmla="*/ 7 w 61"/>
                <a:gd name="T15" fmla="*/ 79 h 103"/>
                <a:gd name="T16" fmla="*/ 6 w 61"/>
                <a:gd name="T17" fmla="*/ 79 h 103"/>
                <a:gd name="T18" fmla="*/ 26 w 61"/>
                <a:gd name="T19" fmla="*/ 96 h 103"/>
                <a:gd name="T20" fmla="*/ 22 w 61"/>
                <a:gd name="T21" fmla="*/ 66 h 103"/>
                <a:gd name="T22" fmla="*/ 50 w 61"/>
                <a:gd name="T23" fmla="*/ 21 h 103"/>
                <a:gd name="T24" fmla="*/ 40 w 61"/>
                <a:gd name="T25" fmla="*/ 9 h 103"/>
                <a:gd name="T26" fmla="*/ 6 w 61"/>
                <a:gd name="T27" fmla="*/ 79 h 103"/>
                <a:gd name="T28" fmla="*/ 7 w 61"/>
                <a:gd name="T29" fmla="*/ 79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 h="103">
                  <a:moveTo>
                    <a:pt x="7" y="79"/>
                  </a:moveTo>
                  <a:cubicBezTo>
                    <a:pt x="4" y="62"/>
                    <a:pt x="6" y="47"/>
                    <a:pt x="13" y="32"/>
                  </a:cubicBezTo>
                  <a:cubicBezTo>
                    <a:pt x="18" y="23"/>
                    <a:pt x="42" y="0"/>
                    <a:pt x="54" y="11"/>
                  </a:cubicBezTo>
                  <a:cubicBezTo>
                    <a:pt x="60" y="15"/>
                    <a:pt x="40" y="29"/>
                    <a:pt x="37" y="30"/>
                  </a:cubicBezTo>
                  <a:cubicBezTo>
                    <a:pt x="24" y="41"/>
                    <a:pt x="20" y="57"/>
                    <a:pt x="22" y="73"/>
                  </a:cubicBezTo>
                  <a:cubicBezTo>
                    <a:pt x="23" y="79"/>
                    <a:pt x="25" y="84"/>
                    <a:pt x="26" y="90"/>
                  </a:cubicBezTo>
                  <a:cubicBezTo>
                    <a:pt x="26" y="98"/>
                    <a:pt x="17" y="95"/>
                    <a:pt x="13" y="92"/>
                  </a:cubicBezTo>
                  <a:cubicBezTo>
                    <a:pt x="10" y="89"/>
                    <a:pt x="8" y="83"/>
                    <a:pt x="7" y="79"/>
                  </a:cubicBezTo>
                  <a:cubicBezTo>
                    <a:pt x="7" y="78"/>
                    <a:pt x="6" y="79"/>
                    <a:pt x="6" y="79"/>
                  </a:cubicBezTo>
                  <a:cubicBezTo>
                    <a:pt x="8" y="86"/>
                    <a:pt x="16" y="103"/>
                    <a:pt x="26" y="96"/>
                  </a:cubicBezTo>
                  <a:cubicBezTo>
                    <a:pt x="30" y="92"/>
                    <a:pt x="23" y="70"/>
                    <a:pt x="22" y="66"/>
                  </a:cubicBezTo>
                  <a:cubicBezTo>
                    <a:pt x="19" y="44"/>
                    <a:pt x="37" y="34"/>
                    <a:pt x="50" y="21"/>
                  </a:cubicBezTo>
                  <a:cubicBezTo>
                    <a:pt x="61" y="10"/>
                    <a:pt x="50" y="4"/>
                    <a:pt x="40" y="9"/>
                  </a:cubicBezTo>
                  <a:cubicBezTo>
                    <a:pt x="12" y="21"/>
                    <a:pt x="0" y="50"/>
                    <a:pt x="6" y="79"/>
                  </a:cubicBezTo>
                  <a:cubicBezTo>
                    <a:pt x="6" y="79"/>
                    <a:pt x="7" y="79"/>
                    <a:pt x="7" y="79"/>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2" name="Oval 109"/>
            <p:cNvSpPr>
              <a:spLocks noChangeArrowheads="1"/>
            </p:cNvSpPr>
            <p:nvPr/>
          </p:nvSpPr>
          <p:spPr bwMode="auto">
            <a:xfrm>
              <a:off x="684213" y="922338"/>
              <a:ext cx="149225" cy="1508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3" name="Oval 110"/>
            <p:cNvSpPr>
              <a:spLocks noChangeArrowheads="1"/>
            </p:cNvSpPr>
            <p:nvPr/>
          </p:nvSpPr>
          <p:spPr bwMode="auto">
            <a:xfrm>
              <a:off x="708025" y="963613"/>
              <a:ext cx="142875" cy="1428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4" name="Freeform 111"/>
            <p:cNvSpPr>
              <a:spLocks/>
            </p:cNvSpPr>
            <p:nvPr/>
          </p:nvSpPr>
          <p:spPr bwMode="auto">
            <a:xfrm>
              <a:off x="674688" y="896938"/>
              <a:ext cx="168275" cy="201613"/>
            </a:xfrm>
            <a:custGeom>
              <a:avLst/>
              <a:gdLst>
                <a:gd name="T0" fmla="*/ 18 w 20"/>
                <a:gd name="T1" fmla="*/ 12 h 24"/>
                <a:gd name="T2" fmla="*/ 9 w 20"/>
                <a:gd name="T3" fmla="*/ 21 h 24"/>
                <a:gd name="T4" fmla="*/ 2 w 20"/>
                <a:gd name="T5" fmla="*/ 12 h 24"/>
                <a:gd name="T6" fmla="*/ 12 w 20"/>
                <a:gd name="T7" fmla="*/ 4 h 24"/>
                <a:gd name="T8" fmla="*/ 18 w 20"/>
                <a:gd name="T9" fmla="*/ 12 h 24"/>
                <a:gd name="T10" fmla="*/ 20 w 20"/>
                <a:gd name="T11" fmla="*/ 12 h 24"/>
                <a:gd name="T12" fmla="*/ 1 w 20"/>
                <a:gd name="T13" fmla="*/ 12 h 24"/>
                <a:gd name="T14" fmla="*/ 20 w 20"/>
                <a:gd name="T15" fmla="*/ 12 h 24"/>
                <a:gd name="T16" fmla="*/ 18 w 20"/>
                <a:gd name="T17"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4">
                  <a:moveTo>
                    <a:pt x="18" y="12"/>
                  </a:moveTo>
                  <a:cubicBezTo>
                    <a:pt x="18" y="17"/>
                    <a:pt x="14" y="22"/>
                    <a:pt x="9" y="21"/>
                  </a:cubicBezTo>
                  <a:cubicBezTo>
                    <a:pt x="5" y="20"/>
                    <a:pt x="2" y="16"/>
                    <a:pt x="2" y="12"/>
                  </a:cubicBezTo>
                  <a:cubicBezTo>
                    <a:pt x="2" y="7"/>
                    <a:pt x="7" y="3"/>
                    <a:pt x="12" y="4"/>
                  </a:cubicBezTo>
                  <a:cubicBezTo>
                    <a:pt x="16" y="5"/>
                    <a:pt x="18" y="8"/>
                    <a:pt x="18" y="12"/>
                  </a:cubicBezTo>
                  <a:cubicBezTo>
                    <a:pt x="18" y="12"/>
                    <a:pt x="20" y="12"/>
                    <a:pt x="20" y="12"/>
                  </a:cubicBezTo>
                  <a:cubicBezTo>
                    <a:pt x="19" y="0"/>
                    <a:pt x="1" y="1"/>
                    <a:pt x="1" y="12"/>
                  </a:cubicBezTo>
                  <a:cubicBezTo>
                    <a:pt x="0" y="24"/>
                    <a:pt x="19" y="23"/>
                    <a:pt x="20" y="12"/>
                  </a:cubicBezTo>
                  <a:cubicBezTo>
                    <a:pt x="20" y="12"/>
                    <a:pt x="18" y="12"/>
                    <a:pt x="18" y="1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5" name="Oval 112"/>
            <p:cNvSpPr>
              <a:spLocks noChangeArrowheads="1"/>
            </p:cNvSpPr>
            <p:nvPr/>
          </p:nvSpPr>
          <p:spPr bwMode="auto">
            <a:xfrm>
              <a:off x="1201738" y="2430463"/>
              <a:ext cx="1008063" cy="10144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6" name="Oval 113"/>
            <p:cNvSpPr>
              <a:spLocks noChangeArrowheads="1"/>
            </p:cNvSpPr>
            <p:nvPr/>
          </p:nvSpPr>
          <p:spPr bwMode="auto">
            <a:xfrm>
              <a:off x="1258888" y="2489200"/>
              <a:ext cx="1001713" cy="1006475"/>
            </a:xfrm>
            <a:prstGeom prst="ellipse">
              <a:avLst/>
            </a:prstGeom>
            <a:solidFill>
              <a:srgbClr val="A8CA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7" name="Freeform 114"/>
            <p:cNvSpPr>
              <a:spLocks/>
            </p:cNvSpPr>
            <p:nvPr/>
          </p:nvSpPr>
          <p:spPr bwMode="auto">
            <a:xfrm>
              <a:off x="1184275" y="2271713"/>
              <a:ext cx="1025525" cy="1223963"/>
            </a:xfrm>
            <a:custGeom>
              <a:avLst/>
              <a:gdLst>
                <a:gd name="T0" fmla="*/ 122 w 123"/>
                <a:gd name="T1" fmla="*/ 79 h 146"/>
                <a:gd name="T2" fmla="*/ 52 w 123"/>
                <a:gd name="T3" fmla="*/ 138 h 146"/>
                <a:gd name="T4" fmla="*/ 3 w 123"/>
                <a:gd name="T5" fmla="*/ 79 h 146"/>
                <a:gd name="T6" fmla="*/ 73 w 123"/>
                <a:gd name="T7" fmla="*/ 20 h 146"/>
                <a:gd name="T8" fmla="*/ 122 w 123"/>
                <a:gd name="T9" fmla="*/ 79 h 146"/>
                <a:gd name="T10" fmla="*/ 123 w 123"/>
                <a:gd name="T11" fmla="*/ 79 h 146"/>
                <a:gd name="T12" fmla="*/ 2 w 123"/>
                <a:gd name="T13" fmla="*/ 79 h 146"/>
                <a:gd name="T14" fmla="*/ 73 w 123"/>
                <a:gd name="T15" fmla="*/ 139 h 146"/>
                <a:gd name="T16" fmla="*/ 123 w 123"/>
                <a:gd name="T17" fmla="*/ 79 h 146"/>
                <a:gd name="T18" fmla="*/ 122 w 123"/>
                <a:gd name="T19" fmla="*/ 79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146">
                  <a:moveTo>
                    <a:pt x="122" y="79"/>
                  </a:moveTo>
                  <a:cubicBezTo>
                    <a:pt x="120" y="116"/>
                    <a:pt x="91" y="144"/>
                    <a:pt x="52" y="138"/>
                  </a:cubicBezTo>
                  <a:cubicBezTo>
                    <a:pt x="23" y="134"/>
                    <a:pt x="4" y="107"/>
                    <a:pt x="3" y="79"/>
                  </a:cubicBezTo>
                  <a:cubicBezTo>
                    <a:pt x="1" y="42"/>
                    <a:pt x="37" y="15"/>
                    <a:pt x="73" y="20"/>
                  </a:cubicBezTo>
                  <a:cubicBezTo>
                    <a:pt x="102" y="24"/>
                    <a:pt x="121" y="52"/>
                    <a:pt x="122" y="79"/>
                  </a:cubicBezTo>
                  <a:cubicBezTo>
                    <a:pt x="122" y="79"/>
                    <a:pt x="123" y="79"/>
                    <a:pt x="123" y="79"/>
                  </a:cubicBezTo>
                  <a:cubicBezTo>
                    <a:pt x="120" y="0"/>
                    <a:pt x="5" y="1"/>
                    <a:pt x="2" y="79"/>
                  </a:cubicBezTo>
                  <a:cubicBezTo>
                    <a:pt x="0" y="116"/>
                    <a:pt x="38" y="146"/>
                    <a:pt x="73" y="139"/>
                  </a:cubicBezTo>
                  <a:cubicBezTo>
                    <a:pt x="102" y="132"/>
                    <a:pt x="122" y="109"/>
                    <a:pt x="123" y="79"/>
                  </a:cubicBezTo>
                  <a:cubicBezTo>
                    <a:pt x="123" y="79"/>
                    <a:pt x="122" y="79"/>
                    <a:pt x="122" y="79"/>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8" name="Freeform 115"/>
            <p:cNvSpPr>
              <a:spLocks/>
            </p:cNvSpPr>
            <p:nvPr/>
          </p:nvSpPr>
          <p:spPr bwMode="auto">
            <a:xfrm>
              <a:off x="1292225" y="2565400"/>
              <a:ext cx="334963" cy="603250"/>
            </a:xfrm>
            <a:custGeom>
              <a:avLst/>
              <a:gdLst>
                <a:gd name="T0" fmla="*/ 1 w 40"/>
                <a:gd name="T1" fmla="*/ 57 h 72"/>
                <a:gd name="T2" fmla="*/ 0 w 40"/>
                <a:gd name="T3" fmla="*/ 42 h 72"/>
                <a:gd name="T4" fmla="*/ 11 w 40"/>
                <a:gd name="T5" fmla="*/ 16 h 72"/>
                <a:gd name="T6" fmla="*/ 25 w 40"/>
                <a:gd name="T7" fmla="*/ 5 h 72"/>
                <a:gd name="T8" fmla="*/ 38 w 40"/>
                <a:gd name="T9" fmla="*/ 5 h 72"/>
                <a:gd name="T10" fmla="*/ 33 w 40"/>
                <a:gd name="T11" fmla="*/ 14 h 72"/>
                <a:gd name="T12" fmla="*/ 26 w 40"/>
                <a:gd name="T13" fmla="*/ 20 h 72"/>
                <a:gd name="T14" fmla="*/ 14 w 40"/>
                <a:gd name="T15" fmla="*/ 38 h 72"/>
                <a:gd name="T16" fmla="*/ 15 w 40"/>
                <a:gd name="T17" fmla="*/ 57 h 72"/>
                <a:gd name="T18" fmla="*/ 15 w 40"/>
                <a:gd name="T19" fmla="*/ 71 h 72"/>
                <a:gd name="T20" fmla="*/ 5 w 40"/>
                <a:gd name="T21" fmla="*/ 65 h 72"/>
                <a:gd name="T22" fmla="*/ 1 w 40"/>
                <a:gd name="T23" fmla="*/ 5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72">
                  <a:moveTo>
                    <a:pt x="1" y="57"/>
                  </a:moveTo>
                  <a:cubicBezTo>
                    <a:pt x="0" y="52"/>
                    <a:pt x="0" y="47"/>
                    <a:pt x="0" y="42"/>
                  </a:cubicBezTo>
                  <a:cubicBezTo>
                    <a:pt x="1" y="34"/>
                    <a:pt x="4" y="23"/>
                    <a:pt x="11" y="16"/>
                  </a:cubicBezTo>
                  <a:cubicBezTo>
                    <a:pt x="15" y="12"/>
                    <a:pt x="19" y="8"/>
                    <a:pt x="25" y="5"/>
                  </a:cubicBezTo>
                  <a:cubicBezTo>
                    <a:pt x="28" y="3"/>
                    <a:pt x="35" y="0"/>
                    <a:pt x="38" y="5"/>
                  </a:cubicBezTo>
                  <a:cubicBezTo>
                    <a:pt x="40" y="8"/>
                    <a:pt x="35" y="13"/>
                    <a:pt x="33" y="14"/>
                  </a:cubicBezTo>
                  <a:cubicBezTo>
                    <a:pt x="31" y="16"/>
                    <a:pt x="28" y="18"/>
                    <a:pt x="26" y="20"/>
                  </a:cubicBezTo>
                  <a:cubicBezTo>
                    <a:pt x="20" y="25"/>
                    <a:pt x="16" y="31"/>
                    <a:pt x="14" y="38"/>
                  </a:cubicBezTo>
                  <a:cubicBezTo>
                    <a:pt x="12" y="44"/>
                    <a:pt x="13" y="51"/>
                    <a:pt x="15" y="57"/>
                  </a:cubicBezTo>
                  <a:cubicBezTo>
                    <a:pt x="16" y="60"/>
                    <a:pt x="18" y="70"/>
                    <a:pt x="15" y="71"/>
                  </a:cubicBezTo>
                  <a:cubicBezTo>
                    <a:pt x="11" y="72"/>
                    <a:pt x="6" y="68"/>
                    <a:pt x="5" y="65"/>
                  </a:cubicBezTo>
                  <a:cubicBezTo>
                    <a:pt x="3" y="63"/>
                    <a:pt x="2" y="60"/>
                    <a:pt x="1" y="5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9" name="Freeform 116"/>
            <p:cNvSpPr>
              <a:spLocks/>
            </p:cNvSpPr>
            <p:nvPr/>
          </p:nvSpPr>
          <p:spPr bwMode="auto">
            <a:xfrm>
              <a:off x="1317625" y="2606675"/>
              <a:ext cx="342900" cy="603250"/>
            </a:xfrm>
            <a:custGeom>
              <a:avLst/>
              <a:gdLst>
                <a:gd name="T0" fmla="*/ 2 w 41"/>
                <a:gd name="T1" fmla="*/ 56 h 72"/>
                <a:gd name="T2" fmla="*/ 1 w 41"/>
                <a:gd name="T3" fmla="*/ 42 h 72"/>
                <a:gd name="T4" fmla="*/ 11 w 41"/>
                <a:gd name="T5" fmla="*/ 15 h 72"/>
                <a:gd name="T6" fmla="*/ 25 w 41"/>
                <a:gd name="T7" fmla="*/ 4 h 72"/>
                <a:gd name="T8" fmla="*/ 39 w 41"/>
                <a:gd name="T9" fmla="*/ 4 h 72"/>
                <a:gd name="T10" fmla="*/ 34 w 41"/>
                <a:gd name="T11" fmla="*/ 14 h 72"/>
                <a:gd name="T12" fmla="*/ 26 w 41"/>
                <a:gd name="T13" fmla="*/ 19 h 72"/>
                <a:gd name="T14" fmla="*/ 14 w 41"/>
                <a:gd name="T15" fmla="*/ 37 h 72"/>
                <a:gd name="T16" fmla="*/ 15 w 41"/>
                <a:gd name="T17" fmla="*/ 57 h 72"/>
                <a:gd name="T18" fmla="*/ 15 w 41"/>
                <a:gd name="T19" fmla="*/ 70 h 72"/>
                <a:gd name="T20" fmla="*/ 5 w 41"/>
                <a:gd name="T21" fmla="*/ 64 h 72"/>
                <a:gd name="T22" fmla="*/ 2 w 41"/>
                <a:gd name="T23" fmla="*/ 5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 h="72">
                  <a:moveTo>
                    <a:pt x="2" y="56"/>
                  </a:moveTo>
                  <a:cubicBezTo>
                    <a:pt x="1" y="51"/>
                    <a:pt x="0" y="46"/>
                    <a:pt x="1" y="42"/>
                  </a:cubicBezTo>
                  <a:cubicBezTo>
                    <a:pt x="1" y="33"/>
                    <a:pt x="5" y="22"/>
                    <a:pt x="11" y="15"/>
                  </a:cubicBezTo>
                  <a:cubicBezTo>
                    <a:pt x="15" y="11"/>
                    <a:pt x="20" y="7"/>
                    <a:pt x="25" y="4"/>
                  </a:cubicBezTo>
                  <a:cubicBezTo>
                    <a:pt x="29" y="2"/>
                    <a:pt x="36" y="0"/>
                    <a:pt x="39" y="4"/>
                  </a:cubicBezTo>
                  <a:cubicBezTo>
                    <a:pt x="41" y="7"/>
                    <a:pt x="35" y="12"/>
                    <a:pt x="34" y="14"/>
                  </a:cubicBezTo>
                  <a:cubicBezTo>
                    <a:pt x="31" y="16"/>
                    <a:pt x="29" y="17"/>
                    <a:pt x="26" y="19"/>
                  </a:cubicBezTo>
                  <a:cubicBezTo>
                    <a:pt x="20" y="24"/>
                    <a:pt x="16" y="30"/>
                    <a:pt x="14" y="37"/>
                  </a:cubicBezTo>
                  <a:cubicBezTo>
                    <a:pt x="13" y="44"/>
                    <a:pt x="13" y="50"/>
                    <a:pt x="15" y="57"/>
                  </a:cubicBezTo>
                  <a:cubicBezTo>
                    <a:pt x="16" y="59"/>
                    <a:pt x="19" y="69"/>
                    <a:pt x="15" y="70"/>
                  </a:cubicBezTo>
                  <a:cubicBezTo>
                    <a:pt x="11" y="72"/>
                    <a:pt x="7" y="67"/>
                    <a:pt x="5" y="64"/>
                  </a:cubicBezTo>
                  <a:cubicBezTo>
                    <a:pt x="4" y="62"/>
                    <a:pt x="3" y="59"/>
                    <a:pt x="2" y="5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0" name="Freeform 117"/>
            <p:cNvSpPr>
              <a:spLocks/>
            </p:cNvSpPr>
            <p:nvPr/>
          </p:nvSpPr>
          <p:spPr bwMode="auto">
            <a:xfrm>
              <a:off x="1258888" y="2540000"/>
              <a:ext cx="401638" cy="661988"/>
            </a:xfrm>
            <a:custGeom>
              <a:avLst/>
              <a:gdLst>
                <a:gd name="T0" fmla="*/ 6 w 48"/>
                <a:gd name="T1" fmla="*/ 60 h 79"/>
                <a:gd name="T2" fmla="*/ 11 w 48"/>
                <a:gd name="T3" fmla="*/ 25 h 79"/>
                <a:gd name="T4" fmla="*/ 42 w 48"/>
                <a:gd name="T5" fmla="*/ 8 h 79"/>
                <a:gd name="T6" fmla="*/ 29 w 48"/>
                <a:gd name="T7" fmla="*/ 23 h 79"/>
                <a:gd name="T8" fmla="*/ 17 w 48"/>
                <a:gd name="T9" fmla="*/ 56 h 79"/>
                <a:gd name="T10" fmla="*/ 20 w 48"/>
                <a:gd name="T11" fmla="*/ 69 h 79"/>
                <a:gd name="T12" fmla="*/ 11 w 48"/>
                <a:gd name="T13" fmla="*/ 70 h 79"/>
                <a:gd name="T14" fmla="*/ 6 w 48"/>
                <a:gd name="T15" fmla="*/ 60 h 79"/>
                <a:gd name="T16" fmla="*/ 5 w 48"/>
                <a:gd name="T17" fmla="*/ 60 h 79"/>
                <a:gd name="T18" fmla="*/ 20 w 48"/>
                <a:gd name="T19" fmla="*/ 73 h 79"/>
                <a:gd name="T20" fmla="*/ 18 w 48"/>
                <a:gd name="T21" fmla="*/ 51 h 79"/>
                <a:gd name="T22" fmla="*/ 39 w 48"/>
                <a:gd name="T23" fmla="*/ 16 h 79"/>
                <a:gd name="T24" fmla="*/ 31 w 48"/>
                <a:gd name="T25" fmla="*/ 7 h 79"/>
                <a:gd name="T26" fmla="*/ 5 w 48"/>
                <a:gd name="T27" fmla="*/ 60 h 79"/>
                <a:gd name="T28" fmla="*/ 6 w 48"/>
                <a:gd name="T29" fmla="*/ 6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8" h="79">
                  <a:moveTo>
                    <a:pt x="6" y="60"/>
                  </a:moveTo>
                  <a:cubicBezTo>
                    <a:pt x="3" y="48"/>
                    <a:pt x="5" y="36"/>
                    <a:pt x="11" y="25"/>
                  </a:cubicBezTo>
                  <a:cubicBezTo>
                    <a:pt x="15" y="17"/>
                    <a:pt x="32" y="0"/>
                    <a:pt x="42" y="8"/>
                  </a:cubicBezTo>
                  <a:cubicBezTo>
                    <a:pt x="46" y="12"/>
                    <a:pt x="31" y="22"/>
                    <a:pt x="29" y="23"/>
                  </a:cubicBezTo>
                  <a:cubicBezTo>
                    <a:pt x="19" y="31"/>
                    <a:pt x="16" y="43"/>
                    <a:pt x="17" y="56"/>
                  </a:cubicBezTo>
                  <a:cubicBezTo>
                    <a:pt x="18" y="60"/>
                    <a:pt x="19" y="65"/>
                    <a:pt x="20" y="69"/>
                  </a:cubicBezTo>
                  <a:cubicBezTo>
                    <a:pt x="21" y="75"/>
                    <a:pt x="13" y="73"/>
                    <a:pt x="11" y="70"/>
                  </a:cubicBezTo>
                  <a:cubicBezTo>
                    <a:pt x="8" y="68"/>
                    <a:pt x="7" y="63"/>
                    <a:pt x="6" y="60"/>
                  </a:cubicBezTo>
                  <a:cubicBezTo>
                    <a:pt x="6" y="60"/>
                    <a:pt x="5" y="60"/>
                    <a:pt x="5" y="60"/>
                  </a:cubicBezTo>
                  <a:cubicBezTo>
                    <a:pt x="7" y="66"/>
                    <a:pt x="13" y="79"/>
                    <a:pt x="20" y="73"/>
                  </a:cubicBezTo>
                  <a:cubicBezTo>
                    <a:pt x="24" y="70"/>
                    <a:pt x="18" y="54"/>
                    <a:pt x="18" y="51"/>
                  </a:cubicBezTo>
                  <a:cubicBezTo>
                    <a:pt x="16" y="34"/>
                    <a:pt x="29" y="26"/>
                    <a:pt x="39" y="16"/>
                  </a:cubicBezTo>
                  <a:cubicBezTo>
                    <a:pt x="48" y="8"/>
                    <a:pt x="39" y="3"/>
                    <a:pt x="31" y="7"/>
                  </a:cubicBezTo>
                  <a:cubicBezTo>
                    <a:pt x="10" y="16"/>
                    <a:pt x="0" y="38"/>
                    <a:pt x="5" y="60"/>
                  </a:cubicBezTo>
                  <a:cubicBezTo>
                    <a:pt x="5" y="60"/>
                    <a:pt x="6" y="60"/>
                    <a:pt x="6" y="60"/>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4" name="Oval 121"/>
            <p:cNvSpPr>
              <a:spLocks noChangeArrowheads="1"/>
            </p:cNvSpPr>
            <p:nvPr/>
          </p:nvSpPr>
          <p:spPr bwMode="auto">
            <a:xfrm>
              <a:off x="1535113" y="0"/>
              <a:ext cx="700088" cy="7032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5" name="Oval 122"/>
            <p:cNvSpPr>
              <a:spLocks noChangeArrowheads="1"/>
            </p:cNvSpPr>
            <p:nvPr/>
          </p:nvSpPr>
          <p:spPr bwMode="auto">
            <a:xfrm>
              <a:off x="1576388" y="41275"/>
              <a:ext cx="700088" cy="7048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6" name="Freeform 123"/>
            <p:cNvSpPr>
              <a:spLocks/>
            </p:cNvSpPr>
            <p:nvPr/>
          </p:nvSpPr>
          <p:spPr bwMode="auto">
            <a:xfrm>
              <a:off x="1509713" y="-109538"/>
              <a:ext cx="733425" cy="922338"/>
            </a:xfrm>
            <a:custGeom>
              <a:avLst/>
              <a:gdLst>
                <a:gd name="T0" fmla="*/ 86 w 88"/>
                <a:gd name="T1" fmla="*/ 55 h 110"/>
                <a:gd name="T2" fmla="*/ 37 w 88"/>
                <a:gd name="T3" fmla="*/ 96 h 110"/>
                <a:gd name="T4" fmla="*/ 4 w 88"/>
                <a:gd name="T5" fmla="*/ 55 h 110"/>
                <a:gd name="T6" fmla="*/ 54 w 88"/>
                <a:gd name="T7" fmla="*/ 14 h 110"/>
                <a:gd name="T8" fmla="*/ 86 w 88"/>
                <a:gd name="T9" fmla="*/ 55 h 110"/>
                <a:gd name="T10" fmla="*/ 88 w 88"/>
                <a:gd name="T11" fmla="*/ 55 h 110"/>
                <a:gd name="T12" fmla="*/ 3 w 88"/>
                <a:gd name="T13" fmla="*/ 55 h 110"/>
                <a:gd name="T14" fmla="*/ 88 w 88"/>
                <a:gd name="T15" fmla="*/ 55 h 110"/>
                <a:gd name="T16" fmla="*/ 86 w 88"/>
                <a:gd name="T17"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 h="110">
                  <a:moveTo>
                    <a:pt x="86" y="55"/>
                  </a:moveTo>
                  <a:cubicBezTo>
                    <a:pt x="85" y="81"/>
                    <a:pt x="65" y="100"/>
                    <a:pt x="37" y="96"/>
                  </a:cubicBezTo>
                  <a:cubicBezTo>
                    <a:pt x="17" y="93"/>
                    <a:pt x="5" y="73"/>
                    <a:pt x="4" y="55"/>
                  </a:cubicBezTo>
                  <a:cubicBezTo>
                    <a:pt x="2" y="28"/>
                    <a:pt x="29" y="10"/>
                    <a:pt x="54" y="14"/>
                  </a:cubicBezTo>
                  <a:cubicBezTo>
                    <a:pt x="73" y="17"/>
                    <a:pt x="85" y="36"/>
                    <a:pt x="86" y="55"/>
                  </a:cubicBezTo>
                  <a:cubicBezTo>
                    <a:pt x="86" y="55"/>
                    <a:pt x="88" y="55"/>
                    <a:pt x="88" y="55"/>
                  </a:cubicBezTo>
                  <a:cubicBezTo>
                    <a:pt x="85" y="0"/>
                    <a:pt x="5" y="1"/>
                    <a:pt x="3" y="55"/>
                  </a:cubicBezTo>
                  <a:cubicBezTo>
                    <a:pt x="0" y="110"/>
                    <a:pt x="85" y="109"/>
                    <a:pt x="88" y="55"/>
                  </a:cubicBezTo>
                  <a:cubicBezTo>
                    <a:pt x="88" y="55"/>
                    <a:pt x="86" y="55"/>
                    <a:pt x="86" y="55"/>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7" name="Freeform 124"/>
            <p:cNvSpPr>
              <a:spLocks/>
            </p:cNvSpPr>
            <p:nvPr/>
          </p:nvSpPr>
          <p:spPr bwMode="auto">
            <a:xfrm>
              <a:off x="1601788" y="92075"/>
              <a:ext cx="233363" cy="427038"/>
            </a:xfrm>
            <a:custGeom>
              <a:avLst/>
              <a:gdLst>
                <a:gd name="T0" fmla="*/ 1 w 28"/>
                <a:gd name="T1" fmla="*/ 40 h 51"/>
                <a:gd name="T2" fmla="*/ 0 w 28"/>
                <a:gd name="T3" fmla="*/ 30 h 51"/>
                <a:gd name="T4" fmla="*/ 7 w 28"/>
                <a:gd name="T5" fmla="*/ 11 h 51"/>
                <a:gd name="T6" fmla="*/ 17 w 28"/>
                <a:gd name="T7" fmla="*/ 4 h 51"/>
                <a:gd name="T8" fmla="*/ 26 w 28"/>
                <a:gd name="T9" fmla="*/ 4 h 51"/>
                <a:gd name="T10" fmla="*/ 23 w 28"/>
                <a:gd name="T11" fmla="*/ 10 h 51"/>
                <a:gd name="T12" fmla="*/ 17 w 28"/>
                <a:gd name="T13" fmla="*/ 14 h 51"/>
                <a:gd name="T14" fmla="*/ 9 w 28"/>
                <a:gd name="T15" fmla="*/ 27 h 51"/>
                <a:gd name="T16" fmla="*/ 10 w 28"/>
                <a:gd name="T17" fmla="*/ 40 h 51"/>
                <a:gd name="T18" fmla="*/ 10 w 28"/>
                <a:gd name="T19" fmla="*/ 50 h 51"/>
                <a:gd name="T20" fmla="*/ 3 w 28"/>
                <a:gd name="T21" fmla="*/ 45 h 51"/>
                <a:gd name="T22" fmla="*/ 1 w 28"/>
                <a:gd name="T23" fmla="*/ 4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51">
                  <a:moveTo>
                    <a:pt x="1" y="40"/>
                  </a:moveTo>
                  <a:cubicBezTo>
                    <a:pt x="0" y="36"/>
                    <a:pt x="0" y="33"/>
                    <a:pt x="0" y="30"/>
                  </a:cubicBezTo>
                  <a:cubicBezTo>
                    <a:pt x="0" y="23"/>
                    <a:pt x="3" y="16"/>
                    <a:pt x="7" y="11"/>
                  </a:cubicBezTo>
                  <a:cubicBezTo>
                    <a:pt x="10" y="8"/>
                    <a:pt x="13" y="5"/>
                    <a:pt x="17" y="4"/>
                  </a:cubicBezTo>
                  <a:cubicBezTo>
                    <a:pt x="19" y="2"/>
                    <a:pt x="24" y="0"/>
                    <a:pt x="26" y="4"/>
                  </a:cubicBezTo>
                  <a:cubicBezTo>
                    <a:pt x="28" y="5"/>
                    <a:pt x="24" y="9"/>
                    <a:pt x="23" y="10"/>
                  </a:cubicBezTo>
                  <a:cubicBezTo>
                    <a:pt x="21" y="12"/>
                    <a:pt x="19" y="13"/>
                    <a:pt x="17" y="14"/>
                  </a:cubicBezTo>
                  <a:cubicBezTo>
                    <a:pt x="13" y="17"/>
                    <a:pt x="11" y="22"/>
                    <a:pt x="9" y="27"/>
                  </a:cubicBezTo>
                  <a:cubicBezTo>
                    <a:pt x="8" y="31"/>
                    <a:pt x="9" y="36"/>
                    <a:pt x="10" y="40"/>
                  </a:cubicBezTo>
                  <a:cubicBezTo>
                    <a:pt x="11" y="42"/>
                    <a:pt x="13" y="49"/>
                    <a:pt x="10" y="50"/>
                  </a:cubicBezTo>
                  <a:cubicBezTo>
                    <a:pt x="7" y="51"/>
                    <a:pt x="4" y="47"/>
                    <a:pt x="3" y="45"/>
                  </a:cubicBezTo>
                  <a:cubicBezTo>
                    <a:pt x="2" y="44"/>
                    <a:pt x="1" y="42"/>
                    <a:pt x="1"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2" name="Freeform 125"/>
            <p:cNvSpPr>
              <a:spLocks/>
            </p:cNvSpPr>
            <p:nvPr/>
          </p:nvSpPr>
          <p:spPr bwMode="auto">
            <a:xfrm>
              <a:off x="1617663" y="117475"/>
              <a:ext cx="233363" cy="427038"/>
            </a:xfrm>
            <a:custGeom>
              <a:avLst/>
              <a:gdLst>
                <a:gd name="T0" fmla="*/ 1 w 28"/>
                <a:gd name="T1" fmla="*/ 40 h 51"/>
                <a:gd name="T2" fmla="*/ 0 w 28"/>
                <a:gd name="T3" fmla="*/ 30 h 51"/>
                <a:gd name="T4" fmla="*/ 7 w 28"/>
                <a:gd name="T5" fmla="*/ 11 h 51"/>
                <a:gd name="T6" fmla="*/ 17 w 28"/>
                <a:gd name="T7" fmla="*/ 4 h 51"/>
                <a:gd name="T8" fmla="*/ 27 w 28"/>
                <a:gd name="T9" fmla="*/ 3 h 51"/>
                <a:gd name="T10" fmla="*/ 23 w 28"/>
                <a:gd name="T11" fmla="*/ 10 h 51"/>
                <a:gd name="T12" fmla="*/ 18 w 28"/>
                <a:gd name="T13" fmla="*/ 14 h 51"/>
                <a:gd name="T14" fmla="*/ 10 w 28"/>
                <a:gd name="T15" fmla="*/ 27 h 51"/>
                <a:gd name="T16" fmla="*/ 10 w 28"/>
                <a:gd name="T17" fmla="*/ 40 h 51"/>
                <a:gd name="T18" fmla="*/ 10 w 28"/>
                <a:gd name="T19" fmla="*/ 50 h 51"/>
                <a:gd name="T20" fmla="*/ 3 w 28"/>
                <a:gd name="T21" fmla="*/ 45 h 51"/>
                <a:gd name="T22" fmla="*/ 1 w 28"/>
                <a:gd name="T23" fmla="*/ 4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51">
                  <a:moveTo>
                    <a:pt x="1" y="40"/>
                  </a:moveTo>
                  <a:cubicBezTo>
                    <a:pt x="0" y="36"/>
                    <a:pt x="0" y="33"/>
                    <a:pt x="0" y="30"/>
                  </a:cubicBezTo>
                  <a:cubicBezTo>
                    <a:pt x="1" y="23"/>
                    <a:pt x="3" y="16"/>
                    <a:pt x="7" y="11"/>
                  </a:cubicBezTo>
                  <a:cubicBezTo>
                    <a:pt x="10" y="8"/>
                    <a:pt x="13" y="5"/>
                    <a:pt x="17" y="4"/>
                  </a:cubicBezTo>
                  <a:cubicBezTo>
                    <a:pt x="20" y="2"/>
                    <a:pt x="25" y="0"/>
                    <a:pt x="27" y="3"/>
                  </a:cubicBezTo>
                  <a:cubicBezTo>
                    <a:pt x="28" y="5"/>
                    <a:pt x="24" y="9"/>
                    <a:pt x="23" y="10"/>
                  </a:cubicBezTo>
                  <a:cubicBezTo>
                    <a:pt x="22" y="12"/>
                    <a:pt x="20" y="13"/>
                    <a:pt x="18" y="14"/>
                  </a:cubicBezTo>
                  <a:cubicBezTo>
                    <a:pt x="14" y="17"/>
                    <a:pt x="11" y="22"/>
                    <a:pt x="10" y="27"/>
                  </a:cubicBezTo>
                  <a:cubicBezTo>
                    <a:pt x="9" y="31"/>
                    <a:pt x="9" y="36"/>
                    <a:pt x="10" y="40"/>
                  </a:cubicBezTo>
                  <a:cubicBezTo>
                    <a:pt x="11" y="42"/>
                    <a:pt x="13" y="49"/>
                    <a:pt x="10" y="50"/>
                  </a:cubicBezTo>
                  <a:cubicBezTo>
                    <a:pt x="8" y="51"/>
                    <a:pt x="4" y="47"/>
                    <a:pt x="3" y="45"/>
                  </a:cubicBezTo>
                  <a:cubicBezTo>
                    <a:pt x="2" y="44"/>
                    <a:pt x="2" y="42"/>
                    <a:pt x="1"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3" name="Freeform 126"/>
            <p:cNvSpPr>
              <a:spLocks/>
            </p:cNvSpPr>
            <p:nvPr/>
          </p:nvSpPr>
          <p:spPr bwMode="auto">
            <a:xfrm>
              <a:off x="1576388" y="74613"/>
              <a:ext cx="284163" cy="461963"/>
            </a:xfrm>
            <a:custGeom>
              <a:avLst/>
              <a:gdLst>
                <a:gd name="T0" fmla="*/ 4 w 34"/>
                <a:gd name="T1" fmla="*/ 42 h 55"/>
                <a:gd name="T2" fmla="*/ 8 w 34"/>
                <a:gd name="T3" fmla="*/ 17 h 55"/>
                <a:gd name="T4" fmla="*/ 29 w 34"/>
                <a:gd name="T5" fmla="*/ 6 h 55"/>
                <a:gd name="T6" fmla="*/ 20 w 34"/>
                <a:gd name="T7" fmla="*/ 16 h 55"/>
                <a:gd name="T8" fmla="*/ 12 w 34"/>
                <a:gd name="T9" fmla="*/ 39 h 55"/>
                <a:gd name="T10" fmla="*/ 14 w 34"/>
                <a:gd name="T11" fmla="*/ 48 h 55"/>
                <a:gd name="T12" fmla="*/ 8 w 34"/>
                <a:gd name="T13" fmla="*/ 49 h 55"/>
                <a:gd name="T14" fmla="*/ 4 w 34"/>
                <a:gd name="T15" fmla="*/ 42 h 55"/>
                <a:gd name="T16" fmla="*/ 3 w 34"/>
                <a:gd name="T17" fmla="*/ 42 h 55"/>
                <a:gd name="T18" fmla="*/ 14 w 34"/>
                <a:gd name="T19" fmla="*/ 51 h 55"/>
                <a:gd name="T20" fmla="*/ 12 w 34"/>
                <a:gd name="T21" fmla="*/ 35 h 55"/>
                <a:gd name="T22" fmla="*/ 27 w 34"/>
                <a:gd name="T23" fmla="*/ 11 h 55"/>
                <a:gd name="T24" fmla="*/ 21 w 34"/>
                <a:gd name="T25" fmla="*/ 5 h 55"/>
                <a:gd name="T26" fmla="*/ 3 w 34"/>
                <a:gd name="T27" fmla="*/ 42 h 55"/>
                <a:gd name="T28" fmla="*/ 4 w 34"/>
                <a:gd name="T29" fmla="*/ 42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 h="55">
                  <a:moveTo>
                    <a:pt x="4" y="42"/>
                  </a:moveTo>
                  <a:cubicBezTo>
                    <a:pt x="3" y="33"/>
                    <a:pt x="4" y="25"/>
                    <a:pt x="8" y="17"/>
                  </a:cubicBezTo>
                  <a:cubicBezTo>
                    <a:pt x="10" y="12"/>
                    <a:pt x="22" y="0"/>
                    <a:pt x="29" y="6"/>
                  </a:cubicBezTo>
                  <a:cubicBezTo>
                    <a:pt x="32" y="8"/>
                    <a:pt x="21" y="15"/>
                    <a:pt x="20" y="16"/>
                  </a:cubicBezTo>
                  <a:cubicBezTo>
                    <a:pt x="13" y="22"/>
                    <a:pt x="11" y="30"/>
                    <a:pt x="12" y="39"/>
                  </a:cubicBezTo>
                  <a:cubicBezTo>
                    <a:pt x="12" y="42"/>
                    <a:pt x="13" y="45"/>
                    <a:pt x="14" y="48"/>
                  </a:cubicBezTo>
                  <a:cubicBezTo>
                    <a:pt x="14" y="52"/>
                    <a:pt x="9" y="50"/>
                    <a:pt x="8" y="49"/>
                  </a:cubicBezTo>
                  <a:cubicBezTo>
                    <a:pt x="6" y="47"/>
                    <a:pt x="5" y="44"/>
                    <a:pt x="4" y="42"/>
                  </a:cubicBezTo>
                  <a:cubicBezTo>
                    <a:pt x="4" y="42"/>
                    <a:pt x="3" y="42"/>
                    <a:pt x="3" y="42"/>
                  </a:cubicBezTo>
                  <a:cubicBezTo>
                    <a:pt x="4" y="46"/>
                    <a:pt x="9" y="55"/>
                    <a:pt x="14" y="51"/>
                  </a:cubicBezTo>
                  <a:cubicBezTo>
                    <a:pt x="17" y="49"/>
                    <a:pt x="13" y="37"/>
                    <a:pt x="12" y="35"/>
                  </a:cubicBezTo>
                  <a:cubicBezTo>
                    <a:pt x="11" y="24"/>
                    <a:pt x="20" y="18"/>
                    <a:pt x="27" y="11"/>
                  </a:cubicBezTo>
                  <a:cubicBezTo>
                    <a:pt x="34" y="5"/>
                    <a:pt x="27" y="2"/>
                    <a:pt x="21" y="5"/>
                  </a:cubicBezTo>
                  <a:cubicBezTo>
                    <a:pt x="6" y="11"/>
                    <a:pt x="0" y="27"/>
                    <a:pt x="3" y="42"/>
                  </a:cubicBezTo>
                  <a:cubicBezTo>
                    <a:pt x="3" y="42"/>
                    <a:pt x="4" y="42"/>
                    <a:pt x="4" y="4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2118" name="组合 2117"/>
            <p:cNvGrpSpPr/>
            <p:nvPr/>
          </p:nvGrpSpPr>
          <p:grpSpPr>
            <a:xfrm>
              <a:off x="1884363" y="50800"/>
              <a:ext cx="9677400" cy="1189038"/>
              <a:chOff x="1884363" y="50800"/>
              <a:chExt cx="9677400" cy="1189038"/>
            </a:xfrm>
          </p:grpSpPr>
          <p:sp>
            <p:nvSpPr>
              <p:cNvPr id="54" name="Freeform 75"/>
              <p:cNvSpPr>
                <a:spLocks/>
              </p:cNvSpPr>
              <p:nvPr/>
            </p:nvSpPr>
            <p:spPr bwMode="auto">
              <a:xfrm>
                <a:off x="2201863" y="971550"/>
                <a:ext cx="292100" cy="268288"/>
              </a:xfrm>
              <a:custGeom>
                <a:avLst/>
                <a:gdLst>
                  <a:gd name="T0" fmla="*/ 19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76"/>
              <p:cNvSpPr>
                <a:spLocks/>
              </p:cNvSpPr>
              <p:nvPr/>
            </p:nvSpPr>
            <p:spPr bwMode="auto">
              <a:xfrm>
                <a:off x="2544763"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1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4" y="32"/>
                      <a:pt x="28" y="30"/>
                      <a:pt x="31"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77"/>
              <p:cNvSpPr>
                <a:spLocks/>
              </p:cNvSpPr>
              <p:nvPr/>
            </p:nvSpPr>
            <p:spPr bwMode="auto">
              <a:xfrm>
                <a:off x="2894013"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2"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78"/>
              <p:cNvSpPr>
                <a:spLocks/>
              </p:cNvSpPr>
              <p:nvPr/>
            </p:nvSpPr>
            <p:spPr bwMode="auto">
              <a:xfrm>
                <a:off x="324485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9"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79"/>
              <p:cNvSpPr>
                <a:spLocks/>
              </p:cNvSpPr>
              <p:nvPr/>
            </p:nvSpPr>
            <p:spPr bwMode="auto">
              <a:xfrm>
                <a:off x="3595688"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80"/>
              <p:cNvSpPr>
                <a:spLocks/>
              </p:cNvSpPr>
              <p:nvPr/>
            </p:nvSpPr>
            <p:spPr bwMode="auto">
              <a:xfrm>
                <a:off x="3944938"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8" y="32"/>
                      <a:pt x="18" y="32"/>
                    </a:cubicBezTo>
                    <a:cubicBezTo>
                      <a:pt x="23" y="32"/>
                      <a:pt x="27" y="30"/>
                      <a:pt x="30" y="25"/>
                    </a:cubicBezTo>
                    <a:cubicBezTo>
                      <a:pt x="35" y="16"/>
                      <a:pt x="28" y="5"/>
                      <a:pt x="18" y="4"/>
                    </a:cubicBezTo>
                    <a:cubicBezTo>
                      <a:pt x="1" y="3"/>
                      <a:pt x="0" y="32"/>
                      <a:pt x="18"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81"/>
              <p:cNvSpPr>
                <a:spLocks/>
              </p:cNvSpPr>
              <p:nvPr/>
            </p:nvSpPr>
            <p:spPr bwMode="auto">
              <a:xfrm>
                <a:off x="4295775" y="971550"/>
                <a:ext cx="292100" cy="268288"/>
              </a:xfrm>
              <a:custGeom>
                <a:avLst/>
                <a:gdLst>
                  <a:gd name="T0" fmla="*/ 19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6"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82"/>
              <p:cNvSpPr>
                <a:spLocks/>
              </p:cNvSpPr>
              <p:nvPr/>
            </p:nvSpPr>
            <p:spPr bwMode="auto">
              <a:xfrm>
                <a:off x="4638675"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4" y="32"/>
                      <a:pt x="28" y="30"/>
                      <a:pt x="30"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83"/>
              <p:cNvSpPr>
                <a:spLocks/>
              </p:cNvSpPr>
              <p:nvPr/>
            </p:nvSpPr>
            <p:spPr bwMode="auto">
              <a:xfrm>
                <a:off x="4987925"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5" y="31"/>
                      <a:pt x="2" y="14"/>
                      <a:pt x="12" y="6"/>
                    </a:cubicBezTo>
                    <a:cubicBezTo>
                      <a:pt x="20" y="0"/>
                      <a:pt x="29" y="8"/>
                      <a:pt x="31" y="15"/>
                    </a:cubicBezTo>
                    <a:cubicBezTo>
                      <a:pt x="32"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84"/>
              <p:cNvSpPr>
                <a:spLocks/>
              </p:cNvSpPr>
              <p:nvPr/>
            </p:nvSpPr>
            <p:spPr bwMode="auto">
              <a:xfrm>
                <a:off x="533876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8" name="Freeform 85"/>
              <p:cNvSpPr>
                <a:spLocks/>
              </p:cNvSpPr>
              <p:nvPr/>
            </p:nvSpPr>
            <p:spPr bwMode="auto">
              <a:xfrm>
                <a:off x="568960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1"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9" name="Freeform 86"/>
              <p:cNvSpPr>
                <a:spLocks/>
              </p:cNvSpPr>
              <p:nvPr/>
            </p:nvSpPr>
            <p:spPr bwMode="auto">
              <a:xfrm>
                <a:off x="603885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7" y="32"/>
                      <a:pt x="18" y="32"/>
                    </a:cubicBezTo>
                    <a:cubicBezTo>
                      <a:pt x="23" y="32"/>
                      <a:pt x="27" y="30"/>
                      <a:pt x="30" y="25"/>
                    </a:cubicBezTo>
                    <a:cubicBezTo>
                      <a:pt x="35" y="16"/>
                      <a:pt x="28" y="5"/>
                      <a:pt x="18" y="4"/>
                    </a:cubicBezTo>
                    <a:cubicBezTo>
                      <a:pt x="1" y="3"/>
                      <a:pt x="0" y="32"/>
                      <a:pt x="18"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0" name="Freeform 87"/>
              <p:cNvSpPr>
                <a:spLocks/>
              </p:cNvSpPr>
              <p:nvPr/>
            </p:nvSpPr>
            <p:spPr bwMode="auto">
              <a:xfrm>
                <a:off x="6389688" y="971550"/>
                <a:ext cx="292100" cy="268288"/>
              </a:xfrm>
              <a:custGeom>
                <a:avLst/>
                <a:gdLst>
                  <a:gd name="T0" fmla="*/ 18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8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8" y="32"/>
                    </a:moveTo>
                    <a:cubicBezTo>
                      <a:pt x="5" y="31"/>
                      <a:pt x="1" y="14"/>
                      <a:pt x="12" y="6"/>
                    </a:cubicBezTo>
                    <a:cubicBezTo>
                      <a:pt x="20" y="0"/>
                      <a:pt x="28" y="8"/>
                      <a:pt x="30" y="15"/>
                    </a:cubicBezTo>
                    <a:cubicBezTo>
                      <a:pt x="32" y="23"/>
                      <a:pt x="26"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8"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1" name="Freeform 88"/>
              <p:cNvSpPr>
                <a:spLocks/>
              </p:cNvSpPr>
              <p:nvPr/>
            </p:nvSpPr>
            <p:spPr bwMode="auto">
              <a:xfrm>
                <a:off x="6732588"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2" name="Freeform 89"/>
              <p:cNvSpPr>
                <a:spLocks/>
              </p:cNvSpPr>
              <p:nvPr/>
            </p:nvSpPr>
            <p:spPr bwMode="auto">
              <a:xfrm>
                <a:off x="7081838" y="971550"/>
                <a:ext cx="300038" cy="268288"/>
              </a:xfrm>
              <a:custGeom>
                <a:avLst/>
                <a:gdLst>
                  <a:gd name="T0" fmla="*/ 19 w 36"/>
                  <a:gd name="T1" fmla="*/ 32 h 32"/>
                  <a:gd name="T2" fmla="*/ 12 w 36"/>
                  <a:gd name="T3" fmla="*/ 6 h 32"/>
                  <a:gd name="T4" fmla="*/ 30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5" y="31"/>
                      <a:pt x="2" y="14"/>
                      <a:pt x="12" y="6"/>
                    </a:cubicBezTo>
                    <a:cubicBezTo>
                      <a:pt x="20" y="0"/>
                      <a:pt x="29" y="8"/>
                      <a:pt x="30" y="15"/>
                    </a:cubicBezTo>
                    <a:cubicBezTo>
                      <a:pt x="32" y="23"/>
                      <a:pt x="27" y="32"/>
                      <a:pt x="19" y="32"/>
                    </a:cubicBezTo>
                    <a:cubicBezTo>
                      <a:pt x="19" y="32"/>
                      <a:pt x="18" y="32"/>
                      <a:pt x="18" y="32"/>
                    </a:cubicBezTo>
                    <a:cubicBezTo>
                      <a:pt x="23" y="32"/>
                      <a:pt x="27"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3" name="Freeform 90"/>
              <p:cNvSpPr>
                <a:spLocks/>
              </p:cNvSpPr>
              <p:nvPr/>
            </p:nvSpPr>
            <p:spPr bwMode="auto">
              <a:xfrm>
                <a:off x="7432675"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4" name="Freeform 91"/>
              <p:cNvSpPr>
                <a:spLocks/>
              </p:cNvSpPr>
              <p:nvPr/>
            </p:nvSpPr>
            <p:spPr bwMode="auto">
              <a:xfrm>
                <a:off x="778351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8" y="32"/>
                      <a:pt x="18" y="32"/>
                      <a:pt x="18" y="32"/>
                    </a:cubicBezTo>
                    <a:cubicBezTo>
                      <a:pt x="23" y="32"/>
                      <a:pt x="27" y="30"/>
                      <a:pt x="30" y="25"/>
                    </a:cubicBezTo>
                    <a:cubicBezTo>
                      <a:pt x="35" y="16"/>
                      <a:pt x="28" y="5"/>
                      <a:pt x="19" y="4"/>
                    </a:cubicBezTo>
                    <a:cubicBezTo>
                      <a:pt x="1"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5" name="Freeform 92"/>
              <p:cNvSpPr>
                <a:spLocks/>
              </p:cNvSpPr>
              <p:nvPr/>
            </p:nvSpPr>
            <p:spPr bwMode="auto">
              <a:xfrm>
                <a:off x="813276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7" y="32"/>
                      <a:pt x="18"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6" name="Freeform 93"/>
              <p:cNvSpPr>
                <a:spLocks/>
              </p:cNvSpPr>
              <p:nvPr/>
            </p:nvSpPr>
            <p:spPr bwMode="auto">
              <a:xfrm>
                <a:off x="8483600" y="971550"/>
                <a:ext cx="292100" cy="268288"/>
              </a:xfrm>
              <a:custGeom>
                <a:avLst/>
                <a:gdLst>
                  <a:gd name="T0" fmla="*/ 18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8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8" y="32"/>
                    </a:moveTo>
                    <a:cubicBezTo>
                      <a:pt x="5" y="31"/>
                      <a:pt x="1" y="14"/>
                      <a:pt x="12" y="6"/>
                    </a:cubicBezTo>
                    <a:cubicBezTo>
                      <a:pt x="20" y="0"/>
                      <a:pt x="28" y="8"/>
                      <a:pt x="30" y="15"/>
                    </a:cubicBezTo>
                    <a:cubicBezTo>
                      <a:pt x="32" y="23"/>
                      <a:pt x="26"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8"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7" name="Freeform 94"/>
              <p:cNvSpPr>
                <a:spLocks/>
              </p:cNvSpPr>
              <p:nvPr/>
            </p:nvSpPr>
            <p:spPr bwMode="auto">
              <a:xfrm>
                <a:off x="8826500"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2"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8" name="Freeform 95"/>
              <p:cNvSpPr>
                <a:spLocks/>
              </p:cNvSpPr>
              <p:nvPr/>
            </p:nvSpPr>
            <p:spPr bwMode="auto">
              <a:xfrm>
                <a:off x="917575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9"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9" name="Freeform 96"/>
              <p:cNvSpPr>
                <a:spLocks/>
              </p:cNvSpPr>
              <p:nvPr/>
            </p:nvSpPr>
            <p:spPr bwMode="auto">
              <a:xfrm>
                <a:off x="9526588"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0" name="Freeform 97"/>
              <p:cNvSpPr>
                <a:spLocks/>
              </p:cNvSpPr>
              <p:nvPr/>
            </p:nvSpPr>
            <p:spPr bwMode="auto">
              <a:xfrm>
                <a:off x="9877425"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8" y="32"/>
                      <a:pt x="18" y="32"/>
                    </a:cubicBezTo>
                    <a:cubicBezTo>
                      <a:pt x="23" y="32"/>
                      <a:pt x="27" y="30"/>
                      <a:pt x="30" y="25"/>
                    </a:cubicBezTo>
                    <a:cubicBezTo>
                      <a:pt x="35" y="16"/>
                      <a:pt x="28" y="5"/>
                      <a:pt x="18" y="4"/>
                    </a:cubicBezTo>
                    <a:cubicBezTo>
                      <a:pt x="1" y="3"/>
                      <a:pt x="0" y="32"/>
                      <a:pt x="18"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1" name="Freeform 98"/>
              <p:cNvSpPr>
                <a:spLocks/>
              </p:cNvSpPr>
              <p:nvPr/>
            </p:nvSpPr>
            <p:spPr bwMode="auto">
              <a:xfrm>
                <a:off x="10226675" y="971550"/>
                <a:ext cx="292100" cy="268288"/>
              </a:xfrm>
              <a:custGeom>
                <a:avLst/>
                <a:gdLst>
                  <a:gd name="T0" fmla="*/ 19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2" name="Freeform 99"/>
              <p:cNvSpPr>
                <a:spLocks/>
              </p:cNvSpPr>
              <p:nvPr/>
            </p:nvSpPr>
            <p:spPr bwMode="auto">
              <a:xfrm>
                <a:off x="10569575"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4" y="32"/>
                      <a:pt x="28" y="30"/>
                      <a:pt x="30"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3" name="Freeform 100"/>
              <p:cNvSpPr>
                <a:spLocks/>
              </p:cNvSpPr>
              <p:nvPr/>
            </p:nvSpPr>
            <p:spPr bwMode="auto">
              <a:xfrm>
                <a:off x="10920413"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5" y="31"/>
                      <a:pt x="2" y="14"/>
                      <a:pt x="12"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4" name="Freeform 101"/>
              <p:cNvSpPr>
                <a:spLocks/>
              </p:cNvSpPr>
              <p:nvPr/>
            </p:nvSpPr>
            <p:spPr bwMode="auto">
              <a:xfrm>
                <a:off x="1126966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4" name="Oval 127"/>
              <p:cNvSpPr>
                <a:spLocks noChangeArrowheads="1"/>
              </p:cNvSpPr>
              <p:nvPr/>
            </p:nvSpPr>
            <p:spPr bwMode="auto">
              <a:xfrm>
                <a:off x="1893888" y="66675"/>
                <a:ext cx="82550" cy="84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5" name="Oval 128"/>
              <p:cNvSpPr>
                <a:spLocks noChangeArrowheads="1"/>
              </p:cNvSpPr>
              <p:nvPr/>
            </p:nvSpPr>
            <p:spPr bwMode="auto">
              <a:xfrm>
                <a:off x="1909763" y="84138"/>
                <a:ext cx="74613" cy="84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6" name="Freeform 129"/>
              <p:cNvSpPr>
                <a:spLocks/>
              </p:cNvSpPr>
              <p:nvPr/>
            </p:nvSpPr>
            <p:spPr bwMode="auto">
              <a:xfrm>
                <a:off x="1884363" y="50800"/>
                <a:ext cx="92075" cy="117475"/>
              </a:xfrm>
              <a:custGeom>
                <a:avLst/>
                <a:gdLst>
                  <a:gd name="T0" fmla="*/ 10 w 11"/>
                  <a:gd name="T1" fmla="*/ 7 h 14"/>
                  <a:gd name="T2" fmla="*/ 5 w 11"/>
                  <a:gd name="T3" fmla="*/ 11 h 14"/>
                  <a:gd name="T4" fmla="*/ 2 w 11"/>
                  <a:gd name="T5" fmla="*/ 7 h 14"/>
                  <a:gd name="T6" fmla="*/ 6 w 11"/>
                  <a:gd name="T7" fmla="*/ 2 h 14"/>
                  <a:gd name="T8" fmla="*/ 10 w 11"/>
                  <a:gd name="T9" fmla="*/ 7 h 14"/>
                  <a:gd name="T10" fmla="*/ 11 w 11"/>
                  <a:gd name="T11" fmla="*/ 7 h 14"/>
                  <a:gd name="T12" fmla="*/ 1 w 11"/>
                  <a:gd name="T13" fmla="*/ 7 h 14"/>
                  <a:gd name="T14" fmla="*/ 11 w 11"/>
                  <a:gd name="T15" fmla="*/ 7 h 14"/>
                  <a:gd name="T16" fmla="*/ 10 w 11"/>
                  <a:gd name="T17"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4">
                    <a:moveTo>
                      <a:pt x="10" y="7"/>
                    </a:moveTo>
                    <a:cubicBezTo>
                      <a:pt x="10" y="9"/>
                      <a:pt x="8" y="12"/>
                      <a:pt x="5" y="11"/>
                    </a:cubicBezTo>
                    <a:cubicBezTo>
                      <a:pt x="3" y="11"/>
                      <a:pt x="2" y="9"/>
                      <a:pt x="2" y="7"/>
                    </a:cubicBezTo>
                    <a:cubicBezTo>
                      <a:pt x="2" y="4"/>
                      <a:pt x="4" y="2"/>
                      <a:pt x="6" y="2"/>
                    </a:cubicBezTo>
                    <a:cubicBezTo>
                      <a:pt x="9" y="3"/>
                      <a:pt x="10" y="5"/>
                      <a:pt x="10" y="7"/>
                    </a:cubicBezTo>
                    <a:cubicBezTo>
                      <a:pt x="10" y="7"/>
                      <a:pt x="11" y="7"/>
                      <a:pt x="11" y="7"/>
                    </a:cubicBezTo>
                    <a:cubicBezTo>
                      <a:pt x="11" y="0"/>
                      <a:pt x="1" y="1"/>
                      <a:pt x="1" y="7"/>
                    </a:cubicBezTo>
                    <a:cubicBezTo>
                      <a:pt x="0" y="14"/>
                      <a:pt x="11" y="13"/>
                      <a:pt x="11" y="7"/>
                    </a:cubicBezTo>
                    <a:cubicBezTo>
                      <a:pt x="11" y="7"/>
                      <a:pt x="10" y="7"/>
                      <a:pt x="10" y="7"/>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pic>
          <p:nvPicPr>
            <p:cNvPr id="2122" name="图片 2121"/>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1734093" y="3705726"/>
              <a:ext cx="10101948" cy="2562565"/>
            </a:xfrm>
            <a:prstGeom prst="rect">
              <a:avLst/>
            </a:prstGeom>
          </p:spPr>
        </p:pic>
      </p:grpSp>
      <p:pic>
        <p:nvPicPr>
          <p:cNvPr id="2125" name="图片 2124"/>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2550" y="4502094"/>
            <a:ext cx="3106737" cy="2071158"/>
          </a:xfrm>
          <a:prstGeom prst="rect">
            <a:avLst/>
          </a:prstGeom>
        </p:spPr>
      </p:pic>
      <p:sp>
        <p:nvSpPr>
          <p:cNvPr id="64" name="文本框 63"/>
          <p:cNvSpPr txBox="1"/>
          <p:nvPr/>
        </p:nvSpPr>
        <p:spPr>
          <a:xfrm>
            <a:off x="4658752" y="224505"/>
            <a:ext cx="2874497" cy="584775"/>
          </a:xfrm>
          <a:prstGeom prst="rect">
            <a:avLst/>
          </a:prstGeom>
          <a:noFill/>
        </p:spPr>
        <p:txBody>
          <a:bodyPr wrap="square" rtlCol="0">
            <a:spAutoFit/>
          </a:bodyPr>
          <a:lstStyle/>
          <a:p>
            <a:pPr algn="ctr"/>
            <a:r>
              <a:rPr lang="zh-CN" altLang="en-US" sz="3200" dirty="0" smtClean="0">
                <a:solidFill>
                  <a:srgbClr val="697DA9"/>
                </a:solidFill>
                <a:latin typeface="方正静蕾简体" panose="02000000000000000000" pitchFamily="2" charset="-122"/>
                <a:ea typeface="方正静蕾简体" panose="02000000000000000000" pitchFamily="2" charset="-122"/>
              </a:rPr>
              <a:t>这里添加标题</a:t>
            </a:r>
            <a:endParaRPr lang="zh-CN" altLang="en-US" sz="6000" b="1" dirty="0">
              <a:solidFill>
                <a:srgbClr val="697DA9"/>
              </a:solidFill>
              <a:latin typeface="方正静蕾简体" panose="02000000000000000000" pitchFamily="2" charset="-122"/>
              <a:ea typeface="方正静蕾简体" panose="02000000000000000000" pitchFamily="2" charset="-122"/>
            </a:endParaRPr>
          </a:p>
        </p:txBody>
      </p:sp>
      <p:sp>
        <p:nvSpPr>
          <p:cNvPr id="65" name="任意多边形 64"/>
          <p:cNvSpPr/>
          <p:nvPr/>
        </p:nvSpPr>
        <p:spPr>
          <a:xfrm>
            <a:off x="4315275" y="191549"/>
            <a:ext cx="343476" cy="578494"/>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161925 w 552450"/>
              <a:gd name="connsiteY0" fmla="*/ 1181173 h 1209748"/>
              <a:gd name="connsiteX1" fmla="*/ 123825 w 552450"/>
              <a:gd name="connsiteY1" fmla="*/ 800173 h 1209748"/>
              <a:gd name="connsiteX2" fmla="*/ 0 w 552450"/>
              <a:gd name="connsiteY2" fmla="*/ 638248 h 1209748"/>
              <a:gd name="connsiteX3" fmla="*/ 171450 w 552450"/>
              <a:gd name="connsiteY3" fmla="*/ 504898 h 1209748"/>
              <a:gd name="connsiteX4" fmla="*/ 266700 w 552450"/>
              <a:gd name="connsiteY4" fmla="*/ 73 h 1209748"/>
              <a:gd name="connsiteX5" fmla="*/ 342900 w 552450"/>
              <a:gd name="connsiteY5" fmla="*/ 581098 h 1209748"/>
              <a:gd name="connsiteX6" fmla="*/ 552450 w 552450"/>
              <a:gd name="connsiteY6" fmla="*/ 657298 h 1209748"/>
              <a:gd name="connsiteX7" fmla="*/ 295275 w 552450"/>
              <a:gd name="connsiteY7" fmla="*/ 771598 h 1209748"/>
              <a:gd name="connsiteX8" fmla="*/ 219075 w 552450"/>
              <a:gd name="connsiteY8" fmla="*/ 1209748 h 1209748"/>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9" fmla="*/ 228132 w 618657"/>
              <a:gd name="connsiteY9" fmla="*/ 1181172 h 1209747"/>
              <a:gd name="connsiteX0" fmla="*/ 285282 w 618657"/>
              <a:gd name="connsiteY0" fmla="*/ 1209747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70292 w 618657"/>
              <a:gd name="connsiteY0" fmla="*/ 1249721 h 1249721"/>
              <a:gd name="connsiteX1" fmla="*/ 190032 w 618657"/>
              <a:gd name="connsiteY1" fmla="*/ 800172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61482 w 618657"/>
              <a:gd name="connsiteY7" fmla="*/ 771597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317761 w 638644"/>
              <a:gd name="connsiteY0" fmla="*/ 1257216 h 1257216"/>
              <a:gd name="connsiteX1" fmla="*/ 210019 w 638644"/>
              <a:gd name="connsiteY1" fmla="*/ 775188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17761 w 638644"/>
              <a:gd name="connsiteY0" fmla="*/ 1257216 h 1257216"/>
              <a:gd name="connsiteX1" fmla="*/ 227508 w 638644"/>
              <a:gd name="connsiteY1" fmla="*/ 772690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08951 w 638644"/>
              <a:gd name="connsiteY7" fmla="*/ 776593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43547 w 638644"/>
              <a:gd name="connsiteY5" fmla="*/ 539503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43547 w 642257"/>
              <a:gd name="connsiteY5" fmla="*/ 539503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55920 w 642257"/>
              <a:gd name="connsiteY7" fmla="*/ 780753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2257" h="1253055">
                <a:moveTo>
                  <a:pt x="339441" y="1253055"/>
                </a:moveTo>
                <a:cubicBezTo>
                  <a:pt x="300026" y="1037368"/>
                  <a:pt x="284082" y="882029"/>
                  <a:pt x="227508" y="772690"/>
                </a:cubicBezTo>
                <a:cubicBezTo>
                  <a:pt x="170935" y="663352"/>
                  <a:pt x="136499" y="666457"/>
                  <a:pt x="0" y="597024"/>
                </a:cubicBezTo>
                <a:cubicBezTo>
                  <a:pt x="134026" y="572509"/>
                  <a:pt x="198828" y="604389"/>
                  <a:pt x="257644" y="504897"/>
                </a:cubicBezTo>
                <a:cubicBezTo>
                  <a:pt x="316460" y="405405"/>
                  <a:pt x="325907" y="-6278"/>
                  <a:pt x="352894" y="72"/>
                </a:cubicBezTo>
                <a:cubicBezTo>
                  <a:pt x="378294" y="193747"/>
                  <a:pt x="388093" y="409861"/>
                  <a:pt x="436320" y="514546"/>
                </a:cubicBezTo>
                <a:cubicBezTo>
                  <a:pt x="484547" y="619231"/>
                  <a:pt x="572407" y="602782"/>
                  <a:pt x="642257" y="628182"/>
                </a:cubicBezTo>
                <a:cubicBezTo>
                  <a:pt x="556532" y="666282"/>
                  <a:pt x="491937" y="684927"/>
                  <a:pt x="441468" y="789072"/>
                </a:cubicBezTo>
                <a:cubicBezTo>
                  <a:pt x="390999" y="893217"/>
                  <a:pt x="349760" y="1080017"/>
                  <a:pt x="339441" y="1253055"/>
                </a:cubicBezTo>
                <a:close/>
              </a:path>
            </a:pathLst>
          </a:custGeom>
          <a:noFill/>
          <a:ln w="254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97DA9"/>
              </a:solidFill>
            </a:endParaRPr>
          </a:p>
        </p:txBody>
      </p:sp>
      <p:sp>
        <p:nvSpPr>
          <p:cNvPr id="66" name="任意多边形 65"/>
          <p:cNvSpPr/>
          <p:nvPr/>
        </p:nvSpPr>
        <p:spPr>
          <a:xfrm flipH="1">
            <a:off x="7641889" y="191549"/>
            <a:ext cx="343476" cy="578494"/>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161925 w 552450"/>
              <a:gd name="connsiteY0" fmla="*/ 1181173 h 1209748"/>
              <a:gd name="connsiteX1" fmla="*/ 123825 w 552450"/>
              <a:gd name="connsiteY1" fmla="*/ 800173 h 1209748"/>
              <a:gd name="connsiteX2" fmla="*/ 0 w 552450"/>
              <a:gd name="connsiteY2" fmla="*/ 638248 h 1209748"/>
              <a:gd name="connsiteX3" fmla="*/ 171450 w 552450"/>
              <a:gd name="connsiteY3" fmla="*/ 504898 h 1209748"/>
              <a:gd name="connsiteX4" fmla="*/ 266700 w 552450"/>
              <a:gd name="connsiteY4" fmla="*/ 73 h 1209748"/>
              <a:gd name="connsiteX5" fmla="*/ 342900 w 552450"/>
              <a:gd name="connsiteY5" fmla="*/ 581098 h 1209748"/>
              <a:gd name="connsiteX6" fmla="*/ 552450 w 552450"/>
              <a:gd name="connsiteY6" fmla="*/ 657298 h 1209748"/>
              <a:gd name="connsiteX7" fmla="*/ 295275 w 552450"/>
              <a:gd name="connsiteY7" fmla="*/ 771598 h 1209748"/>
              <a:gd name="connsiteX8" fmla="*/ 219075 w 552450"/>
              <a:gd name="connsiteY8" fmla="*/ 1209748 h 1209748"/>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9" fmla="*/ 228132 w 618657"/>
              <a:gd name="connsiteY9" fmla="*/ 1181172 h 1209747"/>
              <a:gd name="connsiteX0" fmla="*/ 285282 w 618657"/>
              <a:gd name="connsiteY0" fmla="*/ 1209747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70292 w 618657"/>
              <a:gd name="connsiteY0" fmla="*/ 1249721 h 1249721"/>
              <a:gd name="connsiteX1" fmla="*/ 190032 w 618657"/>
              <a:gd name="connsiteY1" fmla="*/ 800172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61482 w 618657"/>
              <a:gd name="connsiteY7" fmla="*/ 771597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317761 w 638644"/>
              <a:gd name="connsiteY0" fmla="*/ 1257216 h 1257216"/>
              <a:gd name="connsiteX1" fmla="*/ 210019 w 638644"/>
              <a:gd name="connsiteY1" fmla="*/ 775188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17761 w 638644"/>
              <a:gd name="connsiteY0" fmla="*/ 1257216 h 1257216"/>
              <a:gd name="connsiteX1" fmla="*/ 227508 w 638644"/>
              <a:gd name="connsiteY1" fmla="*/ 772690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08951 w 638644"/>
              <a:gd name="connsiteY7" fmla="*/ 776593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43547 w 638644"/>
              <a:gd name="connsiteY5" fmla="*/ 539503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43547 w 642257"/>
              <a:gd name="connsiteY5" fmla="*/ 539503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55920 w 642257"/>
              <a:gd name="connsiteY7" fmla="*/ 780753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2257" h="1253055">
                <a:moveTo>
                  <a:pt x="339441" y="1253055"/>
                </a:moveTo>
                <a:cubicBezTo>
                  <a:pt x="300026" y="1037368"/>
                  <a:pt x="284082" y="882029"/>
                  <a:pt x="227508" y="772690"/>
                </a:cubicBezTo>
                <a:cubicBezTo>
                  <a:pt x="170935" y="663352"/>
                  <a:pt x="136499" y="666457"/>
                  <a:pt x="0" y="597024"/>
                </a:cubicBezTo>
                <a:cubicBezTo>
                  <a:pt x="134026" y="572509"/>
                  <a:pt x="198828" y="604389"/>
                  <a:pt x="257644" y="504897"/>
                </a:cubicBezTo>
                <a:cubicBezTo>
                  <a:pt x="316460" y="405405"/>
                  <a:pt x="325907" y="-6278"/>
                  <a:pt x="352894" y="72"/>
                </a:cubicBezTo>
                <a:cubicBezTo>
                  <a:pt x="378294" y="193747"/>
                  <a:pt x="388093" y="409861"/>
                  <a:pt x="436320" y="514546"/>
                </a:cubicBezTo>
                <a:cubicBezTo>
                  <a:pt x="484547" y="619231"/>
                  <a:pt x="572407" y="602782"/>
                  <a:pt x="642257" y="628182"/>
                </a:cubicBezTo>
                <a:cubicBezTo>
                  <a:pt x="556532" y="666282"/>
                  <a:pt x="491937" y="684927"/>
                  <a:pt x="441468" y="789072"/>
                </a:cubicBezTo>
                <a:cubicBezTo>
                  <a:pt x="390999" y="893217"/>
                  <a:pt x="349760" y="1080017"/>
                  <a:pt x="339441" y="1253055"/>
                </a:cubicBezTo>
                <a:close/>
              </a:path>
            </a:pathLst>
          </a:custGeom>
          <a:noFill/>
          <a:ln w="254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97DA9"/>
              </a:solidFill>
            </a:endParaRPr>
          </a:p>
        </p:txBody>
      </p:sp>
      <p:sp>
        <p:nvSpPr>
          <p:cNvPr id="67" name="Freeform 673"/>
          <p:cNvSpPr>
            <a:spLocks/>
          </p:cNvSpPr>
          <p:nvPr/>
        </p:nvSpPr>
        <p:spPr bwMode="auto">
          <a:xfrm>
            <a:off x="1909446" y="2120900"/>
            <a:ext cx="4681989" cy="3244317"/>
          </a:xfrm>
          <a:custGeom>
            <a:avLst/>
            <a:gdLst>
              <a:gd name="T0" fmla="*/ 213 w 526"/>
              <a:gd name="T1" fmla="*/ 98 h 365"/>
              <a:gd name="T2" fmla="*/ 78 w 526"/>
              <a:gd name="T3" fmla="*/ 67 h 365"/>
              <a:gd name="T4" fmla="*/ 125 w 526"/>
              <a:gd name="T5" fmla="*/ 167 h 365"/>
              <a:gd name="T6" fmla="*/ 51 w 526"/>
              <a:gd name="T7" fmla="*/ 289 h 365"/>
              <a:gd name="T8" fmla="*/ 184 w 526"/>
              <a:gd name="T9" fmla="*/ 275 h 365"/>
              <a:gd name="T10" fmla="*/ 274 w 526"/>
              <a:gd name="T11" fmla="*/ 363 h 365"/>
              <a:gd name="T12" fmla="*/ 333 w 526"/>
              <a:gd name="T13" fmla="*/ 263 h 365"/>
              <a:gd name="T14" fmla="*/ 480 w 526"/>
              <a:gd name="T15" fmla="*/ 263 h 365"/>
              <a:gd name="T16" fmla="*/ 406 w 526"/>
              <a:gd name="T17" fmla="*/ 184 h 365"/>
              <a:gd name="T18" fmla="*/ 480 w 526"/>
              <a:gd name="T19" fmla="*/ 84 h 365"/>
              <a:gd name="T20" fmla="*/ 340 w 526"/>
              <a:gd name="T21" fmla="*/ 120 h 365"/>
              <a:gd name="T22" fmla="*/ 292 w 526"/>
              <a:gd name="T23" fmla="*/ 11 h 365"/>
              <a:gd name="T24" fmla="*/ 213 w 526"/>
              <a:gd name="T25" fmla="*/ 98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26" h="365">
                <a:moveTo>
                  <a:pt x="213" y="98"/>
                </a:moveTo>
                <a:cubicBezTo>
                  <a:pt x="213" y="98"/>
                  <a:pt x="130" y="15"/>
                  <a:pt x="78" y="67"/>
                </a:cubicBezTo>
                <a:cubicBezTo>
                  <a:pt x="27" y="118"/>
                  <a:pt x="125" y="167"/>
                  <a:pt x="125" y="167"/>
                </a:cubicBezTo>
                <a:cubicBezTo>
                  <a:pt x="125" y="167"/>
                  <a:pt x="0" y="226"/>
                  <a:pt x="51" y="289"/>
                </a:cubicBezTo>
                <a:cubicBezTo>
                  <a:pt x="103" y="353"/>
                  <a:pt x="184" y="275"/>
                  <a:pt x="184" y="275"/>
                </a:cubicBezTo>
                <a:cubicBezTo>
                  <a:pt x="184" y="275"/>
                  <a:pt x="191" y="365"/>
                  <a:pt x="274" y="363"/>
                </a:cubicBezTo>
                <a:cubicBezTo>
                  <a:pt x="357" y="360"/>
                  <a:pt x="333" y="263"/>
                  <a:pt x="333" y="263"/>
                </a:cubicBezTo>
                <a:cubicBezTo>
                  <a:pt x="333" y="263"/>
                  <a:pt x="455" y="348"/>
                  <a:pt x="480" y="263"/>
                </a:cubicBezTo>
                <a:cubicBezTo>
                  <a:pt x="504" y="177"/>
                  <a:pt x="406" y="184"/>
                  <a:pt x="406" y="184"/>
                </a:cubicBezTo>
                <a:cubicBezTo>
                  <a:pt x="406" y="184"/>
                  <a:pt x="526" y="145"/>
                  <a:pt x="480" y="84"/>
                </a:cubicBezTo>
                <a:cubicBezTo>
                  <a:pt x="433" y="22"/>
                  <a:pt x="340" y="120"/>
                  <a:pt x="340" y="120"/>
                </a:cubicBezTo>
                <a:cubicBezTo>
                  <a:pt x="340" y="120"/>
                  <a:pt x="361" y="22"/>
                  <a:pt x="292" y="11"/>
                </a:cubicBezTo>
                <a:cubicBezTo>
                  <a:pt x="223" y="0"/>
                  <a:pt x="213" y="98"/>
                  <a:pt x="213" y="98"/>
                </a:cubicBezTo>
              </a:path>
            </a:pathLst>
          </a:custGeom>
          <a:solidFill>
            <a:srgbClr val="697DA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673"/>
          <p:cNvSpPr>
            <a:spLocks/>
          </p:cNvSpPr>
          <p:nvPr/>
        </p:nvSpPr>
        <p:spPr bwMode="auto">
          <a:xfrm>
            <a:off x="6517114" y="1587766"/>
            <a:ext cx="4681989" cy="3244317"/>
          </a:xfrm>
          <a:custGeom>
            <a:avLst/>
            <a:gdLst>
              <a:gd name="T0" fmla="*/ 213 w 526"/>
              <a:gd name="T1" fmla="*/ 98 h 365"/>
              <a:gd name="T2" fmla="*/ 78 w 526"/>
              <a:gd name="T3" fmla="*/ 67 h 365"/>
              <a:gd name="T4" fmla="*/ 125 w 526"/>
              <a:gd name="T5" fmla="*/ 167 h 365"/>
              <a:gd name="T6" fmla="*/ 51 w 526"/>
              <a:gd name="T7" fmla="*/ 289 h 365"/>
              <a:gd name="T8" fmla="*/ 184 w 526"/>
              <a:gd name="T9" fmla="*/ 275 h 365"/>
              <a:gd name="T10" fmla="*/ 274 w 526"/>
              <a:gd name="T11" fmla="*/ 363 h 365"/>
              <a:gd name="T12" fmla="*/ 333 w 526"/>
              <a:gd name="T13" fmla="*/ 263 h 365"/>
              <a:gd name="T14" fmla="*/ 480 w 526"/>
              <a:gd name="T15" fmla="*/ 263 h 365"/>
              <a:gd name="T16" fmla="*/ 406 w 526"/>
              <a:gd name="T17" fmla="*/ 184 h 365"/>
              <a:gd name="T18" fmla="*/ 480 w 526"/>
              <a:gd name="T19" fmla="*/ 84 h 365"/>
              <a:gd name="T20" fmla="*/ 340 w 526"/>
              <a:gd name="T21" fmla="*/ 120 h 365"/>
              <a:gd name="T22" fmla="*/ 292 w 526"/>
              <a:gd name="T23" fmla="*/ 11 h 365"/>
              <a:gd name="T24" fmla="*/ 213 w 526"/>
              <a:gd name="T25" fmla="*/ 98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26" h="365">
                <a:moveTo>
                  <a:pt x="213" y="98"/>
                </a:moveTo>
                <a:cubicBezTo>
                  <a:pt x="213" y="98"/>
                  <a:pt x="130" y="15"/>
                  <a:pt x="78" y="67"/>
                </a:cubicBezTo>
                <a:cubicBezTo>
                  <a:pt x="27" y="118"/>
                  <a:pt x="125" y="167"/>
                  <a:pt x="125" y="167"/>
                </a:cubicBezTo>
                <a:cubicBezTo>
                  <a:pt x="125" y="167"/>
                  <a:pt x="0" y="226"/>
                  <a:pt x="51" y="289"/>
                </a:cubicBezTo>
                <a:cubicBezTo>
                  <a:pt x="103" y="353"/>
                  <a:pt x="184" y="275"/>
                  <a:pt x="184" y="275"/>
                </a:cubicBezTo>
                <a:cubicBezTo>
                  <a:pt x="184" y="275"/>
                  <a:pt x="191" y="365"/>
                  <a:pt x="274" y="363"/>
                </a:cubicBezTo>
                <a:cubicBezTo>
                  <a:pt x="357" y="360"/>
                  <a:pt x="333" y="263"/>
                  <a:pt x="333" y="263"/>
                </a:cubicBezTo>
                <a:cubicBezTo>
                  <a:pt x="333" y="263"/>
                  <a:pt x="455" y="348"/>
                  <a:pt x="480" y="263"/>
                </a:cubicBezTo>
                <a:cubicBezTo>
                  <a:pt x="504" y="177"/>
                  <a:pt x="406" y="184"/>
                  <a:pt x="406" y="184"/>
                </a:cubicBezTo>
                <a:cubicBezTo>
                  <a:pt x="406" y="184"/>
                  <a:pt x="526" y="145"/>
                  <a:pt x="480" y="84"/>
                </a:cubicBezTo>
                <a:cubicBezTo>
                  <a:pt x="433" y="22"/>
                  <a:pt x="340" y="120"/>
                  <a:pt x="340" y="120"/>
                </a:cubicBezTo>
                <a:cubicBezTo>
                  <a:pt x="340" y="120"/>
                  <a:pt x="361" y="22"/>
                  <a:pt x="292" y="11"/>
                </a:cubicBezTo>
                <a:cubicBezTo>
                  <a:pt x="223" y="0"/>
                  <a:pt x="213" y="98"/>
                  <a:pt x="213" y="98"/>
                </a:cubicBezTo>
              </a:path>
            </a:pathLst>
          </a:custGeom>
          <a:solidFill>
            <a:srgbClr val="697DA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9" name="文本框 68"/>
          <p:cNvSpPr txBox="1"/>
          <p:nvPr/>
        </p:nvSpPr>
        <p:spPr>
          <a:xfrm>
            <a:off x="3317295" y="3165889"/>
            <a:ext cx="1854098" cy="400110"/>
          </a:xfrm>
          <a:prstGeom prst="rect">
            <a:avLst/>
          </a:prstGeom>
          <a:noFill/>
        </p:spPr>
        <p:txBody>
          <a:bodyPr wrap="square" rtlCol="0">
            <a:spAutoFit/>
          </a:bodyPr>
          <a:lstStyle>
            <a:defPPr>
              <a:defRPr lang="zh-CN"/>
            </a:defPPr>
            <a:lvl1pPr algn="ctr">
              <a:defRPr sz="3600" b="1" spc="600">
                <a:solidFill>
                  <a:srgbClr val="C14F34"/>
                </a:solidFill>
                <a:latin typeface="+mj-ea"/>
                <a:ea typeface="+mj-ea"/>
              </a:defRPr>
            </a:lvl1pPr>
          </a:lstStyle>
          <a:p>
            <a:r>
              <a:rPr lang="zh-CN" altLang="en-US" sz="2000" dirty="0" smtClean="0">
                <a:solidFill>
                  <a:schemeClr val="bg1"/>
                </a:solidFill>
                <a:latin typeface="方正静蕾简体" panose="02000000000000000000" pitchFamily="2" charset="-122"/>
                <a:ea typeface="方正静蕾简体" panose="02000000000000000000" pitchFamily="2" charset="-122"/>
              </a:rPr>
              <a:t>卡通可爱</a:t>
            </a:r>
            <a:endParaRPr lang="zh-CN" altLang="en-US" sz="2000" dirty="0">
              <a:solidFill>
                <a:schemeClr val="bg1"/>
              </a:solidFill>
              <a:latin typeface="方正静蕾简体" panose="02000000000000000000" pitchFamily="2" charset="-122"/>
              <a:ea typeface="方正静蕾简体" panose="02000000000000000000" pitchFamily="2" charset="-122"/>
            </a:endParaRPr>
          </a:p>
        </p:txBody>
      </p:sp>
      <p:sp>
        <p:nvSpPr>
          <p:cNvPr id="70" name="文本框 69"/>
          <p:cNvSpPr txBox="1"/>
          <p:nvPr/>
        </p:nvSpPr>
        <p:spPr>
          <a:xfrm>
            <a:off x="3317295" y="3487524"/>
            <a:ext cx="2016556" cy="830997"/>
          </a:xfrm>
          <a:prstGeom prst="rect">
            <a:avLst/>
          </a:prstGeom>
          <a:noFill/>
        </p:spPr>
        <p:txBody>
          <a:bodyPr wrap="square" rtlCol="0">
            <a:spAutoFit/>
          </a:bodyPr>
          <a:lstStyle/>
          <a:p>
            <a:pPr algn="ctr"/>
            <a:r>
              <a:rPr lang="en-US" altLang="zh-CN" sz="1200" spc="300" dirty="0">
                <a:solidFill>
                  <a:schemeClr val="bg1"/>
                </a:solidFill>
              </a:rPr>
              <a:t>Lorem ipsum dolor sit </a:t>
            </a:r>
            <a:r>
              <a:rPr lang="en-US" altLang="zh-CN" sz="1200" spc="300" dirty="0" err="1">
                <a:solidFill>
                  <a:schemeClr val="bg1"/>
                </a:solidFill>
              </a:rPr>
              <a:t>amet</a:t>
            </a:r>
            <a:r>
              <a:rPr lang="en-US" altLang="zh-CN" sz="1200" spc="300" dirty="0">
                <a:solidFill>
                  <a:schemeClr val="bg1"/>
                </a:solidFill>
              </a:rPr>
              <a:t>, </a:t>
            </a:r>
            <a:r>
              <a:rPr lang="en-US" altLang="zh-CN" sz="1200" spc="300" dirty="0" err="1">
                <a:solidFill>
                  <a:schemeClr val="bg1"/>
                </a:solidFill>
              </a:rPr>
              <a:t>consectetur</a:t>
            </a:r>
            <a:r>
              <a:rPr lang="en-US" altLang="zh-CN" sz="1200" spc="300" dirty="0">
                <a:solidFill>
                  <a:schemeClr val="bg1"/>
                </a:solidFill>
              </a:rPr>
              <a:t> </a:t>
            </a:r>
            <a:r>
              <a:rPr lang="en-US" altLang="zh-CN" sz="1200" spc="300" dirty="0" err="1">
                <a:solidFill>
                  <a:schemeClr val="bg1"/>
                </a:solidFill>
              </a:rPr>
              <a:t>adipisicing</a:t>
            </a:r>
            <a:r>
              <a:rPr lang="en-US" altLang="zh-CN" sz="1200" spc="300" dirty="0">
                <a:solidFill>
                  <a:schemeClr val="bg1"/>
                </a:solidFill>
              </a:rPr>
              <a:t> </a:t>
            </a:r>
            <a:r>
              <a:rPr lang="en-US" altLang="zh-CN" sz="1200" spc="300" dirty="0" err="1">
                <a:solidFill>
                  <a:schemeClr val="bg1"/>
                </a:solidFill>
              </a:rPr>
              <a:t>elit</a:t>
            </a:r>
            <a:r>
              <a:rPr lang="en-US" altLang="zh-CN" sz="1200" spc="300" dirty="0" smtClean="0">
                <a:solidFill>
                  <a:schemeClr val="bg1"/>
                </a:solidFill>
              </a:rPr>
              <a:t>,</a:t>
            </a:r>
            <a:endParaRPr lang="zh-CN" altLang="en-US" sz="1200" spc="300" dirty="0" smtClean="0">
              <a:solidFill>
                <a:schemeClr val="bg1"/>
              </a:solidFill>
            </a:endParaRPr>
          </a:p>
        </p:txBody>
      </p:sp>
      <p:sp>
        <p:nvSpPr>
          <p:cNvPr id="71" name="文本框 70"/>
          <p:cNvSpPr txBox="1"/>
          <p:nvPr/>
        </p:nvSpPr>
        <p:spPr>
          <a:xfrm>
            <a:off x="7938808" y="2632755"/>
            <a:ext cx="1854098" cy="400110"/>
          </a:xfrm>
          <a:prstGeom prst="rect">
            <a:avLst/>
          </a:prstGeom>
          <a:noFill/>
        </p:spPr>
        <p:txBody>
          <a:bodyPr wrap="square" rtlCol="0">
            <a:spAutoFit/>
          </a:bodyPr>
          <a:lstStyle>
            <a:defPPr>
              <a:defRPr lang="zh-CN"/>
            </a:defPPr>
            <a:lvl1pPr algn="ctr">
              <a:defRPr sz="3600" b="1" spc="600">
                <a:solidFill>
                  <a:srgbClr val="C14F34"/>
                </a:solidFill>
                <a:latin typeface="+mj-ea"/>
                <a:ea typeface="+mj-ea"/>
              </a:defRPr>
            </a:lvl1pPr>
          </a:lstStyle>
          <a:p>
            <a:r>
              <a:rPr lang="zh-CN" altLang="en-US" sz="2000" dirty="0" smtClean="0">
                <a:solidFill>
                  <a:schemeClr val="bg1"/>
                </a:solidFill>
                <a:latin typeface="方正静蕾简体" panose="02000000000000000000" pitchFamily="2" charset="-122"/>
                <a:ea typeface="方正静蕾简体" panose="02000000000000000000" pitchFamily="2" charset="-122"/>
              </a:rPr>
              <a:t>卡通可爱</a:t>
            </a:r>
            <a:endParaRPr lang="zh-CN" altLang="en-US" sz="2000" dirty="0">
              <a:solidFill>
                <a:schemeClr val="bg1"/>
              </a:solidFill>
              <a:latin typeface="方正静蕾简体" panose="02000000000000000000" pitchFamily="2" charset="-122"/>
              <a:ea typeface="方正静蕾简体" panose="02000000000000000000" pitchFamily="2" charset="-122"/>
            </a:endParaRPr>
          </a:p>
        </p:txBody>
      </p:sp>
      <p:sp>
        <p:nvSpPr>
          <p:cNvPr id="72" name="文本框 71"/>
          <p:cNvSpPr txBox="1"/>
          <p:nvPr/>
        </p:nvSpPr>
        <p:spPr>
          <a:xfrm>
            <a:off x="7938808" y="2954390"/>
            <a:ext cx="2016556" cy="830997"/>
          </a:xfrm>
          <a:prstGeom prst="rect">
            <a:avLst/>
          </a:prstGeom>
          <a:noFill/>
        </p:spPr>
        <p:txBody>
          <a:bodyPr wrap="square" rtlCol="0">
            <a:spAutoFit/>
          </a:bodyPr>
          <a:lstStyle/>
          <a:p>
            <a:pPr algn="ctr"/>
            <a:r>
              <a:rPr lang="en-US" altLang="zh-CN" sz="1200" spc="300" dirty="0">
                <a:solidFill>
                  <a:schemeClr val="bg1"/>
                </a:solidFill>
              </a:rPr>
              <a:t>Lorem ipsum dolor sit </a:t>
            </a:r>
            <a:r>
              <a:rPr lang="en-US" altLang="zh-CN" sz="1200" spc="300" dirty="0" err="1">
                <a:solidFill>
                  <a:schemeClr val="bg1"/>
                </a:solidFill>
              </a:rPr>
              <a:t>amet</a:t>
            </a:r>
            <a:r>
              <a:rPr lang="en-US" altLang="zh-CN" sz="1200" spc="300" dirty="0">
                <a:solidFill>
                  <a:schemeClr val="bg1"/>
                </a:solidFill>
              </a:rPr>
              <a:t>, </a:t>
            </a:r>
            <a:r>
              <a:rPr lang="en-US" altLang="zh-CN" sz="1200" spc="300" dirty="0" err="1">
                <a:solidFill>
                  <a:schemeClr val="bg1"/>
                </a:solidFill>
              </a:rPr>
              <a:t>consectetur</a:t>
            </a:r>
            <a:r>
              <a:rPr lang="en-US" altLang="zh-CN" sz="1200" spc="300" dirty="0">
                <a:solidFill>
                  <a:schemeClr val="bg1"/>
                </a:solidFill>
              </a:rPr>
              <a:t> </a:t>
            </a:r>
            <a:r>
              <a:rPr lang="en-US" altLang="zh-CN" sz="1200" spc="300" dirty="0" err="1">
                <a:solidFill>
                  <a:schemeClr val="bg1"/>
                </a:solidFill>
              </a:rPr>
              <a:t>adipisicing</a:t>
            </a:r>
            <a:r>
              <a:rPr lang="en-US" altLang="zh-CN" sz="1200" spc="300" dirty="0">
                <a:solidFill>
                  <a:schemeClr val="bg1"/>
                </a:solidFill>
              </a:rPr>
              <a:t> </a:t>
            </a:r>
            <a:r>
              <a:rPr lang="en-US" altLang="zh-CN" sz="1200" spc="300" dirty="0" err="1">
                <a:solidFill>
                  <a:schemeClr val="bg1"/>
                </a:solidFill>
              </a:rPr>
              <a:t>elit</a:t>
            </a:r>
            <a:r>
              <a:rPr lang="en-US" altLang="zh-CN" sz="1200" spc="300" dirty="0" smtClean="0">
                <a:solidFill>
                  <a:schemeClr val="bg1"/>
                </a:solidFill>
              </a:rPr>
              <a:t>,</a:t>
            </a:r>
            <a:endParaRPr lang="zh-CN" altLang="en-US" sz="1200" spc="300" dirty="0" smtClean="0">
              <a:solidFill>
                <a:schemeClr val="bg1"/>
              </a:solidFill>
            </a:endParaRPr>
          </a:p>
        </p:txBody>
      </p:sp>
    </p:spTree>
    <p:extLst>
      <p:ext uri="{BB962C8B-B14F-4D97-AF65-F5344CB8AC3E}">
        <p14:creationId xmlns:p14="http://schemas.microsoft.com/office/powerpoint/2010/main" val="415670657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wipe(left)">
                                      <p:cBhvr>
                                        <p:cTn id="7" dur="500"/>
                                        <p:tgtEl>
                                          <p:spTgt spid="69"/>
                                        </p:tgtEl>
                                      </p:cBhvr>
                                    </p:animEffect>
                                  </p:childTnLst>
                                </p:cTn>
                              </p:par>
                            </p:childTnLst>
                          </p:cTn>
                        </p:par>
                        <p:par>
                          <p:cTn id="8" fill="hold">
                            <p:stCondLst>
                              <p:cond delay="500"/>
                            </p:stCondLst>
                            <p:childTnLst>
                              <p:par>
                                <p:cTn id="9" presetID="10" presetClass="entr" presetSubtype="0" fill="hold" grpId="0" nodeType="afterEffect">
                                  <p:stCondLst>
                                    <p:cond delay="0"/>
                                  </p:stCondLst>
                                  <p:iterate type="lt">
                                    <p:tmPct val="10000"/>
                                  </p:iterate>
                                  <p:childTnLst>
                                    <p:set>
                                      <p:cBhvr>
                                        <p:cTn id="10" dur="1" fill="hold">
                                          <p:stCondLst>
                                            <p:cond delay="0"/>
                                          </p:stCondLst>
                                        </p:cTn>
                                        <p:tgtEl>
                                          <p:spTgt spid="70"/>
                                        </p:tgtEl>
                                        <p:attrNameLst>
                                          <p:attrName>style.visibility</p:attrName>
                                        </p:attrNameLst>
                                      </p:cBhvr>
                                      <p:to>
                                        <p:strVal val="visible"/>
                                      </p:to>
                                    </p:set>
                                    <p:animEffect transition="in" filter="fade">
                                      <p:cBhvr>
                                        <p:cTn id="11" dur="250"/>
                                        <p:tgtEl>
                                          <p:spTgt spid="70"/>
                                        </p:tgtEl>
                                      </p:cBhvr>
                                    </p:animEffect>
                                  </p:childTnLst>
                                </p:cTn>
                              </p:par>
                            </p:childTnLst>
                          </p:cTn>
                        </p:par>
                        <p:par>
                          <p:cTn id="12" fill="hold">
                            <p:stCondLst>
                              <p:cond delay="1975"/>
                            </p:stCondLst>
                            <p:childTnLst>
                              <p:par>
                                <p:cTn id="13" presetID="22" presetClass="entr" presetSubtype="8" fill="hold" grpId="0" nodeType="afterEffect">
                                  <p:stCondLst>
                                    <p:cond delay="0"/>
                                  </p:stCondLst>
                                  <p:childTnLst>
                                    <p:set>
                                      <p:cBhvr>
                                        <p:cTn id="14" dur="1" fill="hold">
                                          <p:stCondLst>
                                            <p:cond delay="0"/>
                                          </p:stCondLst>
                                        </p:cTn>
                                        <p:tgtEl>
                                          <p:spTgt spid="71"/>
                                        </p:tgtEl>
                                        <p:attrNameLst>
                                          <p:attrName>style.visibility</p:attrName>
                                        </p:attrNameLst>
                                      </p:cBhvr>
                                      <p:to>
                                        <p:strVal val="visible"/>
                                      </p:to>
                                    </p:set>
                                    <p:animEffect transition="in" filter="wipe(left)">
                                      <p:cBhvr>
                                        <p:cTn id="15" dur="500"/>
                                        <p:tgtEl>
                                          <p:spTgt spid="71"/>
                                        </p:tgtEl>
                                      </p:cBhvr>
                                    </p:animEffect>
                                  </p:childTnLst>
                                </p:cTn>
                              </p:par>
                            </p:childTnLst>
                          </p:cTn>
                        </p:par>
                        <p:par>
                          <p:cTn id="16" fill="hold">
                            <p:stCondLst>
                              <p:cond delay="2475"/>
                            </p:stCondLst>
                            <p:childTnLst>
                              <p:par>
                                <p:cTn id="17" presetID="10" presetClass="entr" presetSubtype="0" fill="hold" grpId="0" nodeType="afterEffect">
                                  <p:stCondLst>
                                    <p:cond delay="0"/>
                                  </p:stCondLst>
                                  <p:iterate type="lt">
                                    <p:tmPct val="10000"/>
                                  </p:iterate>
                                  <p:childTnLst>
                                    <p:set>
                                      <p:cBhvr>
                                        <p:cTn id="18" dur="1" fill="hold">
                                          <p:stCondLst>
                                            <p:cond delay="0"/>
                                          </p:stCondLst>
                                        </p:cTn>
                                        <p:tgtEl>
                                          <p:spTgt spid="72"/>
                                        </p:tgtEl>
                                        <p:attrNameLst>
                                          <p:attrName>style.visibility</p:attrName>
                                        </p:attrNameLst>
                                      </p:cBhvr>
                                      <p:to>
                                        <p:strVal val="visible"/>
                                      </p:to>
                                    </p:set>
                                    <p:animEffect transition="in" filter="fade">
                                      <p:cBhvr>
                                        <p:cTn id="19" dur="25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p:bldP spid="70" grpId="0"/>
      <p:bldP spid="71" grpId="0"/>
      <p:bldP spid="7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14" cstate="screen">
            <a:extLst>
              <a:ext uri="{28A0092B-C50C-407E-A947-70E740481C1C}">
                <a14:useLocalDpi xmlns:a14="http://schemas.microsoft.com/office/drawing/2010/main"/>
              </a:ext>
            </a:extLst>
          </a:blip>
          <a:srcRect/>
          <a:stretch/>
        </p:blipFill>
        <p:spPr>
          <a:xfrm>
            <a:off x="0" y="0"/>
            <a:ext cx="12200022" cy="6858000"/>
          </a:xfrm>
          <a:prstGeom prst="rect">
            <a:avLst/>
          </a:prstGeom>
        </p:spPr>
      </p:pic>
      <p:sp>
        <p:nvSpPr>
          <p:cNvPr id="3" name="椭圆 2"/>
          <p:cNvSpPr/>
          <p:nvPr/>
        </p:nvSpPr>
        <p:spPr>
          <a:xfrm>
            <a:off x="741947" y="1124952"/>
            <a:ext cx="4608095" cy="460809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5" cstate="screen">
            <a:extLst>
              <a:ext uri="{28A0092B-C50C-407E-A947-70E740481C1C}">
                <a14:useLocalDpi xmlns:a14="http://schemas.microsoft.com/office/drawing/2010/main"/>
              </a:ext>
            </a:extLst>
          </a:blip>
          <a:stretch>
            <a:fillRect/>
          </a:stretch>
        </p:blipFill>
        <p:spPr>
          <a:xfrm>
            <a:off x="-214564" y="1335506"/>
            <a:ext cx="6767763" cy="4511842"/>
          </a:xfrm>
          <a:prstGeom prst="rect">
            <a:avLst/>
          </a:prstGeom>
        </p:spPr>
      </p:pic>
      <p:grpSp>
        <p:nvGrpSpPr>
          <p:cNvPr id="1167" name="PA_库_组合 1166"/>
          <p:cNvGrpSpPr/>
          <p:nvPr>
            <p:custDataLst>
              <p:tags r:id="rId1"/>
            </p:custDataLst>
          </p:nvPr>
        </p:nvGrpSpPr>
        <p:grpSpPr>
          <a:xfrm>
            <a:off x="3348945" y="465033"/>
            <a:ext cx="2001097" cy="2615051"/>
            <a:chOff x="5607594" y="164244"/>
            <a:chExt cx="4996531" cy="6529510"/>
          </a:xfrm>
        </p:grpSpPr>
        <p:sp>
          <p:nvSpPr>
            <p:cNvPr id="9" name="Freeform 6"/>
            <p:cNvSpPr>
              <a:spLocks/>
            </p:cNvSpPr>
            <p:nvPr/>
          </p:nvSpPr>
          <p:spPr bwMode="auto">
            <a:xfrm>
              <a:off x="7859147" y="164244"/>
              <a:ext cx="934157" cy="6467231"/>
            </a:xfrm>
            <a:custGeom>
              <a:avLst/>
              <a:gdLst>
                <a:gd name="T0" fmla="*/ 81 w 118"/>
                <a:gd name="T1" fmla="*/ 30 h 817"/>
                <a:gd name="T2" fmla="*/ 24 w 118"/>
                <a:gd name="T3" fmla="*/ 50 h 817"/>
                <a:gd name="T4" fmla="*/ 22 w 118"/>
                <a:gd name="T5" fmla="*/ 548 h 817"/>
                <a:gd name="T6" fmla="*/ 18 w 118"/>
                <a:gd name="T7" fmla="*/ 650 h 817"/>
                <a:gd name="T8" fmla="*/ 24 w 118"/>
                <a:gd name="T9" fmla="*/ 787 h 817"/>
                <a:gd name="T10" fmla="*/ 77 w 118"/>
                <a:gd name="T11" fmla="*/ 764 h 817"/>
                <a:gd name="T12" fmla="*/ 76 w 118"/>
                <a:gd name="T13" fmla="*/ 655 h 817"/>
                <a:gd name="T14" fmla="*/ 77 w 118"/>
                <a:gd name="T15" fmla="*/ 540 h 817"/>
                <a:gd name="T16" fmla="*/ 82 w 118"/>
                <a:gd name="T17" fmla="*/ 31 h 817"/>
                <a:gd name="T18" fmla="*/ 81 w 118"/>
                <a:gd name="T19" fmla="*/ 30 h 8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817">
                  <a:moveTo>
                    <a:pt x="81" y="30"/>
                  </a:moveTo>
                  <a:cubicBezTo>
                    <a:pt x="57" y="10"/>
                    <a:pt x="26" y="0"/>
                    <a:pt x="24" y="50"/>
                  </a:cubicBezTo>
                  <a:cubicBezTo>
                    <a:pt x="23" y="83"/>
                    <a:pt x="23" y="515"/>
                    <a:pt x="22" y="548"/>
                  </a:cubicBezTo>
                  <a:cubicBezTo>
                    <a:pt x="20" y="582"/>
                    <a:pt x="18" y="616"/>
                    <a:pt x="18" y="650"/>
                  </a:cubicBezTo>
                  <a:cubicBezTo>
                    <a:pt x="18" y="692"/>
                    <a:pt x="0" y="750"/>
                    <a:pt x="24" y="787"/>
                  </a:cubicBezTo>
                  <a:cubicBezTo>
                    <a:pt x="45" y="817"/>
                    <a:pt x="75" y="805"/>
                    <a:pt x="77" y="764"/>
                  </a:cubicBezTo>
                  <a:cubicBezTo>
                    <a:pt x="78" y="728"/>
                    <a:pt x="75" y="691"/>
                    <a:pt x="76" y="655"/>
                  </a:cubicBezTo>
                  <a:cubicBezTo>
                    <a:pt x="77" y="617"/>
                    <a:pt x="72" y="577"/>
                    <a:pt x="77" y="540"/>
                  </a:cubicBezTo>
                  <a:cubicBezTo>
                    <a:pt x="84" y="499"/>
                    <a:pt x="118" y="64"/>
                    <a:pt x="82" y="31"/>
                  </a:cubicBezTo>
                  <a:cubicBezTo>
                    <a:pt x="82" y="31"/>
                    <a:pt x="81" y="31"/>
                    <a:pt x="81" y="3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7"/>
            <p:cNvSpPr>
              <a:spLocks/>
            </p:cNvSpPr>
            <p:nvPr/>
          </p:nvSpPr>
          <p:spPr bwMode="auto">
            <a:xfrm>
              <a:off x="7931004" y="188198"/>
              <a:ext cx="728162" cy="6505556"/>
            </a:xfrm>
            <a:custGeom>
              <a:avLst/>
              <a:gdLst>
                <a:gd name="T0" fmla="*/ 74 w 92"/>
                <a:gd name="T1" fmla="*/ 27 h 822"/>
                <a:gd name="T2" fmla="*/ 26 w 92"/>
                <a:gd name="T3" fmla="*/ 13 h 822"/>
                <a:gd name="T4" fmla="*/ 13 w 92"/>
                <a:gd name="T5" fmla="*/ 66 h 822"/>
                <a:gd name="T6" fmla="*/ 12 w 92"/>
                <a:gd name="T7" fmla="*/ 228 h 822"/>
                <a:gd name="T8" fmla="*/ 9 w 92"/>
                <a:gd name="T9" fmla="*/ 569 h 822"/>
                <a:gd name="T10" fmla="*/ 6 w 92"/>
                <a:gd name="T11" fmla="*/ 658 h 822"/>
                <a:gd name="T12" fmla="*/ 0 w 92"/>
                <a:gd name="T13" fmla="*/ 736 h 822"/>
                <a:gd name="T14" fmla="*/ 43 w 92"/>
                <a:gd name="T15" fmla="*/ 801 h 822"/>
                <a:gd name="T16" fmla="*/ 66 w 92"/>
                <a:gd name="T17" fmla="*/ 782 h 822"/>
                <a:gd name="T18" fmla="*/ 70 w 92"/>
                <a:gd name="T19" fmla="*/ 746 h 822"/>
                <a:gd name="T20" fmla="*/ 70 w 92"/>
                <a:gd name="T21" fmla="*/ 691 h 822"/>
                <a:gd name="T22" fmla="*/ 71 w 92"/>
                <a:gd name="T23" fmla="*/ 532 h 822"/>
                <a:gd name="T24" fmla="*/ 92 w 92"/>
                <a:gd name="T25" fmla="*/ 183 h 822"/>
                <a:gd name="T26" fmla="*/ 89 w 92"/>
                <a:gd name="T27" fmla="*/ 79 h 822"/>
                <a:gd name="T28" fmla="*/ 74 w 92"/>
                <a:gd name="T29" fmla="*/ 27 h 822"/>
                <a:gd name="T30" fmla="*/ 69 w 92"/>
                <a:gd name="T31" fmla="*/ 27 h 822"/>
                <a:gd name="T32" fmla="*/ 82 w 92"/>
                <a:gd name="T33" fmla="*/ 66 h 822"/>
                <a:gd name="T34" fmla="*/ 87 w 92"/>
                <a:gd name="T35" fmla="*/ 144 h 822"/>
                <a:gd name="T36" fmla="*/ 81 w 92"/>
                <a:gd name="T37" fmla="*/ 352 h 822"/>
                <a:gd name="T38" fmla="*/ 68 w 92"/>
                <a:gd name="T39" fmla="*/ 516 h 822"/>
                <a:gd name="T40" fmla="*/ 64 w 92"/>
                <a:gd name="T41" fmla="*/ 613 h 822"/>
                <a:gd name="T42" fmla="*/ 65 w 92"/>
                <a:gd name="T43" fmla="*/ 707 h 822"/>
                <a:gd name="T44" fmla="*/ 57 w 92"/>
                <a:gd name="T45" fmla="*/ 790 h 822"/>
                <a:gd name="T46" fmla="*/ 8 w 92"/>
                <a:gd name="T47" fmla="*/ 758 h 822"/>
                <a:gd name="T48" fmla="*/ 9 w 92"/>
                <a:gd name="T49" fmla="*/ 680 h 822"/>
                <a:gd name="T50" fmla="*/ 15 w 92"/>
                <a:gd name="T51" fmla="*/ 539 h 822"/>
                <a:gd name="T52" fmla="*/ 16 w 92"/>
                <a:gd name="T53" fmla="*/ 400 h 822"/>
                <a:gd name="T54" fmla="*/ 18 w 92"/>
                <a:gd name="T55" fmla="*/ 52 h 822"/>
                <a:gd name="T56" fmla="*/ 23 w 92"/>
                <a:gd name="T57" fmla="*/ 22 h 822"/>
                <a:gd name="T58" fmla="*/ 69 w 92"/>
                <a:gd name="T59" fmla="*/ 27 h 822"/>
                <a:gd name="T60" fmla="*/ 74 w 92"/>
                <a:gd name="T61" fmla="*/ 27 h 8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2" h="822">
                  <a:moveTo>
                    <a:pt x="74" y="27"/>
                  </a:moveTo>
                  <a:cubicBezTo>
                    <a:pt x="61" y="16"/>
                    <a:pt x="44" y="5"/>
                    <a:pt x="26" y="13"/>
                  </a:cubicBezTo>
                  <a:cubicBezTo>
                    <a:pt x="9" y="21"/>
                    <a:pt x="13" y="50"/>
                    <a:pt x="13" y="66"/>
                  </a:cubicBezTo>
                  <a:cubicBezTo>
                    <a:pt x="12" y="120"/>
                    <a:pt x="12" y="174"/>
                    <a:pt x="12" y="228"/>
                  </a:cubicBezTo>
                  <a:cubicBezTo>
                    <a:pt x="11" y="341"/>
                    <a:pt x="14" y="455"/>
                    <a:pt x="9" y="569"/>
                  </a:cubicBezTo>
                  <a:cubicBezTo>
                    <a:pt x="8" y="598"/>
                    <a:pt x="8" y="628"/>
                    <a:pt x="6" y="658"/>
                  </a:cubicBezTo>
                  <a:cubicBezTo>
                    <a:pt x="5" y="684"/>
                    <a:pt x="0" y="709"/>
                    <a:pt x="0" y="736"/>
                  </a:cubicBezTo>
                  <a:cubicBezTo>
                    <a:pt x="0" y="759"/>
                    <a:pt x="11" y="806"/>
                    <a:pt x="43" y="801"/>
                  </a:cubicBezTo>
                  <a:cubicBezTo>
                    <a:pt x="55" y="799"/>
                    <a:pt x="61" y="792"/>
                    <a:pt x="66" y="782"/>
                  </a:cubicBezTo>
                  <a:cubicBezTo>
                    <a:pt x="71" y="771"/>
                    <a:pt x="70" y="757"/>
                    <a:pt x="70" y="746"/>
                  </a:cubicBezTo>
                  <a:cubicBezTo>
                    <a:pt x="71" y="727"/>
                    <a:pt x="70" y="709"/>
                    <a:pt x="70" y="691"/>
                  </a:cubicBezTo>
                  <a:cubicBezTo>
                    <a:pt x="69" y="638"/>
                    <a:pt x="65" y="584"/>
                    <a:pt x="71" y="532"/>
                  </a:cubicBezTo>
                  <a:cubicBezTo>
                    <a:pt x="86" y="416"/>
                    <a:pt x="91" y="298"/>
                    <a:pt x="92" y="183"/>
                  </a:cubicBezTo>
                  <a:cubicBezTo>
                    <a:pt x="92" y="148"/>
                    <a:pt x="92" y="113"/>
                    <a:pt x="89" y="79"/>
                  </a:cubicBezTo>
                  <a:cubicBezTo>
                    <a:pt x="87" y="63"/>
                    <a:pt x="87" y="38"/>
                    <a:pt x="74" y="27"/>
                  </a:cubicBezTo>
                  <a:cubicBezTo>
                    <a:pt x="73" y="26"/>
                    <a:pt x="70" y="28"/>
                    <a:pt x="69" y="27"/>
                  </a:cubicBezTo>
                  <a:cubicBezTo>
                    <a:pt x="80" y="36"/>
                    <a:pt x="81" y="54"/>
                    <a:pt x="82" y="66"/>
                  </a:cubicBezTo>
                  <a:cubicBezTo>
                    <a:pt x="86" y="92"/>
                    <a:pt x="86" y="118"/>
                    <a:pt x="87" y="144"/>
                  </a:cubicBezTo>
                  <a:cubicBezTo>
                    <a:pt x="88" y="214"/>
                    <a:pt x="85" y="283"/>
                    <a:pt x="81" y="352"/>
                  </a:cubicBezTo>
                  <a:cubicBezTo>
                    <a:pt x="77" y="407"/>
                    <a:pt x="74" y="462"/>
                    <a:pt x="68" y="516"/>
                  </a:cubicBezTo>
                  <a:cubicBezTo>
                    <a:pt x="65" y="549"/>
                    <a:pt x="63" y="581"/>
                    <a:pt x="64" y="613"/>
                  </a:cubicBezTo>
                  <a:cubicBezTo>
                    <a:pt x="65" y="645"/>
                    <a:pt x="64" y="676"/>
                    <a:pt x="65" y="707"/>
                  </a:cubicBezTo>
                  <a:cubicBezTo>
                    <a:pt x="66" y="733"/>
                    <a:pt x="71" y="767"/>
                    <a:pt x="57" y="790"/>
                  </a:cubicBezTo>
                  <a:cubicBezTo>
                    <a:pt x="37" y="822"/>
                    <a:pt x="12" y="775"/>
                    <a:pt x="8" y="758"/>
                  </a:cubicBezTo>
                  <a:cubicBezTo>
                    <a:pt x="2" y="733"/>
                    <a:pt x="6" y="706"/>
                    <a:pt x="9" y="680"/>
                  </a:cubicBezTo>
                  <a:cubicBezTo>
                    <a:pt x="14" y="634"/>
                    <a:pt x="14" y="586"/>
                    <a:pt x="15" y="539"/>
                  </a:cubicBezTo>
                  <a:cubicBezTo>
                    <a:pt x="16" y="493"/>
                    <a:pt x="16" y="447"/>
                    <a:pt x="16" y="400"/>
                  </a:cubicBezTo>
                  <a:cubicBezTo>
                    <a:pt x="17" y="284"/>
                    <a:pt x="16" y="168"/>
                    <a:pt x="18" y="52"/>
                  </a:cubicBezTo>
                  <a:cubicBezTo>
                    <a:pt x="18" y="42"/>
                    <a:pt x="19" y="32"/>
                    <a:pt x="23" y="22"/>
                  </a:cubicBezTo>
                  <a:cubicBezTo>
                    <a:pt x="32" y="0"/>
                    <a:pt x="58" y="18"/>
                    <a:pt x="69" y="27"/>
                  </a:cubicBezTo>
                  <a:cubicBezTo>
                    <a:pt x="70" y="28"/>
                    <a:pt x="74" y="26"/>
                    <a:pt x="74" y="27"/>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8"/>
            <p:cNvSpPr>
              <a:spLocks/>
            </p:cNvSpPr>
            <p:nvPr/>
          </p:nvSpPr>
          <p:spPr bwMode="auto">
            <a:xfrm>
              <a:off x="7830404" y="164244"/>
              <a:ext cx="828765" cy="6472021"/>
            </a:xfrm>
            <a:custGeom>
              <a:avLst/>
              <a:gdLst>
                <a:gd name="T0" fmla="*/ 87 w 105"/>
                <a:gd name="T1" fmla="*/ 29 h 818"/>
                <a:gd name="T2" fmla="*/ 33 w 105"/>
                <a:gd name="T3" fmla="*/ 22 h 818"/>
                <a:gd name="T4" fmla="*/ 26 w 105"/>
                <a:gd name="T5" fmla="*/ 75 h 818"/>
                <a:gd name="T6" fmla="*/ 25 w 105"/>
                <a:gd name="T7" fmla="*/ 244 h 818"/>
                <a:gd name="T8" fmla="*/ 21 w 105"/>
                <a:gd name="T9" fmla="*/ 595 h 818"/>
                <a:gd name="T10" fmla="*/ 18 w 105"/>
                <a:gd name="T11" fmla="*/ 678 h 818"/>
                <a:gd name="T12" fmla="*/ 14 w 105"/>
                <a:gd name="T13" fmla="*/ 751 h 818"/>
                <a:gd name="T14" fmla="*/ 66 w 105"/>
                <a:gd name="T15" fmla="*/ 802 h 818"/>
                <a:gd name="T16" fmla="*/ 83 w 105"/>
                <a:gd name="T17" fmla="*/ 770 h 818"/>
                <a:gd name="T18" fmla="*/ 82 w 105"/>
                <a:gd name="T19" fmla="*/ 670 h 818"/>
                <a:gd name="T20" fmla="*/ 85 w 105"/>
                <a:gd name="T21" fmla="*/ 531 h 818"/>
                <a:gd name="T22" fmla="*/ 105 w 105"/>
                <a:gd name="T23" fmla="*/ 174 h 818"/>
                <a:gd name="T24" fmla="*/ 102 w 105"/>
                <a:gd name="T25" fmla="*/ 79 h 818"/>
                <a:gd name="T26" fmla="*/ 87 w 105"/>
                <a:gd name="T27" fmla="*/ 29 h 818"/>
                <a:gd name="T28" fmla="*/ 83 w 105"/>
                <a:gd name="T29" fmla="*/ 31 h 818"/>
                <a:gd name="T30" fmla="*/ 96 w 105"/>
                <a:gd name="T31" fmla="*/ 72 h 818"/>
                <a:gd name="T32" fmla="*/ 100 w 105"/>
                <a:gd name="T33" fmla="*/ 155 h 818"/>
                <a:gd name="T34" fmla="*/ 93 w 105"/>
                <a:gd name="T35" fmla="*/ 364 h 818"/>
                <a:gd name="T36" fmla="*/ 81 w 105"/>
                <a:gd name="T37" fmla="*/ 523 h 818"/>
                <a:gd name="T38" fmla="*/ 77 w 105"/>
                <a:gd name="T39" fmla="*/ 632 h 818"/>
                <a:gd name="T40" fmla="*/ 78 w 105"/>
                <a:gd name="T41" fmla="*/ 726 h 818"/>
                <a:gd name="T42" fmla="*/ 78 w 105"/>
                <a:gd name="T43" fmla="*/ 771 h 818"/>
                <a:gd name="T44" fmla="*/ 37 w 105"/>
                <a:gd name="T45" fmla="*/ 794 h 818"/>
                <a:gd name="T46" fmla="*/ 25 w 105"/>
                <a:gd name="T47" fmla="*/ 641 h 818"/>
                <a:gd name="T48" fmla="*/ 28 w 105"/>
                <a:gd name="T49" fmla="*/ 532 h 818"/>
                <a:gd name="T50" fmla="*/ 29 w 105"/>
                <a:gd name="T51" fmla="*/ 375 h 818"/>
                <a:gd name="T52" fmla="*/ 30 w 105"/>
                <a:gd name="T53" fmla="*/ 167 h 818"/>
                <a:gd name="T54" fmla="*/ 31 w 105"/>
                <a:gd name="T55" fmla="*/ 44 h 818"/>
                <a:gd name="T56" fmla="*/ 58 w 105"/>
                <a:gd name="T57" fmla="*/ 16 h 818"/>
                <a:gd name="T58" fmla="*/ 83 w 105"/>
                <a:gd name="T59" fmla="*/ 32 h 818"/>
                <a:gd name="T60" fmla="*/ 87 w 105"/>
                <a:gd name="T61" fmla="*/ 29 h 8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5" h="818">
                  <a:moveTo>
                    <a:pt x="87" y="29"/>
                  </a:moveTo>
                  <a:cubicBezTo>
                    <a:pt x="74" y="18"/>
                    <a:pt x="45" y="0"/>
                    <a:pt x="33" y="22"/>
                  </a:cubicBezTo>
                  <a:cubicBezTo>
                    <a:pt x="24" y="38"/>
                    <a:pt x="26" y="58"/>
                    <a:pt x="26" y="75"/>
                  </a:cubicBezTo>
                  <a:cubicBezTo>
                    <a:pt x="25" y="131"/>
                    <a:pt x="25" y="188"/>
                    <a:pt x="25" y="244"/>
                  </a:cubicBezTo>
                  <a:cubicBezTo>
                    <a:pt x="24" y="361"/>
                    <a:pt x="27" y="478"/>
                    <a:pt x="21" y="595"/>
                  </a:cubicBezTo>
                  <a:cubicBezTo>
                    <a:pt x="20" y="623"/>
                    <a:pt x="21" y="650"/>
                    <a:pt x="18" y="678"/>
                  </a:cubicBezTo>
                  <a:cubicBezTo>
                    <a:pt x="15" y="702"/>
                    <a:pt x="11" y="727"/>
                    <a:pt x="14" y="751"/>
                  </a:cubicBezTo>
                  <a:cubicBezTo>
                    <a:pt x="17" y="774"/>
                    <a:pt x="34" y="818"/>
                    <a:pt x="66" y="802"/>
                  </a:cubicBezTo>
                  <a:cubicBezTo>
                    <a:pt x="77" y="796"/>
                    <a:pt x="81" y="781"/>
                    <a:pt x="83" y="770"/>
                  </a:cubicBezTo>
                  <a:cubicBezTo>
                    <a:pt x="88" y="738"/>
                    <a:pt x="83" y="702"/>
                    <a:pt x="82" y="670"/>
                  </a:cubicBezTo>
                  <a:cubicBezTo>
                    <a:pt x="82" y="623"/>
                    <a:pt x="79" y="577"/>
                    <a:pt x="85" y="531"/>
                  </a:cubicBezTo>
                  <a:cubicBezTo>
                    <a:pt x="99" y="413"/>
                    <a:pt x="104" y="292"/>
                    <a:pt x="105" y="174"/>
                  </a:cubicBezTo>
                  <a:cubicBezTo>
                    <a:pt x="105" y="142"/>
                    <a:pt x="105" y="110"/>
                    <a:pt x="102" y="79"/>
                  </a:cubicBezTo>
                  <a:cubicBezTo>
                    <a:pt x="100" y="63"/>
                    <a:pt x="99" y="40"/>
                    <a:pt x="87" y="29"/>
                  </a:cubicBezTo>
                  <a:cubicBezTo>
                    <a:pt x="85" y="28"/>
                    <a:pt x="81" y="30"/>
                    <a:pt x="83" y="31"/>
                  </a:cubicBezTo>
                  <a:cubicBezTo>
                    <a:pt x="93" y="41"/>
                    <a:pt x="94" y="59"/>
                    <a:pt x="96" y="72"/>
                  </a:cubicBezTo>
                  <a:cubicBezTo>
                    <a:pt x="99" y="100"/>
                    <a:pt x="100" y="127"/>
                    <a:pt x="100" y="155"/>
                  </a:cubicBezTo>
                  <a:cubicBezTo>
                    <a:pt x="101" y="225"/>
                    <a:pt x="97" y="294"/>
                    <a:pt x="93" y="364"/>
                  </a:cubicBezTo>
                  <a:cubicBezTo>
                    <a:pt x="90" y="417"/>
                    <a:pt x="86" y="470"/>
                    <a:pt x="81" y="523"/>
                  </a:cubicBezTo>
                  <a:cubicBezTo>
                    <a:pt x="77" y="560"/>
                    <a:pt x="76" y="595"/>
                    <a:pt x="77" y="632"/>
                  </a:cubicBezTo>
                  <a:cubicBezTo>
                    <a:pt x="78" y="663"/>
                    <a:pt x="78" y="694"/>
                    <a:pt x="78" y="726"/>
                  </a:cubicBezTo>
                  <a:cubicBezTo>
                    <a:pt x="79" y="741"/>
                    <a:pt x="79" y="756"/>
                    <a:pt x="78" y="771"/>
                  </a:cubicBezTo>
                  <a:cubicBezTo>
                    <a:pt x="76" y="792"/>
                    <a:pt x="57" y="811"/>
                    <a:pt x="37" y="794"/>
                  </a:cubicBezTo>
                  <a:cubicBezTo>
                    <a:pt x="0" y="760"/>
                    <a:pt x="24" y="685"/>
                    <a:pt x="25" y="641"/>
                  </a:cubicBezTo>
                  <a:cubicBezTo>
                    <a:pt x="25" y="605"/>
                    <a:pt x="28" y="569"/>
                    <a:pt x="28" y="532"/>
                  </a:cubicBezTo>
                  <a:cubicBezTo>
                    <a:pt x="29" y="480"/>
                    <a:pt x="29" y="428"/>
                    <a:pt x="29" y="375"/>
                  </a:cubicBezTo>
                  <a:cubicBezTo>
                    <a:pt x="29" y="306"/>
                    <a:pt x="30" y="236"/>
                    <a:pt x="30" y="167"/>
                  </a:cubicBezTo>
                  <a:cubicBezTo>
                    <a:pt x="30" y="126"/>
                    <a:pt x="29" y="85"/>
                    <a:pt x="31" y="44"/>
                  </a:cubicBezTo>
                  <a:cubicBezTo>
                    <a:pt x="32" y="28"/>
                    <a:pt x="39" y="12"/>
                    <a:pt x="58" y="16"/>
                  </a:cubicBezTo>
                  <a:cubicBezTo>
                    <a:pt x="67" y="19"/>
                    <a:pt x="76" y="25"/>
                    <a:pt x="83" y="32"/>
                  </a:cubicBezTo>
                  <a:cubicBezTo>
                    <a:pt x="85" y="33"/>
                    <a:pt x="89" y="30"/>
                    <a:pt x="87" y="29"/>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9"/>
            <p:cNvSpPr>
              <a:spLocks/>
            </p:cNvSpPr>
            <p:nvPr/>
          </p:nvSpPr>
          <p:spPr bwMode="auto">
            <a:xfrm>
              <a:off x="6005207" y="2387057"/>
              <a:ext cx="4014472" cy="1681481"/>
            </a:xfrm>
            <a:custGeom>
              <a:avLst/>
              <a:gdLst>
                <a:gd name="T0" fmla="*/ 191 w 508"/>
                <a:gd name="T1" fmla="*/ 3 h 212"/>
                <a:gd name="T2" fmla="*/ 147 w 508"/>
                <a:gd name="T3" fmla="*/ 2 h 212"/>
                <a:gd name="T4" fmla="*/ 46 w 508"/>
                <a:gd name="T5" fmla="*/ 7 h 212"/>
                <a:gd name="T6" fmla="*/ 31 w 508"/>
                <a:gd name="T7" fmla="*/ 22 h 212"/>
                <a:gd name="T8" fmla="*/ 13 w 508"/>
                <a:gd name="T9" fmla="*/ 72 h 212"/>
                <a:gd name="T10" fmla="*/ 3 w 508"/>
                <a:gd name="T11" fmla="*/ 156 h 212"/>
                <a:gd name="T12" fmla="*/ 21 w 508"/>
                <a:gd name="T13" fmla="*/ 199 h 212"/>
                <a:gd name="T14" fmla="*/ 78 w 508"/>
                <a:gd name="T15" fmla="*/ 210 h 212"/>
                <a:gd name="T16" fmla="*/ 171 w 508"/>
                <a:gd name="T17" fmla="*/ 208 h 212"/>
                <a:gd name="T18" fmla="*/ 269 w 508"/>
                <a:gd name="T19" fmla="*/ 206 h 212"/>
                <a:gd name="T20" fmla="*/ 485 w 508"/>
                <a:gd name="T21" fmla="*/ 198 h 212"/>
                <a:gd name="T22" fmla="*/ 483 w 508"/>
                <a:gd name="T23" fmla="*/ 142 h 212"/>
                <a:gd name="T24" fmla="*/ 505 w 508"/>
                <a:gd name="T25" fmla="*/ 47 h 212"/>
                <a:gd name="T26" fmla="*/ 487 w 508"/>
                <a:gd name="T27" fmla="*/ 18 h 212"/>
                <a:gd name="T28" fmla="*/ 437 w 508"/>
                <a:gd name="T29" fmla="*/ 7 h 212"/>
                <a:gd name="T30" fmla="*/ 242 w 508"/>
                <a:gd name="T31" fmla="*/ 2 h 212"/>
                <a:gd name="T32" fmla="*/ 191 w 508"/>
                <a:gd name="T33" fmla="*/ 3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8" h="212">
                  <a:moveTo>
                    <a:pt x="191" y="3"/>
                  </a:moveTo>
                  <a:cubicBezTo>
                    <a:pt x="178" y="3"/>
                    <a:pt x="163" y="3"/>
                    <a:pt x="147" y="2"/>
                  </a:cubicBezTo>
                  <a:cubicBezTo>
                    <a:pt x="111" y="1"/>
                    <a:pt x="71" y="0"/>
                    <a:pt x="46" y="7"/>
                  </a:cubicBezTo>
                  <a:cubicBezTo>
                    <a:pt x="34" y="11"/>
                    <a:pt x="37" y="16"/>
                    <a:pt x="31" y="22"/>
                  </a:cubicBezTo>
                  <a:cubicBezTo>
                    <a:pt x="17" y="36"/>
                    <a:pt x="15" y="54"/>
                    <a:pt x="13" y="72"/>
                  </a:cubicBezTo>
                  <a:cubicBezTo>
                    <a:pt x="10" y="101"/>
                    <a:pt x="11" y="129"/>
                    <a:pt x="3" y="156"/>
                  </a:cubicBezTo>
                  <a:cubicBezTo>
                    <a:pt x="0" y="166"/>
                    <a:pt x="13" y="190"/>
                    <a:pt x="21" y="199"/>
                  </a:cubicBezTo>
                  <a:cubicBezTo>
                    <a:pt x="31" y="211"/>
                    <a:pt x="55" y="210"/>
                    <a:pt x="78" y="210"/>
                  </a:cubicBezTo>
                  <a:cubicBezTo>
                    <a:pt x="113" y="212"/>
                    <a:pt x="142" y="210"/>
                    <a:pt x="171" y="208"/>
                  </a:cubicBezTo>
                  <a:cubicBezTo>
                    <a:pt x="201" y="206"/>
                    <a:pt x="231" y="204"/>
                    <a:pt x="269" y="206"/>
                  </a:cubicBezTo>
                  <a:cubicBezTo>
                    <a:pt x="290" y="207"/>
                    <a:pt x="478" y="211"/>
                    <a:pt x="485" y="198"/>
                  </a:cubicBezTo>
                  <a:cubicBezTo>
                    <a:pt x="491" y="185"/>
                    <a:pt x="484" y="155"/>
                    <a:pt x="483" y="142"/>
                  </a:cubicBezTo>
                  <a:cubicBezTo>
                    <a:pt x="482" y="112"/>
                    <a:pt x="508" y="76"/>
                    <a:pt x="505" y="47"/>
                  </a:cubicBezTo>
                  <a:cubicBezTo>
                    <a:pt x="504" y="35"/>
                    <a:pt x="496" y="29"/>
                    <a:pt x="487" y="18"/>
                  </a:cubicBezTo>
                  <a:cubicBezTo>
                    <a:pt x="480" y="9"/>
                    <a:pt x="455" y="8"/>
                    <a:pt x="437" y="7"/>
                  </a:cubicBezTo>
                  <a:cubicBezTo>
                    <a:pt x="384" y="5"/>
                    <a:pt x="263" y="0"/>
                    <a:pt x="242" y="2"/>
                  </a:cubicBezTo>
                  <a:cubicBezTo>
                    <a:pt x="191" y="3"/>
                    <a:pt x="191" y="3"/>
                    <a:pt x="191" y="3"/>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10"/>
            <p:cNvSpPr>
              <a:spLocks/>
            </p:cNvSpPr>
            <p:nvPr/>
          </p:nvSpPr>
          <p:spPr bwMode="auto">
            <a:xfrm>
              <a:off x="5995626" y="2372684"/>
              <a:ext cx="4057588" cy="1700643"/>
            </a:xfrm>
            <a:custGeom>
              <a:avLst/>
              <a:gdLst>
                <a:gd name="T0" fmla="*/ 192 w 513"/>
                <a:gd name="T1" fmla="*/ 3 h 215"/>
                <a:gd name="T2" fmla="*/ 147 w 513"/>
                <a:gd name="T3" fmla="*/ 2 h 215"/>
                <a:gd name="T4" fmla="*/ 55 w 513"/>
                <a:gd name="T5" fmla="*/ 5 h 215"/>
                <a:gd name="T6" fmla="*/ 9 w 513"/>
                <a:gd name="T7" fmla="*/ 102 h 215"/>
                <a:gd name="T8" fmla="*/ 5 w 513"/>
                <a:gd name="T9" fmla="*/ 144 h 215"/>
                <a:gd name="T10" fmla="*/ 2 w 513"/>
                <a:gd name="T11" fmla="*/ 169 h 215"/>
                <a:gd name="T12" fmla="*/ 27 w 513"/>
                <a:gd name="T13" fmla="*/ 208 h 215"/>
                <a:gd name="T14" fmla="*/ 68 w 513"/>
                <a:gd name="T15" fmla="*/ 214 h 215"/>
                <a:gd name="T16" fmla="*/ 79 w 513"/>
                <a:gd name="T17" fmla="*/ 214 h 215"/>
                <a:gd name="T18" fmla="*/ 168 w 513"/>
                <a:gd name="T19" fmla="*/ 212 h 215"/>
                <a:gd name="T20" fmla="*/ 308 w 513"/>
                <a:gd name="T21" fmla="*/ 211 h 215"/>
                <a:gd name="T22" fmla="*/ 381 w 513"/>
                <a:gd name="T23" fmla="*/ 211 h 215"/>
                <a:gd name="T24" fmla="*/ 471 w 513"/>
                <a:gd name="T25" fmla="*/ 207 h 215"/>
                <a:gd name="T26" fmla="*/ 487 w 513"/>
                <a:gd name="T27" fmla="*/ 203 h 215"/>
                <a:gd name="T28" fmla="*/ 489 w 513"/>
                <a:gd name="T29" fmla="*/ 161 h 215"/>
                <a:gd name="T30" fmla="*/ 501 w 513"/>
                <a:gd name="T31" fmla="*/ 88 h 215"/>
                <a:gd name="T32" fmla="*/ 499 w 513"/>
                <a:gd name="T33" fmla="*/ 29 h 215"/>
                <a:gd name="T34" fmla="*/ 412 w 513"/>
                <a:gd name="T35" fmla="*/ 5 h 215"/>
                <a:gd name="T36" fmla="*/ 390 w 513"/>
                <a:gd name="T37" fmla="*/ 5 h 215"/>
                <a:gd name="T38" fmla="*/ 192 w 513"/>
                <a:gd name="T39" fmla="*/ 3 h 215"/>
                <a:gd name="T40" fmla="*/ 192 w 513"/>
                <a:gd name="T41" fmla="*/ 7 h 215"/>
                <a:gd name="T42" fmla="*/ 371 w 513"/>
                <a:gd name="T43" fmla="*/ 8 h 215"/>
                <a:gd name="T44" fmla="*/ 427 w 513"/>
                <a:gd name="T45" fmla="*/ 10 h 215"/>
                <a:gd name="T46" fmla="*/ 504 w 513"/>
                <a:gd name="T47" fmla="*/ 49 h 215"/>
                <a:gd name="T48" fmla="*/ 485 w 513"/>
                <a:gd name="T49" fmla="*/ 121 h 215"/>
                <a:gd name="T50" fmla="*/ 486 w 513"/>
                <a:gd name="T51" fmla="*/ 187 h 215"/>
                <a:gd name="T52" fmla="*/ 463 w 513"/>
                <a:gd name="T53" fmla="*/ 204 h 215"/>
                <a:gd name="T54" fmla="*/ 418 w 513"/>
                <a:gd name="T55" fmla="*/ 207 h 215"/>
                <a:gd name="T56" fmla="*/ 316 w 513"/>
                <a:gd name="T57" fmla="*/ 207 h 215"/>
                <a:gd name="T58" fmla="*/ 226 w 513"/>
                <a:gd name="T59" fmla="*/ 205 h 215"/>
                <a:gd name="T60" fmla="*/ 60 w 513"/>
                <a:gd name="T61" fmla="*/ 210 h 215"/>
                <a:gd name="T62" fmla="*/ 15 w 513"/>
                <a:gd name="T63" fmla="*/ 186 h 215"/>
                <a:gd name="T64" fmla="*/ 11 w 513"/>
                <a:gd name="T65" fmla="*/ 138 h 215"/>
                <a:gd name="T66" fmla="*/ 27 w 513"/>
                <a:gd name="T67" fmla="*/ 35 h 215"/>
                <a:gd name="T68" fmla="*/ 57 w 513"/>
                <a:gd name="T69" fmla="*/ 9 h 215"/>
                <a:gd name="T70" fmla="*/ 106 w 513"/>
                <a:gd name="T71" fmla="*/ 6 h 215"/>
                <a:gd name="T72" fmla="*/ 148 w 513"/>
                <a:gd name="T73" fmla="*/ 6 h 215"/>
                <a:gd name="T74" fmla="*/ 192 w 513"/>
                <a:gd name="T75" fmla="*/ 7 h 215"/>
                <a:gd name="T76" fmla="*/ 192 w 513"/>
                <a:gd name="T77" fmla="*/ 3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13" h="215">
                  <a:moveTo>
                    <a:pt x="192" y="3"/>
                  </a:moveTo>
                  <a:cubicBezTo>
                    <a:pt x="177" y="3"/>
                    <a:pt x="162" y="3"/>
                    <a:pt x="147" y="2"/>
                  </a:cubicBezTo>
                  <a:cubicBezTo>
                    <a:pt x="116" y="1"/>
                    <a:pt x="86" y="0"/>
                    <a:pt x="55" y="5"/>
                  </a:cubicBezTo>
                  <a:cubicBezTo>
                    <a:pt x="14" y="12"/>
                    <a:pt x="11" y="69"/>
                    <a:pt x="9" y="102"/>
                  </a:cubicBezTo>
                  <a:cubicBezTo>
                    <a:pt x="8" y="116"/>
                    <a:pt x="7" y="130"/>
                    <a:pt x="5" y="144"/>
                  </a:cubicBezTo>
                  <a:cubicBezTo>
                    <a:pt x="3" y="153"/>
                    <a:pt x="0" y="159"/>
                    <a:pt x="2" y="169"/>
                  </a:cubicBezTo>
                  <a:cubicBezTo>
                    <a:pt x="5" y="183"/>
                    <a:pt x="15" y="200"/>
                    <a:pt x="27" y="208"/>
                  </a:cubicBezTo>
                  <a:cubicBezTo>
                    <a:pt x="38" y="215"/>
                    <a:pt x="54" y="215"/>
                    <a:pt x="68" y="214"/>
                  </a:cubicBezTo>
                  <a:cubicBezTo>
                    <a:pt x="72" y="214"/>
                    <a:pt x="76" y="214"/>
                    <a:pt x="79" y="214"/>
                  </a:cubicBezTo>
                  <a:cubicBezTo>
                    <a:pt x="109" y="215"/>
                    <a:pt x="138" y="214"/>
                    <a:pt x="168" y="212"/>
                  </a:cubicBezTo>
                  <a:cubicBezTo>
                    <a:pt x="215" y="209"/>
                    <a:pt x="261" y="210"/>
                    <a:pt x="308" y="211"/>
                  </a:cubicBezTo>
                  <a:cubicBezTo>
                    <a:pt x="332" y="211"/>
                    <a:pt x="357" y="211"/>
                    <a:pt x="381" y="211"/>
                  </a:cubicBezTo>
                  <a:cubicBezTo>
                    <a:pt x="411" y="211"/>
                    <a:pt x="442" y="211"/>
                    <a:pt x="471" y="207"/>
                  </a:cubicBezTo>
                  <a:cubicBezTo>
                    <a:pt x="476" y="206"/>
                    <a:pt x="483" y="206"/>
                    <a:pt x="487" y="203"/>
                  </a:cubicBezTo>
                  <a:cubicBezTo>
                    <a:pt x="496" y="195"/>
                    <a:pt x="490" y="171"/>
                    <a:pt x="489" y="161"/>
                  </a:cubicBezTo>
                  <a:cubicBezTo>
                    <a:pt x="485" y="134"/>
                    <a:pt x="492" y="113"/>
                    <a:pt x="501" y="88"/>
                  </a:cubicBezTo>
                  <a:cubicBezTo>
                    <a:pt x="509" y="67"/>
                    <a:pt x="513" y="47"/>
                    <a:pt x="499" y="29"/>
                  </a:cubicBezTo>
                  <a:cubicBezTo>
                    <a:pt x="479" y="4"/>
                    <a:pt x="443" y="5"/>
                    <a:pt x="412" y="5"/>
                  </a:cubicBezTo>
                  <a:cubicBezTo>
                    <a:pt x="404" y="5"/>
                    <a:pt x="397" y="5"/>
                    <a:pt x="390" y="5"/>
                  </a:cubicBezTo>
                  <a:cubicBezTo>
                    <a:pt x="324" y="2"/>
                    <a:pt x="258" y="2"/>
                    <a:pt x="192" y="3"/>
                  </a:cubicBezTo>
                  <a:cubicBezTo>
                    <a:pt x="188" y="3"/>
                    <a:pt x="190" y="7"/>
                    <a:pt x="192" y="7"/>
                  </a:cubicBezTo>
                  <a:cubicBezTo>
                    <a:pt x="252" y="6"/>
                    <a:pt x="311" y="6"/>
                    <a:pt x="371" y="8"/>
                  </a:cubicBezTo>
                  <a:cubicBezTo>
                    <a:pt x="389" y="9"/>
                    <a:pt x="408" y="9"/>
                    <a:pt x="427" y="10"/>
                  </a:cubicBezTo>
                  <a:cubicBezTo>
                    <a:pt x="457" y="12"/>
                    <a:pt x="496" y="12"/>
                    <a:pt x="504" y="49"/>
                  </a:cubicBezTo>
                  <a:cubicBezTo>
                    <a:pt x="508" y="72"/>
                    <a:pt x="491" y="100"/>
                    <a:pt x="485" y="121"/>
                  </a:cubicBezTo>
                  <a:cubicBezTo>
                    <a:pt x="479" y="144"/>
                    <a:pt x="486" y="165"/>
                    <a:pt x="486" y="187"/>
                  </a:cubicBezTo>
                  <a:cubicBezTo>
                    <a:pt x="486" y="203"/>
                    <a:pt x="476" y="203"/>
                    <a:pt x="463" y="204"/>
                  </a:cubicBezTo>
                  <a:cubicBezTo>
                    <a:pt x="448" y="206"/>
                    <a:pt x="433" y="206"/>
                    <a:pt x="418" y="207"/>
                  </a:cubicBezTo>
                  <a:cubicBezTo>
                    <a:pt x="384" y="208"/>
                    <a:pt x="350" y="207"/>
                    <a:pt x="316" y="207"/>
                  </a:cubicBezTo>
                  <a:cubicBezTo>
                    <a:pt x="286" y="207"/>
                    <a:pt x="256" y="205"/>
                    <a:pt x="226" y="205"/>
                  </a:cubicBezTo>
                  <a:cubicBezTo>
                    <a:pt x="170" y="206"/>
                    <a:pt x="115" y="211"/>
                    <a:pt x="60" y="210"/>
                  </a:cubicBezTo>
                  <a:cubicBezTo>
                    <a:pt x="39" y="209"/>
                    <a:pt x="25" y="205"/>
                    <a:pt x="15" y="186"/>
                  </a:cubicBezTo>
                  <a:cubicBezTo>
                    <a:pt x="4" y="168"/>
                    <a:pt x="8" y="157"/>
                    <a:pt x="11" y="138"/>
                  </a:cubicBezTo>
                  <a:cubicBezTo>
                    <a:pt x="17" y="104"/>
                    <a:pt x="11" y="66"/>
                    <a:pt x="27" y="35"/>
                  </a:cubicBezTo>
                  <a:cubicBezTo>
                    <a:pt x="33" y="23"/>
                    <a:pt x="44" y="12"/>
                    <a:pt x="57" y="9"/>
                  </a:cubicBezTo>
                  <a:cubicBezTo>
                    <a:pt x="73" y="6"/>
                    <a:pt x="90" y="6"/>
                    <a:pt x="106" y="6"/>
                  </a:cubicBezTo>
                  <a:cubicBezTo>
                    <a:pt x="120" y="5"/>
                    <a:pt x="134" y="6"/>
                    <a:pt x="148" y="6"/>
                  </a:cubicBezTo>
                  <a:cubicBezTo>
                    <a:pt x="163" y="7"/>
                    <a:pt x="178" y="7"/>
                    <a:pt x="192" y="7"/>
                  </a:cubicBezTo>
                  <a:cubicBezTo>
                    <a:pt x="196" y="7"/>
                    <a:pt x="195" y="3"/>
                    <a:pt x="192" y="3"/>
                  </a:cubicBezTo>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12"/>
            <p:cNvSpPr>
              <a:spLocks/>
            </p:cNvSpPr>
            <p:nvPr/>
          </p:nvSpPr>
          <p:spPr bwMode="auto">
            <a:xfrm>
              <a:off x="6120180" y="2497238"/>
              <a:ext cx="4483945" cy="1710224"/>
            </a:xfrm>
            <a:custGeom>
              <a:avLst/>
              <a:gdLst>
                <a:gd name="T0" fmla="*/ 191 w 567"/>
                <a:gd name="T1" fmla="*/ 3 h 216"/>
                <a:gd name="T2" fmla="*/ 147 w 567"/>
                <a:gd name="T3" fmla="*/ 2 h 216"/>
                <a:gd name="T4" fmla="*/ 55 w 567"/>
                <a:gd name="T5" fmla="*/ 5 h 216"/>
                <a:gd name="T6" fmla="*/ 9 w 567"/>
                <a:gd name="T7" fmla="*/ 102 h 216"/>
                <a:gd name="T8" fmla="*/ 4 w 567"/>
                <a:gd name="T9" fmla="*/ 143 h 216"/>
                <a:gd name="T10" fmla="*/ 2 w 567"/>
                <a:gd name="T11" fmla="*/ 168 h 216"/>
                <a:gd name="T12" fmla="*/ 27 w 567"/>
                <a:gd name="T13" fmla="*/ 207 h 216"/>
                <a:gd name="T14" fmla="*/ 68 w 567"/>
                <a:gd name="T15" fmla="*/ 214 h 216"/>
                <a:gd name="T16" fmla="*/ 78 w 567"/>
                <a:gd name="T17" fmla="*/ 214 h 216"/>
                <a:gd name="T18" fmla="*/ 162 w 567"/>
                <a:gd name="T19" fmla="*/ 212 h 216"/>
                <a:gd name="T20" fmla="*/ 307 w 567"/>
                <a:gd name="T21" fmla="*/ 210 h 216"/>
                <a:gd name="T22" fmla="*/ 381 w 567"/>
                <a:gd name="T23" fmla="*/ 210 h 216"/>
                <a:gd name="T24" fmla="*/ 469 w 567"/>
                <a:gd name="T25" fmla="*/ 206 h 216"/>
                <a:gd name="T26" fmla="*/ 510 w 567"/>
                <a:gd name="T27" fmla="*/ 178 h 216"/>
                <a:gd name="T28" fmla="*/ 558 w 567"/>
                <a:gd name="T29" fmla="*/ 117 h 216"/>
                <a:gd name="T30" fmla="*/ 549 w 567"/>
                <a:gd name="T31" fmla="*/ 77 h 216"/>
                <a:gd name="T32" fmla="*/ 499 w 567"/>
                <a:gd name="T33" fmla="*/ 28 h 216"/>
                <a:gd name="T34" fmla="*/ 455 w 567"/>
                <a:gd name="T35" fmla="*/ 8 h 216"/>
                <a:gd name="T36" fmla="*/ 289 w 567"/>
                <a:gd name="T37" fmla="*/ 2 h 216"/>
                <a:gd name="T38" fmla="*/ 191 w 567"/>
                <a:gd name="T39" fmla="*/ 3 h 216"/>
                <a:gd name="T40" fmla="*/ 192 w 567"/>
                <a:gd name="T41" fmla="*/ 6 h 216"/>
                <a:gd name="T42" fmla="*/ 370 w 567"/>
                <a:gd name="T43" fmla="*/ 7 h 216"/>
                <a:gd name="T44" fmla="*/ 427 w 567"/>
                <a:gd name="T45" fmla="*/ 10 h 216"/>
                <a:gd name="T46" fmla="*/ 491 w 567"/>
                <a:gd name="T47" fmla="*/ 26 h 216"/>
                <a:gd name="T48" fmla="*/ 558 w 567"/>
                <a:gd name="T49" fmla="*/ 95 h 216"/>
                <a:gd name="T50" fmla="*/ 530 w 567"/>
                <a:gd name="T51" fmla="*/ 152 h 216"/>
                <a:gd name="T52" fmla="*/ 490 w 567"/>
                <a:gd name="T53" fmla="*/ 191 h 216"/>
                <a:gd name="T54" fmla="*/ 472 w 567"/>
                <a:gd name="T55" fmla="*/ 203 h 216"/>
                <a:gd name="T56" fmla="*/ 429 w 567"/>
                <a:gd name="T57" fmla="*/ 206 h 216"/>
                <a:gd name="T58" fmla="*/ 246 w 567"/>
                <a:gd name="T59" fmla="*/ 205 h 216"/>
                <a:gd name="T60" fmla="*/ 100 w 567"/>
                <a:gd name="T61" fmla="*/ 211 h 216"/>
                <a:gd name="T62" fmla="*/ 19 w 567"/>
                <a:gd name="T63" fmla="*/ 194 h 216"/>
                <a:gd name="T64" fmla="*/ 7 w 567"/>
                <a:gd name="T65" fmla="*/ 168 h 216"/>
                <a:gd name="T66" fmla="*/ 11 w 567"/>
                <a:gd name="T67" fmla="*/ 131 h 216"/>
                <a:gd name="T68" fmla="*/ 62 w 567"/>
                <a:gd name="T69" fmla="*/ 8 h 216"/>
                <a:gd name="T70" fmla="*/ 148 w 567"/>
                <a:gd name="T71" fmla="*/ 5 h 216"/>
                <a:gd name="T72" fmla="*/ 192 w 567"/>
                <a:gd name="T73" fmla="*/ 6 h 216"/>
                <a:gd name="T74" fmla="*/ 191 w 567"/>
                <a:gd name="T75" fmla="*/ 3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67" h="216">
                  <a:moveTo>
                    <a:pt x="191" y="3"/>
                  </a:moveTo>
                  <a:cubicBezTo>
                    <a:pt x="176" y="3"/>
                    <a:pt x="161" y="3"/>
                    <a:pt x="147" y="2"/>
                  </a:cubicBezTo>
                  <a:cubicBezTo>
                    <a:pt x="116" y="1"/>
                    <a:pt x="85" y="0"/>
                    <a:pt x="55" y="5"/>
                  </a:cubicBezTo>
                  <a:cubicBezTo>
                    <a:pt x="13" y="12"/>
                    <a:pt x="11" y="68"/>
                    <a:pt x="9" y="102"/>
                  </a:cubicBezTo>
                  <a:cubicBezTo>
                    <a:pt x="8" y="116"/>
                    <a:pt x="7" y="129"/>
                    <a:pt x="4" y="143"/>
                  </a:cubicBezTo>
                  <a:cubicBezTo>
                    <a:pt x="3" y="153"/>
                    <a:pt x="0" y="159"/>
                    <a:pt x="2" y="168"/>
                  </a:cubicBezTo>
                  <a:cubicBezTo>
                    <a:pt x="5" y="182"/>
                    <a:pt x="14" y="199"/>
                    <a:pt x="27" y="207"/>
                  </a:cubicBezTo>
                  <a:cubicBezTo>
                    <a:pt x="38" y="214"/>
                    <a:pt x="54" y="214"/>
                    <a:pt x="68" y="214"/>
                  </a:cubicBezTo>
                  <a:cubicBezTo>
                    <a:pt x="71" y="214"/>
                    <a:pt x="75" y="213"/>
                    <a:pt x="78" y="214"/>
                  </a:cubicBezTo>
                  <a:cubicBezTo>
                    <a:pt x="106" y="214"/>
                    <a:pt x="134" y="214"/>
                    <a:pt x="162" y="212"/>
                  </a:cubicBezTo>
                  <a:cubicBezTo>
                    <a:pt x="210" y="209"/>
                    <a:pt x="259" y="210"/>
                    <a:pt x="307" y="210"/>
                  </a:cubicBezTo>
                  <a:cubicBezTo>
                    <a:pt x="332" y="210"/>
                    <a:pt x="356" y="211"/>
                    <a:pt x="381" y="210"/>
                  </a:cubicBezTo>
                  <a:cubicBezTo>
                    <a:pt x="410" y="210"/>
                    <a:pt x="440" y="210"/>
                    <a:pt x="469" y="206"/>
                  </a:cubicBezTo>
                  <a:cubicBezTo>
                    <a:pt x="489" y="204"/>
                    <a:pt x="496" y="191"/>
                    <a:pt x="510" y="178"/>
                  </a:cubicBezTo>
                  <a:cubicBezTo>
                    <a:pt x="529" y="161"/>
                    <a:pt x="548" y="141"/>
                    <a:pt x="558" y="117"/>
                  </a:cubicBezTo>
                  <a:cubicBezTo>
                    <a:pt x="567" y="97"/>
                    <a:pt x="563" y="92"/>
                    <a:pt x="549" y="77"/>
                  </a:cubicBezTo>
                  <a:cubicBezTo>
                    <a:pt x="534" y="60"/>
                    <a:pt x="516" y="44"/>
                    <a:pt x="499" y="28"/>
                  </a:cubicBezTo>
                  <a:cubicBezTo>
                    <a:pt x="485" y="15"/>
                    <a:pt x="475" y="10"/>
                    <a:pt x="455" y="8"/>
                  </a:cubicBezTo>
                  <a:cubicBezTo>
                    <a:pt x="400" y="2"/>
                    <a:pt x="344" y="3"/>
                    <a:pt x="289" y="2"/>
                  </a:cubicBezTo>
                  <a:cubicBezTo>
                    <a:pt x="256" y="1"/>
                    <a:pt x="224" y="2"/>
                    <a:pt x="191" y="3"/>
                  </a:cubicBezTo>
                  <a:cubicBezTo>
                    <a:pt x="188" y="3"/>
                    <a:pt x="189" y="6"/>
                    <a:pt x="192" y="6"/>
                  </a:cubicBezTo>
                  <a:cubicBezTo>
                    <a:pt x="251" y="5"/>
                    <a:pt x="311" y="5"/>
                    <a:pt x="370" y="7"/>
                  </a:cubicBezTo>
                  <a:cubicBezTo>
                    <a:pt x="389" y="8"/>
                    <a:pt x="408" y="9"/>
                    <a:pt x="427" y="10"/>
                  </a:cubicBezTo>
                  <a:cubicBezTo>
                    <a:pt x="449" y="10"/>
                    <a:pt x="474" y="9"/>
                    <a:pt x="491" y="26"/>
                  </a:cubicBezTo>
                  <a:cubicBezTo>
                    <a:pt x="513" y="48"/>
                    <a:pt x="542" y="68"/>
                    <a:pt x="558" y="95"/>
                  </a:cubicBezTo>
                  <a:cubicBezTo>
                    <a:pt x="567" y="109"/>
                    <a:pt x="538" y="141"/>
                    <a:pt x="530" y="152"/>
                  </a:cubicBezTo>
                  <a:cubicBezTo>
                    <a:pt x="518" y="166"/>
                    <a:pt x="503" y="178"/>
                    <a:pt x="490" y="191"/>
                  </a:cubicBezTo>
                  <a:cubicBezTo>
                    <a:pt x="483" y="197"/>
                    <a:pt x="481" y="201"/>
                    <a:pt x="472" y="203"/>
                  </a:cubicBezTo>
                  <a:cubicBezTo>
                    <a:pt x="458" y="205"/>
                    <a:pt x="443" y="205"/>
                    <a:pt x="429" y="206"/>
                  </a:cubicBezTo>
                  <a:cubicBezTo>
                    <a:pt x="368" y="209"/>
                    <a:pt x="307" y="206"/>
                    <a:pt x="246" y="205"/>
                  </a:cubicBezTo>
                  <a:cubicBezTo>
                    <a:pt x="197" y="205"/>
                    <a:pt x="149" y="211"/>
                    <a:pt x="100" y="211"/>
                  </a:cubicBezTo>
                  <a:cubicBezTo>
                    <a:pt x="77" y="211"/>
                    <a:pt x="34" y="216"/>
                    <a:pt x="19" y="194"/>
                  </a:cubicBezTo>
                  <a:cubicBezTo>
                    <a:pt x="14" y="186"/>
                    <a:pt x="10" y="177"/>
                    <a:pt x="7" y="168"/>
                  </a:cubicBezTo>
                  <a:cubicBezTo>
                    <a:pt x="3" y="157"/>
                    <a:pt x="10" y="142"/>
                    <a:pt x="11" y="131"/>
                  </a:cubicBezTo>
                  <a:cubicBezTo>
                    <a:pt x="17" y="90"/>
                    <a:pt x="8" y="17"/>
                    <a:pt x="62" y="8"/>
                  </a:cubicBezTo>
                  <a:cubicBezTo>
                    <a:pt x="90" y="3"/>
                    <a:pt x="119" y="4"/>
                    <a:pt x="148" y="5"/>
                  </a:cubicBezTo>
                  <a:cubicBezTo>
                    <a:pt x="162" y="6"/>
                    <a:pt x="177" y="6"/>
                    <a:pt x="192" y="6"/>
                  </a:cubicBezTo>
                  <a:cubicBezTo>
                    <a:pt x="195" y="6"/>
                    <a:pt x="194" y="3"/>
                    <a:pt x="191" y="3"/>
                  </a:cubicBezTo>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13"/>
            <p:cNvSpPr>
              <a:spLocks/>
            </p:cNvSpPr>
            <p:nvPr/>
          </p:nvSpPr>
          <p:spPr bwMode="auto">
            <a:xfrm>
              <a:off x="6168086" y="480420"/>
              <a:ext cx="3679134" cy="1758130"/>
            </a:xfrm>
            <a:custGeom>
              <a:avLst/>
              <a:gdLst>
                <a:gd name="T0" fmla="*/ 300 w 465"/>
                <a:gd name="T1" fmla="*/ 17 h 222"/>
                <a:gd name="T2" fmla="*/ 434 w 465"/>
                <a:gd name="T3" fmla="*/ 32 h 222"/>
                <a:gd name="T4" fmla="*/ 447 w 465"/>
                <a:gd name="T5" fmla="*/ 47 h 222"/>
                <a:gd name="T6" fmla="*/ 460 w 465"/>
                <a:gd name="T7" fmla="*/ 95 h 222"/>
                <a:gd name="T8" fmla="*/ 463 w 465"/>
                <a:gd name="T9" fmla="*/ 173 h 222"/>
                <a:gd name="T10" fmla="*/ 443 w 465"/>
                <a:gd name="T11" fmla="*/ 212 h 222"/>
                <a:gd name="T12" fmla="*/ 389 w 465"/>
                <a:gd name="T13" fmla="*/ 218 h 222"/>
                <a:gd name="T14" fmla="*/ 212 w 465"/>
                <a:gd name="T15" fmla="*/ 199 h 222"/>
                <a:gd name="T16" fmla="*/ 12 w 465"/>
                <a:gd name="T17" fmla="*/ 175 h 222"/>
                <a:gd name="T18" fmla="*/ 18 w 465"/>
                <a:gd name="T19" fmla="*/ 123 h 222"/>
                <a:gd name="T20" fmla="*/ 5 w 465"/>
                <a:gd name="T21" fmla="*/ 33 h 222"/>
                <a:gd name="T22" fmla="*/ 24 w 465"/>
                <a:gd name="T23" fmla="*/ 8 h 222"/>
                <a:gd name="T24" fmla="*/ 71 w 465"/>
                <a:gd name="T25" fmla="*/ 1 h 222"/>
                <a:gd name="T26" fmla="*/ 253 w 465"/>
                <a:gd name="T27" fmla="*/ 12 h 222"/>
                <a:gd name="T28" fmla="*/ 300 w 465"/>
                <a:gd name="T29" fmla="*/ 17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65" h="222">
                  <a:moveTo>
                    <a:pt x="300" y="17"/>
                  </a:moveTo>
                  <a:cubicBezTo>
                    <a:pt x="338" y="21"/>
                    <a:pt x="401" y="20"/>
                    <a:pt x="434" y="32"/>
                  </a:cubicBezTo>
                  <a:cubicBezTo>
                    <a:pt x="445" y="36"/>
                    <a:pt x="442" y="41"/>
                    <a:pt x="447" y="47"/>
                  </a:cubicBezTo>
                  <a:cubicBezTo>
                    <a:pt x="459" y="61"/>
                    <a:pt x="459" y="78"/>
                    <a:pt x="460" y="95"/>
                  </a:cubicBezTo>
                  <a:cubicBezTo>
                    <a:pt x="461" y="122"/>
                    <a:pt x="457" y="147"/>
                    <a:pt x="463" y="173"/>
                  </a:cubicBezTo>
                  <a:cubicBezTo>
                    <a:pt x="465" y="183"/>
                    <a:pt x="450" y="204"/>
                    <a:pt x="443" y="212"/>
                  </a:cubicBezTo>
                  <a:cubicBezTo>
                    <a:pt x="433" y="222"/>
                    <a:pt x="410" y="219"/>
                    <a:pt x="389" y="218"/>
                  </a:cubicBezTo>
                  <a:cubicBezTo>
                    <a:pt x="322" y="215"/>
                    <a:pt x="280" y="202"/>
                    <a:pt x="212" y="199"/>
                  </a:cubicBezTo>
                  <a:cubicBezTo>
                    <a:pt x="192" y="198"/>
                    <a:pt x="17" y="187"/>
                    <a:pt x="12" y="175"/>
                  </a:cubicBezTo>
                  <a:cubicBezTo>
                    <a:pt x="7" y="163"/>
                    <a:pt x="16" y="135"/>
                    <a:pt x="18" y="123"/>
                  </a:cubicBezTo>
                  <a:cubicBezTo>
                    <a:pt x="21" y="95"/>
                    <a:pt x="0" y="60"/>
                    <a:pt x="5" y="33"/>
                  </a:cubicBezTo>
                  <a:cubicBezTo>
                    <a:pt x="7" y="22"/>
                    <a:pt x="14" y="17"/>
                    <a:pt x="24" y="8"/>
                  </a:cubicBezTo>
                  <a:cubicBezTo>
                    <a:pt x="31" y="0"/>
                    <a:pt x="54" y="0"/>
                    <a:pt x="71" y="1"/>
                  </a:cubicBezTo>
                  <a:cubicBezTo>
                    <a:pt x="121" y="3"/>
                    <a:pt x="233" y="8"/>
                    <a:pt x="253" y="12"/>
                  </a:cubicBezTo>
                  <a:cubicBezTo>
                    <a:pt x="300" y="17"/>
                    <a:pt x="300" y="17"/>
                    <a:pt x="300" y="17"/>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14"/>
            <p:cNvSpPr>
              <a:spLocks/>
            </p:cNvSpPr>
            <p:nvPr/>
          </p:nvSpPr>
          <p:spPr bwMode="auto">
            <a:xfrm>
              <a:off x="6005207" y="456468"/>
              <a:ext cx="3856386" cy="1829986"/>
            </a:xfrm>
            <a:custGeom>
              <a:avLst/>
              <a:gdLst>
                <a:gd name="T0" fmla="*/ 320 w 488"/>
                <a:gd name="T1" fmla="*/ 21 h 231"/>
                <a:gd name="T2" fmla="*/ 386 w 488"/>
                <a:gd name="T3" fmla="*/ 26 h 231"/>
                <a:gd name="T4" fmla="*/ 464 w 488"/>
                <a:gd name="T5" fmla="*/ 47 h 231"/>
                <a:gd name="T6" fmla="*/ 473 w 488"/>
                <a:gd name="T7" fmla="*/ 62 h 231"/>
                <a:gd name="T8" fmla="*/ 478 w 488"/>
                <a:gd name="T9" fmla="*/ 85 h 231"/>
                <a:gd name="T10" fmla="*/ 478 w 488"/>
                <a:gd name="T11" fmla="*/ 127 h 231"/>
                <a:gd name="T12" fmla="*/ 480 w 488"/>
                <a:gd name="T13" fmla="*/ 169 h 231"/>
                <a:gd name="T14" fmla="*/ 467 w 488"/>
                <a:gd name="T15" fmla="*/ 208 h 231"/>
                <a:gd name="T16" fmla="*/ 374 w 488"/>
                <a:gd name="T17" fmla="*/ 216 h 231"/>
                <a:gd name="T18" fmla="*/ 290 w 488"/>
                <a:gd name="T19" fmla="*/ 205 h 231"/>
                <a:gd name="T20" fmla="*/ 193 w 488"/>
                <a:gd name="T21" fmla="*/ 198 h 231"/>
                <a:gd name="T22" fmla="*/ 91 w 488"/>
                <a:gd name="T23" fmla="*/ 189 h 231"/>
                <a:gd name="T24" fmla="*/ 49 w 488"/>
                <a:gd name="T25" fmla="*/ 182 h 231"/>
                <a:gd name="T26" fmla="*/ 37 w 488"/>
                <a:gd name="T27" fmla="*/ 179 h 231"/>
                <a:gd name="T28" fmla="*/ 37 w 488"/>
                <a:gd name="T29" fmla="*/ 144 h 231"/>
                <a:gd name="T30" fmla="*/ 36 w 488"/>
                <a:gd name="T31" fmla="*/ 86 h 231"/>
                <a:gd name="T32" fmla="*/ 60 w 488"/>
                <a:gd name="T33" fmla="*/ 7 h 231"/>
                <a:gd name="T34" fmla="*/ 120 w 488"/>
                <a:gd name="T35" fmla="*/ 7 h 231"/>
                <a:gd name="T36" fmla="*/ 186 w 488"/>
                <a:gd name="T37" fmla="*/ 10 h 231"/>
                <a:gd name="T38" fmla="*/ 320 w 488"/>
                <a:gd name="T39" fmla="*/ 21 h 231"/>
                <a:gd name="T40" fmla="*/ 321 w 488"/>
                <a:gd name="T41" fmla="*/ 18 h 231"/>
                <a:gd name="T42" fmla="*/ 140 w 488"/>
                <a:gd name="T43" fmla="*/ 4 h 231"/>
                <a:gd name="T44" fmla="*/ 87 w 488"/>
                <a:gd name="T45" fmla="*/ 2 h 231"/>
                <a:gd name="T46" fmla="*/ 43 w 488"/>
                <a:gd name="T47" fmla="*/ 10 h 231"/>
                <a:gd name="T48" fmla="*/ 36 w 488"/>
                <a:gd name="T49" fmla="*/ 129 h 231"/>
                <a:gd name="T50" fmla="*/ 31 w 488"/>
                <a:gd name="T51" fmla="*/ 179 h 231"/>
                <a:gd name="T52" fmla="*/ 45 w 488"/>
                <a:gd name="T53" fmla="*/ 185 h 231"/>
                <a:gd name="T54" fmla="*/ 131 w 488"/>
                <a:gd name="T55" fmla="*/ 197 h 231"/>
                <a:gd name="T56" fmla="*/ 222 w 488"/>
                <a:gd name="T57" fmla="*/ 203 h 231"/>
                <a:gd name="T58" fmla="*/ 353 w 488"/>
                <a:gd name="T59" fmla="*/ 218 h 231"/>
                <a:gd name="T60" fmla="*/ 429 w 488"/>
                <a:gd name="T61" fmla="*/ 224 h 231"/>
                <a:gd name="T62" fmla="*/ 466 w 488"/>
                <a:gd name="T63" fmla="*/ 216 h 231"/>
                <a:gd name="T64" fmla="*/ 486 w 488"/>
                <a:gd name="T65" fmla="*/ 180 h 231"/>
                <a:gd name="T66" fmla="*/ 484 w 488"/>
                <a:gd name="T67" fmla="*/ 155 h 231"/>
                <a:gd name="T68" fmla="*/ 483 w 488"/>
                <a:gd name="T69" fmla="*/ 112 h 231"/>
                <a:gd name="T70" fmla="*/ 471 w 488"/>
                <a:gd name="T71" fmla="*/ 49 h 231"/>
                <a:gd name="T72" fmla="*/ 443 w 488"/>
                <a:gd name="T73" fmla="*/ 29 h 231"/>
                <a:gd name="T74" fmla="*/ 321 w 488"/>
                <a:gd name="T75" fmla="*/ 18 h 231"/>
                <a:gd name="T76" fmla="*/ 320 w 488"/>
                <a:gd name="T77" fmla="*/ 21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88" h="231">
                  <a:moveTo>
                    <a:pt x="320" y="21"/>
                  </a:moveTo>
                  <a:cubicBezTo>
                    <a:pt x="342" y="24"/>
                    <a:pt x="364" y="24"/>
                    <a:pt x="386" y="26"/>
                  </a:cubicBezTo>
                  <a:cubicBezTo>
                    <a:pt x="406" y="27"/>
                    <a:pt x="455" y="26"/>
                    <a:pt x="464" y="47"/>
                  </a:cubicBezTo>
                  <a:cubicBezTo>
                    <a:pt x="466" y="52"/>
                    <a:pt x="470" y="57"/>
                    <a:pt x="473" y="62"/>
                  </a:cubicBezTo>
                  <a:cubicBezTo>
                    <a:pt x="476" y="69"/>
                    <a:pt x="477" y="78"/>
                    <a:pt x="478" y="85"/>
                  </a:cubicBezTo>
                  <a:cubicBezTo>
                    <a:pt x="479" y="99"/>
                    <a:pt x="479" y="113"/>
                    <a:pt x="478" y="127"/>
                  </a:cubicBezTo>
                  <a:cubicBezTo>
                    <a:pt x="478" y="141"/>
                    <a:pt x="478" y="155"/>
                    <a:pt x="480" y="169"/>
                  </a:cubicBezTo>
                  <a:cubicBezTo>
                    <a:pt x="482" y="185"/>
                    <a:pt x="476" y="196"/>
                    <a:pt x="467" y="208"/>
                  </a:cubicBezTo>
                  <a:cubicBezTo>
                    <a:pt x="450" y="231"/>
                    <a:pt x="398" y="219"/>
                    <a:pt x="374" y="216"/>
                  </a:cubicBezTo>
                  <a:cubicBezTo>
                    <a:pt x="346" y="214"/>
                    <a:pt x="318" y="209"/>
                    <a:pt x="290" y="205"/>
                  </a:cubicBezTo>
                  <a:cubicBezTo>
                    <a:pt x="258" y="201"/>
                    <a:pt x="225" y="200"/>
                    <a:pt x="193" y="198"/>
                  </a:cubicBezTo>
                  <a:cubicBezTo>
                    <a:pt x="159" y="195"/>
                    <a:pt x="125" y="193"/>
                    <a:pt x="91" y="189"/>
                  </a:cubicBezTo>
                  <a:cubicBezTo>
                    <a:pt x="77" y="187"/>
                    <a:pt x="63" y="185"/>
                    <a:pt x="49" y="182"/>
                  </a:cubicBezTo>
                  <a:cubicBezTo>
                    <a:pt x="45" y="182"/>
                    <a:pt x="41" y="181"/>
                    <a:pt x="37" y="179"/>
                  </a:cubicBezTo>
                  <a:cubicBezTo>
                    <a:pt x="29" y="175"/>
                    <a:pt x="36" y="151"/>
                    <a:pt x="37" y="144"/>
                  </a:cubicBezTo>
                  <a:cubicBezTo>
                    <a:pt x="42" y="123"/>
                    <a:pt x="41" y="107"/>
                    <a:pt x="36" y="86"/>
                  </a:cubicBezTo>
                  <a:cubicBezTo>
                    <a:pt x="28" y="57"/>
                    <a:pt x="19" y="15"/>
                    <a:pt x="60" y="7"/>
                  </a:cubicBezTo>
                  <a:cubicBezTo>
                    <a:pt x="79" y="3"/>
                    <a:pt x="101" y="6"/>
                    <a:pt x="120" y="7"/>
                  </a:cubicBezTo>
                  <a:cubicBezTo>
                    <a:pt x="142" y="8"/>
                    <a:pt x="164" y="9"/>
                    <a:pt x="186" y="10"/>
                  </a:cubicBezTo>
                  <a:cubicBezTo>
                    <a:pt x="231" y="13"/>
                    <a:pt x="276" y="17"/>
                    <a:pt x="320" y="21"/>
                  </a:cubicBezTo>
                  <a:cubicBezTo>
                    <a:pt x="323" y="22"/>
                    <a:pt x="325" y="18"/>
                    <a:pt x="321" y="18"/>
                  </a:cubicBezTo>
                  <a:cubicBezTo>
                    <a:pt x="261" y="12"/>
                    <a:pt x="201" y="7"/>
                    <a:pt x="140" y="4"/>
                  </a:cubicBezTo>
                  <a:cubicBezTo>
                    <a:pt x="123" y="3"/>
                    <a:pt x="105" y="3"/>
                    <a:pt x="87" y="2"/>
                  </a:cubicBezTo>
                  <a:cubicBezTo>
                    <a:pt x="73" y="1"/>
                    <a:pt x="55" y="0"/>
                    <a:pt x="43" y="10"/>
                  </a:cubicBezTo>
                  <a:cubicBezTo>
                    <a:pt x="0" y="41"/>
                    <a:pt x="42" y="88"/>
                    <a:pt x="36" y="129"/>
                  </a:cubicBezTo>
                  <a:cubicBezTo>
                    <a:pt x="34" y="142"/>
                    <a:pt x="23" y="166"/>
                    <a:pt x="31" y="179"/>
                  </a:cubicBezTo>
                  <a:cubicBezTo>
                    <a:pt x="33" y="183"/>
                    <a:pt x="40" y="184"/>
                    <a:pt x="45" y="185"/>
                  </a:cubicBezTo>
                  <a:cubicBezTo>
                    <a:pt x="73" y="192"/>
                    <a:pt x="103" y="194"/>
                    <a:pt x="131" y="197"/>
                  </a:cubicBezTo>
                  <a:cubicBezTo>
                    <a:pt x="161" y="199"/>
                    <a:pt x="191" y="202"/>
                    <a:pt x="222" y="203"/>
                  </a:cubicBezTo>
                  <a:cubicBezTo>
                    <a:pt x="266" y="206"/>
                    <a:pt x="309" y="212"/>
                    <a:pt x="353" y="218"/>
                  </a:cubicBezTo>
                  <a:cubicBezTo>
                    <a:pt x="378" y="221"/>
                    <a:pt x="403" y="223"/>
                    <a:pt x="429" y="224"/>
                  </a:cubicBezTo>
                  <a:cubicBezTo>
                    <a:pt x="442" y="225"/>
                    <a:pt x="455" y="225"/>
                    <a:pt x="466" y="216"/>
                  </a:cubicBezTo>
                  <a:cubicBezTo>
                    <a:pt x="476" y="208"/>
                    <a:pt x="484" y="192"/>
                    <a:pt x="486" y="180"/>
                  </a:cubicBezTo>
                  <a:cubicBezTo>
                    <a:pt x="488" y="172"/>
                    <a:pt x="484" y="162"/>
                    <a:pt x="484" y="155"/>
                  </a:cubicBezTo>
                  <a:cubicBezTo>
                    <a:pt x="482" y="141"/>
                    <a:pt x="483" y="126"/>
                    <a:pt x="483" y="112"/>
                  </a:cubicBezTo>
                  <a:cubicBezTo>
                    <a:pt x="484" y="90"/>
                    <a:pt x="484" y="68"/>
                    <a:pt x="471" y="49"/>
                  </a:cubicBezTo>
                  <a:cubicBezTo>
                    <a:pt x="462" y="37"/>
                    <a:pt x="459" y="33"/>
                    <a:pt x="443" y="29"/>
                  </a:cubicBezTo>
                  <a:cubicBezTo>
                    <a:pt x="404" y="19"/>
                    <a:pt x="362" y="22"/>
                    <a:pt x="321" y="18"/>
                  </a:cubicBezTo>
                  <a:cubicBezTo>
                    <a:pt x="318" y="17"/>
                    <a:pt x="317" y="21"/>
                    <a:pt x="320" y="21"/>
                  </a:cubicBezTo>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15"/>
            <p:cNvSpPr>
              <a:spLocks/>
            </p:cNvSpPr>
            <p:nvPr/>
          </p:nvSpPr>
          <p:spPr bwMode="auto">
            <a:xfrm>
              <a:off x="5617175" y="585811"/>
              <a:ext cx="4100702" cy="1753337"/>
            </a:xfrm>
            <a:custGeom>
              <a:avLst/>
              <a:gdLst>
                <a:gd name="T0" fmla="*/ 354 w 519"/>
                <a:gd name="T1" fmla="*/ 17 h 222"/>
                <a:gd name="T2" fmla="*/ 488 w 519"/>
                <a:gd name="T3" fmla="*/ 32 h 222"/>
                <a:gd name="T4" fmla="*/ 502 w 519"/>
                <a:gd name="T5" fmla="*/ 47 h 222"/>
                <a:gd name="T6" fmla="*/ 514 w 519"/>
                <a:gd name="T7" fmla="*/ 95 h 222"/>
                <a:gd name="T8" fmla="*/ 517 w 519"/>
                <a:gd name="T9" fmla="*/ 174 h 222"/>
                <a:gd name="T10" fmla="*/ 497 w 519"/>
                <a:gd name="T11" fmla="*/ 212 h 222"/>
                <a:gd name="T12" fmla="*/ 444 w 519"/>
                <a:gd name="T13" fmla="*/ 218 h 222"/>
                <a:gd name="T14" fmla="*/ 267 w 519"/>
                <a:gd name="T15" fmla="*/ 199 h 222"/>
                <a:gd name="T16" fmla="*/ 66 w 519"/>
                <a:gd name="T17" fmla="*/ 175 h 222"/>
                <a:gd name="T18" fmla="*/ 3 w 519"/>
                <a:gd name="T19" fmla="*/ 77 h 222"/>
                <a:gd name="T20" fmla="*/ 78 w 519"/>
                <a:gd name="T21" fmla="*/ 8 h 222"/>
                <a:gd name="T22" fmla="*/ 125 w 519"/>
                <a:gd name="T23" fmla="*/ 1 h 222"/>
                <a:gd name="T24" fmla="*/ 307 w 519"/>
                <a:gd name="T25" fmla="*/ 12 h 222"/>
                <a:gd name="T26" fmla="*/ 354 w 519"/>
                <a:gd name="T27" fmla="*/ 17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19" h="222">
                  <a:moveTo>
                    <a:pt x="354" y="17"/>
                  </a:moveTo>
                  <a:cubicBezTo>
                    <a:pt x="392" y="21"/>
                    <a:pt x="455" y="20"/>
                    <a:pt x="488" y="32"/>
                  </a:cubicBezTo>
                  <a:cubicBezTo>
                    <a:pt x="500" y="36"/>
                    <a:pt x="497" y="41"/>
                    <a:pt x="502" y="47"/>
                  </a:cubicBezTo>
                  <a:cubicBezTo>
                    <a:pt x="513" y="61"/>
                    <a:pt x="513" y="78"/>
                    <a:pt x="514" y="95"/>
                  </a:cubicBezTo>
                  <a:cubicBezTo>
                    <a:pt x="515" y="122"/>
                    <a:pt x="512" y="147"/>
                    <a:pt x="517" y="174"/>
                  </a:cubicBezTo>
                  <a:cubicBezTo>
                    <a:pt x="519" y="183"/>
                    <a:pt x="505" y="205"/>
                    <a:pt x="497" y="212"/>
                  </a:cubicBezTo>
                  <a:cubicBezTo>
                    <a:pt x="487" y="222"/>
                    <a:pt x="464" y="219"/>
                    <a:pt x="444" y="218"/>
                  </a:cubicBezTo>
                  <a:cubicBezTo>
                    <a:pt x="376" y="215"/>
                    <a:pt x="334" y="202"/>
                    <a:pt x="267" y="199"/>
                  </a:cubicBezTo>
                  <a:cubicBezTo>
                    <a:pt x="246" y="198"/>
                    <a:pt x="72" y="188"/>
                    <a:pt x="66" y="175"/>
                  </a:cubicBezTo>
                  <a:cubicBezTo>
                    <a:pt x="62" y="164"/>
                    <a:pt x="14" y="128"/>
                    <a:pt x="3" y="77"/>
                  </a:cubicBezTo>
                  <a:cubicBezTo>
                    <a:pt x="0" y="66"/>
                    <a:pt x="69" y="17"/>
                    <a:pt x="78" y="8"/>
                  </a:cubicBezTo>
                  <a:cubicBezTo>
                    <a:pt x="86" y="0"/>
                    <a:pt x="109" y="1"/>
                    <a:pt x="125" y="1"/>
                  </a:cubicBezTo>
                  <a:cubicBezTo>
                    <a:pt x="175" y="3"/>
                    <a:pt x="288" y="8"/>
                    <a:pt x="307" y="12"/>
                  </a:cubicBezTo>
                  <a:cubicBezTo>
                    <a:pt x="354" y="17"/>
                    <a:pt x="354" y="17"/>
                    <a:pt x="354" y="17"/>
                  </a:cubicBezTo>
                </a:path>
              </a:pathLst>
            </a:custGeom>
            <a:solidFill>
              <a:srgbClr val="FFE39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16"/>
            <p:cNvSpPr>
              <a:spLocks/>
            </p:cNvSpPr>
            <p:nvPr/>
          </p:nvSpPr>
          <p:spPr bwMode="auto">
            <a:xfrm>
              <a:off x="5607594" y="528325"/>
              <a:ext cx="4143818" cy="1806035"/>
            </a:xfrm>
            <a:custGeom>
              <a:avLst/>
              <a:gdLst>
                <a:gd name="T0" fmla="*/ 356 w 524"/>
                <a:gd name="T1" fmla="*/ 24 h 228"/>
                <a:gd name="T2" fmla="*/ 416 w 524"/>
                <a:gd name="T3" fmla="*/ 28 h 228"/>
                <a:gd name="T4" fmla="*/ 474 w 524"/>
                <a:gd name="T5" fmla="*/ 35 h 228"/>
                <a:gd name="T6" fmla="*/ 507 w 524"/>
                <a:gd name="T7" fmla="*/ 65 h 228"/>
                <a:gd name="T8" fmla="*/ 513 w 524"/>
                <a:gd name="T9" fmla="*/ 145 h 228"/>
                <a:gd name="T10" fmla="*/ 516 w 524"/>
                <a:gd name="T11" fmla="*/ 183 h 228"/>
                <a:gd name="T12" fmla="*/ 501 w 524"/>
                <a:gd name="T13" fmla="*/ 213 h 228"/>
                <a:gd name="T14" fmla="*/ 456 w 524"/>
                <a:gd name="T15" fmla="*/ 226 h 228"/>
                <a:gd name="T16" fmla="*/ 401 w 524"/>
                <a:gd name="T17" fmla="*/ 221 h 228"/>
                <a:gd name="T18" fmla="*/ 318 w 524"/>
                <a:gd name="T19" fmla="*/ 210 h 228"/>
                <a:gd name="T20" fmla="*/ 229 w 524"/>
                <a:gd name="T21" fmla="*/ 204 h 228"/>
                <a:gd name="T22" fmla="*/ 121 w 524"/>
                <a:gd name="T23" fmla="*/ 194 h 228"/>
                <a:gd name="T24" fmla="*/ 77 w 524"/>
                <a:gd name="T25" fmla="*/ 186 h 228"/>
                <a:gd name="T26" fmla="*/ 59 w 524"/>
                <a:gd name="T27" fmla="*/ 169 h 228"/>
                <a:gd name="T28" fmla="*/ 21 w 524"/>
                <a:gd name="T29" fmla="*/ 121 h 228"/>
                <a:gd name="T30" fmla="*/ 11 w 524"/>
                <a:gd name="T31" fmla="*/ 74 h 228"/>
                <a:gd name="T32" fmla="*/ 81 w 524"/>
                <a:gd name="T33" fmla="*/ 16 h 228"/>
                <a:gd name="T34" fmla="*/ 166 w 524"/>
                <a:gd name="T35" fmla="*/ 10 h 228"/>
                <a:gd name="T36" fmla="*/ 252 w 524"/>
                <a:gd name="T37" fmla="*/ 15 h 228"/>
                <a:gd name="T38" fmla="*/ 356 w 524"/>
                <a:gd name="T39" fmla="*/ 24 h 228"/>
                <a:gd name="T40" fmla="*/ 355 w 524"/>
                <a:gd name="T41" fmla="*/ 23 h 228"/>
                <a:gd name="T42" fmla="*/ 188 w 524"/>
                <a:gd name="T43" fmla="*/ 11 h 228"/>
                <a:gd name="T44" fmla="*/ 83 w 524"/>
                <a:gd name="T45" fmla="*/ 11 h 228"/>
                <a:gd name="T46" fmla="*/ 58 w 524"/>
                <a:gd name="T47" fmla="*/ 30 h 228"/>
                <a:gd name="T48" fmla="*/ 16 w 524"/>
                <a:gd name="T49" fmla="*/ 64 h 228"/>
                <a:gd name="T50" fmla="*/ 4 w 524"/>
                <a:gd name="T51" fmla="*/ 95 h 228"/>
                <a:gd name="T52" fmla="*/ 40 w 524"/>
                <a:gd name="T53" fmla="*/ 153 h 228"/>
                <a:gd name="T54" fmla="*/ 79 w 524"/>
                <a:gd name="T55" fmla="*/ 188 h 228"/>
                <a:gd name="T56" fmla="*/ 247 w 524"/>
                <a:gd name="T57" fmla="*/ 206 h 228"/>
                <a:gd name="T58" fmla="*/ 401 w 524"/>
                <a:gd name="T59" fmla="*/ 222 h 228"/>
                <a:gd name="T60" fmla="*/ 477 w 524"/>
                <a:gd name="T61" fmla="*/ 227 h 228"/>
                <a:gd name="T62" fmla="*/ 519 w 524"/>
                <a:gd name="T63" fmla="*/ 192 h 228"/>
                <a:gd name="T64" fmla="*/ 518 w 524"/>
                <a:gd name="T65" fmla="*/ 152 h 228"/>
                <a:gd name="T66" fmla="*/ 518 w 524"/>
                <a:gd name="T67" fmla="*/ 102 h 228"/>
                <a:gd name="T68" fmla="*/ 509 w 524"/>
                <a:gd name="T69" fmla="*/ 60 h 228"/>
                <a:gd name="T70" fmla="*/ 491 w 524"/>
                <a:gd name="T71" fmla="*/ 39 h 228"/>
                <a:gd name="T72" fmla="*/ 355 w 524"/>
                <a:gd name="T73" fmla="*/ 23 h 228"/>
                <a:gd name="T74" fmla="*/ 356 w 524"/>
                <a:gd name="T75" fmla="*/ 24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24" h="228">
                  <a:moveTo>
                    <a:pt x="356" y="24"/>
                  </a:moveTo>
                  <a:cubicBezTo>
                    <a:pt x="376" y="26"/>
                    <a:pt x="396" y="27"/>
                    <a:pt x="416" y="28"/>
                  </a:cubicBezTo>
                  <a:cubicBezTo>
                    <a:pt x="436" y="29"/>
                    <a:pt x="455" y="31"/>
                    <a:pt x="474" y="35"/>
                  </a:cubicBezTo>
                  <a:cubicBezTo>
                    <a:pt x="493" y="39"/>
                    <a:pt x="499" y="49"/>
                    <a:pt x="507" y="65"/>
                  </a:cubicBezTo>
                  <a:cubicBezTo>
                    <a:pt x="518" y="87"/>
                    <a:pt x="513" y="121"/>
                    <a:pt x="513" y="145"/>
                  </a:cubicBezTo>
                  <a:cubicBezTo>
                    <a:pt x="512" y="158"/>
                    <a:pt x="515" y="170"/>
                    <a:pt x="516" y="183"/>
                  </a:cubicBezTo>
                  <a:cubicBezTo>
                    <a:pt x="516" y="193"/>
                    <a:pt x="506" y="205"/>
                    <a:pt x="501" y="213"/>
                  </a:cubicBezTo>
                  <a:cubicBezTo>
                    <a:pt x="490" y="228"/>
                    <a:pt x="473" y="227"/>
                    <a:pt x="456" y="226"/>
                  </a:cubicBezTo>
                  <a:cubicBezTo>
                    <a:pt x="438" y="225"/>
                    <a:pt x="419" y="223"/>
                    <a:pt x="401" y="221"/>
                  </a:cubicBezTo>
                  <a:cubicBezTo>
                    <a:pt x="373" y="218"/>
                    <a:pt x="346" y="213"/>
                    <a:pt x="318" y="210"/>
                  </a:cubicBezTo>
                  <a:cubicBezTo>
                    <a:pt x="288" y="206"/>
                    <a:pt x="259" y="206"/>
                    <a:pt x="229" y="204"/>
                  </a:cubicBezTo>
                  <a:cubicBezTo>
                    <a:pt x="193" y="201"/>
                    <a:pt x="157" y="198"/>
                    <a:pt x="121" y="194"/>
                  </a:cubicBezTo>
                  <a:cubicBezTo>
                    <a:pt x="106" y="192"/>
                    <a:pt x="91" y="191"/>
                    <a:pt x="77" y="186"/>
                  </a:cubicBezTo>
                  <a:cubicBezTo>
                    <a:pt x="69" y="184"/>
                    <a:pt x="64" y="175"/>
                    <a:pt x="59" y="169"/>
                  </a:cubicBezTo>
                  <a:cubicBezTo>
                    <a:pt x="45" y="154"/>
                    <a:pt x="31" y="138"/>
                    <a:pt x="21" y="121"/>
                  </a:cubicBezTo>
                  <a:cubicBezTo>
                    <a:pt x="13" y="108"/>
                    <a:pt x="0" y="88"/>
                    <a:pt x="11" y="74"/>
                  </a:cubicBezTo>
                  <a:cubicBezTo>
                    <a:pt x="31" y="51"/>
                    <a:pt x="58" y="36"/>
                    <a:pt x="81" y="16"/>
                  </a:cubicBezTo>
                  <a:cubicBezTo>
                    <a:pt x="99" y="0"/>
                    <a:pt x="142" y="9"/>
                    <a:pt x="166" y="10"/>
                  </a:cubicBezTo>
                  <a:cubicBezTo>
                    <a:pt x="195" y="12"/>
                    <a:pt x="223" y="13"/>
                    <a:pt x="252" y="15"/>
                  </a:cubicBezTo>
                  <a:cubicBezTo>
                    <a:pt x="287" y="17"/>
                    <a:pt x="321" y="21"/>
                    <a:pt x="356" y="24"/>
                  </a:cubicBezTo>
                  <a:cubicBezTo>
                    <a:pt x="359" y="24"/>
                    <a:pt x="356" y="24"/>
                    <a:pt x="355" y="23"/>
                  </a:cubicBezTo>
                  <a:cubicBezTo>
                    <a:pt x="299" y="18"/>
                    <a:pt x="244" y="13"/>
                    <a:pt x="188" y="11"/>
                  </a:cubicBezTo>
                  <a:cubicBezTo>
                    <a:pt x="155" y="9"/>
                    <a:pt x="115" y="1"/>
                    <a:pt x="83" y="11"/>
                  </a:cubicBezTo>
                  <a:cubicBezTo>
                    <a:pt x="74" y="14"/>
                    <a:pt x="65" y="24"/>
                    <a:pt x="58" y="30"/>
                  </a:cubicBezTo>
                  <a:cubicBezTo>
                    <a:pt x="43" y="41"/>
                    <a:pt x="29" y="52"/>
                    <a:pt x="16" y="64"/>
                  </a:cubicBezTo>
                  <a:cubicBezTo>
                    <a:pt x="4" y="75"/>
                    <a:pt x="0" y="79"/>
                    <a:pt x="4" y="95"/>
                  </a:cubicBezTo>
                  <a:cubicBezTo>
                    <a:pt x="11" y="117"/>
                    <a:pt x="25" y="136"/>
                    <a:pt x="40" y="153"/>
                  </a:cubicBezTo>
                  <a:cubicBezTo>
                    <a:pt x="52" y="167"/>
                    <a:pt x="61" y="184"/>
                    <a:pt x="79" y="188"/>
                  </a:cubicBezTo>
                  <a:cubicBezTo>
                    <a:pt x="133" y="201"/>
                    <a:pt x="192" y="202"/>
                    <a:pt x="247" y="206"/>
                  </a:cubicBezTo>
                  <a:cubicBezTo>
                    <a:pt x="299" y="209"/>
                    <a:pt x="350" y="216"/>
                    <a:pt x="401" y="222"/>
                  </a:cubicBezTo>
                  <a:cubicBezTo>
                    <a:pt x="426" y="225"/>
                    <a:pt x="452" y="227"/>
                    <a:pt x="477" y="227"/>
                  </a:cubicBezTo>
                  <a:cubicBezTo>
                    <a:pt x="499" y="227"/>
                    <a:pt x="510" y="211"/>
                    <a:pt x="519" y="192"/>
                  </a:cubicBezTo>
                  <a:cubicBezTo>
                    <a:pt x="524" y="180"/>
                    <a:pt x="518" y="165"/>
                    <a:pt x="518" y="152"/>
                  </a:cubicBezTo>
                  <a:cubicBezTo>
                    <a:pt x="517" y="136"/>
                    <a:pt x="518" y="119"/>
                    <a:pt x="518" y="102"/>
                  </a:cubicBezTo>
                  <a:cubicBezTo>
                    <a:pt x="517" y="87"/>
                    <a:pt x="516" y="73"/>
                    <a:pt x="509" y="60"/>
                  </a:cubicBezTo>
                  <a:cubicBezTo>
                    <a:pt x="505" y="52"/>
                    <a:pt x="500" y="42"/>
                    <a:pt x="491" y="39"/>
                  </a:cubicBezTo>
                  <a:cubicBezTo>
                    <a:pt x="448" y="24"/>
                    <a:pt x="400" y="28"/>
                    <a:pt x="355" y="23"/>
                  </a:cubicBezTo>
                  <a:cubicBezTo>
                    <a:pt x="351" y="23"/>
                    <a:pt x="354" y="24"/>
                    <a:pt x="356" y="24"/>
                  </a:cubicBezTo>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08" name="PA_库_文本框 207"/>
          <p:cNvSpPr txBox="1"/>
          <p:nvPr>
            <p:custDataLst>
              <p:tags r:id="rId2"/>
            </p:custDataLst>
          </p:nvPr>
        </p:nvSpPr>
        <p:spPr>
          <a:xfrm>
            <a:off x="3502935" y="1393847"/>
            <a:ext cx="1677062" cy="707886"/>
          </a:xfrm>
          <a:prstGeom prst="rect">
            <a:avLst/>
          </a:prstGeom>
          <a:noFill/>
        </p:spPr>
        <p:txBody>
          <a:bodyPr wrap="none" rtlCol="0">
            <a:spAutoFit/>
          </a:bodyPr>
          <a:lstStyle/>
          <a:p>
            <a:pPr algn="ctr"/>
            <a:r>
              <a:rPr lang="en-US" altLang="zh-CN" sz="4000" b="1" dirty="0" smtClean="0">
                <a:latin typeface="方正静蕾简体" panose="02000000000000000000" pitchFamily="2" charset="-122"/>
                <a:ea typeface="方正静蕾简体" panose="02000000000000000000" pitchFamily="2" charset="-122"/>
              </a:rPr>
              <a:t>CONTENT</a:t>
            </a:r>
            <a:endParaRPr lang="zh-CN" altLang="en-US" sz="2000" dirty="0">
              <a:solidFill>
                <a:schemeClr val="tx1">
                  <a:lumMod val="65000"/>
                  <a:lumOff val="35000"/>
                </a:schemeClr>
              </a:solidFill>
              <a:latin typeface="方正静蕾简体" panose="02000000000000000000" pitchFamily="2" charset="-122"/>
              <a:ea typeface="方正静蕾简体" panose="02000000000000000000" pitchFamily="2" charset="-122"/>
            </a:endParaRPr>
          </a:p>
        </p:txBody>
      </p:sp>
      <p:sp>
        <p:nvSpPr>
          <p:cNvPr id="209" name="PA_库_文本框 208"/>
          <p:cNvSpPr txBox="1"/>
          <p:nvPr>
            <p:custDataLst>
              <p:tags r:id="rId3"/>
            </p:custDataLst>
          </p:nvPr>
        </p:nvSpPr>
        <p:spPr>
          <a:xfrm>
            <a:off x="3366082" y="535142"/>
            <a:ext cx="1595309" cy="830997"/>
          </a:xfrm>
          <a:prstGeom prst="rect">
            <a:avLst/>
          </a:prstGeom>
          <a:noFill/>
        </p:spPr>
        <p:txBody>
          <a:bodyPr wrap="none" rtlCol="0">
            <a:spAutoFit/>
          </a:bodyPr>
          <a:lstStyle/>
          <a:p>
            <a:pPr algn="ctr"/>
            <a:r>
              <a:rPr lang="zh-CN" altLang="en-US" sz="4800" b="1" dirty="0" smtClean="0">
                <a:latin typeface="方正静蕾简体" panose="02000000000000000000" pitchFamily="2" charset="-122"/>
                <a:ea typeface="方正静蕾简体" panose="02000000000000000000" pitchFamily="2" charset="-122"/>
              </a:rPr>
              <a:t>目 录</a:t>
            </a:r>
            <a:endParaRPr lang="zh-CN" altLang="en-US" sz="4800" b="1" dirty="0">
              <a:latin typeface="方正静蕾简体" panose="02000000000000000000" pitchFamily="2" charset="-122"/>
              <a:ea typeface="方正静蕾简体" panose="02000000000000000000" pitchFamily="2" charset="-122"/>
            </a:endParaRPr>
          </a:p>
        </p:txBody>
      </p:sp>
      <p:pic>
        <p:nvPicPr>
          <p:cNvPr id="1168" name="PA_库_图片 1167"/>
          <p:cNvPicPr>
            <a:picLocks noChangeAspect="1"/>
          </p:cNvPicPr>
          <p:nvPr>
            <p:custDataLst>
              <p:tags r:id="rId4"/>
            </p:custDataLst>
          </p:nvPr>
        </p:nvPicPr>
        <p:blipFill>
          <a:blip r:embed="rId16"/>
          <a:stretch>
            <a:fillRect/>
          </a:stretch>
        </p:blipFill>
        <p:spPr>
          <a:xfrm>
            <a:off x="6121823" y="1613690"/>
            <a:ext cx="5090195" cy="732073"/>
          </a:xfrm>
          <a:prstGeom prst="rect">
            <a:avLst/>
          </a:prstGeom>
          <a:effectLst>
            <a:outerShdw blurRad="50800" dist="38100" dir="2700000" algn="tl" rotWithShape="0">
              <a:prstClr val="black">
                <a:alpha val="40000"/>
              </a:prstClr>
            </a:outerShdw>
          </a:effectLst>
        </p:spPr>
      </p:pic>
      <p:sp>
        <p:nvSpPr>
          <p:cNvPr id="211" name="PA_库_文本框 210"/>
          <p:cNvSpPr txBox="1"/>
          <p:nvPr>
            <p:custDataLst>
              <p:tags r:id="rId5"/>
            </p:custDataLst>
          </p:nvPr>
        </p:nvSpPr>
        <p:spPr>
          <a:xfrm>
            <a:off x="6223134" y="1687340"/>
            <a:ext cx="4496744" cy="584775"/>
          </a:xfrm>
          <a:prstGeom prst="rect">
            <a:avLst/>
          </a:prstGeom>
          <a:noFill/>
        </p:spPr>
        <p:txBody>
          <a:bodyPr wrap="none" rtlCol="0">
            <a:spAutoFit/>
          </a:bodyPr>
          <a:lstStyle/>
          <a:p>
            <a:r>
              <a:rPr lang="en-US" altLang="zh-CN" sz="3200" b="1" dirty="0" smtClean="0">
                <a:latin typeface="方正静蕾简体" panose="02000000000000000000" pitchFamily="2" charset="-122"/>
                <a:ea typeface="方正静蕾简体" panose="02000000000000000000" pitchFamily="2" charset="-122"/>
              </a:rPr>
              <a:t>1.</a:t>
            </a:r>
            <a:r>
              <a:rPr lang="zh-CN" altLang="en-US" sz="3200" b="1" dirty="0" smtClean="0">
                <a:latin typeface="方正静蕾简体" panose="02000000000000000000" pitchFamily="2" charset="-122"/>
                <a:ea typeface="方正静蕾简体" panose="02000000000000000000" pitchFamily="2" charset="-122"/>
              </a:rPr>
              <a:t>我是你们的朋友小恐龙</a:t>
            </a:r>
            <a:endParaRPr lang="zh-CN" altLang="en-US" sz="1600" dirty="0">
              <a:solidFill>
                <a:schemeClr val="tx1">
                  <a:lumMod val="65000"/>
                  <a:lumOff val="35000"/>
                </a:schemeClr>
              </a:solidFill>
              <a:latin typeface="方正静蕾简体" panose="02000000000000000000" pitchFamily="2" charset="-122"/>
              <a:ea typeface="方正静蕾简体" panose="02000000000000000000" pitchFamily="2" charset="-122"/>
            </a:endParaRPr>
          </a:p>
        </p:txBody>
      </p:sp>
      <p:pic>
        <p:nvPicPr>
          <p:cNvPr id="212" name="PA_库_图片 211"/>
          <p:cNvPicPr>
            <a:picLocks noChangeAspect="1"/>
          </p:cNvPicPr>
          <p:nvPr>
            <p:custDataLst>
              <p:tags r:id="rId6"/>
            </p:custDataLst>
          </p:nvPr>
        </p:nvPicPr>
        <p:blipFill>
          <a:blip r:embed="rId16"/>
          <a:stretch>
            <a:fillRect/>
          </a:stretch>
        </p:blipFill>
        <p:spPr>
          <a:xfrm>
            <a:off x="6121823" y="2689104"/>
            <a:ext cx="5090195" cy="732073"/>
          </a:xfrm>
          <a:prstGeom prst="rect">
            <a:avLst/>
          </a:prstGeom>
          <a:effectLst>
            <a:outerShdw blurRad="50800" dist="38100" dir="2700000" algn="tl" rotWithShape="0">
              <a:prstClr val="black">
                <a:alpha val="40000"/>
              </a:prstClr>
            </a:outerShdw>
          </a:effectLst>
        </p:spPr>
      </p:pic>
      <p:sp>
        <p:nvSpPr>
          <p:cNvPr id="213" name="PA_库_文本框 212"/>
          <p:cNvSpPr txBox="1"/>
          <p:nvPr>
            <p:custDataLst>
              <p:tags r:id="rId7"/>
            </p:custDataLst>
          </p:nvPr>
        </p:nvSpPr>
        <p:spPr>
          <a:xfrm>
            <a:off x="6223134" y="2762754"/>
            <a:ext cx="4568879" cy="584775"/>
          </a:xfrm>
          <a:prstGeom prst="rect">
            <a:avLst/>
          </a:prstGeom>
          <a:noFill/>
        </p:spPr>
        <p:txBody>
          <a:bodyPr wrap="none" rtlCol="0">
            <a:spAutoFit/>
          </a:bodyPr>
          <a:lstStyle/>
          <a:p>
            <a:r>
              <a:rPr lang="en-US" altLang="zh-CN" sz="3200" b="1" dirty="0" smtClean="0">
                <a:latin typeface="方正静蕾简体" panose="02000000000000000000" pitchFamily="2" charset="-122"/>
                <a:ea typeface="方正静蕾简体" panose="02000000000000000000" pitchFamily="2" charset="-122"/>
              </a:rPr>
              <a:t>2.</a:t>
            </a:r>
            <a:r>
              <a:rPr lang="zh-CN" altLang="en-US" sz="3200" b="1" dirty="0" smtClean="0">
                <a:latin typeface="方正静蕾简体" panose="02000000000000000000" pitchFamily="2" charset="-122"/>
                <a:ea typeface="方正静蕾简体" panose="02000000000000000000" pitchFamily="2" charset="-122"/>
              </a:rPr>
              <a:t>小伙伴和我一起玩好吗</a:t>
            </a:r>
            <a:endParaRPr lang="zh-CN" altLang="en-US" sz="1600" dirty="0">
              <a:solidFill>
                <a:schemeClr val="tx1">
                  <a:lumMod val="65000"/>
                  <a:lumOff val="35000"/>
                </a:schemeClr>
              </a:solidFill>
              <a:latin typeface="方正静蕾简体" panose="02000000000000000000" pitchFamily="2" charset="-122"/>
              <a:ea typeface="方正静蕾简体" panose="02000000000000000000" pitchFamily="2" charset="-122"/>
            </a:endParaRPr>
          </a:p>
        </p:txBody>
      </p:sp>
      <p:pic>
        <p:nvPicPr>
          <p:cNvPr id="214" name="PA_库_图片 213"/>
          <p:cNvPicPr>
            <a:picLocks noChangeAspect="1"/>
          </p:cNvPicPr>
          <p:nvPr>
            <p:custDataLst>
              <p:tags r:id="rId8"/>
            </p:custDataLst>
          </p:nvPr>
        </p:nvPicPr>
        <p:blipFill>
          <a:blip r:embed="rId16"/>
          <a:stretch>
            <a:fillRect/>
          </a:stretch>
        </p:blipFill>
        <p:spPr>
          <a:xfrm>
            <a:off x="6131338" y="3730519"/>
            <a:ext cx="5090195" cy="732073"/>
          </a:xfrm>
          <a:prstGeom prst="rect">
            <a:avLst/>
          </a:prstGeom>
          <a:effectLst>
            <a:outerShdw blurRad="50800" dist="38100" dir="2700000" algn="tl" rotWithShape="0">
              <a:prstClr val="black">
                <a:alpha val="40000"/>
              </a:prstClr>
            </a:outerShdw>
          </a:effectLst>
        </p:spPr>
      </p:pic>
      <p:sp>
        <p:nvSpPr>
          <p:cNvPr id="215" name="PA_库_文本框 214"/>
          <p:cNvSpPr txBox="1"/>
          <p:nvPr>
            <p:custDataLst>
              <p:tags r:id="rId9"/>
            </p:custDataLst>
          </p:nvPr>
        </p:nvSpPr>
        <p:spPr>
          <a:xfrm>
            <a:off x="6232649" y="3804169"/>
            <a:ext cx="4496744" cy="584775"/>
          </a:xfrm>
          <a:prstGeom prst="rect">
            <a:avLst/>
          </a:prstGeom>
          <a:noFill/>
        </p:spPr>
        <p:txBody>
          <a:bodyPr wrap="none" rtlCol="0">
            <a:spAutoFit/>
          </a:bodyPr>
          <a:lstStyle/>
          <a:p>
            <a:r>
              <a:rPr lang="en-US" altLang="zh-CN" sz="3200" b="1" dirty="0" smtClean="0">
                <a:latin typeface="方正静蕾简体" panose="02000000000000000000" pitchFamily="2" charset="-122"/>
                <a:ea typeface="方正静蕾简体" panose="02000000000000000000" pitchFamily="2" charset="-122"/>
              </a:rPr>
              <a:t>3.</a:t>
            </a:r>
            <a:r>
              <a:rPr lang="zh-CN" altLang="en-US" sz="3200" b="1" dirty="0" smtClean="0">
                <a:latin typeface="方正静蕾简体" panose="02000000000000000000" pitchFamily="2" charset="-122"/>
                <a:ea typeface="方正静蕾简体" panose="02000000000000000000" pitchFamily="2" charset="-122"/>
              </a:rPr>
              <a:t>我是你们的小恐龙朋友</a:t>
            </a:r>
            <a:endParaRPr lang="zh-CN" altLang="en-US" sz="1600" dirty="0">
              <a:solidFill>
                <a:schemeClr val="tx1">
                  <a:lumMod val="65000"/>
                  <a:lumOff val="35000"/>
                </a:schemeClr>
              </a:solidFill>
              <a:latin typeface="方正静蕾简体" panose="02000000000000000000" pitchFamily="2" charset="-122"/>
              <a:ea typeface="方正静蕾简体" panose="02000000000000000000" pitchFamily="2" charset="-122"/>
            </a:endParaRPr>
          </a:p>
        </p:txBody>
      </p:sp>
      <p:pic>
        <p:nvPicPr>
          <p:cNvPr id="216" name="PA_库_图片 215"/>
          <p:cNvPicPr>
            <a:picLocks noChangeAspect="1"/>
          </p:cNvPicPr>
          <p:nvPr>
            <p:custDataLst>
              <p:tags r:id="rId10"/>
            </p:custDataLst>
          </p:nvPr>
        </p:nvPicPr>
        <p:blipFill>
          <a:blip r:embed="rId16"/>
          <a:stretch>
            <a:fillRect/>
          </a:stretch>
        </p:blipFill>
        <p:spPr>
          <a:xfrm>
            <a:off x="6131338" y="4805933"/>
            <a:ext cx="5090195" cy="732073"/>
          </a:xfrm>
          <a:prstGeom prst="rect">
            <a:avLst/>
          </a:prstGeom>
          <a:effectLst>
            <a:outerShdw blurRad="50800" dist="38100" dir="2700000" algn="tl" rotWithShape="0">
              <a:prstClr val="black">
                <a:alpha val="40000"/>
              </a:prstClr>
            </a:outerShdw>
          </a:effectLst>
        </p:spPr>
      </p:pic>
      <p:sp>
        <p:nvSpPr>
          <p:cNvPr id="217" name="PA_库_文本框 216"/>
          <p:cNvSpPr txBox="1"/>
          <p:nvPr>
            <p:custDataLst>
              <p:tags r:id="rId11"/>
            </p:custDataLst>
          </p:nvPr>
        </p:nvSpPr>
        <p:spPr>
          <a:xfrm>
            <a:off x="6232649" y="4879583"/>
            <a:ext cx="4568879" cy="584775"/>
          </a:xfrm>
          <a:prstGeom prst="rect">
            <a:avLst/>
          </a:prstGeom>
          <a:noFill/>
        </p:spPr>
        <p:txBody>
          <a:bodyPr wrap="none" rtlCol="0">
            <a:spAutoFit/>
          </a:bodyPr>
          <a:lstStyle/>
          <a:p>
            <a:r>
              <a:rPr lang="en-US" altLang="zh-CN" sz="3200" b="1" dirty="0">
                <a:latin typeface="方正静蕾简体" panose="02000000000000000000" pitchFamily="2" charset="-122"/>
                <a:ea typeface="方正静蕾简体" panose="02000000000000000000" pitchFamily="2" charset="-122"/>
              </a:rPr>
              <a:t>4</a:t>
            </a:r>
            <a:r>
              <a:rPr lang="en-US" altLang="zh-CN" sz="3200" b="1" dirty="0" smtClean="0">
                <a:latin typeface="方正静蕾简体" panose="02000000000000000000" pitchFamily="2" charset="-122"/>
                <a:ea typeface="方正静蕾简体" panose="02000000000000000000" pitchFamily="2" charset="-122"/>
              </a:rPr>
              <a:t>.</a:t>
            </a:r>
            <a:r>
              <a:rPr lang="zh-CN" altLang="en-US" sz="3200" b="1" dirty="0" smtClean="0">
                <a:latin typeface="方正静蕾简体" panose="02000000000000000000" pitchFamily="2" charset="-122"/>
                <a:ea typeface="方正静蕾简体" panose="02000000000000000000" pitchFamily="2" charset="-122"/>
              </a:rPr>
              <a:t>小伙伴和我一起玩好吗</a:t>
            </a:r>
            <a:endParaRPr lang="zh-CN" altLang="en-US" sz="1600" dirty="0">
              <a:solidFill>
                <a:schemeClr val="tx1">
                  <a:lumMod val="65000"/>
                  <a:lumOff val="35000"/>
                </a:schemeClr>
              </a:solidFill>
              <a:latin typeface="方正静蕾简体" panose="02000000000000000000" pitchFamily="2" charset="-122"/>
              <a:ea typeface="方正静蕾简体" panose="02000000000000000000" pitchFamily="2" charset="-122"/>
            </a:endParaRPr>
          </a:p>
        </p:txBody>
      </p:sp>
    </p:spTree>
    <p:extLst>
      <p:ext uri="{BB962C8B-B14F-4D97-AF65-F5344CB8AC3E}">
        <p14:creationId xmlns:p14="http://schemas.microsoft.com/office/powerpoint/2010/main" val="337789568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250"/>
                                  </p:stCondLst>
                                  <p:childTnLst>
                                    <p:set>
                                      <p:cBhvr>
                                        <p:cTn id="6" dur="1" fill="hold">
                                          <p:stCondLst>
                                            <p:cond delay="0"/>
                                          </p:stCondLst>
                                        </p:cTn>
                                        <p:tgtEl>
                                          <p:spTgt spid="1167"/>
                                        </p:tgtEl>
                                        <p:attrNameLst>
                                          <p:attrName>style.visibility</p:attrName>
                                        </p:attrNameLst>
                                      </p:cBhvr>
                                      <p:to>
                                        <p:strVal val="visible"/>
                                      </p:to>
                                    </p:set>
                                    <p:animEffect transition="in" filter="wipe(down)">
                                      <p:cBhvr>
                                        <p:cTn id="7" dur="1000"/>
                                        <p:tgtEl>
                                          <p:spTgt spid="1167"/>
                                        </p:tgtEl>
                                      </p:cBhvr>
                                    </p:animEffect>
                                  </p:childTnLst>
                                </p:cTn>
                              </p:par>
                              <p:par>
                                <p:cTn id="8" presetID="22" presetClass="entr" presetSubtype="4" fill="hold" grpId="0" nodeType="withEffect">
                                  <p:stCondLst>
                                    <p:cond delay="250"/>
                                  </p:stCondLst>
                                  <p:childTnLst>
                                    <p:set>
                                      <p:cBhvr>
                                        <p:cTn id="9" dur="1" fill="hold">
                                          <p:stCondLst>
                                            <p:cond delay="0"/>
                                          </p:stCondLst>
                                        </p:cTn>
                                        <p:tgtEl>
                                          <p:spTgt spid="208"/>
                                        </p:tgtEl>
                                        <p:attrNameLst>
                                          <p:attrName>style.visibility</p:attrName>
                                        </p:attrNameLst>
                                      </p:cBhvr>
                                      <p:to>
                                        <p:strVal val="visible"/>
                                      </p:to>
                                    </p:set>
                                    <p:animEffect transition="in" filter="wipe(down)">
                                      <p:cBhvr>
                                        <p:cTn id="10" dur="1000"/>
                                        <p:tgtEl>
                                          <p:spTgt spid="208"/>
                                        </p:tgtEl>
                                      </p:cBhvr>
                                    </p:animEffect>
                                  </p:childTnLst>
                                </p:cTn>
                              </p:par>
                              <p:par>
                                <p:cTn id="11" presetID="22" presetClass="entr" presetSubtype="4" fill="hold" grpId="0" nodeType="withEffect">
                                  <p:stCondLst>
                                    <p:cond delay="250"/>
                                  </p:stCondLst>
                                  <p:childTnLst>
                                    <p:set>
                                      <p:cBhvr>
                                        <p:cTn id="12" dur="1" fill="hold">
                                          <p:stCondLst>
                                            <p:cond delay="0"/>
                                          </p:stCondLst>
                                        </p:cTn>
                                        <p:tgtEl>
                                          <p:spTgt spid="209"/>
                                        </p:tgtEl>
                                        <p:attrNameLst>
                                          <p:attrName>style.visibility</p:attrName>
                                        </p:attrNameLst>
                                      </p:cBhvr>
                                      <p:to>
                                        <p:strVal val="visible"/>
                                      </p:to>
                                    </p:set>
                                    <p:animEffect transition="in" filter="wipe(down)">
                                      <p:cBhvr>
                                        <p:cTn id="13" dur="1000"/>
                                        <p:tgtEl>
                                          <p:spTgt spid="209"/>
                                        </p:tgtEl>
                                      </p:cBhvr>
                                    </p:animEffect>
                                  </p:childTnLst>
                                </p:cTn>
                              </p:par>
                              <p:par>
                                <p:cTn id="14" presetID="2" presetClass="entr" presetSubtype="2" decel="100000" fill="hold" nodeType="withEffect">
                                  <p:stCondLst>
                                    <p:cond delay="250"/>
                                  </p:stCondLst>
                                  <p:childTnLst>
                                    <p:set>
                                      <p:cBhvr>
                                        <p:cTn id="15" dur="1" fill="hold">
                                          <p:stCondLst>
                                            <p:cond delay="0"/>
                                          </p:stCondLst>
                                        </p:cTn>
                                        <p:tgtEl>
                                          <p:spTgt spid="1168"/>
                                        </p:tgtEl>
                                        <p:attrNameLst>
                                          <p:attrName>style.visibility</p:attrName>
                                        </p:attrNameLst>
                                      </p:cBhvr>
                                      <p:to>
                                        <p:strVal val="visible"/>
                                      </p:to>
                                    </p:set>
                                    <p:anim calcmode="lin" valueType="num">
                                      <p:cBhvr additive="base">
                                        <p:cTn id="16" dur="1500" fill="hold"/>
                                        <p:tgtEl>
                                          <p:spTgt spid="1168"/>
                                        </p:tgtEl>
                                        <p:attrNameLst>
                                          <p:attrName>ppt_x</p:attrName>
                                        </p:attrNameLst>
                                      </p:cBhvr>
                                      <p:tavLst>
                                        <p:tav tm="0">
                                          <p:val>
                                            <p:strVal val="1+#ppt_w/2"/>
                                          </p:val>
                                        </p:tav>
                                        <p:tav tm="100000">
                                          <p:val>
                                            <p:strVal val="#ppt_x"/>
                                          </p:val>
                                        </p:tav>
                                      </p:tavLst>
                                    </p:anim>
                                    <p:anim calcmode="lin" valueType="num">
                                      <p:cBhvr additive="base">
                                        <p:cTn id="17" dur="1500" fill="hold"/>
                                        <p:tgtEl>
                                          <p:spTgt spid="1168"/>
                                        </p:tgtEl>
                                        <p:attrNameLst>
                                          <p:attrName>ppt_y</p:attrName>
                                        </p:attrNameLst>
                                      </p:cBhvr>
                                      <p:tavLst>
                                        <p:tav tm="0">
                                          <p:val>
                                            <p:strVal val="#ppt_y"/>
                                          </p:val>
                                        </p:tav>
                                        <p:tav tm="100000">
                                          <p:val>
                                            <p:strVal val="#ppt_y"/>
                                          </p:val>
                                        </p:tav>
                                      </p:tavLst>
                                    </p:anim>
                                  </p:childTnLst>
                                </p:cTn>
                              </p:par>
                              <p:par>
                                <p:cTn id="18" presetID="2" presetClass="entr" presetSubtype="2" decel="100000" fill="hold" grpId="0" nodeType="withEffect">
                                  <p:stCondLst>
                                    <p:cond delay="250"/>
                                  </p:stCondLst>
                                  <p:childTnLst>
                                    <p:set>
                                      <p:cBhvr>
                                        <p:cTn id="19" dur="1" fill="hold">
                                          <p:stCondLst>
                                            <p:cond delay="0"/>
                                          </p:stCondLst>
                                        </p:cTn>
                                        <p:tgtEl>
                                          <p:spTgt spid="211"/>
                                        </p:tgtEl>
                                        <p:attrNameLst>
                                          <p:attrName>style.visibility</p:attrName>
                                        </p:attrNameLst>
                                      </p:cBhvr>
                                      <p:to>
                                        <p:strVal val="visible"/>
                                      </p:to>
                                    </p:set>
                                    <p:anim calcmode="lin" valueType="num">
                                      <p:cBhvr additive="base">
                                        <p:cTn id="20" dur="1500" fill="hold"/>
                                        <p:tgtEl>
                                          <p:spTgt spid="211"/>
                                        </p:tgtEl>
                                        <p:attrNameLst>
                                          <p:attrName>ppt_x</p:attrName>
                                        </p:attrNameLst>
                                      </p:cBhvr>
                                      <p:tavLst>
                                        <p:tav tm="0">
                                          <p:val>
                                            <p:strVal val="1+#ppt_w/2"/>
                                          </p:val>
                                        </p:tav>
                                        <p:tav tm="100000">
                                          <p:val>
                                            <p:strVal val="#ppt_x"/>
                                          </p:val>
                                        </p:tav>
                                      </p:tavLst>
                                    </p:anim>
                                    <p:anim calcmode="lin" valueType="num">
                                      <p:cBhvr additive="base">
                                        <p:cTn id="21" dur="1500" fill="hold"/>
                                        <p:tgtEl>
                                          <p:spTgt spid="211"/>
                                        </p:tgtEl>
                                        <p:attrNameLst>
                                          <p:attrName>ppt_y</p:attrName>
                                        </p:attrNameLst>
                                      </p:cBhvr>
                                      <p:tavLst>
                                        <p:tav tm="0">
                                          <p:val>
                                            <p:strVal val="#ppt_y"/>
                                          </p:val>
                                        </p:tav>
                                        <p:tav tm="100000">
                                          <p:val>
                                            <p:strVal val="#ppt_y"/>
                                          </p:val>
                                        </p:tav>
                                      </p:tavLst>
                                    </p:anim>
                                  </p:childTnLst>
                                </p:cTn>
                              </p:par>
                              <p:par>
                                <p:cTn id="22" presetID="2" presetClass="entr" presetSubtype="2" decel="100000" fill="hold" nodeType="withEffect">
                                  <p:stCondLst>
                                    <p:cond delay="250"/>
                                  </p:stCondLst>
                                  <p:childTnLst>
                                    <p:set>
                                      <p:cBhvr>
                                        <p:cTn id="23" dur="1" fill="hold">
                                          <p:stCondLst>
                                            <p:cond delay="0"/>
                                          </p:stCondLst>
                                        </p:cTn>
                                        <p:tgtEl>
                                          <p:spTgt spid="212"/>
                                        </p:tgtEl>
                                        <p:attrNameLst>
                                          <p:attrName>style.visibility</p:attrName>
                                        </p:attrNameLst>
                                      </p:cBhvr>
                                      <p:to>
                                        <p:strVal val="visible"/>
                                      </p:to>
                                    </p:set>
                                    <p:anim calcmode="lin" valueType="num">
                                      <p:cBhvr additive="base">
                                        <p:cTn id="24" dur="1500" fill="hold"/>
                                        <p:tgtEl>
                                          <p:spTgt spid="212"/>
                                        </p:tgtEl>
                                        <p:attrNameLst>
                                          <p:attrName>ppt_x</p:attrName>
                                        </p:attrNameLst>
                                      </p:cBhvr>
                                      <p:tavLst>
                                        <p:tav tm="0">
                                          <p:val>
                                            <p:strVal val="1+#ppt_w/2"/>
                                          </p:val>
                                        </p:tav>
                                        <p:tav tm="100000">
                                          <p:val>
                                            <p:strVal val="#ppt_x"/>
                                          </p:val>
                                        </p:tav>
                                      </p:tavLst>
                                    </p:anim>
                                    <p:anim calcmode="lin" valueType="num">
                                      <p:cBhvr additive="base">
                                        <p:cTn id="25" dur="1500" fill="hold"/>
                                        <p:tgtEl>
                                          <p:spTgt spid="212"/>
                                        </p:tgtEl>
                                        <p:attrNameLst>
                                          <p:attrName>ppt_y</p:attrName>
                                        </p:attrNameLst>
                                      </p:cBhvr>
                                      <p:tavLst>
                                        <p:tav tm="0">
                                          <p:val>
                                            <p:strVal val="#ppt_y"/>
                                          </p:val>
                                        </p:tav>
                                        <p:tav tm="100000">
                                          <p:val>
                                            <p:strVal val="#ppt_y"/>
                                          </p:val>
                                        </p:tav>
                                      </p:tavLst>
                                    </p:anim>
                                  </p:childTnLst>
                                </p:cTn>
                              </p:par>
                              <p:par>
                                <p:cTn id="26" presetID="2" presetClass="entr" presetSubtype="2" decel="100000" fill="hold" grpId="0" nodeType="withEffect">
                                  <p:stCondLst>
                                    <p:cond delay="250"/>
                                  </p:stCondLst>
                                  <p:childTnLst>
                                    <p:set>
                                      <p:cBhvr>
                                        <p:cTn id="27" dur="1" fill="hold">
                                          <p:stCondLst>
                                            <p:cond delay="0"/>
                                          </p:stCondLst>
                                        </p:cTn>
                                        <p:tgtEl>
                                          <p:spTgt spid="213"/>
                                        </p:tgtEl>
                                        <p:attrNameLst>
                                          <p:attrName>style.visibility</p:attrName>
                                        </p:attrNameLst>
                                      </p:cBhvr>
                                      <p:to>
                                        <p:strVal val="visible"/>
                                      </p:to>
                                    </p:set>
                                    <p:anim calcmode="lin" valueType="num">
                                      <p:cBhvr additive="base">
                                        <p:cTn id="28" dur="1500" fill="hold"/>
                                        <p:tgtEl>
                                          <p:spTgt spid="213"/>
                                        </p:tgtEl>
                                        <p:attrNameLst>
                                          <p:attrName>ppt_x</p:attrName>
                                        </p:attrNameLst>
                                      </p:cBhvr>
                                      <p:tavLst>
                                        <p:tav tm="0">
                                          <p:val>
                                            <p:strVal val="1+#ppt_w/2"/>
                                          </p:val>
                                        </p:tav>
                                        <p:tav tm="100000">
                                          <p:val>
                                            <p:strVal val="#ppt_x"/>
                                          </p:val>
                                        </p:tav>
                                      </p:tavLst>
                                    </p:anim>
                                    <p:anim calcmode="lin" valueType="num">
                                      <p:cBhvr additive="base">
                                        <p:cTn id="29" dur="1500" fill="hold"/>
                                        <p:tgtEl>
                                          <p:spTgt spid="213"/>
                                        </p:tgtEl>
                                        <p:attrNameLst>
                                          <p:attrName>ppt_y</p:attrName>
                                        </p:attrNameLst>
                                      </p:cBhvr>
                                      <p:tavLst>
                                        <p:tav tm="0">
                                          <p:val>
                                            <p:strVal val="#ppt_y"/>
                                          </p:val>
                                        </p:tav>
                                        <p:tav tm="100000">
                                          <p:val>
                                            <p:strVal val="#ppt_y"/>
                                          </p:val>
                                        </p:tav>
                                      </p:tavLst>
                                    </p:anim>
                                  </p:childTnLst>
                                </p:cTn>
                              </p:par>
                              <p:par>
                                <p:cTn id="30" presetID="2" presetClass="entr" presetSubtype="2" decel="100000" fill="hold" nodeType="withEffect">
                                  <p:stCondLst>
                                    <p:cond delay="250"/>
                                  </p:stCondLst>
                                  <p:childTnLst>
                                    <p:set>
                                      <p:cBhvr>
                                        <p:cTn id="31" dur="1" fill="hold">
                                          <p:stCondLst>
                                            <p:cond delay="0"/>
                                          </p:stCondLst>
                                        </p:cTn>
                                        <p:tgtEl>
                                          <p:spTgt spid="214"/>
                                        </p:tgtEl>
                                        <p:attrNameLst>
                                          <p:attrName>style.visibility</p:attrName>
                                        </p:attrNameLst>
                                      </p:cBhvr>
                                      <p:to>
                                        <p:strVal val="visible"/>
                                      </p:to>
                                    </p:set>
                                    <p:anim calcmode="lin" valueType="num">
                                      <p:cBhvr additive="base">
                                        <p:cTn id="32" dur="1500" fill="hold"/>
                                        <p:tgtEl>
                                          <p:spTgt spid="214"/>
                                        </p:tgtEl>
                                        <p:attrNameLst>
                                          <p:attrName>ppt_x</p:attrName>
                                        </p:attrNameLst>
                                      </p:cBhvr>
                                      <p:tavLst>
                                        <p:tav tm="0">
                                          <p:val>
                                            <p:strVal val="1+#ppt_w/2"/>
                                          </p:val>
                                        </p:tav>
                                        <p:tav tm="100000">
                                          <p:val>
                                            <p:strVal val="#ppt_x"/>
                                          </p:val>
                                        </p:tav>
                                      </p:tavLst>
                                    </p:anim>
                                    <p:anim calcmode="lin" valueType="num">
                                      <p:cBhvr additive="base">
                                        <p:cTn id="33" dur="1500" fill="hold"/>
                                        <p:tgtEl>
                                          <p:spTgt spid="214"/>
                                        </p:tgtEl>
                                        <p:attrNameLst>
                                          <p:attrName>ppt_y</p:attrName>
                                        </p:attrNameLst>
                                      </p:cBhvr>
                                      <p:tavLst>
                                        <p:tav tm="0">
                                          <p:val>
                                            <p:strVal val="#ppt_y"/>
                                          </p:val>
                                        </p:tav>
                                        <p:tav tm="100000">
                                          <p:val>
                                            <p:strVal val="#ppt_y"/>
                                          </p:val>
                                        </p:tav>
                                      </p:tavLst>
                                    </p:anim>
                                  </p:childTnLst>
                                </p:cTn>
                              </p:par>
                              <p:par>
                                <p:cTn id="34" presetID="2" presetClass="entr" presetSubtype="2" decel="100000" fill="hold" grpId="0" nodeType="withEffect">
                                  <p:stCondLst>
                                    <p:cond delay="250"/>
                                  </p:stCondLst>
                                  <p:childTnLst>
                                    <p:set>
                                      <p:cBhvr>
                                        <p:cTn id="35" dur="1" fill="hold">
                                          <p:stCondLst>
                                            <p:cond delay="0"/>
                                          </p:stCondLst>
                                        </p:cTn>
                                        <p:tgtEl>
                                          <p:spTgt spid="215"/>
                                        </p:tgtEl>
                                        <p:attrNameLst>
                                          <p:attrName>style.visibility</p:attrName>
                                        </p:attrNameLst>
                                      </p:cBhvr>
                                      <p:to>
                                        <p:strVal val="visible"/>
                                      </p:to>
                                    </p:set>
                                    <p:anim calcmode="lin" valueType="num">
                                      <p:cBhvr additive="base">
                                        <p:cTn id="36" dur="1500" fill="hold"/>
                                        <p:tgtEl>
                                          <p:spTgt spid="215"/>
                                        </p:tgtEl>
                                        <p:attrNameLst>
                                          <p:attrName>ppt_x</p:attrName>
                                        </p:attrNameLst>
                                      </p:cBhvr>
                                      <p:tavLst>
                                        <p:tav tm="0">
                                          <p:val>
                                            <p:strVal val="1+#ppt_w/2"/>
                                          </p:val>
                                        </p:tav>
                                        <p:tav tm="100000">
                                          <p:val>
                                            <p:strVal val="#ppt_x"/>
                                          </p:val>
                                        </p:tav>
                                      </p:tavLst>
                                    </p:anim>
                                    <p:anim calcmode="lin" valueType="num">
                                      <p:cBhvr additive="base">
                                        <p:cTn id="37" dur="1500" fill="hold"/>
                                        <p:tgtEl>
                                          <p:spTgt spid="215"/>
                                        </p:tgtEl>
                                        <p:attrNameLst>
                                          <p:attrName>ppt_y</p:attrName>
                                        </p:attrNameLst>
                                      </p:cBhvr>
                                      <p:tavLst>
                                        <p:tav tm="0">
                                          <p:val>
                                            <p:strVal val="#ppt_y"/>
                                          </p:val>
                                        </p:tav>
                                        <p:tav tm="100000">
                                          <p:val>
                                            <p:strVal val="#ppt_y"/>
                                          </p:val>
                                        </p:tav>
                                      </p:tavLst>
                                    </p:anim>
                                  </p:childTnLst>
                                </p:cTn>
                              </p:par>
                              <p:par>
                                <p:cTn id="38" presetID="2" presetClass="entr" presetSubtype="2" decel="100000" fill="hold" nodeType="withEffect">
                                  <p:stCondLst>
                                    <p:cond delay="250"/>
                                  </p:stCondLst>
                                  <p:childTnLst>
                                    <p:set>
                                      <p:cBhvr>
                                        <p:cTn id="39" dur="1" fill="hold">
                                          <p:stCondLst>
                                            <p:cond delay="0"/>
                                          </p:stCondLst>
                                        </p:cTn>
                                        <p:tgtEl>
                                          <p:spTgt spid="216"/>
                                        </p:tgtEl>
                                        <p:attrNameLst>
                                          <p:attrName>style.visibility</p:attrName>
                                        </p:attrNameLst>
                                      </p:cBhvr>
                                      <p:to>
                                        <p:strVal val="visible"/>
                                      </p:to>
                                    </p:set>
                                    <p:anim calcmode="lin" valueType="num">
                                      <p:cBhvr additive="base">
                                        <p:cTn id="40" dur="1500" fill="hold"/>
                                        <p:tgtEl>
                                          <p:spTgt spid="216"/>
                                        </p:tgtEl>
                                        <p:attrNameLst>
                                          <p:attrName>ppt_x</p:attrName>
                                        </p:attrNameLst>
                                      </p:cBhvr>
                                      <p:tavLst>
                                        <p:tav tm="0">
                                          <p:val>
                                            <p:strVal val="1+#ppt_w/2"/>
                                          </p:val>
                                        </p:tav>
                                        <p:tav tm="100000">
                                          <p:val>
                                            <p:strVal val="#ppt_x"/>
                                          </p:val>
                                        </p:tav>
                                      </p:tavLst>
                                    </p:anim>
                                    <p:anim calcmode="lin" valueType="num">
                                      <p:cBhvr additive="base">
                                        <p:cTn id="41" dur="1500" fill="hold"/>
                                        <p:tgtEl>
                                          <p:spTgt spid="216"/>
                                        </p:tgtEl>
                                        <p:attrNameLst>
                                          <p:attrName>ppt_y</p:attrName>
                                        </p:attrNameLst>
                                      </p:cBhvr>
                                      <p:tavLst>
                                        <p:tav tm="0">
                                          <p:val>
                                            <p:strVal val="#ppt_y"/>
                                          </p:val>
                                        </p:tav>
                                        <p:tav tm="100000">
                                          <p:val>
                                            <p:strVal val="#ppt_y"/>
                                          </p:val>
                                        </p:tav>
                                      </p:tavLst>
                                    </p:anim>
                                  </p:childTnLst>
                                </p:cTn>
                              </p:par>
                              <p:par>
                                <p:cTn id="42" presetID="2" presetClass="entr" presetSubtype="2" decel="100000" fill="hold" grpId="0" nodeType="withEffect">
                                  <p:stCondLst>
                                    <p:cond delay="250"/>
                                  </p:stCondLst>
                                  <p:childTnLst>
                                    <p:set>
                                      <p:cBhvr>
                                        <p:cTn id="43" dur="1" fill="hold">
                                          <p:stCondLst>
                                            <p:cond delay="0"/>
                                          </p:stCondLst>
                                        </p:cTn>
                                        <p:tgtEl>
                                          <p:spTgt spid="217"/>
                                        </p:tgtEl>
                                        <p:attrNameLst>
                                          <p:attrName>style.visibility</p:attrName>
                                        </p:attrNameLst>
                                      </p:cBhvr>
                                      <p:to>
                                        <p:strVal val="visible"/>
                                      </p:to>
                                    </p:set>
                                    <p:anim calcmode="lin" valueType="num">
                                      <p:cBhvr additive="base">
                                        <p:cTn id="44" dur="1500" fill="hold"/>
                                        <p:tgtEl>
                                          <p:spTgt spid="217"/>
                                        </p:tgtEl>
                                        <p:attrNameLst>
                                          <p:attrName>ppt_x</p:attrName>
                                        </p:attrNameLst>
                                      </p:cBhvr>
                                      <p:tavLst>
                                        <p:tav tm="0">
                                          <p:val>
                                            <p:strVal val="1+#ppt_w/2"/>
                                          </p:val>
                                        </p:tav>
                                        <p:tav tm="100000">
                                          <p:val>
                                            <p:strVal val="#ppt_x"/>
                                          </p:val>
                                        </p:tav>
                                      </p:tavLst>
                                    </p:anim>
                                    <p:anim calcmode="lin" valueType="num">
                                      <p:cBhvr additive="base">
                                        <p:cTn id="45" dur="1500" fill="hold"/>
                                        <p:tgtEl>
                                          <p:spTgt spid="2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8" grpId="0" autoUpdateAnimBg="0"/>
      <p:bldP spid="209" grpId="0" autoUpdateAnimBg="0"/>
      <p:bldP spid="211" grpId="0" autoUpdateAnimBg="0"/>
      <p:bldP spid="213" grpId="0" autoUpdateAnimBg="0"/>
      <p:bldP spid="215" grpId="0" autoUpdateAnimBg="0"/>
      <p:bldP spid="217" grpId="0"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19"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grpSp>
        <p:nvGrpSpPr>
          <p:cNvPr id="2124" name="组合 2123"/>
          <p:cNvGrpSpPr/>
          <p:nvPr/>
        </p:nvGrpSpPr>
        <p:grpSpPr>
          <a:xfrm>
            <a:off x="-7938" y="-109538"/>
            <a:ext cx="11843979" cy="6377829"/>
            <a:chOff x="-7938" y="-109538"/>
            <a:chExt cx="11843979" cy="6377829"/>
          </a:xfrm>
        </p:grpSpPr>
        <p:pic>
          <p:nvPicPr>
            <p:cNvPr id="2123" name="图片 2122"/>
            <p:cNvPicPr>
              <a:picLocks noChangeAspect="1"/>
            </p:cNvPicPr>
            <p:nvPr/>
          </p:nvPicPr>
          <p:blipFill rotWithShape="1">
            <a:blip r:embed="rId20" cstate="screen">
              <a:extLst>
                <a:ext uri="{28A0092B-C50C-407E-A947-70E740481C1C}">
                  <a14:useLocalDpi xmlns:a14="http://schemas.microsoft.com/office/drawing/2010/main"/>
                </a:ext>
              </a:extLst>
            </a:blip>
            <a:srcRect/>
            <a:stretch/>
          </p:blipFill>
          <p:spPr>
            <a:xfrm>
              <a:off x="1705769" y="864432"/>
              <a:ext cx="10101948" cy="952336"/>
            </a:xfrm>
            <a:prstGeom prst="rect">
              <a:avLst/>
            </a:prstGeom>
          </p:spPr>
        </p:pic>
        <p:pic>
          <p:nvPicPr>
            <p:cNvPr id="148" name="图片 147"/>
            <p:cNvPicPr>
              <a:picLocks noChangeAspect="1"/>
            </p:cNvPicPr>
            <p:nvPr/>
          </p:nvPicPr>
          <p:blipFill rotWithShape="1">
            <a:blip r:embed="rId21" cstate="screen">
              <a:extLst>
                <a:ext uri="{28A0092B-C50C-407E-A947-70E740481C1C}">
                  <a14:useLocalDpi xmlns:a14="http://schemas.microsoft.com/office/drawing/2010/main"/>
                </a:ext>
              </a:extLst>
            </a:blip>
            <a:srcRect/>
            <a:stretch/>
          </p:blipFill>
          <p:spPr>
            <a:xfrm>
              <a:off x="1727309" y="838200"/>
              <a:ext cx="10101948" cy="2867526"/>
            </a:xfrm>
            <a:prstGeom prst="rect">
              <a:avLst/>
            </a:prstGeom>
          </p:spPr>
        </p:pic>
        <p:sp>
          <p:nvSpPr>
            <p:cNvPr id="2066" name="Oval 103"/>
            <p:cNvSpPr>
              <a:spLocks noChangeArrowheads="1"/>
            </p:cNvSpPr>
            <p:nvPr/>
          </p:nvSpPr>
          <p:spPr bwMode="auto">
            <a:xfrm>
              <a:off x="7938" y="796925"/>
              <a:ext cx="1317625" cy="13239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7" name="Oval 104"/>
            <p:cNvSpPr>
              <a:spLocks noChangeArrowheads="1"/>
            </p:cNvSpPr>
            <p:nvPr/>
          </p:nvSpPr>
          <p:spPr bwMode="auto">
            <a:xfrm>
              <a:off x="82550" y="871538"/>
              <a:ext cx="1319213" cy="1316038"/>
            </a:xfrm>
            <a:prstGeom prst="ellipse">
              <a:avLst/>
            </a:prstGeom>
            <a:solidFill>
              <a:srgbClr val="CBE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8" name="Freeform 105"/>
            <p:cNvSpPr>
              <a:spLocks/>
            </p:cNvSpPr>
            <p:nvPr/>
          </p:nvSpPr>
          <p:spPr bwMode="auto">
            <a:xfrm>
              <a:off x="-7938" y="738188"/>
              <a:ext cx="1343025" cy="1441450"/>
            </a:xfrm>
            <a:custGeom>
              <a:avLst/>
              <a:gdLst>
                <a:gd name="T0" fmla="*/ 159 w 161"/>
                <a:gd name="T1" fmla="*/ 86 h 172"/>
                <a:gd name="T2" fmla="*/ 66 w 161"/>
                <a:gd name="T3" fmla="*/ 163 h 172"/>
                <a:gd name="T4" fmla="*/ 3 w 161"/>
                <a:gd name="T5" fmla="*/ 86 h 172"/>
                <a:gd name="T6" fmla="*/ 96 w 161"/>
                <a:gd name="T7" fmla="*/ 9 h 172"/>
                <a:gd name="T8" fmla="*/ 159 w 161"/>
                <a:gd name="T9" fmla="*/ 86 h 172"/>
                <a:gd name="T10" fmla="*/ 160 w 161"/>
                <a:gd name="T11" fmla="*/ 86 h 172"/>
                <a:gd name="T12" fmla="*/ 66 w 161"/>
                <a:gd name="T13" fmla="*/ 8 h 172"/>
                <a:gd name="T14" fmla="*/ 2 w 161"/>
                <a:gd name="T15" fmla="*/ 86 h 172"/>
                <a:gd name="T16" fmla="*/ 97 w 161"/>
                <a:gd name="T17" fmla="*/ 163 h 172"/>
                <a:gd name="T18" fmla="*/ 160 w 161"/>
                <a:gd name="T19" fmla="*/ 86 h 172"/>
                <a:gd name="T20" fmla="*/ 159 w 161"/>
                <a:gd name="T21" fmla="*/ 86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1" h="172">
                  <a:moveTo>
                    <a:pt x="159" y="86"/>
                  </a:moveTo>
                  <a:cubicBezTo>
                    <a:pt x="158" y="135"/>
                    <a:pt x="117" y="172"/>
                    <a:pt x="66" y="163"/>
                  </a:cubicBezTo>
                  <a:cubicBezTo>
                    <a:pt x="29" y="157"/>
                    <a:pt x="4" y="122"/>
                    <a:pt x="3" y="86"/>
                  </a:cubicBezTo>
                  <a:cubicBezTo>
                    <a:pt x="1" y="37"/>
                    <a:pt x="49" y="1"/>
                    <a:pt x="96" y="9"/>
                  </a:cubicBezTo>
                  <a:cubicBezTo>
                    <a:pt x="134" y="15"/>
                    <a:pt x="158" y="50"/>
                    <a:pt x="159" y="86"/>
                  </a:cubicBezTo>
                  <a:cubicBezTo>
                    <a:pt x="159" y="86"/>
                    <a:pt x="161" y="86"/>
                    <a:pt x="160" y="86"/>
                  </a:cubicBezTo>
                  <a:cubicBezTo>
                    <a:pt x="159" y="35"/>
                    <a:pt x="115" y="0"/>
                    <a:pt x="66" y="8"/>
                  </a:cubicBezTo>
                  <a:cubicBezTo>
                    <a:pt x="28" y="15"/>
                    <a:pt x="3" y="49"/>
                    <a:pt x="2" y="86"/>
                  </a:cubicBezTo>
                  <a:cubicBezTo>
                    <a:pt x="0" y="137"/>
                    <a:pt x="50" y="171"/>
                    <a:pt x="97" y="163"/>
                  </a:cubicBezTo>
                  <a:cubicBezTo>
                    <a:pt x="134" y="157"/>
                    <a:pt x="159" y="122"/>
                    <a:pt x="160" y="86"/>
                  </a:cubicBezTo>
                  <a:cubicBezTo>
                    <a:pt x="160" y="86"/>
                    <a:pt x="159" y="86"/>
                    <a:pt x="159" y="86"/>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9" name="Freeform 106"/>
            <p:cNvSpPr>
              <a:spLocks/>
            </p:cNvSpPr>
            <p:nvPr/>
          </p:nvSpPr>
          <p:spPr bwMode="auto">
            <a:xfrm>
              <a:off x="125413" y="981075"/>
              <a:ext cx="441325" cy="787400"/>
            </a:xfrm>
            <a:custGeom>
              <a:avLst/>
              <a:gdLst>
                <a:gd name="T0" fmla="*/ 2 w 53"/>
                <a:gd name="T1" fmla="*/ 74 h 94"/>
                <a:gd name="T2" fmla="*/ 1 w 53"/>
                <a:gd name="T3" fmla="*/ 55 h 94"/>
                <a:gd name="T4" fmla="*/ 14 w 53"/>
                <a:gd name="T5" fmla="*/ 20 h 94"/>
                <a:gd name="T6" fmla="*/ 33 w 53"/>
                <a:gd name="T7" fmla="*/ 5 h 94"/>
                <a:gd name="T8" fmla="*/ 51 w 53"/>
                <a:gd name="T9" fmla="*/ 5 h 94"/>
                <a:gd name="T10" fmla="*/ 44 w 53"/>
                <a:gd name="T11" fmla="*/ 18 h 94"/>
                <a:gd name="T12" fmla="*/ 34 w 53"/>
                <a:gd name="T13" fmla="*/ 25 h 94"/>
                <a:gd name="T14" fmla="*/ 19 w 53"/>
                <a:gd name="T15" fmla="*/ 49 h 94"/>
                <a:gd name="T16" fmla="*/ 20 w 53"/>
                <a:gd name="T17" fmla="*/ 74 h 94"/>
                <a:gd name="T18" fmla="*/ 20 w 53"/>
                <a:gd name="T19" fmla="*/ 92 h 94"/>
                <a:gd name="T20" fmla="*/ 6 w 53"/>
                <a:gd name="T21" fmla="*/ 84 h 94"/>
                <a:gd name="T22" fmla="*/ 2 w 53"/>
                <a:gd name="T23" fmla="*/ 7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 h="94">
                  <a:moveTo>
                    <a:pt x="2" y="74"/>
                  </a:moveTo>
                  <a:cubicBezTo>
                    <a:pt x="1" y="67"/>
                    <a:pt x="0" y="60"/>
                    <a:pt x="1" y="55"/>
                  </a:cubicBezTo>
                  <a:cubicBezTo>
                    <a:pt x="2" y="43"/>
                    <a:pt x="6" y="28"/>
                    <a:pt x="14" y="20"/>
                  </a:cubicBezTo>
                  <a:cubicBezTo>
                    <a:pt x="20" y="14"/>
                    <a:pt x="26" y="9"/>
                    <a:pt x="33" y="5"/>
                  </a:cubicBezTo>
                  <a:cubicBezTo>
                    <a:pt x="38" y="3"/>
                    <a:pt x="47" y="0"/>
                    <a:pt x="51" y="5"/>
                  </a:cubicBezTo>
                  <a:cubicBezTo>
                    <a:pt x="53" y="9"/>
                    <a:pt x="46" y="16"/>
                    <a:pt x="44" y="18"/>
                  </a:cubicBezTo>
                  <a:cubicBezTo>
                    <a:pt x="41" y="21"/>
                    <a:pt x="37" y="23"/>
                    <a:pt x="34" y="25"/>
                  </a:cubicBezTo>
                  <a:cubicBezTo>
                    <a:pt x="26" y="31"/>
                    <a:pt x="21" y="39"/>
                    <a:pt x="19" y="49"/>
                  </a:cubicBezTo>
                  <a:cubicBezTo>
                    <a:pt x="17" y="57"/>
                    <a:pt x="18" y="66"/>
                    <a:pt x="20" y="74"/>
                  </a:cubicBezTo>
                  <a:cubicBezTo>
                    <a:pt x="21" y="77"/>
                    <a:pt x="25" y="90"/>
                    <a:pt x="20" y="92"/>
                  </a:cubicBezTo>
                  <a:cubicBezTo>
                    <a:pt x="15" y="94"/>
                    <a:pt x="8" y="87"/>
                    <a:pt x="6" y="84"/>
                  </a:cubicBezTo>
                  <a:cubicBezTo>
                    <a:pt x="5" y="81"/>
                    <a:pt x="3" y="77"/>
                    <a:pt x="2"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0" name="Freeform 107"/>
            <p:cNvSpPr>
              <a:spLocks/>
            </p:cNvSpPr>
            <p:nvPr/>
          </p:nvSpPr>
          <p:spPr bwMode="auto">
            <a:xfrm>
              <a:off x="166688" y="1022350"/>
              <a:ext cx="441325" cy="788988"/>
            </a:xfrm>
            <a:custGeom>
              <a:avLst/>
              <a:gdLst>
                <a:gd name="T0" fmla="*/ 2 w 53"/>
                <a:gd name="T1" fmla="*/ 74 h 94"/>
                <a:gd name="T2" fmla="*/ 0 w 53"/>
                <a:gd name="T3" fmla="*/ 55 h 94"/>
                <a:gd name="T4" fmla="*/ 14 w 53"/>
                <a:gd name="T5" fmla="*/ 20 h 94"/>
                <a:gd name="T6" fmla="*/ 32 w 53"/>
                <a:gd name="T7" fmla="*/ 6 h 94"/>
                <a:gd name="T8" fmla="*/ 50 w 53"/>
                <a:gd name="T9" fmla="*/ 6 h 94"/>
                <a:gd name="T10" fmla="*/ 43 w 53"/>
                <a:gd name="T11" fmla="*/ 18 h 94"/>
                <a:gd name="T12" fmla="*/ 34 w 53"/>
                <a:gd name="T13" fmla="*/ 26 h 94"/>
                <a:gd name="T14" fmla="*/ 18 w 53"/>
                <a:gd name="T15" fmla="*/ 49 h 94"/>
                <a:gd name="T16" fmla="*/ 19 w 53"/>
                <a:gd name="T17" fmla="*/ 74 h 94"/>
                <a:gd name="T18" fmla="*/ 19 w 53"/>
                <a:gd name="T19" fmla="*/ 93 h 94"/>
                <a:gd name="T20" fmla="*/ 6 w 53"/>
                <a:gd name="T21" fmla="*/ 85 h 94"/>
                <a:gd name="T22" fmla="*/ 2 w 53"/>
                <a:gd name="T23" fmla="*/ 7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 h="94">
                  <a:moveTo>
                    <a:pt x="2" y="74"/>
                  </a:moveTo>
                  <a:cubicBezTo>
                    <a:pt x="0" y="68"/>
                    <a:pt x="0" y="61"/>
                    <a:pt x="0" y="55"/>
                  </a:cubicBezTo>
                  <a:cubicBezTo>
                    <a:pt x="1" y="43"/>
                    <a:pt x="6" y="29"/>
                    <a:pt x="14" y="20"/>
                  </a:cubicBezTo>
                  <a:cubicBezTo>
                    <a:pt x="19" y="15"/>
                    <a:pt x="25" y="9"/>
                    <a:pt x="32" y="6"/>
                  </a:cubicBezTo>
                  <a:cubicBezTo>
                    <a:pt x="37" y="4"/>
                    <a:pt x="47" y="0"/>
                    <a:pt x="50" y="6"/>
                  </a:cubicBezTo>
                  <a:cubicBezTo>
                    <a:pt x="53" y="9"/>
                    <a:pt x="45" y="17"/>
                    <a:pt x="43" y="18"/>
                  </a:cubicBezTo>
                  <a:cubicBezTo>
                    <a:pt x="40" y="21"/>
                    <a:pt x="37" y="23"/>
                    <a:pt x="34" y="26"/>
                  </a:cubicBezTo>
                  <a:cubicBezTo>
                    <a:pt x="26" y="32"/>
                    <a:pt x="21" y="40"/>
                    <a:pt x="18" y="49"/>
                  </a:cubicBezTo>
                  <a:cubicBezTo>
                    <a:pt x="16" y="58"/>
                    <a:pt x="17" y="66"/>
                    <a:pt x="19" y="74"/>
                  </a:cubicBezTo>
                  <a:cubicBezTo>
                    <a:pt x="20" y="78"/>
                    <a:pt x="24" y="91"/>
                    <a:pt x="19" y="93"/>
                  </a:cubicBezTo>
                  <a:cubicBezTo>
                    <a:pt x="14" y="94"/>
                    <a:pt x="8" y="88"/>
                    <a:pt x="6" y="85"/>
                  </a:cubicBezTo>
                  <a:cubicBezTo>
                    <a:pt x="4" y="82"/>
                    <a:pt x="3" y="78"/>
                    <a:pt x="2"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1" name="Freeform 108"/>
            <p:cNvSpPr>
              <a:spLocks/>
            </p:cNvSpPr>
            <p:nvPr/>
          </p:nvSpPr>
          <p:spPr bwMode="auto">
            <a:xfrm>
              <a:off x="92075" y="938213"/>
              <a:ext cx="508000" cy="863600"/>
            </a:xfrm>
            <a:custGeom>
              <a:avLst/>
              <a:gdLst>
                <a:gd name="T0" fmla="*/ 7 w 61"/>
                <a:gd name="T1" fmla="*/ 79 h 103"/>
                <a:gd name="T2" fmla="*/ 13 w 61"/>
                <a:gd name="T3" fmla="*/ 32 h 103"/>
                <a:gd name="T4" fmla="*/ 54 w 61"/>
                <a:gd name="T5" fmla="*/ 11 h 103"/>
                <a:gd name="T6" fmla="*/ 37 w 61"/>
                <a:gd name="T7" fmla="*/ 30 h 103"/>
                <a:gd name="T8" fmla="*/ 22 w 61"/>
                <a:gd name="T9" fmla="*/ 73 h 103"/>
                <a:gd name="T10" fmla="*/ 26 w 61"/>
                <a:gd name="T11" fmla="*/ 90 h 103"/>
                <a:gd name="T12" fmla="*/ 13 w 61"/>
                <a:gd name="T13" fmla="*/ 92 h 103"/>
                <a:gd name="T14" fmla="*/ 7 w 61"/>
                <a:gd name="T15" fmla="*/ 79 h 103"/>
                <a:gd name="T16" fmla="*/ 6 w 61"/>
                <a:gd name="T17" fmla="*/ 79 h 103"/>
                <a:gd name="T18" fmla="*/ 26 w 61"/>
                <a:gd name="T19" fmla="*/ 96 h 103"/>
                <a:gd name="T20" fmla="*/ 22 w 61"/>
                <a:gd name="T21" fmla="*/ 66 h 103"/>
                <a:gd name="T22" fmla="*/ 50 w 61"/>
                <a:gd name="T23" fmla="*/ 21 h 103"/>
                <a:gd name="T24" fmla="*/ 40 w 61"/>
                <a:gd name="T25" fmla="*/ 9 h 103"/>
                <a:gd name="T26" fmla="*/ 6 w 61"/>
                <a:gd name="T27" fmla="*/ 79 h 103"/>
                <a:gd name="T28" fmla="*/ 7 w 61"/>
                <a:gd name="T29" fmla="*/ 79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 h="103">
                  <a:moveTo>
                    <a:pt x="7" y="79"/>
                  </a:moveTo>
                  <a:cubicBezTo>
                    <a:pt x="4" y="62"/>
                    <a:pt x="6" y="47"/>
                    <a:pt x="13" y="32"/>
                  </a:cubicBezTo>
                  <a:cubicBezTo>
                    <a:pt x="18" y="23"/>
                    <a:pt x="42" y="0"/>
                    <a:pt x="54" y="11"/>
                  </a:cubicBezTo>
                  <a:cubicBezTo>
                    <a:pt x="60" y="15"/>
                    <a:pt x="40" y="29"/>
                    <a:pt x="37" y="30"/>
                  </a:cubicBezTo>
                  <a:cubicBezTo>
                    <a:pt x="24" y="41"/>
                    <a:pt x="20" y="57"/>
                    <a:pt x="22" y="73"/>
                  </a:cubicBezTo>
                  <a:cubicBezTo>
                    <a:pt x="23" y="79"/>
                    <a:pt x="25" y="84"/>
                    <a:pt x="26" y="90"/>
                  </a:cubicBezTo>
                  <a:cubicBezTo>
                    <a:pt x="26" y="98"/>
                    <a:pt x="17" y="95"/>
                    <a:pt x="13" y="92"/>
                  </a:cubicBezTo>
                  <a:cubicBezTo>
                    <a:pt x="10" y="89"/>
                    <a:pt x="8" y="83"/>
                    <a:pt x="7" y="79"/>
                  </a:cubicBezTo>
                  <a:cubicBezTo>
                    <a:pt x="7" y="78"/>
                    <a:pt x="6" y="79"/>
                    <a:pt x="6" y="79"/>
                  </a:cubicBezTo>
                  <a:cubicBezTo>
                    <a:pt x="8" y="86"/>
                    <a:pt x="16" y="103"/>
                    <a:pt x="26" y="96"/>
                  </a:cubicBezTo>
                  <a:cubicBezTo>
                    <a:pt x="30" y="92"/>
                    <a:pt x="23" y="70"/>
                    <a:pt x="22" y="66"/>
                  </a:cubicBezTo>
                  <a:cubicBezTo>
                    <a:pt x="19" y="44"/>
                    <a:pt x="37" y="34"/>
                    <a:pt x="50" y="21"/>
                  </a:cubicBezTo>
                  <a:cubicBezTo>
                    <a:pt x="61" y="10"/>
                    <a:pt x="50" y="4"/>
                    <a:pt x="40" y="9"/>
                  </a:cubicBezTo>
                  <a:cubicBezTo>
                    <a:pt x="12" y="21"/>
                    <a:pt x="0" y="50"/>
                    <a:pt x="6" y="79"/>
                  </a:cubicBezTo>
                  <a:cubicBezTo>
                    <a:pt x="6" y="79"/>
                    <a:pt x="7" y="79"/>
                    <a:pt x="7" y="79"/>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2" name="Oval 109"/>
            <p:cNvSpPr>
              <a:spLocks noChangeArrowheads="1"/>
            </p:cNvSpPr>
            <p:nvPr/>
          </p:nvSpPr>
          <p:spPr bwMode="auto">
            <a:xfrm>
              <a:off x="684213" y="922338"/>
              <a:ext cx="149225" cy="1508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3" name="Oval 110"/>
            <p:cNvSpPr>
              <a:spLocks noChangeArrowheads="1"/>
            </p:cNvSpPr>
            <p:nvPr/>
          </p:nvSpPr>
          <p:spPr bwMode="auto">
            <a:xfrm>
              <a:off x="708025" y="963613"/>
              <a:ext cx="142875" cy="1428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4" name="Freeform 111"/>
            <p:cNvSpPr>
              <a:spLocks/>
            </p:cNvSpPr>
            <p:nvPr/>
          </p:nvSpPr>
          <p:spPr bwMode="auto">
            <a:xfrm>
              <a:off x="674688" y="896938"/>
              <a:ext cx="168275" cy="201613"/>
            </a:xfrm>
            <a:custGeom>
              <a:avLst/>
              <a:gdLst>
                <a:gd name="T0" fmla="*/ 18 w 20"/>
                <a:gd name="T1" fmla="*/ 12 h 24"/>
                <a:gd name="T2" fmla="*/ 9 w 20"/>
                <a:gd name="T3" fmla="*/ 21 h 24"/>
                <a:gd name="T4" fmla="*/ 2 w 20"/>
                <a:gd name="T5" fmla="*/ 12 h 24"/>
                <a:gd name="T6" fmla="*/ 12 w 20"/>
                <a:gd name="T7" fmla="*/ 4 h 24"/>
                <a:gd name="T8" fmla="*/ 18 w 20"/>
                <a:gd name="T9" fmla="*/ 12 h 24"/>
                <a:gd name="T10" fmla="*/ 20 w 20"/>
                <a:gd name="T11" fmla="*/ 12 h 24"/>
                <a:gd name="T12" fmla="*/ 1 w 20"/>
                <a:gd name="T13" fmla="*/ 12 h 24"/>
                <a:gd name="T14" fmla="*/ 20 w 20"/>
                <a:gd name="T15" fmla="*/ 12 h 24"/>
                <a:gd name="T16" fmla="*/ 18 w 20"/>
                <a:gd name="T17"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4">
                  <a:moveTo>
                    <a:pt x="18" y="12"/>
                  </a:moveTo>
                  <a:cubicBezTo>
                    <a:pt x="18" y="17"/>
                    <a:pt x="14" y="22"/>
                    <a:pt x="9" y="21"/>
                  </a:cubicBezTo>
                  <a:cubicBezTo>
                    <a:pt x="5" y="20"/>
                    <a:pt x="2" y="16"/>
                    <a:pt x="2" y="12"/>
                  </a:cubicBezTo>
                  <a:cubicBezTo>
                    <a:pt x="2" y="7"/>
                    <a:pt x="7" y="3"/>
                    <a:pt x="12" y="4"/>
                  </a:cubicBezTo>
                  <a:cubicBezTo>
                    <a:pt x="16" y="5"/>
                    <a:pt x="18" y="8"/>
                    <a:pt x="18" y="12"/>
                  </a:cubicBezTo>
                  <a:cubicBezTo>
                    <a:pt x="18" y="12"/>
                    <a:pt x="20" y="12"/>
                    <a:pt x="20" y="12"/>
                  </a:cubicBezTo>
                  <a:cubicBezTo>
                    <a:pt x="19" y="0"/>
                    <a:pt x="1" y="1"/>
                    <a:pt x="1" y="12"/>
                  </a:cubicBezTo>
                  <a:cubicBezTo>
                    <a:pt x="0" y="24"/>
                    <a:pt x="19" y="23"/>
                    <a:pt x="20" y="12"/>
                  </a:cubicBezTo>
                  <a:cubicBezTo>
                    <a:pt x="20" y="12"/>
                    <a:pt x="18" y="12"/>
                    <a:pt x="18" y="1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5" name="Oval 112"/>
            <p:cNvSpPr>
              <a:spLocks noChangeArrowheads="1"/>
            </p:cNvSpPr>
            <p:nvPr/>
          </p:nvSpPr>
          <p:spPr bwMode="auto">
            <a:xfrm>
              <a:off x="1201738" y="2430463"/>
              <a:ext cx="1008063" cy="10144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6" name="Oval 113"/>
            <p:cNvSpPr>
              <a:spLocks noChangeArrowheads="1"/>
            </p:cNvSpPr>
            <p:nvPr/>
          </p:nvSpPr>
          <p:spPr bwMode="auto">
            <a:xfrm>
              <a:off x="1258888" y="2489200"/>
              <a:ext cx="1001713" cy="1006475"/>
            </a:xfrm>
            <a:prstGeom prst="ellipse">
              <a:avLst/>
            </a:prstGeom>
            <a:solidFill>
              <a:srgbClr val="A8CA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7" name="Freeform 114"/>
            <p:cNvSpPr>
              <a:spLocks/>
            </p:cNvSpPr>
            <p:nvPr/>
          </p:nvSpPr>
          <p:spPr bwMode="auto">
            <a:xfrm>
              <a:off x="1184275" y="2271713"/>
              <a:ext cx="1025525" cy="1223963"/>
            </a:xfrm>
            <a:custGeom>
              <a:avLst/>
              <a:gdLst>
                <a:gd name="T0" fmla="*/ 122 w 123"/>
                <a:gd name="T1" fmla="*/ 79 h 146"/>
                <a:gd name="T2" fmla="*/ 52 w 123"/>
                <a:gd name="T3" fmla="*/ 138 h 146"/>
                <a:gd name="T4" fmla="*/ 3 w 123"/>
                <a:gd name="T5" fmla="*/ 79 h 146"/>
                <a:gd name="T6" fmla="*/ 73 w 123"/>
                <a:gd name="T7" fmla="*/ 20 h 146"/>
                <a:gd name="T8" fmla="*/ 122 w 123"/>
                <a:gd name="T9" fmla="*/ 79 h 146"/>
                <a:gd name="T10" fmla="*/ 123 w 123"/>
                <a:gd name="T11" fmla="*/ 79 h 146"/>
                <a:gd name="T12" fmla="*/ 2 w 123"/>
                <a:gd name="T13" fmla="*/ 79 h 146"/>
                <a:gd name="T14" fmla="*/ 73 w 123"/>
                <a:gd name="T15" fmla="*/ 139 h 146"/>
                <a:gd name="T16" fmla="*/ 123 w 123"/>
                <a:gd name="T17" fmla="*/ 79 h 146"/>
                <a:gd name="T18" fmla="*/ 122 w 123"/>
                <a:gd name="T19" fmla="*/ 79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146">
                  <a:moveTo>
                    <a:pt x="122" y="79"/>
                  </a:moveTo>
                  <a:cubicBezTo>
                    <a:pt x="120" y="116"/>
                    <a:pt x="91" y="144"/>
                    <a:pt x="52" y="138"/>
                  </a:cubicBezTo>
                  <a:cubicBezTo>
                    <a:pt x="23" y="134"/>
                    <a:pt x="4" y="107"/>
                    <a:pt x="3" y="79"/>
                  </a:cubicBezTo>
                  <a:cubicBezTo>
                    <a:pt x="1" y="42"/>
                    <a:pt x="37" y="15"/>
                    <a:pt x="73" y="20"/>
                  </a:cubicBezTo>
                  <a:cubicBezTo>
                    <a:pt x="102" y="24"/>
                    <a:pt x="121" y="52"/>
                    <a:pt x="122" y="79"/>
                  </a:cubicBezTo>
                  <a:cubicBezTo>
                    <a:pt x="122" y="79"/>
                    <a:pt x="123" y="79"/>
                    <a:pt x="123" y="79"/>
                  </a:cubicBezTo>
                  <a:cubicBezTo>
                    <a:pt x="120" y="0"/>
                    <a:pt x="5" y="1"/>
                    <a:pt x="2" y="79"/>
                  </a:cubicBezTo>
                  <a:cubicBezTo>
                    <a:pt x="0" y="116"/>
                    <a:pt x="38" y="146"/>
                    <a:pt x="73" y="139"/>
                  </a:cubicBezTo>
                  <a:cubicBezTo>
                    <a:pt x="102" y="132"/>
                    <a:pt x="122" y="109"/>
                    <a:pt x="123" y="79"/>
                  </a:cubicBezTo>
                  <a:cubicBezTo>
                    <a:pt x="123" y="79"/>
                    <a:pt x="122" y="79"/>
                    <a:pt x="122" y="79"/>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8" name="Freeform 115"/>
            <p:cNvSpPr>
              <a:spLocks/>
            </p:cNvSpPr>
            <p:nvPr/>
          </p:nvSpPr>
          <p:spPr bwMode="auto">
            <a:xfrm>
              <a:off x="1292225" y="2565400"/>
              <a:ext cx="334963" cy="603250"/>
            </a:xfrm>
            <a:custGeom>
              <a:avLst/>
              <a:gdLst>
                <a:gd name="T0" fmla="*/ 1 w 40"/>
                <a:gd name="T1" fmla="*/ 57 h 72"/>
                <a:gd name="T2" fmla="*/ 0 w 40"/>
                <a:gd name="T3" fmla="*/ 42 h 72"/>
                <a:gd name="T4" fmla="*/ 11 w 40"/>
                <a:gd name="T5" fmla="*/ 16 h 72"/>
                <a:gd name="T6" fmla="*/ 25 w 40"/>
                <a:gd name="T7" fmla="*/ 5 h 72"/>
                <a:gd name="T8" fmla="*/ 38 w 40"/>
                <a:gd name="T9" fmla="*/ 5 h 72"/>
                <a:gd name="T10" fmla="*/ 33 w 40"/>
                <a:gd name="T11" fmla="*/ 14 h 72"/>
                <a:gd name="T12" fmla="*/ 26 w 40"/>
                <a:gd name="T13" fmla="*/ 20 h 72"/>
                <a:gd name="T14" fmla="*/ 14 w 40"/>
                <a:gd name="T15" fmla="*/ 38 h 72"/>
                <a:gd name="T16" fmla="*/ 15 w 40"/>
                <a:gd name="T17" fmla="*/ 57 h 72"/>
                <a:gd name="T18" fmla="*/ 15 w 40"/>
                <a:gd name="T19" fmla="*/ 71 h 72"/>
                <a:gd name="T20" fmla="*/ 5 w 40"/>
                <a:gd name="T21" fmla="*/ 65 h 72"/>
                <a:gd name="T22" fmla="*/ 1 w 40"/>
                <a:gd name="T23" fmla="*/ 5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72">
                  <a:moveTo>
                    <a:pt x="1" y="57"/>
                  </a:moveTo>
                  <a:cubicBezTo>
                    <a:pt x="0" y="52"/>
                    <a:pt x="0" y="47"/>
                    <a:pt x="0" y="42"/>
                  </a:cubicBezTo>
                  <a:cubicBezTo>
                    <a:pt x="1" y="34"/>
                    <a:pt x="4" y="23"/>
                    <a:pt x="11" y="16"/>
                  </a:cubicBezTo>
                  <a:cubicBezTo>
                    <a:pt x="15" y="12"/>
                    <a:pt x="19" y="8"/>
                    <a:pt x="25" y="5"/>
                  </a:cubicBezTo>
                  <a:cubicBezTo>
                    <a:pt x="28" y="3"/>
                    <a:pt x="35" y="0"/>
                    <a:pt x="38" y="5"/>
                  </a:cubicBezTo>
                  <a:cubicBezTo>
                    <a:pt x="40" y="8"/>
                    <a:pt x="35" y="13"/>
                    <a:pt x="33" y="14"/>
                  </a:cubicBezTo>
                  <a:cubicBezTo>
                    <a:pt x="31" y="16"/>
                    <a:pt x="28" y="18"/>
                    <a:pt x="26" y="20"/>
                  </a:cubicBezTo>
                  <a:cubicBezTo>
                    <a:pt x="20" y="25"/>
                    <a:pt x="16" y="31"/>
                    <a:pt x="14" y="38"/>
                  </a:cubicBezTo>
                  <a:cubicBezTo>
                    <a:pt x="12" y="44"/>
                    <a:pt x="13" y="51"/>
                    <a:pt x="15" y="57"/>
                  </a:cubicBezTo>
                  <a:cubicBezTo>
                    <a:pt x="16" y="60"/>
                    <a:pt x="18" y="70"/>
                    <a:pt x="15" y="71"/>
                  </a:cubicBezTo>
                  <a:cubicBezTo>
                    <a:pt x="11" y="72"/>
                    <a:pt x="6" y="68"/>
                    <a:pt x="5" y="65"/>
                  </a:cubicBezTo>
                  <a:cubicBezTo>
                    <a:pt x="3" y="63"/>
                    <a:pt x="2" y="60"/>
                    <a:pt x="1" y="5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9" name="Freeform 116"/>
            <p:cNvSpPr>
              <a:spLocks/>
            </p:cNvSpPr>
            <p:nvPr/>
          </p:nvSpPr>
          <p:spPr bwMode="auto">
            <a:xfrm>
              <a:off x="1317625" y="2606675"/>
              <a:ext cx="342900" cy="603250"/>
            </a:xfrm>
            <a:custGeom>
              <a:avLst/>
              <a:gdLst>
                <a:gd name="T0" fmla="*/ 2 w 41"/>
                <a:gd name="T1" fmla="*/ 56 h 72"/>
                <a:gd name="T2" fmla="*/ 1 w 41"/>
                <a:gd name="T3" fmla="*/ 42 h 72"/>
                <a:gd name="T4" fmla="*/ 11 w 41"/>
                <a:gd name="T5" fmla="*/ 15 h 72"/>
                <a:gd name="T6" fmla="*/ 25 w 41"/>
                <a:gd name="T7" fmla="*/ 4 h 72"/>
                <a:gd name="T8" fmla="*/ 39 w 41"/>
                <a:gd name="T9" fmla="*/ 4 h 72"/>
                <a:gd name="T10" fmla="*/ 34 w 41"/>
                <a:gd name="T11" fmla="*/ 14 h 72"/>
                <a:gd name="T12" fmla="*/ 26 w 41"/>
                <a:gd name="T13" fmla="*/ 19 h 72"/>
                <a:gd name="T14" fmla="*/ 14 w 41"/>
                <a:gd name="T15" fmla="*/ 37 h 72"/>
                <a:gd name="T16" fmla="*/ 15 w 41"/>
                <a:gd name="T17" fmla="*/ 57 h 72"/>
                <a:gd name="T18" fmla="*/ 15 w 41"/>
                <a:gd name="T19" fmla="*/ 70 h 72"/>
                <a:gd name="T20" fmla="*/ 5 w 41"/>
                <a:gd name="T21" fmla="*/ 64 h 72"/>
                <a:gd name="T22" fmla="*/ 2 w 41"/>
                <a:gd name="T23" fmla="*/ 5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 h="72">
                  <a:moveTo>
                    <a:pt x="2" y="56"/>
                  </a:moveTo>
                  <a:cubicBezTo>
                    <a:pt x="1" y="51"/>
                    <a:pt x="0" y="46"/>
                    <a:pt x="1" y="42"/>
                  </a:cubicBezTo>
                  <a:cubicBezTo>
                    <a:pt x="1" y="33"/>
                    <a:pt x="5" y="22"/>
                    <a:pt x="11" y="15"/>
                  </a:cubicBezTo>
                  <a:cubicBezTo>
                    <a:pt x="15" y="11"/>
                    <a:pt x="20" y="7"/>
                    <a:pt x="25" y="4"/>
                  </a:cubicBezTo>
                  <a:cubicBezTo>
                    <a:pt x="29" y="2"/>
                    <a:pt x="36" y="0"/>
                    <a:pt x="39" y="4"/>
                  </a:cubicBezTo>
                  <a:cubicBezTo>
                    <a:pt x="41" y="7"/>
                    <a:pt x="35" y="12"/>
                    <a:pt x="34" y="14"/>
                  </a:cubicBezTo>
                  <a:cubicBezTo>
                    <a:pt x="31" y="16"/>
                    <a:pt x="29" y="17"/>
                    <a:pt x="26" y="19"/>
                  </a:cubicBezTo>
                  <a:cubicBezTo>
                    <a:pt x="20" y="24"/>
                    <a:pt x="16" y="30"/>
                    <a:pt x="14" y="37"/>
                  </a:cubicBezTo>
                  <a:cubicBezTo>
                    <a:pt x="13" y="44"/>
                    <a:pt x="13" y="50"/>
                    <a:pt x="15" y="57"/>
                  </a:cubicBezTo>
                  <a:cubicBezTo>
                    <a:pt x="16" y="59"/>
                    <a:pt x="19" y="69"/>
                    <a:pt x="15" y="70"/>
                  </a:cubicBezTo>
                  <a:cubicBezTo>
                    <a:pt x="11" y="72"/>
                    <a:pt x="7" y="67"/>
                    <a:pt x="5" y="64"/>
                  </a:cubicBezTo>
                  <a:cubicBezTo>
                    <a:pt x="4" y="62"/>
                    <a:pt x="3" y="59"/>
                    <a:pt x="2" y="5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0" name="Freeform 117"/>
            <p:cNvSpPr>
              <a:spLocks/>
            </p:cNvSpPr>
            <p:nvPr/>
          </p:nvSpPr>
          <p:spPr bwMode="auto">
            <a:xfrm>
              <a:off x="1258888" y="2540000"/>
              <a:ext cx="401638" cy="661988"/>
            </a:xfrm>
            <a:custGeom>
              <a:avLst/>
              <a:gdLst>
                <a:gd name="T0" fmla="*/ 6 w 48"/>
                <a:gd name="T1" fmla="*/ 60 h 79"/>
                <a:gd name="T2" fmla="*/ 11 w 48"/>
                <a:gd name="T3" fmla="*/ 25 h 79"/>
                <a:gd name="T4" fmla="*/ 42 w 48"/>
                <a:gd name="T5" fmla="*/ 8 h 79"/>
                <a:gd name="T6" fmla="*/ 29 w 48"/>
                <a:gd name="T7" fmla="*/ 23 h 79"/>
                <a:gd name="T8" fmla="*/ 17 w 48"/>
                <a:gd name="T9" fmla="*/ 56 h 79"/>
                <a:gd name="T10" fmla="*/ 20 w 48"/>
                <a:gd name="T11" fmla="*/ 69 h 79"/>
                <a:gd name="T12" fmla="*/ 11 w 48"/>
                <a:gd name="T13" fmla="*/ 70 h 79"/>
                <a:gd name="T14" fmla="*/ 6 w 48"/>
                <a:gd name="T15" fmla="*/ 60 h 79"/>
                <a:gd name="T16" fmla="*/ 5 w 48"/>
                <a:gd name="T17" fmla="*/ 60 h 79"/>
                <a:gd name="T18" fmla="*/ 20 w 48"/>
                <a:gd name="T19" fmla="*/ 73 h 79"/>
                <a:gd name="T20" fmla="*/ 18 w 48"/>
                <a:gd name="T21" fmla="*/ 51 h 79"/>
                <a:gd name="T22" fmla="*/ 39 w 48"/>
                <a:gd name="T23" fmla="*/ 16 h 79"/>
                <a:gd name="T24" fmla="*/ 31 w 48"/>
                <a:gd name="T25" fmla="*/ 7 h 79"/>
                <a:gd name="T26" fmla="*/ 5 w 48"/>
                <a:gd name="T27" fmla="*/ 60 h 79"/>
                <a:gd name="T28" fmla="*/ 6 w 48"/>
                <a:gd name="T29" fmla="*/ 6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8" h="79">
                  <a:moveTo>
                    <a:pt x="6" y="60"/>
                  </a:moveTo>
                  <a:cubicBezTo>
                    <a:pt x="3" y="48"/>
                    <a:pt x="5" y="36"/>
                    <a:pt x="11" y="25"/>
                  </a:cubicBezTo>
                  <a:cubicBezTo>
                    <a:pt x="15" y="17"/>
                    <a:pt x="32" y="0"/>
                    <a:pt x="42" y="8"/>
                  </a:cubicBezTo>
                  <a:cubicBezTo>
                    <a:pt x="46" y="12"/>
                    <a:pt x="31" y="22"/>
                    <a:pt x="29" y="23"/>
                  </a:cubicBezTo>
                  <a:cubicBezTo>
                    <a:pt x="19" y="31"/>
                    <a:pt x="16" y="43"/>
                    <a:pt x="17" y="56"/>
                  </a:cubicBezTo>
                  <a:cubicBezTo>
                    <a:pt x="18" y="60"/>
                    <a:pt x="19" y="65"/>
                    <a:pt x="20" y="69"/>
                  </a:cubicBezTo>
                  <a:cubicBezTo>
                    <a:pt x="21" y="75"/>
                    <a:pt x="13" y="73"/>
                    <a:pt x="11" y="70"/>
                  </a:cubicBezTo>
                  <a:cubicBezTo>
                    <a:pt x="8" y="68"/>
                    <a:pt x="7" y="63"/>
                    <a:pt x="6" y="60"/>
                  </a:cubicBezTo>
                  <a:cubicBezTo>
                    <a:pt x="6" y="60"/>
                    <a:pt x="5" y="60"/>
                    <a:pt x="5" y="60"/>
                  </a:cubicBezTo>
                  <a:cubicBezTo>
                    <a:pt x="7" y="66"/>
                    <a:pt x="13" y="79"/>
                    <a:pt x="20" y="73"/>
                  </a:cubicBezTo>
                  <a:cubicBezTo>
                    <a:pt x="24" y="70"/>
                    <a:pt x="18" y="54"/>
                    <a:pt x="18" y="51"/>
                  </a:cubicBezTo>
                  <a:cubicBezTo>
                    <a:pt x="16" y="34"/>
                    <a:pt x="29" y="26"/>
                    <a:pt x="39" y="16"/>
                  </a:cubicBezTo>
                  <a:cubicBezTo>
                    <a:pt x="48" y="8"/>
                    <a:pt x="39" y="3"/>
                    <a:pt x="31" y="7"/>
                  </a:cubicBezTo>
                  <a:cubicBezTo>
                    <a:pt x="10" y="16"/>
                    <a:pt x="0" y="38"/>
                    <a:pt x="5" y="60"/>
                  </a:cubicBezTo>
                  <a:cubicBezTo>
                    <a:pt x="5" y="60"/>
                    <a:pt x="6" y="60"/>
                    <a:pt x="6" y="60"/>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4" name="Oval 121"/>
            <p:cNvSpPr>
              <a:spLocks noChangeArrowheads="1"/>
            </p:cNvSpPr>
            <p:nvPr/>
          </p:nvSpPr>
          <p:spPr bwMode="auto">
            <a:xfrm>
              <a:off x="1535113" y="0"/>
              <a:ext cx="700088" cy="7032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5" name="Oval 122"/>
            <p:cNvSpPr>
              <a:spLocks noChangeArrowheads="1"/>
            </p:cNvSpPr>
            <p:nvPr/>
          </p:nvSpPr>
          <p:spPr bwMode="auto">
            <a:xfrm>
              <a:off x="1576388" y="41275"/>
              <a:ext cx="700088" cy="7048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6" name="Freeform 123"/>
            <p:cNvSpPr>
              <a:spLocks/>
            </p:cNvSpPr>
            <p:nvPr/>
          </p:nvSpPr>
          <p:spPr bwMode="auto">
            <a:xfrm>
              <a:off x="1509713" y="-109538"/>
              <a:ext cx="733425" cy="922338"/>
            </a:xfrm>
            <a:custGeom>
              <a:avLst/>
              <a:gdLst>
                <a:gd name="T0" fmla="*/ 86 w 88"/>
                <a:gd name="T1" fmla="*/ 55 h 110"/>
                <a:gd name="T2" fmla="*/ 37 w 88"/>
                <a:gd name="T3" fmla="*/ 96 h 110"/>
                <a:gd name="T4" fmla="*/ 4 w 88"/>
                <a:gd name="T5" fmla="*/ 55 h 110"/>
                <a:gd name="T6" fmla="*/ 54 w 88"/>
                <a:gd name="T7" fmla="*/ 14 h 110"/>
                <a:gd name="T8" fmla="*/ 86 w 88"/>
                <a:gd name="T9" fmla="*/ 55 h 110"/>
                <a:gd name="T10" fmla="*/ 88 w 88"/>
                <a:gd name="T11" fmla="*/ 55 h 110"/>
                <a:gd name="T12" fmla="*/ 3 w 88"/>
                <a:gd name="T13" fmla="*/ 55 h 110"/>
                <a:gd name="T14" fmla="*/ 88 w 88"/>
                <a:gd name="T15" fmla="*/ 55 h 110"/>
                <a:gd name="T16" fmla="*/ 86 w 88"/>
                <a:gd name="T17"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 h="110">
                  <a:moveTo>
                    <a:pt x="86" y="55"/>
                  </a:moveTo>
                  <a:cubicBezTo>
                    <a:pt x="85" y="81"/>
                    <a:pt x="65" y="100"/>
                    <a:pt x="37" y="96"/>
                  </a:cubicBezTo>
                  <a:cubicBezTo>
                    <a:pt x="17" y="93"/>
                    <a:pt x="5" y="73"/>
                    <a:pt x="4" y="55"/>
                  </a:cubicBezTo>
                  <a:cubicBezTo>
                    <a:pt x="2" y="28"/>
                    <a:pt x="29" y="10"/>
                    <a:pt x="54" y="14"/>
                  </a:cubicBezTo>
                  <a:cubicBezTo>
                    <a:pt x="73" y="17"/>
                    <a:pt x="85" y="36"/>
                    <a:pt x="86" y="55"/>
                  </a:cubicBezTo>
                  <a:cubicBezTo>
                    <a:pt x="86" y="55"/>
                    <a:pt x="88" y="55"/>
                    <a:pt x="88" y="55"/>
                  </a:cubicBezTo>
                  <a:cubicBezTo>
                    <a:pt x="85" y="0"/>
                    <a:pt x="5" y="1"/>
                    <a:pt x="3" y="55"/>
                  </a:cubicBezTo>
                  <a:cubicBezTo>
                    <a:pt x="0" y="110"/>
                    <a:pt x="85" y="109"/>
                    <a:pt x="88" y="55"/>
                  </a:cubicBezTo>
                  <a:cubicBezTo>
                    <a:pt x="88" y="55"/>
                    <a:pt x="86" y="55"/>
                    <a:pt x="86" y="55"/>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7" name="Freeform 124"/>
            <p:cNvSpPr>
              <a:spLocks/>
            </p:cNvSpPr>
            <p:nvPr/>
          </p:nvSpPr>
          <p:spPr bwMode="auto">
            <a:xfrm>
              <a:off x="1601788" y="92075"/>
              <a:ext cx="233363" cy="427038"/>
            </a:xfrm>
            <a:custGeom>
              <a:avLst/>
              <a:gdLst>
                <a:gd name="T0" fmla="*/ 1 w 28"/>
                <a:gd name="T1" fmla="*/ 40 h 51"/>
                <a:gd name="T2" fmla="*/ 0 w 28"/>
                <a:gd name="T3" fmla="*/ 30 h 51"/>
                <a:gd name="T4" fmla="*/ 7 w 28"/>
                <a:gd name="T5" fmla="*/ 11 h 51"/>
                <a:gd name="T6" fmla="*/ 17 w 28"/>
                <a:gd name="T7" fmla="*/ 4 h 51"/>
                <a:gd name="T8" fmla="*/ 26 w 28"/>
                <a:gd name="T9" fmla="*/ 4 h 51"/>
                <a:gd name="T10" fmla="*/ 23 w 28"/>
                <a:gd name="T11" fmla="*/ 10 h 51"/>
                <a:gd name="T12" fmla="*/ 17 w 28"/>
                <a:gd name="T13" fmla="*/ 14 h 51"/>
                <a:gd name="T14" fmla="*/ 9 w 28"/>
                <a:gd name="T15" fmla="*/ 27 h 51"/>
                <a:gd name="T16" fmla="*/ 10 w 28"/>
                <a:gd name="T17" fmla="*/ 40 h 51"/>
                <a:gd name="T18" fmla="*/ 10 w 28"/>
                <a:gd name="T19" fmla="*/ 50 h 51"/>
                <a:gd name="T20" fmla="*/ 3 w 28"/>
                <a:gd name="T21" fmla="*/ 45 h 51"/>
                <a:gd name="T22" fmla="*/ 1 w 28"/>
                <a:gd name="T23" fmla="*/ 4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51">
                  <a:moveTo>
                    <a:pt x="1" y="40"/>
                  </a:moveTo>
                  <a:cubicBezTo>
                    <a:pt x="0" y="36"/>
                    <a:pt x="0" y="33"/>
                    <a:pt x="0" y="30"/>
                  </a:cubicBezTo>
                  <a:cubicBezTo>
                    <a:pt x="0" y="23"/>
                    <a:pt x="3" y="16"/>
                    <a:pt x="7" y="11"/>
                  </a:cubicBezTo>
                  <a:cubicBezTo>
                    <a:pt x="10" y="8"/>
                    <a:pt x="13" y="5"/>
                    <a:pt x="17" y="4"/>
                  </a:cubicBezTo>
                  <a:cubicBezTo>
                    <a:pt x="19" y="2"/>
                    <a:pt x="24" y="0"/>
                    <a:pt x="26" y="4"/>
                  </a:cubicBezTo>
                  <a:cubicBezTo>
                    <a:pt x="28" y="5"/>
                    <a:pt x="24" y="9"/>
                    <a:pt x="23" y="10"/>
                  </a:cubicBezTo>
                  <a:cubicBezTo>
                    <a:pt x="21" y="12"/>
                    <a:pt x="19" y="13"/>
                    <a:pt x="17" y="14"/>
                  </a:cubicBezTo>
                  <a:cubicBezTo>
                    <a:pt x="13" y="17"/>
                    <a:pt x="11" y="22"/>
                    <a:pt x="9" y="27"/>
                  </a:cubicBezTo>
                  <a:cubicBezTo>
                    <a:pt x="8" y="31"/>
                    <a:pt x="9" y="36"/>
                    <a:pt x="10" y="40"/>
                  </a:cubicBezTo>
                  <a:cubicBezTo>
                    <a:pt x="11" y="42"/>
                    <a:pt x="13" y="49"/>
                    <a:pt x="10" y="50"/>
                  </a:cubicBezTo>
                  <a:cubicBezTo>
                    <a:pt x="7" y="51"/>
                    <a:pt x="4" y="47"/>
                    <a:pt x="3" y="45"/>
                  </a:cubicBezTo>
                  <a:cubicBezTo>
                    <a:pt x="2" y="44"/>
                    <a:pt x="1" y="42"/>
                    <a:pt x="1"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2" name="Freeform 125"/>
            <p:cNvSpPr>
              <a:spLocks/>
            </p:cNvSpPr>
            <p:nvPr/>
          </p:nvSpPr>
          <p:spPr bwMode="auto">
            <a:xfrm>
              <a:off x="1617663" y="117475"/>
              <a:ext cx="233363" cy="427038"/>
            </a:xfrm>
            <a:custGeom>
              <a:avLst/>
              <a:gdLst>
                <a:gd name="T0" fmla="*/ 1 w 28"/>
                <a:gd name="T1" fmla="*/ 40 h 51"/>
                <a:gd name="T2" fmla="*/ 0 w 28"/>
                <a:gd name="T3" fmla="*/ 30 h 51"/>
                <a:gd name="T4" fmla="*/ 7 w 28"/>
                <a:gd name="T5" fmla="*/ 11 h 51"/>
                <a:gd name="T6" fmla="*/ 17 w 28"/>
                <a:gd name="T7" fmla="*/ 4 h 51"/>
                <a:gd name="T8" fmla="*/ 27 w 28"/>
                <a:gd name="T9" fmla="*/ 3 h 51"/>
                <a:gd name="T10" fmla="*/ 23 w 28"/>
                <a:gd name="T11" fmla="*/ 10 h 51"/>
                <a:gd name="T12" fmla="*/ 18 w 28"/>
                <a:gd name="T13" fmla="*/ 14 h 51"/>
                <a:gd name="T14" fmla="*/ 10 w 28"/>
                <a:gd name="T15" fmla="*/ 27 h 51"/>
                <a:gd name="T16" fmla="*/ 10 w 28"/>
                <a:gd name="T17" fmla="*/ 40 h 51"/>
                <a:gd name="T18" fmla="*/ 10 w 28"/>
                <a:gd name="T19" fmla="*/ 50 h 51"/>
                <a:gd name="T20" fmla="*/ 3 w 28"/>
                <a:gd name="T21" fmla="*/ 45 h 51"/>
                <a:gd name="T22" fmla="*/ 1 w 28"/>
                <a:gd name="T23" fmla="*/ 4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51">
                  <a:moveTo>
                    <a:pt x="1" y="40"/>
                  </a:moveTo>
                  <a:cubicBezTo>
                    <a:pt x="0" y="36"/>
                    <a:pt x="0" y="33"/>
                    <a:pt x="0" y="30"/>
                  </a:cubicBezTo>
                  <a:cubicBezTo>
                    <a:pt x="1" y="23"/>
                    <a:pt x="3" y="16"/>
                    <a:pt x="7" y="11"/>
                  </a:cubicBezTo>
                  <a:cubicBezTo>
                    <a:pt x="10" y="8"/>
                    <a:pt x="13" y="5"/>
                    <a:pt x="17" y="4"/>
                  </a:cubicBezTo>
                  <a:cubicBezTo>
                    <a:pt x="20" y="2"/>
                    <a:pt x="25" y="0"/>
                    <a:pt x="27" y="3"/>
                  </a:cubicBezTo>
                  <a:cubicBezTo>
                    <a:pt x="28" y="5"/>
                    <a:pt x="24" y="9"/>
                    <a:pt x="23" y="10"/>
                  </a:cubicBezTo>
                  <a:cubicBezTo>
                    <a:pt x="22" y="12"/>
                    <a:pt x="20" y="13"/>
                    <a:pt x="18" y="14"/>
                  </a:cubicBezTo>
                  <a:cubicBezTo>
                    <a:pt x="14" y="17"/>
                    <a:pt x="11" y="22"/>
                    <a:pt x="10" y="27"/>
                  </a:cubicBezTo>
                  <a:cubicBezTo>
                    <a:pt x="9" y="31"/>
                    <a:pt x="9" y="36"/>
                    <a:pt x="10" y="40"/>
                  </a:cubicBezTo>
                  <a:cubicBezTo>
                    <a:pt x="11" y="42"/>
                    <a:pt x="13" y="49"/>
                    <a:pt x="10" y="50"/>
                  </a:cubicBezTo>
                  <a:cubicBezTo>
                    <a:pt x="8" y="51"/>
                    <a:pt x="4" y="47"/>
                    <a:pt x="3" y="45"/>
                  </a:cubicBezTo>
                  <a:cubicBezTo>
                    <a:pt x="2" y="44"/>
                    <a:pt x="2" y="42"/>
                    <a:pt x="1"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3" name="Freeform 126"/>
            <p:cNvSpPr>
              <a:spLocks/>
            </p:cNvSpPr>
            <p:nvPr/>
          </p:nvSpPr>
          <p:spPr bwMode="auto">
            <a:xfrm>
              <a:off x="1576388" y="74613"/>
              <a:ext cx="284163" cy="461963"/>
            </a:xfrm>
            <a:custGeom>
              <a:avLst/>
              <a:gdLst>
                <a:gd name="T0" fmla="*/ 4 w 34"/>
                <a:gd name="T1" fmla="*/ 42 h 55"/>
                <a:gd name="T2" fmla="*/ 8 w 34"/>
                <a:gd name="T3" fmla="*/ 17 h 55"/>
                <a:gd name="T4" fmla="*/ 29 w 34"/>
                <a:gd name="T5" fmla="*/ 6 h 55"/>
                <a:gd name="T6" fmla="*/ 20 w 34"/>
                <a:gd name="T7" fmla="*/ 16 h 55"/>
                <a:gd name="T8" fmla="*/ 12 w 34"/>
                <a:gd name="T9" fmla="*/ 39 h 55"/>
                <a:gd name="T10" fmla="*/ 14 w 34"/>
                <a:gd name="T11" fmla="*/ 48 h 55"/>
                <a:gd name="T12" fmla="*/ 8 w 34"/>
                <a:gd name="T13" fmla="*/ 49 h 55"/>
                <a:gd name="T14" fmla="*/ 4 w 34"/>
                <a:gd name="T15" fmla="*/ 42 h 55"/>
                <a:gd name="T16" fmla="*/ 3 w 34"/>
                <a:gd name="T17" fmla="*/ 42 h 55"/>
                <a:gd name="T18" fmla="*/ 14 w 34"/>
                <a:gd name="T19" fmla="*/ 51 h 55"/>
                <a:gd name="T20" fmla="*/ 12 w 34"/>
                <a:gd name="T21" fmla="*/ 35 h 55"/>
                <a:gd name="T22" fmla="*/ 27 w 34"/>
                <a:gd name="T23" fmla="*/ 11 h 55"/>
                <a:gd name="T24" fmla="*/ 21 w 34"/>
                <a:gd name="T25" fmla="*/ 5 h 55"/>
                <a:gd name="T26" fmla="*/ 3 w 34"/>
                <a:gd name="T27" fmla="*/ 42 h 55"/>
                <a:gd name="T28" fmla="*/ 4 w 34"/>
                <a:gd name="T29" fmla="*/ 42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 h="55">
                  <a:moveTo>
                    <a:pt x="4" y="42"/>
                  </a:moveTo>
                  <a:cubicBezTo>
                    <a:pt x="3" y="33"/>
                    <a:pt x="4" y="25"/>
                    <a:pt x="8" y="17"/>
                  </a:cubicBezTo>
                  <a:cubicBezTo>
                    <a:pt x="10" y="12"/>
                    <a:pt x="22" y="0"/>
                    <a:pt x="29" y="6"/>
                  </a:cubicBezTo>
                  <a:cubicBezTo>
                    <a:pt x="32" y="8"/>
                    <a:pt x="21" y="15"/>
                    <a:pt x="20" y="16"/>
                  </a:cubicBezTo>
                  <a:cubicBezTo>
                    <a:pt x="13" y="22"/>
                    <a:pt x="11" y="30"/>
                    <a:pt x="12" y="39"/>
                  </a:cubicBezTo>
                  <a:cubicBezTo>
                    <a:pt x="12" y="42"/>
                    <a:pt x="13" y="45"/>
                    <a:pt x="14" y="48"/>
                  </a:cubicBezTo>
                  <a:cubicBezTo>
                    <a:pt x="14" y="52"/>
                    <a:pt x="9" y="50"/>
                    <a:pt x="8" y="49"/>
                  </a:cubicBezTo>
                  <a:cubicBezTo>
                    <a:pt x="6" y="47"/>
                    <a:pt x="5" y="44"/>
                    <a:pt x="4" y="42"/>
                  </a:cubicBezTo>
                  <a:cubicBezTo>
                    <a:pt x="4" y="42"/>
                    <a:pt x="3" y="42"/>
                    <a:pt x="3" y="42"/>
                  </a:cubicBezTo>
                  <a:cubicBezTo>
                    <a:pt x="4" y="46"/>
                    <a:pt x="9" y="55"/>
                    <a:pt x="14" y="51"/>
                  </a:cubicBezTo>
                  <a:cubicBezTo>
                    <a:pt x="17" y="49"/>
                    <a:pt x="13" y="37"/>
                    <a:pt x="12" y="35"/>
                  </a:cubicBezTo>
                  <a:cubicBezTo>
                    <a:pt x="11" y="24"/>
                    <a:pt x="20" y="18"/>
                    <a:pt x="27" y="11"/>
                  </a:cubicBezTo>
                  <a:cubicBezTo>
                    <a:pt x="34" y="5"/>
                    <a:pt x="27" y="2"/>
                    <a:pt x="21" y="5"/>
                  </a:cubicBezTo>
                  <a:cubicBezTo>
                    <a:pt x="6" y="11"/>
                    <a:pt x="0" y="27"/>
                    <a:pt x="3" y="42"/>
                  </a:cubicBezTo>
                  <a:cubicBezTo>
                    <a:pt x="3" y="42"/>
                    <a:pt x="4" y="42"/>
                    <a:pt x="4" y="4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2118" name="组合 2117"/>
            <p:cNvGrpSpPr/>
            <p:nvPr/>
          </p:nvGrpSpPr>
          <p:grpSpPr>
            <a:xfrm>
              <a:off x="1884363" y="50800"/>
              <a:ext cx="9677400" cy="1189038"/>
              <a:chOff x="1884363" y="50800"/>
              <a:chExt cx="9677400" cy="1189038"/>
            </a:xfrm>
          </p:grpSpPr>
          <p:sp>
            <p:nvSpPr>
              <p:cNvPr id="54" name="Freeform 75"/>
              <p:cNvSpPr>
                <a:spLocks/>
              </p:cNvSpPr>
              <p:nvPr/>
            </p:nvSpPr>
            <p:spPr bwMode="auto">
              <a:xfrm>
                <a:off x="2201863" y="971550"/>
                <a:ext cx="292100" cy="268288"/>
              </a:xfrm>
              <a:custGeom>
                <a:avLst/>
                <a:gdLst>
                  <a:gd name="T0" fmla="*/ 19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76"/>
              <p:cNvSpPr>
                <a:spLocks/>
              </p:cNvSpPr>
              <p:nvPr/>
            </p:nvSpPr>
            <p:spPr bwMode="auto">
              <a:xfrm>
                <a:off x="2544763"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1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4" y="32"/>
                      <a:pt x="28" y="30"/>
                      <a:pt x="31"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77"/>
              <p:cNvSpPr>
                <a:spLocks/>
              </p:cNvSpPr>
              <p:nvPr/>
            </p:nvSpPr>
            <p:spPr bwMode="auto">
              <a:xfrm>
                <a:off x="2894013"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2"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78"/>
              <p:cNvSpPr>
                <a:spLocks/>
              </p:cNvSpPr>
              <p:nvPr/>
            </p:nvSpPr>
            <p:spPr bwMode="auto">
              <a:xfrm>
                <a:off x="324485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9"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79"/>
              <p:cNvSpPr>
                <a:spLocks/>
              </p:cNvSpPr>
              <p:nvPr/>
            </p:nvSpPr>
            <p:spPr bwMode="auto">
              <a:xfrm>
                <a:off x="3595688"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80"/>
              <p:cNvSpPr>
                <a:spLocks/>
              </p:cNvSpPr>
              <p:nvPr/>
            </p:nvSpPr>
            <p:spPr bwMode="auto">
              <a:xfrm>
                <a:off x="3944938"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8" y="32"/>
                      <a:pt x="18" y="32"/>
                    </a:cubicBezTo>
                    <a:cubicBezTo>
                      <a:pt x="23" y="32"/>
                      <a:pt x="27" y="30"/>
                      <a:pt x="30" y="25"/>
                    </a:cubicBezTo>
                    <a:cubicBezTo>
                      <a:pt x="35" y="16"/>
                      <a:pt x="28" y="5"/>
                      <a:pt x="18" y="4"/>
                    </a:cubicBezTo>
                    <a:cubicBezTo>
                      <a:pt x="1" y="3"/>
                      <a:pt x="0" y="32"/>
                      <a:pt x="18"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81"/>
              <p:cNvSpPr>
                <a:spLocks/>
              </p:cNvSpPr>
              <p:nvPr/>
            </p:nvSpPr>
            <p:spPr bwMode="auto">
              <a:xfrm>
                <a:off x="4295775" y="971550"/>
                <a:ext cx="292100" cy="268288"/>
              </a:xfrm>
              <a:custGeom>
                <a:avLst/>
                <a:gdLst>
                  <a:gd name="T0" fmla="*/ 19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6"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82"/>
              <p:cNvSpPr>
                <a:spLocks/>
              </p:cNvSpPr>
              <p:nvPr/>
            </p:nvSpPr>
            <p:spPr bwMode="auto">
              <a:xfrm>
                <a:off x="4638675"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4" y="32"/>
                      <a:pt x="28" y="30"/>
                      <a:pt x="30"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83"/>
              <p:cNvSpPr>
                <a:spLocks/>
              </p:cNvSpPr>
              <p:nvPr/>
            </p:nvSpPr>
            <p:spPr bwMode="auto">
              <a:xfrm>
                <a:off x="4987925"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5" y="31"/>
                      <a:pt x="2" y="14"/>
                      <a:pt x="12" y="6"/>
                    </a:cubicBezTo>
                    <a:cubicBezTo>
                      <a:pt x="20" y="0"/>
                      <a:pt x="29" y="8"/>
                      <a:pt x="31" y="15"/>
                    </a:cubicBezTo>
                    <a:cubicBezTo>
                      <a:pt x="32"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84"/>
              <p:cNvSpPr>
                <a:spLocks/>
              </p:cNvSpPr>
              <p:nvPr/>
            </p:nvSpPr>
            <p:spPr bwMode="auto">
              <a:xfrm>
                <a:off x="533876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8" name="Freeform 85"/>
              <p:cNvSpPr>
                <a:spLocks/>
              </p:cNvSpPr>
              <p:nvPr/>
            </p:nvSpPr>
            <p:spPr bwMode="auto">
              <a:xfrm>
                <a:off x="568960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1"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9" name="Freeform 86"/>
              <p:cNvSpPr>
                <a:spLocks/>
              </p:cNvSpPr>
              <p:nvPr/>
            </p:nvSpPr>
            <p:spPr bwMode="auto">
              <a:xfrm>
                <a:off x="603885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7" y="32"/>
                      <a:pt x="18" y="32"/>
                    </a:cubicBezTo>
                    <a:cubicBezTo>
                      <a:pt x="23" y="32"/>
                      <a:pt x="27" y="30"/>
                      <a:pt x="30" y="25"/>
                    </a:cubicBezTo>
                    <a:cubicBezTo>
                      <a:pt x="35" y="16"/>
                      <a:pt x="28" y="5"/>
                      <a:pt x="18" y="4"/>
                    </a:cubicBezTo>
                    <a:cubicBezTo>
                      <a:pt x="1" y="3"/>
                      <a:pt x="0" y="32"/>
                      <a:pt x="18"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0" name="Freeform 87"/>
              <p:cNvSpPr>
                <a:spLocks/>
              </p:cNvSpPr>
              <p:nvPr/>
            </p:nvSpPr>
            <p:spPr bwMode="auto">
              <a:xfrm>
                <a:off x="6389688" y="971550"/>
                <a:ext cx="292100" cy="268288"/>
              </a:xfrm>
              <a:custGeom>
                <a:avLst/>
                <a:gdLst>
                  <a:gd name="T0" fmla="*/ 18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8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8" y="32"/>
                    </a:moveTo>
                    <a:cubicBezTo>
                      <a:pt x="5" y="31"/>
                      <a:pt x="1" y="14"/>
                      <a:pt x="12" y="6"/>
                    </a:cubicBezTo>
                    <a:cubicBezTo>
                      <a:pt x="20" y="0"/>
                      <a:pt x="28" y="8"/>
                      <a:pt x="30" y="15"/>
                    </a:cubicBezTo>
                    <a:cubicBezTo>
                      <a:pt x="32" y="23"/>
                      <a:pt x="26"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8"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1" name="Freeform 88"/>
              <p:cNvSpPr>
                <a:spLocks/>
              </p:cNvSpPr>
              <p:nvPr/>
            </p:nvSpPr>
            <p:spPr bwMode="auto">
              <a:xfrm>
                <a:off x="6732588"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2" name="Freeform 89"/>
              <p:cNvSpPr>
                <a:spLocks/>
              </p:cNvSpPr>
              <p:nvPr/>
            </p:nvSpPr>
            <p:spPr bwMode="auto">
              <a:xfrm>
                <a:off x="7081838" y="971550"/>
                <a:ext cx="300038" cy="268288"/>
              </a:xfrm>
              <a:custGeom>
                <a:avLst/>
                <a:gdLst>
                  <a:gd name="T0" fmla="*/ 19 w 36"/>
                  <a:gd name="T1" fmla="*/ 32 h 32"/>
                  <a:gd name="T2" fmla="*/ 12 w 36"/>
                  <a:gd name="T3" fmla="*/ 6 h 32"/>
                  <a:gd name="T4" fmla="*/ 30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5" y="31"/>
                      <a:pt x="2" y="14"/>
                      <a:pt x="12" y="6"/>
                    </a:cubicBezTo>
                    <a:cubicBezTo>
                      <a:pt x="20" y="0"/>
                      <a:pt x="29" y="8"/>
                      <a:pt x="30" y="15"/>
                    </a:cubicBezTo>
                    <a:cubicBezTo>
                      <a:pt x="32" y="23"/>
                      <a:pt x="27" y="32"/>
                      <a:pt x="19" y="32"/>
                    </a:cubicBezTo>
                    <a:cubicBezTo>
                      <a:pt x="19" y="32"/>
                      <a:pt x="18" y="32"/>
                      <a:pt x="18" y="32"/>
                    </a:cubicBezTo>
                    <a:cubicBezTo>
                      <a:pt x="23" y="32"/>
                      <a:pt x="27"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3" name="Freeform 90"/>
              <p:cNvSpPr>
                <a:spLocks/>
              </p:cNvSpPr>
              <p:nvPr/>
            </p:nvSpPr>
            <p:spPr bwMode="auto">
              <a:xfrm>
                <a:off x="7432675"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4" name="Freeform 91"/>
              <p:cNvSpPr>
                <a:spLocks/>
              </p:cNvSpPr>
              <p:nvPr/>
            </p:nvSpPr>
            <p:spPr bwMode="auto">
              <a:xfrm>
                <a:off x="778351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8" y="32"/>
                      <a:pt x="18" y="32"/>
                      <a:pt x="18" y="32"/>
                    </a:cubicBezTo>
                    <a:cubicBezTo>
                      <a:pt x="23" y="32"/>
                      <a:pt x="27" y="30"/>
                      <a:pt x="30" y="25"/>
                    </a:cubicBezTo>
                    <a:cubicBezTo>
                      <a:pt x="35" y="16"/>
                      <a:pt x="28" y="5"/>
                      <a:pt x="19" y="4"/>
                    </a:cubicBezTo>
                    <a:cubicBezTo>
                      <a:pt x="1"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5" name="Freeform 92"/>
              <p:cNvSpPr>
                <a:spLocks/>
              </p:cNvSpPr>
              <p:nvPr/>
            </p:nvSpPr>
            <p:spPr bwMode="auto">
              <a:xfrm>
                <a:off x="813276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7" y="32"/>
                      <a:pt x="18"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6" name="Freeform 93"/>
              <p:cNvSpPr>
                <a:spLocks/>
              </p:cNvSpPr>
              <p:nvPr/>
            </p:nvSpPr>
            <p:spPr bwMode="auto">
              <a:xfrm>
                <a:off x="8483600" y="971550"/>
                <a:ext cx="292100" cy="268288"/>
              </a:xfrm>
              <a:custGeom>
                <a:avLst/>
                <a:gdLst>
                  <a:gd name="T0" fmla="*/ 18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8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8" y="32"/>
                    </a:moveTo>
                    <a:cubicBezTo>
                      <a:pt x="5" y="31"/>
                      <a:pt x="1" y="14"/>
                      <a:pt x="12" y="6"/>
                    </a:cubicBezTo>
                    <a:cubicBezTo>
                      <a:pt x="20" y="0"/>
                      <a:pt x="28" y="8"/>
                      <a:pt x="30" y="15"/>
                    </a:cubicBezTo>
                    <a:cubicBezTo>
                      <a:pt x="32" y="23"/>
                      <a:pt x="26"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8"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7" name="Freeform 94"/>
              <p:cNvSpPr>
                <a:spLocks/>
              </p:cNvSpPr>
              <p:nvPr/>
            </p:nvSpPr>
            <p:spPr bwMode="auto">
              <a:xfrm>
                <a:off x="8826500"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2"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8" name="Freeform 95"/>
              <p:cNvSpPr>
                <a:spLocks/>
              </p:cNvSpPr>
              <p:nvPr/>
            </p:nvSpPr>
            <p:spPr bwMode="auto">
              <a:xfrm>
                <a:off x="917575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9"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9" name="Freeform 96"/>
              <p:cNvSpPr>
                <a:spLocks/>
              </p:cNvSpPr>
              <p:nvPr/>
            </p:nvSpPr>
            <p:spPr bwMode="auto">
              <a:xfrm>
                <a:off x="9526588"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0" name="Freeform 97"/>
              <p:cNvSpPr>
                <a:spLocks/>
              </p:cNvSpPr>
              <p:nvPr/>
            </p:nvSpPr>
            <p:spPr bwMode="auto">
              <a:xfrm>
                <a:off x="9877425"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8" y="32"/>
                      <a:pt x="18" y="32"/>
                    </a:cubicBezTo>
                    <a:cubicBezTo>
                      <a:pt x="23" y="32"/>
                      <a:pt x="27" y="30"/>
                      <a:pt x="30" y="25"/>
                    </a:cubicBezTo>
                    <a:cubicBezTo>
                      <a:pt x="35" y="16"/>
                      <a:pt x="28" y="5"/>
                      <a:pt x="18" y="4"/>
                    </a:cubicBezTo>
                    <a:cubicBezTo>
                      <a:pt x="1" y="3"/>
                      <a:pt x="0" y="32"/>
                      <a:pt x="18"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1" name="Freeform 98"/>
              <p:cNvSpPr>
                <a:spLocks/>
              </p:cNvSpPr>
              <p:nvPr/>
            </p:nvSpPr>
            <p:spPr bwMode="auto">
              <a:xfrm>
                <a:off x="10226675" y="971550"/>
                <a:ext cx="292100" cy="268288"/>
              </a:xfrm>
              <a:custGeom>
                <a:avLst/>
                <a:gdLst>
                  <a:gd name="T0" fmla="*/ 19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2" name="Freeform 99"/>
              <p:cNvSpPr>
                <a:spLocks/>
              </p:cNvSpPr>
              <p:nvPr/>
            </p:nvSpPr>
            <p:spPr bwMode="auto">
              <a:xfrm>
                <a:off x="10569575"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4" y="32"/>
                      <a:pt x="28" y="30"/>
                      <a:pt x="30"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3" name="Freeform 100"/>
              <p:cNvSpPr>
                <a:spLocks/>
              </p:cNvSpPr>
              <p:nvPr/>
            </p:nvSpPr>
            <p:spPr bwMode="auto">
              <a:xfrm>
                <a:off x="10920413"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5" y="31"/>
                      <a:pt x="2" y="14"/>
                      <a:pt x="12"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4" name="Freeform 101"/>
              <p:cNvSpPr>
                <a:spLocks/>
              </p:cNvSpPr>
              <p:nvPr/>
            </p:nvSpPr>
            <p:spPr bwMode="auto">
              <a:xfrm>
                <a:off x="1126966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4" name="Oval 127"/>
              <p:cNvSpPr>
                <a:spLocks noChangeArrowheads="1"/>
              </p:cNvSpPr>
              <p:nvPr/>
            </p:nvSpPr>
            <p:spPr bwMode="auto">
              <a:xfrm>
                <a:off x="1893888" y="66675"/>
                <a:ext cx="82550" cy="84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5" name="Oval 128"/>
              <p:cNvSpPr>
                <a:spLocks noChangeArrowheads="1"/>
              </p:cNvSpPr>
              <p:nvPr/>
            </p:nvSpPr>
            <p:spPr bwMode="auto">
              <a:xfrm>
                <a:off x="1909763" y="84138"/>
                <a:ext cx="74613" cy="84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6" name="Freeform 129"/>
              <p:cNvSpPr>
                <a:spLocks/>
              </p:cNvSpPr>
              <p:nvPr/>
            </p:nvSpPr>
            <p:spPr bwMode="auto">
              <a:xfrm>
                <a:off x="1884363" y="50800"/>
                <a:ext cx="92075" cy="117475"/>
              </a:xfrm>
              <a:custGeom>
                <a:avLst/>
                <a:gdLst>
                  <a:gd name="T0" fmla="*/ 10 w 11"/>
                  <a:gd name="T1" fmla="*/ 7 h 14"/>
                  <a:gd name="T2" fmla="*/ 5 w 11"/>
                  <a:gd name="T3" fmla="*/ 11 h 14"/>
                  <a:gd name="T4" fmla="*/ 2 w 11"/>
                  <a:gd name="T5" fmla="*/ 7 h 14"/>
                  <a:gd name="T6" fmla="*/ 6 w 11"/>
                  <a:gd name="T7" fmla="*/ 2 h 14"/>
                  <a:gd name="T8" fmla="*/ 10 w 11"/>
                  <a:gd name="T9" fmla="*/ 7 h 14"/>
                  <a:gd name="T10" fmla="*/ 11 w 11"/>
                  <a:gd name="T11" fmla="*/ 7 h 14"/>
                  <a:gd name="T12" fmla="*/ 1 w 11"/>
                  <a:gd name="T13" fmla="*/ 7 h 14"/>
                  <a:gd name="T14" fmla="*/ 11 w 11"/>
                  <a:gd name="T15" fmla="*/ 7 h 14"/>
                  <a:gd name="T16" fmla="*/ 10 w 11"/>
                  <a:gd name="T17"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4">
                    <a:moveTo>
                      <a:pt x="10" y="7"/>
                    </a:moveTo>
                    <a:cubicBezTo>
                      <a:pt x="10" y="9"/>
                      <a:pt x="8" y="12"/>
                      <a:pt x="5" y="11"/>
                    </a:cubicBezTo>
                    <a:cubicBezTo>
                      <a:pt x="3" y="11"/>
                      <a:pt x="2" y="9"/>
                      <a:pt x="2" y="7"/>
                    </a:cubicBezTo>
                    <a:cubicBezTo>
                      <a:pt x="2" y="4"/>
                      <a:pt x="4" y="2"/>
                      <a:pt x="6" y="2"/>
                    </a:cubicBezTo>
                    <a:cubicBezTo>
                      <a:pt x="9" y="3"/>
                      <a:pt x="10" y="5"/>
                      <a:pt x="10" y="7"/>
                    </a:cubicBezTo>
                    <a:cubicBezTo>
                      <a:pt x="10" y="7"/>
                      <a:pt x="11" y="7"/>
                      <a:pt x="11" y="7"/>
                    </a:cubicBezTo>
                    <a:cubicBezTo>
                      <a:pt x="11" y="0"/>
                      <a:pt x="1" y="1"/>
                      <a:pt x="1" y="7"/>
                    </a:cubicBezTo>
                    <a:cubicBezTo>
                      <a:pt x="0" y="14"/>
                      <a:pt x="11" y="13"/>
                      <a:pt x="11" y="7"/>
                    </a:cubicBezTo>
                    <a:cubicBezTo>
                      <a:pt x="11" y="7"/>
                      <a:pt x="10" y="7"/>
                      <a:pt x="10" y="7"/>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pic>
          <p:nvPicPr>
            <p:cNvPr id="2122" name="图片 2121"/>
            <p:cNvPicPr>
              <a:picLocks noChangeAspect="1"/>
            </p:cNvPicPr>
            <p:nvPr/>
          </p:nvPicPr>
          <p:blipFill rotWithShape="1">
            <a:blip r:embed="rId22" cstate="screen">
              <a:extLst>
                <a:ext uri="{28A0092B-C50C-407E-A947-70E740481C1C}">
                  <a14:useLocalDpi xmlns:a14="http://schemas.microsoft.com/office/drawing/2010/main"/>
                </a:ext>
              </a:extLst>
            </a:blip>
            <a:srcRect/>
            <a:stretch/>
          </p:blipFill>
          <p:spPr>
            <a:xfrm>
              <a:off x="1734093" y="3705726"/>
              <a:ext cx="10101948" cy="2562565"/>
            </a:xfrm>
            <a:prstGeom prst="rect">
              <a:avLst/>
            </a:prstGeom>
          </p:spPr>
        </p:pic>
      </p:grpSp>
      <p:pic>
        <p:nvPicPr>
          <p:cNvPr id="2125" name="图片 2124"/>
          <p:cNvPicPr>
            <a:picLocks noChangeAspect="1"/>
          </p:cNvPicPr>
          <p:nvPr/>
        </p:nvPicPr>
        <p:blipFill>
          <a:blip r:embed="rId23" cstate="screen">
            <a:extLst>
              <a:ext uri="{28A0092B-C50C-407E-A947-70E740481C1C}">
                <a14:useLocalDpi xmlns:a14="http://schemas.microsoft.com/office/drawing/2010/main"/>
              </a:ext>
            </a:extLst>
          </a:blip>
          <a:stretch>
            <a:fillRect/>
          </a:stretch>
        </p:blipFill>
        <p:spPr>
          <a:xfrm>
            <a:off x="82550" y="4502094"/>
            <a:ext cx="3106737" cy="2071158"/>
          </a:xfrm>
          <a:prstGeom prst="rect">
            <a:avLst/>
          </a:prstGeom>
        </p:spPr>
      </p:pic>
      <p:sp>
        <p:nvSpPr>
          <p:cNvPr id="64" name="文本框 63"/>
          <p:cNvSpPr txBox="1"/>
          <p:nvPr/>
        </p:nvSpPr>
        <p:spPr>
          <a:xfrm>
            <a:off x="4658752" y="224505"/>
            <a:ext cx="2874497" cy="584775"/>
          </a:xfrm>
          <a:prstGeom prst="rect">
            <a:avLst/>
          </a:prstGeom>
          <a:noFill/>
        </p:spPr>
        <p:txBody>
          <a:bodyPr wrap="square" rtlCol="0">
            <a:spAutoFit/>
          </a:bodyPr>
          <a:lstStyle/>
          <a:p>
            <a:pPr algn="ctr"/>
            <a:r>
              <a:rPr lang="zh-CN" altLang="en-US" sz="3200" dirty="0" smtClean="0">
                <a:solidFill>
                  <a:srgbClr val="697DA9"/>
                </a:solidFill>
                <a:latin typeface="方正静蕾简体" panose="02000000000000000000" pitchFamily="2" charset="-122"/>
                <a:ea typeface="方正静蕾简体" panose="02000000000000000000" pitchFamily="2" charset="-122"/>
              </a:rPr>
              <a:t>这里添加标题</a:t>
            </a:r>
            <a:endParaRPr lang="zh-CN" altLang="en-US" sz="6000" b="1" dirty="0">
              <a:solidFill>
                <a:srgbClr val="697DA9"/>
              </a:solidFill>
              <a:latin typeface="方正静蕾简体" panose="02000000000000000000" pitchFamily="2" charset="-122"/>
              <a:ea typeface="方正静蕾简体" panose="02000000000000000000" pitchFamily="2" charset="-122"/>
            </a:endParaRPr>
          </a:p>
        </p:txBody>
      </p:sp>
      <p:sp>
        <p:nvSpPr>
          <p:cNvPr id="65" name="任意多边形 64"/>
          <p:cNvSpPr/>
          <p:nvPr/>
        </p:nvSpPr>
        <p:spPr>
          <a:xfrm>
            <a:off x="4315275" y="191549"/>
            <a:ext cx="343476" cy="578494"/>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161925 w 552450"/>
              <a:gd name="connsiteY0" fmla="*/ 1181173 h 1209748"/>
              <a:gd name="connsiteX1" fmla="*/ 123825 w 552450"/>
              <a:gd name="connsiteY1" fmla="*/ 800173 h 1209748"/>
              <a:gd name="connsiteX2" fmla="*/ 0 w 552450"/>
              <a:gd name="connsiteY2" fmla="*/ 638248 h 1209748"/>
              <a:gd name="connsiteX3" fmla="*/ 171450 w 552450"/>
              <a:gd name="connsiteY3" fmla="*/ 504898 h 1209748"/>
              <a:gd name="connsiteX4" fmla="*/ 266700 w 552450"/>
              <a:gd name="connsiteY4" fmla="*/ 73 h 1209748"/>
              <a:gd name="connsiteX5" fmla="*/ 342900 w 552450"/>
              <a:gd name="connsiteY5" fmla="*/ 581098 h 1209748"/>
              <a:gd name="connsiteX6" fmla="*/ 552450 w 552450"/>
              <a:gd name="connsiteY6" fmla="*/ 657298 h 1209748"/>
              <a:gd name="connsiteX7" fmla="*/ 295275 w 552450"/>
              <a:gd name="connsiteY7" fmla="*/ 771598 h 1209748"/>
              <a:gd name="connsiteX8" fmla="*/ 219075 w 552450"/>
              <a:gd name="connsiteY8" fmla="*/ 1209748 h 1209748"/>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9" fmla="*/ 228132 w 618657"/>
              <a:gd name="connsiteY9" fmla="*/ 1181172 h 1209747"/>
              <a:gd name="connsiteX0" fmla="*/ 285282 w 618657"/>
              <a:gd name="connsiteY0" fmla="*/ 1209747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70292 w 618657"/>
              <a:gd name="connsiteY0" fmla="*/ 1249721 h 1249721"/>
              <a:gd name="connsiteX1" fmla="*/ 190032 w 618657"/>
              <a:gd name="connsiteY1" fmla="*/ 800172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61482 w 618657"/>
              <a:gd name="connsiteY7" fmla="*/ 771597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317761 w 638644"/>
              <a:gd name="connsiteY0" fmla="*/ 1257216 h 1257216"/>
              <a:gd name="connsiteX1" fmla="*/ 210019 w 638644"/>
              <a:gd name="connsiteY1" fmla="*/ 775188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17761 w 638644"/>
              <a:gd name="connsiteY0" fmla="*/ 1257216 h 1257216"/>
              <a:gd name="connsiteX1" fmla="*/ 227508 w 638644"/>
              <a:gd name="connsiteY1" fmla="*/ 772690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08951 w 638644"/>
              <a:gd name="connsiteY7" fmla="*/ 776593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43547 w 638644"/>
              <a:gd name="connsiteY5" fmla="*/ 539503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43547 w 642257"/>
              <a:gd name="connsiteY5" fmla="*/ 539503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55920 w 642257"/>
              <a:gd name="connsiteY7" fmla="*/ 780753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2257" h="1253055">
                <a:moveTo>
                  <a:pt x="339441" y="1253055"/>
                </a:moveTo>
                <a:cubicBezTo>
                  <a:pt x="300026" y="1037368"/>
                  <a:pt x="284082" y="882029"/>
                  <a:pt x="227508" y="772690"/>
                </a:cubicBezTo>
                <a:cubicBezTo>
                  <a:pt x="170935" y="663352"/>
                  <a:pt x="136499" y="666457"/>
                  <a:pt x="0" y="597024"/>
                </a:cubicBezTo>
                <a:cubicBezTo>
                  <a:pt x="134026" y="572509"/>
                  <a:pt x="198828" y="604389"/>
                  <a:pt x="257644" y="504897"/>
                </a:cubicBezTo>
                <a:cubicBezTo>
                  <a:pt x="316460" y="405405"/>
                  <a:pt x="325907" y="-6278"/>
                  <a:pt x="352894" y="72"/>
                </a:cubicBezTo>
                <a:cubicBezTo>
                  <a:pt x="378294" y="193747"/>
                  <a:pt x="388093" y="409861"/>
                  <a:pt x="436320" y="514546"/>
                </a:cubicBezTo>
                <a:cubicBezTo>
                  <a:pt x="484547" y="619231"/>
                  <a:pt x="572407" y="602782"/>
                  <a:pt x="642257" y="628182"/>
                </a:cubicBezTo>
                <a:cubicBezTo>
                  <a:pt x="556532" y="666282"/>
                  <a:pt x="491937" y="684927"/>
                  <a:pt x="441468" y="789072"/>
                </a:cubicBezTo>
                <a:cubicBezTo>
                  <a:pt x="390999" y="893217"/>
                  <a:pt x="349760" y="1080017"/>
                  <a:pt x="339441" y="1253055"/>
                </a:cubicBezTo>
                <a:close/>
              </a:path>
            </a:pathLst>
          </a:custGeom>
          <a:noFill/>
          <a:ln w="254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97DA9"/>
              </a:solidFill>
            </a:endParaRPr>
          </a:p>
        </p:txBody>
      </p:sp>
      <p:sp>
        <p:nvSpPr>
          <p:cNvPr id="66" name="任意多边形 65"/>
          <p:cNvSpPr/>
          <p:nvPr/>
        </p:nvSpPr>
        <p:spPr>
          <a:xfrm flipH="1">
            <a:off x="7641889" y="191549"/>
            <a:ext cx="343476" cy="578494"/>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161925 w 552450"/>
              <a:gd name="connsiteY0" fmla="*/ 1181173 h 1209748"/>
              <a:gd name="connsiteX1" fmla="*/ 123825 w 552450"/>
              <a:gd name="connsiteY1" fmla="*/ 800173 h 1209748"/>
              <a:gd name="connsiteX2" fmla="*/ 0 w 552450"/>
              <a:gd name="connsiteY2" fmla="*/ 638248 h 1209748"/>
              <a:gd name="connsiteX3" fmla="*/ 171450 w 552450"/>
              <a:gd name="connsiteY3" fmla="*/ 504898 h 1209748"/>
              <a:gd name="connsiteX4" fmla="*/ 266700 w 552450"/>
              <a:gd name="connsiteY4" fmla="*/ 73 h 1209748"/>
              <a:gd name="connsiteX5" fmla="*/ 342900 w 552450"/>
              <a:gd name="connsiteY5" fmla="*/ 581098 h 1209748"/>
              <a:gd name="connsiteX6" fmla="*/ 552450 w 552450"/>
              <a:gd name="connsiteY6" fmla="*/ 657298 h 1209748"/>
              <a:gd name="connsiteX7" fmla="*/ 295275 w 552450"/>
              <a:gd name="connsiteY7" fmla="*/ 771598 h 1209748"/>
              <a:gd name="connsiteX8" fmla="*/ 219075 w 552450"/>
              <a:gd name="connsiteY8" fmla="*/ 1209748 h 1209748"/>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9" fmla="*/ 228132 w 618657"/>
              <a:gd name="connsiteY9" fmla="*/ 1181172 h 1209747"/>
              <a:gd name="connsiteX0" fmla="*/ 285282 w 618657"/>
              <a:gd name="connsiteY0" fmla="*/ 1209747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70292 w 618657"/>
              <a:gd name="connsiteY0" fmla="*/ 1249721 h 1249721"/>
              <a:gd name="connsiteX1" fmla="*/ 190032 w 618657"/>
              <a:gd name="connsiteY1" fmla="*/ 800172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61482 w 618657"/>
              <a:gd name="connsiteY7" fmla="*/ 771597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317761 w 638644"/>
              <a:gd name="connsiteY0" fmla="*/ 1257216 h 1257216"/>
              <a:gd name="connsiteX1" fmla="*/ 210019 w 638644"/>
              <a:gd name="connsiteY1" fmla="*/ 775188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17761 w 638644"/>
              <a:gd name="connsiteY0" fmla="*/ 1257216 h 1257216"/>
              <a:gd name="connsiteX1" fmla="*/ 227508 w 638644"/>
              <a:gd name="connsiteY1" fmla="*/ 772690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08951 w 638644"/>
              <a:gd name="connsiteY7" fmla="*/ 776593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43547 w 638644"/>
              <a:gd name="connsiteY5" fmla="*/ 539503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43547 w 642257"/>
              <a:gd name="connsiteY5" fmla="*/ 539503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55920 w 642257"/>
              <a:gd name="connsiteY7" fmla="*/ 780753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2257" h="1253055">
                <a:moveTo>
                  <a:pt x="339441" y="1253055"/>
                </a:moveTo>
                <a:cubicBezTo>
                  <a:pt x="300026" y="1037368"/>
                  <a:pt x="284082" y="882029"/>
                  <a:pt x="227508" y="772690"/>
                </a:cubicBezTo>
                <a:cubicBezTo>
                  <a:pt x="170935" y="663352"/>
                  <a:pt x="136499" y="666457"/>
                  <a:pt x="0" y="597024"/>
                </a:cubicBezTo>
                <a:cubicBezTo>
                  <a:pt x="134026" y="572509"/>
                  <a:pt x="198828" y="604389"/>
                  <a:pt x="257644" y="504897"/>
                </a:cubicBezTo>
                <a:cubicBezTo>
                  <a:pt x="316460" y="405405"/>
                  <a:pt x="325907" y="-6278"/>
                  <a:pt x="352894" y="72"/>
                </a:cubicBezTo>
                <a:cubicBezTo>
                  <a:pt x="378294" y="193747"/>
                  <a:pt x="388093" y="409861"/>
                  <a:pt x="436320" y="514546"/>
                </a:cubicBezTo>
                <a:cubicBezTo>
                  <a:pt x="484547" y="619231"/>
                  <a:pt x="572407" y="602782"/>
                  <a:pt x="642257" y="628182"/>
                </a:cubicBezTo>
                <a:cubicBezTo>
                  <a:pt x="556532" y="666282"/>
                  <a:pt x="491937" y="684927"/>
                  <a:pt x="441468" y="789072"/>
                </a:cubicBezTo>
                <a:cubicBezTo>
                  <a:pt x="390999" y="893217"/>
                  <a:pt x="349760" y="1080017"/>
                  <a:pt x="339441" y="1253055"/>
                </a:cubicBezTo>
                <a:close/>
              </a:path>
            </a:pathLst>
          </a:custGeom>
          <a:noFill/>
          <a:ln w="254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97DA9"/>
              </a:solidFill>
            </a:endParaRPr>
          </a:p>
        </p:txBody>
      </p:sp>
      <p:sp>
        <p:nvSpPr>
          <p:cNvPr id="67" name="PA_库_任意多边形 66"/>
          <p:cNvSpPr/>
          <p:nvPr>
            <p:custDataLst>
              <p:tags r:id="rId1"/>
            </p:custDataLst>
          </p:nvPr>
        </p:nvSpPr>
        <p:spPr>
          <a:xfrm>
            <a:off x="2652823" y="1658518"/>
            <a:ext cx="8766048" cy="2930559"/>
          </a:xfrm>
          <a:custGeom>
            <a:avLst/>
            <a:gdLst>
              <a:gd name="connsiteX0" fmla="*/ 0 w 8436864"/>
              <a:gd name="connsiteY0" fmla="*/ 3145536 h 3145536"/>
              <a:gd name="connsiteX1" fmla="*/ 2450592 w 8436864"/>
              <a:gd name="connsiteY1" fmla="*/ 1840992 h 3145536"/>
              <a:gd name="connsiteX2" fmla="*/ 4376928 w 8436864"/>
              <a:gd name="connsiteY2" fmla="*/ 2182368 h 3145536"/>
              <a:gd name="connsiteX3" fmla="*/ 6486144 w 8436864"/>
              <a:gd name="connsiteY3" fmla="*/ 1658112 h 3145536"/>
              <a:gd name="connsiteX4" fmla="*/ 8436864 w 8436864"/>
              <a:gd name="connsiteY4" fmla="*/ 0 h 3145536"/>
              <a:gd name="connsiteX0" fmla="*/ 0 w 8766048"/>
              <a:gd name="connsiteY0" fmla="*/ 3415518 h 3415518"/>
              <a:gd name="connsiteX1" fmla="*/ 2450592 w 8766048"/>
              <a:gd name="connsiteY1" fmla="*/ 2110974 h 3415518"/>
              <a:gd name="connsiteX2" fmla="*/ 4376928 w 8766048"/>
              <a:gd name="connsiteY2" fmla="*/ 2452350 h 3415518"/>
              <a:gd name="connsiteX3" fmla="*/ 6486144 w 8766048"/>
              <a:gd name="connsiteY3" fmla="*/ 1928094 h 3415518"/>
              <a:gd name="connsiteX4" fmla="*/ 8766048 w 8766048"/>
              <a:gd name="connsiteY4" fmla="*/ 0 h 34155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66048" h="3415518">
                <a:moveTo>
                  <a:pt x="0" y="3415518"/>
                </a:moveTo>
                <a:lnTo>
                  <a:pt x="2450592" y="2110974"/>
                </a:lnTo>
                <a:lnTo>
                  <a:pt x="4376928" y="2452350"/>
                </a:lnTo>
                <a:lnTo>
                  <a:pt x="6486144" y="1928094"/>
                </a:lnTo>
                <a:lnTo>
                  <a:pt x="8766048" y="0"/>
                </a:lnTo>
              </a:path>
            </a:pathLst>
          </a:custGeom>
          <a:noFill/>
          <a:ln w="25400" cap="rnd">
            <a:solidFill>
              <a:schemeClr val="accent1">
                <a:lumMod val="50000"/>
              </a:schemeClr>
            </a:solidFill>
            <a:round/>
            <a:tailEnd type="arrow" w="med"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PA_库_任意多边形 67"/>
          <p:cNvSpPr/>
          <p:nvPr>
            <p:custDataLst>
              <p:tags r:id="rId2"/>
            </p:custDataLst>
          </p:nvPr>
        </p:nvSpPr>
        <p:spPr>
          <a:xfrm>
            <a:off x="2546961" y="4429814"/>
            <a:ext cx="211724" cy="318525"/>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161925 w 552450"/>
              <a:gd name="connsiteY0" fmla="*/ 1181173 h 1209748"/>
              <a:gd name="connsiteX1" fmla="*/ 123825 w 552450"/>
              <a:gd name="connsiteY1" fmla="*/ 800173 h 1209748"/>
              <a:gd name="connsiteX2" fmla="*/ 0 w 552450"/>
              <a:gd name="connsiteY2" fmla="*/ 638248 h 1209748"/>
              <a:gd name="connsiteX3" fmla="*/ 171450 w 552450"/>
              <a:gd name="connsiteY3" fmla="*/ 504898 h 1209748"/>
              <a:gd name="connsiteX4" fmla="*/ 266700 w 552450"/>
              <a:gd name="connsiteY4" fmla="*/ 73 h 1209748"/>
              <a:gd name="connsiteX5" fmla="*/ 342900 w 552450"/>
              <a:gd name="connsiteY5" fmla="*/ 581098 h 1209748"/>
              <a:gd name="connsiteX6" fmla="*/ 552450 w 552450"/>
              <a:gd name="connsiteY6" fmla="*/ 657298 h 1209748"/>
              <a:gd name="connsiteX7" fmla="*/ 295275 w 552450"/>
              <a:gd name="connsiteY7" fmla="*/ 771598 h 1209748"/>
              <a:gd name="connsiteX8" fmla="*/ 219075 w 552450"/>
              <a:gd name="connsiteY8" fmla="*/ 1209748 h 1209748"/>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9" fmla="*/ 228132 w 618657"/>
              <a:gd name="connsiteY9" fmla="*/ 1181172 h 1209747"/>
              <a:gd name="connsiteX0" fmla="*/ 285282 w 618657"/>
              <a:gd name="connsiteY0" fmla="*/ 1209747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70292 w 618657"/>
              <a:gd name="connsiteY0" fmla="*/ 1249721 h 1249721"/>
              <a:gd name="connsiteX1" fmla="*/ 190032 w 618657"/>
              <a:gd name="connsiteY1" fmla="*/ 800172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61482 w 618657"/>
              <a:gd name="connsiteY7" fmla="*/ 771597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317761 w 638644"/>
              <a:gd name="connsiteY0" fmla="*/ 1257216 h 1257216"/>
              <a:gd name="connsiteX1" fmla="*/ 210019 w 638644"/>
              <a:gd name="connsiteY1" fmla="*/ 775188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17761 w 638644"/>
              <a:gd name="connsiteY0" fmla="*/ 1257216 h 1257216"/>
              <a:gd name="connsiteX1" fmla="*/ 227508 w 638644"/>
              <a:gd name="connsiteY1" fmla="*/ 772690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08951 w 638644"/>
              <a:gd name="connsiteY7" fmla="*/ 776593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43547 w 638644"/>
              <a:gd name="connsiteY5" fmla="*/ 539503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43547 w 642257"/>
              <a:gd name="connsiteY5" fmla="*/ 539503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55920 w 642257"/>
              <a:gd name="connsiteY7" fmla="*/ 780753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2257" h="1253055">
                <a:moveTo>
                  <a:pt x="339441" y="1253055"/>
                </a:moveTo>
                <a:cubicBezTo>
                  <a:pt x="300026" y="1037368"/>
                  <a:pt x="284082" y="882029"/>
                  <a:pt x="227508" y="772690"/>
                </a:cubicBezTo>
                <a:cubicBezTo>
                  <a:pt x="170935" y="663352"/>
                  <a:pt x="136499" y="666457"/>
                  <a:pt x="0" y="597024"/>
                </a:cubicBezTo>
                <a:cubicBezTo>
                  <a:pt x="134026" y="572509"/>
                  <a:pt x="198828" y="604389"/>
                  <a:pt x="257644" y="504897"/>
                </a:cubicBezTo>
                <a:cubicBezTo>
                  <a:pt x="316460" y="405405"/>
                  <a:pt x="325907" y="-6278"/>
                  <a:pt x="352894" y="72"/>
                </a:cubicBezTo>
                <a:cubicBezTo>
                  <a:pt x="378294" y="193747"/>
                  <a:pt x="388093" y="409861"/>
                  <a:pt x="436320" y="514546"/>
                </a:cubicBezTo>
                <a:cubicBezTo>
                  <a:pt x="484547" y="619231"/>
                  <a:pt x="572407" y="602782"/>
                  <a:pt x="642257" y="628182"/>
                </a:cubicBezTo>
                <a:cubicBezTo>
                  <a:pt x="556532" y="666282"/>
                  <a:pt x="491937" y="684927"/>
                  <a:pt x="441468" y="789072"/>
                </a:cubicBezTo>
                <a:cubicBezTo>
                  <a:pt x="390999" y="893217"/>
                  <a:pt x="349760" y="1080017"/>
                  <a:pt x="339441" y="1253055"/>
                </a:cubicBezTo>
                <a:close/>
              </a:path>
            </a:pathLst>
          </a:custGeom>
          <a:solidFill>
            <a:srgbClr val="FFD64F"/>
          </a:solidFill>
          <a:ln w="25400" cap="rnd">
            <a:solidFill>
              <a:srgbClr val="FFD64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E0000"/>
              </a:solidFill>
            </a:endParaRPr>
          </a:p>
        </p:txBody>
      </p:sp>
      <p:sp>
        <p:nvSpPr>
          <p:cNvPr id="69" name="PA_库_任意多边形 68"/>
          <p:cNvSpPr/>
          <p:nvPr>
            <p:custDataLst>
              <p:tags r:id="rId3"/>
            </p:custDataLst>
          </p:nvPr>
        </p:nvSpPr>
        <p:spPr>
          <a:xfrm>
            <a:off x="4960284" y="3296332"/>
            <a:ext cx="211724" cy="318525"/>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161925 w 552450"/>
              <a:gd name="connsiteY0" fmla="*/ 1181173 h 1209748"/>
              <a:gd name="connsiteX1" fmla="*/ 123825 w 552450"/>
              <a:gd name="connsiteY1" fmla="*/ 800173 h 1209748"/>
              <a:gd name="connsiteX2" fmla="*/ 0 w 552450"/>
              <a:gd name="connsiteY2" fmla="*/ 638248 h 1209748"/>
              <a:gd name="connsiteX3" fmla="*/ 171450 w 552450"/>
              <a:gd name="connsiteY3" fmla="*/ 504898 h 1209748"/>
              <a:gd name="connsiteX4" fmla="*/ 266700 w 552450"/>
              <a:gd name="connsiteY4" fmla="*/ 73 h 1209748"/>
              <a:gd name="connsiteX5" fmla="*/ 342900 w 552450"/>
              <a:gd name="connsiteY5" fmla="*/ 581098 h 1209748"/>
              <a:gd name="connsiteX6" fmla="*/ 552450 w 552450"/>
              <a:gd name="connsiteY6" fmla="*/ 657298 h 1209748"/>
              <a:gd name="connsiteX7" fmla="*/ 295275 w 552450"/>
              <a:gd name="connsiteY7" fmla="*/ 771598 h 1209748"/>
              <a:gd name="connsiteX8" fmla="*/ 219075 w 552450"/>
              <a:gd name="connsiteY8" fmla="*/ 1209748 h 1209748"/>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9" fmla="*/ 228132 w 618657"/>
              <a:gd name="connsiteY9" fmla="*/ 1181172 h 1209747"/>
              <a:gd name="connsiteX0" fmla="*/ 285282 w 618657"/>
              <a:gd name="connsiteY0" fmla="*/ 1209747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70292 w 618657"/>
              <a:gd name="connsiteY0" fmla="*/ 1249721 h 1249721"/>
              <a:gd name="connsiteX1" fmla="*/ 190032 w 618657"/>
              <a:gd name="connsiteY1" fmla="*/ 800172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61482 w 618657"/>
              <a:gd name="connsiteY7" fmla="*/ 771597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317761 w 638644"/>
              <a:gd name="connsiteY0" fmla="*/ 1257216 h 1257216"/>
              <a:gd name="connsiteX1" fmla="*/ 210019 w 638644"/>
              <a:gd name="connsiteY1" fmla="*/ 775188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17761 w 638644"/>
              <a:gd name="connsiteY0" fmla="*/ 1257216 h 1257216"/>
              <a:gd name="connsiteX1" fmla="*/ 227508 w 638644"/>
              <a:gd name="connsiteY1" fmla="*/ 772690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08951 w 638644"/>
              <a:gd name="connsiteY7" fmla="*/ 776593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43547 w 638644"/>
              <a:gd name="connsiteY5" fmla="*/ 539503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43547 w 642257"/>
              <a:gd name="connsiteY5" fmla="*/ 539503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55920 w 642257"/>
              <a:gd name="connsiteY7" fmla="*/ 780753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2257" h="1253055">
                <a:moveTo>
                  <a:pt x="339441" y="1253055"/>
                </a:moveTo>
                <a:cubicBezTo>
                  <a:pt x="300026" y="1037368"/>
                  <a:pt x="284082" y="882029"/>
                  <a:pt x="227508" y="772690"/>
                </a:cubicBezTo>
                <a:cubicBezTo>
                  <a:pt x="170935" y="663352"/>
                  <a:pt x="136499" y="666457"/>
                  <a:pt x="0" y="597024"/>
                </a:cubicBezTo>
                <a:cubicBezTo>
                  <a:pt x="134026" y="572509"/>
                  <a:pt x="198828" y="604389"/>
                  <a:pt x="257644" y="504897"/>
                </a:cubicBezTo>
                <a:cubicBezTo>
                  <a:pt x="316460" y="405405"/>
                  <a:pt x="325907" y="-6278"/>
                  <a:pt x="352894" y="72"/>
                </a:cubicBezTo>
                <a:cubicBezTo>
                  <a:pt x="378294" y="193747"/>
                  <a:pt x="388093" y="409861"/>
                  <a:pt x="436320" y="514546"/>
                </a:cubicBezTo>
                <a:cubicBezTo>
                  <a:pt x="484547" y="619231"/>
                  <a:pt x="572407" y="602782"/>
                  <a:pt x="642257" y="628182"/>
                </a:cubicBezTo>
                <a:cubicBezTo>
                  <a:pt x="556532" y="666282"/>
                  <a:pt x="491937" y="684927"/>
                  <a:pt x="441468" y="789072"/>
                </a:cubicBezTo>
                <a:cubicBezTo>
                  <a:pt x="390999" y="893217"/>
                  <a:pt x="349760" y="1080017"/>
                  <a:pt x="339441" y="1253055"/>
                </a:cubicBezTo>
                <a:close/>
              </a:path>
            </a:pathLst>
          </a:custGeom>
          <a:solidFill>
            <a:srgbClr val="FFD64F"/>
          </a:solidFill>
          <a:ln w="25400" cap="rnd">
            <a:solidFill>
              <a:srgbClr val="FFD64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E0000"/>
              </a:solidFill>
            </a:endParaRPr>
          </a:p>
        </p:txBody>
      </p:sp>
      <p:sp>
        <p:nvSpPr>
          <p:cNvPr id="70" name="PA_库_任意多边形 69"/>
          <p:cNvSpPr/>
          <p:nvPr>
            <p:custDataLst>
              <p:tags r:id="rId4"/>
            </p:custDataLst>
          </p:nvPr>
        </p:nvSpPr>
        <p:spPr>
          <a:xfrm>
            <a:off x="6950132" y="3525662"/>
            <a:ext cx="211724" cy="318525"/>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161925 w 552450"/>
              <a:gd name="connsiteY0" fmla="*/ 1181173 h 1209748"/>
              <a:gd name="connsiteX1" fmla="*/ 123825 w 552450"/>
              <a:gd name="connsiteY1" fmla="*/ 800173 h 1209748"/>
              <a:gd name="connsiteX2" fmla="*/ 0 w 552450"/>
              <a:gd name="connsiteY2" fmla="*/ 638248 h 1209748"/>
              <a:gd name="connsiteX3" fmla="*/ 171450 w 552450"/>
              <a:gd name="connsiteY3" fmla="*/ 504898 h 1209748"/>
              <a:gd name="connsiteX4" fmla="*/ 266700 w 552450"/>
              <a:gd name="connsiteY4" fmla="*/ 73 h 1209748"/>
              <a:gd name="connsiteX5" fmla="*/ 342900 w 552450"/>
              <a:gd name="connsiteY5" fmla="*/ 581098 h 1209748"/>
              <a:gd name="connsiteX6" fmla="*/ 552450 w 552450"/>
              <a:gd name="connsiteY6" fmla="*/ 657298 h 1209748"/>
              <a:gd name="connsiteX7" fmla="*/ 295275 w 552450"/>
              <a:gd name="connsiteY7" fmla="*/ 771598 h 1209748"/>
              <a:gd name="connsiteX8" fmla="*/ 219075 w 552450"/>
              <a:gd name="connsiteY8" fmla="*/ 1209748 h 1209748"/>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9" fmla="*/ 228132 w 618657"/>
              <a:gd name="connsiteY9" fmla="*/ 1181172 h 1209747"/>
              <a:gd name="connsiteX0" fmla="*/ 285282 w 618657"/>
              <a:gd name="connsiteY0" fmla="*/ 1209747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70292 w 618657"/>
              <a:gd name="connsiteY0" fmla="*/ 1249721 h 1249721"/>
              <a:gd name="connsiteX1" fmla="*/ 190032 w 618657"/>
              <a:gd name="connsiteY1" fmla="*/ 800172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61482 w 618657"/>
              <a:gd name="connsiteY7" fmla="*/ 771597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317761 w 638644"/>
              <a:gd name="connsiteY0" fmla="*/ 1257216 h 1257216"/>
              <a:gd name="connsiteX1" fmla="*/ 210019 w 638644"/>
              <a:gd name="connsiteY1" fmla="*/ 775188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17761 w 638644"/>
              <a:gd name="connsiteY0" fmla="*/ 1257216 h 1257216"/>
              <a:gd name="connsiteX1" fmla="*/ 227508 w 638644"/>
              <a:gd name="connsiteY1" fmla="*/ 772690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08951 w 638644"/>
              <a:gd name="connsiteY7" fmla="*/ 776593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43547 w 638644"/>
              <a:gd name="connsiteY5" fmla="*/ 539503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43547 w 642257"/>
              <a:gd name="connsiteY5" fmla="*/ 539503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55920 w 642257"/>
              <a:gd name="connsiteY7" fmla="*/ 780753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2257" h="1253055">
                <a:moveTo>
                  <a:pt x="339441" y="1253055"/>
                </a:moveTo>
                <a:cubicBezTo>
                  <a:pt x="300026" y="1037368"/>
                  <a:pt x="284082" y="882029"/>
                  <a:pt x="227508" y="772690"/>
                </a:cubicBezTo>
                <a:cubicBezTo>
                  <a:pt x="170935" y="663352"/>
                  <a:pt x="136499" y="666457"/>
                  <a:pt x="0" y="597024"/>
                </a:cubicBezTo>
                <a:cubicBezTo>
                  <a:pt x="134026" y="572509"/>
                  <a:pt x="198828" y="604389"/>
                  <a:pt x="257644" y="504897"/>
                </a:cubicBezTo>
                <a:cubicBezTo>
                  <a:pt x="316460" y="405405"/>
                  <a:pt x="325907" y="-6278"/>
                  <a:pt x="352894" y="72"/>
                </a:cubicBezTo>
                <a:cubicBezTo>
                  <a:pt x="378294" y="193747"/>
                  <a:pt x="388093" y="409861"/>
                  <a:pt x="436320" y="514546"/>
                </a:cubicBezTo>
                <a:cubicBezTo>
                  <a:pt x="484547" y="619231"/>
                  <a:pt x="572407" y="602782"/>
                  <a:pt x="642257" y="628182"/>
                </a:cubicBezTo>
                <a:cubicBezTo>
                  <a:pt x="556532" y="666282"/>
                  <a:pt x="491937" y="684927"/>
                  <a:pt x="441468" y="789072"/>
                </a:cubicBezTo>
                <a:cubicBezTo>
                  <a:pt x="390999" y="893217"/>
                  <a:pt x="349760" y="1080017"/>
                  <a:pt x="339441" y="1253055"/>
                </a:cubicBezTo>
                <a:close/>
              </a:path>
            </a:pathLst>
          </a:custGeom>
          <a:solidFill>
            <a:srgbClr val="FFD64F"/>
          </a:solidFill>
          <a:ln w="25400" cap="rnd">
            <a:solidFill>
              <a:srgbClr val="FFD64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E0000"/>
              </a:solidFill>
            </a:endParaRPr>
          </a:p>
        </p:txBody>
      </p:sp>
      <p:sp>
        <p:nvSpPr>
          <p:cNvPr id="71" name="PA_库_任意多边形 70"/>
          <p:cNvSpPr/>
          <p:nvPr>
            <p:custDataLst>
              <p:tags r:id="rId5"/>
            </p:custDataLst>
          </p:nvPr>
        </p:nvSpPr>
        <p:spPr>
          <a:xfrm>
            <a:off x="9080525" y="3067176"/>
            <a:ext cx="211724" cy="318525"/>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161925 w 552450"/>
              <a:gd name="connsiteY0" fmla="*/ 1181173 h 1209748"/>
              <a:gd name="connsiteX1" fmla="*/ 123825 w 552450"/>
              <a:gd name="connsiteY1" fmla="*/ 800173 h 1209748"/>
              <a:gd name="connsiteX2" fmla="*/ 0 w 552450"/>
              <a:gd name="connsiteY2" fmla="*/ 638248 h 1209748"/>
              <a:gd name="connsiteX3" fmla="*/ 171450 w 552450"/>
              <a:gd name="connsiteY3" fmla="*/ 504898 h 1209748"/>
              <a:gd name="connsiteX4" fmla="*/ 266700 w 552450"/>
              <a:gd name="connsiteY4" fmla="*/ 73 h 1209748"/>
              <a:gd name="connsiteX5" fmla="*/ 342900 w 552450"/>
              <a:gd name="connsiteY5" fmla="*/ 581098 h 1209748"/>
              <a:gd name="connsiteX6" fmla="*/ 552450 w 552450"/>
              <a:gd name="connsiteY6" fmla="*/ 657298 h 1209748"/>
              <a:gd name="connsiteX7" fmla="*/ 295275 w 552450"/>
              <a:gd name="connsiteY7" fmla="*/ 771598 h 1209748"/>
              <a:gd name="connsiteX8" fmla="*/ 219075 w 552450"/>
              <a:gd name="connsiteY8" fmla="*/ 1209748 h 1209748"/>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9" fmla="*/ 228132 w 618657"/>
              <a:gd name="connsiteY9" fmla="*/ 1181172 h 1209747"/>
              <a:gd name="connsiteX0" fmla="*/ 285282 w 618657"/>
              <a:gd name="connsiteY0" fmla="*/ 1209747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70292 w 618657"/>
              <a:gd name="connsiteY0" fmla="*/ 1249721 h 1249721"/>
              <a:gd name="connsiteX1" fmla="*/ 190032 w 618657"/>
              <a:gd name="connsiteY1" fmla="*/ 800172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61482 w 618657"/>
              <a:gd name="connsiteY7" fmla="*/ 771597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317761 w 638644"/>
              <a:gd name="connsiteY0" fmla="*/ 1257216 h 1257216"/>
              <a:gd name="connsiteX1" fmla="*/ 210019 w 638644"/>
              <a:gd name="connsiteY1" fmla="*/ 775188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17761 w 638644"/>
              <a:gd name="connsiteY0" fmla="*/ 1257216 h 1257216"/>
              <a:gd name="connsiteX1" fmla="*/ 227508 w 638644"/>
              <a:gd name="connsiteY1" fmla="*/ 772690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08951 w 638644"/>
              <a:gd name="connsiteY7" fmla="*/ 776593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43547 w 638644"/>
              <a:gd name="connsiteY5" fmla="*/ 539503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43547 w 642257"/>
              <a:gd name="connsiteY5" fmla="*/ 539503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55920 w 642257"/>
              <a:gd name="connsiteY7" fmla="*/ 780753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2257" h="1253055">
                <a:moveTo>
                  <a:pt x="339441" y="1253055"/>
                </a:moveTo>
                <a:cubicBezTo>
                  <a:pt x="300026" y="1037368"/>
                  <a:pt x="284082" y="882029"/>
                  <a:pt x="227508" y="772690"/>
                </a:cubicBezTo>
                <a:cubicBezTo>
                  <a:pt x="170935" y="663352"/>
                  <a:pt x="136499" y="666457"/>
                  <a:pt x="0" y="597024"/>
                </a:cubicBezTo>
                <a:cubicBezTo>
                  <a:pt x="134026" y="572509"/>
                  <a:pt x="198828" y="604389"/>
                  <a:pt x="257644" y="504897"/>
                </a:cubicBezTo>
                <a:cubicBezTo>
                  <a:pt x="316460" y="405405"/>
                  <a:pt x="325907" y="-6278"/>
                  <a:pt x="352894" y="72"/>
                </a:cubicBezTo>
                <a:cubicBezTo>
                  <a:pt x="378294" y="193747"/>
                  <a:pt x="388093" y="409861"/>
                  <a:pt x="436320" y="514546"/>
                </a:cubicBezTo>
                <a:cubicBezTo>
                  <a:pt x="484547" y="619231"/>
                  <a:pt x="572407" y="602782"/>
                  <a:pt x="642257" y="628182"/>
                </a:cubicBezTo>
                <a:cubicBezTo>
                  <a:pt x="556532" y="666282"/>
                  <a:pt x="491937" y="684927"/>
                  <a:pt x="441468" y="789072"/>
                </a:cubicBezTo>
                <a:cubicBezTo>
                  <a:pt x="390999" y="893217"/>
                  <a:pt x="349760" y="1080017"/>
                  <a:pt x="339441" y="1253055"/>
                </a:cubicBezTo>
                <a:close/>
              </a:path>
            </a:pathLst>
          </a:custGeom>
          <a:solidFill>
            <a:srgbClr val="FFD64F"/>
          </a:solidFill>
          <a:ln w="25400" cap="rnd">
            <a:solidFill>
              <a:srgbClr val="FFD64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E0000"/>
              </a:solidFill>
            </a:endParaRPr>
          </a:p>
        </p:txBody>
      </p:sp>
      <p:sp>
        <p:nvSpPr>
          <p:cNvPr id="72" name="PA_库_任意多边形 71"/>
          <p:cNvSpPr/>
          <p:nvPr>
            <p:custDataLst>
              <p:tags r:id="rId6"/>
            </p:custDataLst>
          </p:nvPr>
        </p:nvSpPr>
        <p:spPr>
          <a:xfrm>
            <a:off x="10619861" y="1966638"/>
            <a:ext cx="211724" cy="318525"/>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161925 w 552450"/>
              <a:gd name="connsiteY0" fmla="*/ 1181173 h 1209748"/>
              <a:gd name="connsiteX1" fmla="*/ 123825 w 552450"/>
              <a:gd name="connsiteY1" fmla="*/ 800173 h 1209748"/>
              <a:gd name="connsiteX2" fmla="*/ 0 w 552450"/>
              <a:gd name="connsiteY2" fmla="*/ 638248 h 1209748"/>
              <a:gd name="connsiteX3" fmla="*/ 171450 w 552450"/>
              <a:gd name="connsiteY3" fmla="*/ 504898 h 1209748"/>
              <a:gd name="connsiteX4" fmla="*/ 266700 w 552450"/>
              <a:gd name="connsiteY4" fmla="*/ 73 h 1209748"/>
              <a:gd name="connsiteX5" fmla="*/ 342900 w 552450"/>
              <a:gd name="connsiteY5" fmla="*/ 581098 h 1209748"/>
              <a:gd name="connsiteX6" fmla="*/ 552450 w 552450"/>
              <a:gd name="connsiteY6" fmla="*/ 657298 h 1209748"/>
              <a:gd name="connsiteX7" fmla="*/ 295275 w 552450"/>
              <a:gd name="connsiteY7" fmla="*/ 771598 h 1209748"/>
              <a:gd name="connsiteX8" fmla="*/ 219075 w 552450"/>
              <a:gd name="connsiteY8" fmla="*/ 1209748 h 1209748"/>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9" fmla="*/ 228132 w 618657"/>
              <a:gd name="connsiteY9" fmla="*/ 1181172 h 1209747"/>
              <a:gd name="connsiteX0" fmla="*/ 285282 w 618657"/>
              <a:gd name="connsiteY0" fmla="*/ 1209747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70292 w 618657"/>
              <a:gd name="connsiteY0" fmla="*/ 1249721 h 1249721"/>
              <a:gd name="connsiteX1" fmla="*/ 190032 w 618657"/>
              <a:gd name="connsiteY1" fmla="*/ 800172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61482 w 618657"/>
              <a:gd name="connsiteY7" fmla="*/ 771597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317761 w 638644"/>
              <a:gd name="connsiteY0" fmla="*/ 1257216 h 1257216"/>
              <a:gd name="connsiteX1" fmla="*/ 210019 w 638644"/>
              <a:gd name="connsiteY1" fmla="*/ 775188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17761 w 638644"/>
              <a:gd name="connsiteY0" fmla="*/ 1257216 h 1257216"/>
              <a:gd name="connsiteX1" fmla="*/ 227508 w 638644"/>
              <a:gd name="connsiteY1" fmla="*/ 772690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08951 w 638644"/>
              <a:gd name="connsiteY7" fmla="*/ 776593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43547 w 638644"/>
              <a:gd name="connsiteY5" fmla="*/ 539503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43547 w 642257"/>
              <a:gd name="connsiteY5" fmla="*/ 539503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55920 w 642257"/>
              <a:gd name="connsiteY7" fmla="*/ 780753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2257" h="1253055">
                <a:moveTo>
                  <a:pt x="339441" y="1253055"/>
                </a:moveTo>
                <a:cubicBezTo>
                  <a:pt x="300026" y="1037368"/>
                  <a:pt x="284082" y="882029"/>
                  <a:pt x="227508" y="772690"/>
                </a:cubicBezTo>
                <a:cubicBezTo>
                  <a:pt x="170935" y="663352"/>
                  <a:pt x="136499" y="666457"/>
                  <a:pt x="0" y="597024"/>
                </a:cubicBezTo>
                <a:cubicBezTo>
                  <a:pt x="134026" y="572509"/>
                  <a:pt x="198828" y="604389"/>
                  <a:pt x="257644" y="504897"/>
                </a:cubicBezTo>
                <a:cubicBezTo>
                  <a:pt x="316460" y="405405"/>
                  <a:pt x="325907" y="-6278"/>
                  <a:pt x="352894" y="72"/>
                </a:cubicBezTo>
                <a:cubicBezTo>
                  <a:pt x="378294" y="193747"/>
                  <a:pt x="388093" y="409861"/>
                  <a:pt x="436320" y="514546"/>
                </a:cubicBezTo>
                <a:cubicBezTo>
                  <a:pt x="484547" y="619231"/>
                  <a:pt x="572407" y="602782"/>
                  <a:pt x="642257" y="628182"/>
                </a:cubicBezTo>
                <a:cubicBezTo>
                  <a:pt x="556532" y="666282"/>
                  <a:pt x="491937" y="684927"/>
                  <a:pt x="441468" y="789072"/>
                </a:cubicBezTo>
                <a:cubicBezTo>
                  <a:pt x="390999" y="893217"/>
                  <a:pt x="349760" y="1080017"/>
                  <a:pt x="339441" y="1253055"/>
                </a:cubicBezTo>
                <a:close/>
              </a:path>
            </a:pathLst>
          </a:custGeom>
          <a:solidFill>
            <a:srgbClr val="FFD64F"/>
          </a:solidFill>
          <a:ln w="25400" cap="rnd">
            <a:solidFill>
              <a:srgbClr val="FFD64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E0000"/>
              </a:solidFill>
            </a:endParaRPr>
          </a:p>
        </p:txBody>
      </p:sp>
      <p:sp>
        <p:nvSpPr>
          <p:cNvPr id="73" name="PA_库_文本框 72"/>
          <p:cNvSpPr txBox="1"/>
          <p:nvPr>
            <p:custDataLst>
              <p:tags r:id="rId7"/>
            </p:custDataLst>
          </p:nvPr>
        </p:nvSpPr>
        <p:spPr>
          <a:xfrm>
            <a:off x="2189080" y="3757983"/>
            <a:ext cx="927485" cy="720518"/>
          </a:xfrm>
          <a:prstGeom prst="rect">
            <a:avLst/>
          </a:prstGeom>
          <a:noFill/>
        </p:spPr>
        <p:txBody>
          <a:bodyPr wrap="square" rtlCol="0">
            <a:spAutoFit/>
          </a:bodyPr>
          <a:lstStyle/>
          <a:p>
            <a:pPr algn="ctr">
              <a:lnSpc>
                <a:spcPct val="125000"/>
              </a:lnSpc>
            </a:pPr>
            <a:r>
              <a:rPr lang="en-US" altLang="zh-CN" sz="3600" b="1" dirty="0" smtClean="0">
                <a:solidFill>
                  <a:srgbClr val="697DA9"/>
                </a:solidFill>
                <a:latin typeface="方正静蕾简体" panose="02000000000000000000" pitchFamily="2" charset="-122"/>
                <a:ea typeface="方正静蕾简体" panose="02000000000000000000" pitchFamily="2" charset="-122"/>
              </a:rPr>
              <a:t>2013</a:t>
            </a:r>
          </a:p>
        </p:txBody>
      </p:sp>
      <p:sp>
        <p:nvSpPr>
          <p:cNvPr id="74" name="PA_库_文本框 73"/>
          <p:cNvSpPr txBox="1"/>
          <p:nvPr>
            <p:custDataLst>
              <p:tags r:id="rId8"/>
            </p:custDataLst>
          </p:nvPr>
        </p:nvSpPr>
        <p:spPr>
          <a:xfrm>
            <a:off x="4626787" y="2613711"/>
            <a:ext cx="927485" cy="720518"/>
          </a:xfrm>
          <a:prstGeom prst="rect">
            <a:avLst/>
          </a:prstGeom>
          <a:noFill/>
        </p:spPr>
        <p:txBody>
          <a:bodyPr wrap="square" rtlCol="0">
            <a:spAutoFit/>
          </a:bodyPr>
          <a:lstStyle/>
          <a:p>
            <a:pPr algn="ctr">
              <a:lnSpc>
                <a:spcPct val="125000"/>
              </a:lnSpc>
            </a:pPr>
            <a:r>
              <a:rPr lang="en-US" altLang="zh-CN" sz="3600" b="1" dirty="0" smtClean="0">
                <a:solidFill>
                  <a:srgbClr val="697DA9"/>
                </a:solidFill>
                <a:latin typeface="方正静蕾简体" panose="02000000000000000000" pitchFamily="2" charset="-122"/>
                <a:ea typeface="方正静蕾简体" panose="02000000000000000000" pitchFamily="2" charset="-122"/>
              </a:rPr>
              <a:t>2014</a:t>
            </a:r>
          </a:p>
        </p:txBody>
      </p:sp>
      <p:sp>
        <p:nvSpPr>
          <p:cNvPr id="75" name="PA_库_文本框 74"/>
          <p:cNvSpPr txBox="1"/>
          <p:nvPr>
            <p:custDataLst>
              <p:tags r:id="rId9"/>
            </p:custDataLst>
          </p:nvPr>
        </p:nvSpPr>
        <p:spPr>
          <a:xfrm>
            <a:off x="6618999" y="2866180"/>
            <a:ext cx="927485" cy="720518"/>
          </a:xfrm>
          <a:prstGeom prst="rect">
            <a:avLst/>
          </a:prstGeom>
          <a:noFill/>
        </p:spPr>
        <p:txBody>
          <a:bodyPr wrap="square" rtlCol="0">
            <a:spAutoFit/>
          </a:bodyPr>
          <a:lstStyle/>
          <a:p>
            <a:pPr algn="ctr">
              <a:lnSpc>
                <a:spcPct val="125000"/>
              </a:lnSpc>
            </a:pPr>
            <a:r>
              <a:rPr lang="en-US" altLang="zh-CN" sz="3600" b="1" dirty="0" smtClean="0">
                <a:solidFill>
                  <a:srgbClr val="697DA9"/>
                </a:solidFill>
                <a:latin typeface="方正静蕾简体" panose="02000000000000000000" pitchFamily="2" charset="-122"/>
                <a:ea typeface="方正静蕾简体" panose="02000000000000000000" pitchFamily="2" charset="-122"/>
              </a:rPr>
              <a:t>2015</a:t>
            </a:r>
          </a:p>
        </p:txBody>
      </p:sp>
      <p:sp>
        <p:nvSpPr>
          <p:cNvPr id="76" name="PA_库_文本框 75"/>
          <p:cNvSpPr txBox="1"/>
          <p:nvPr>
            <p:custDataLst>
              <p:tags r:id="rId10"/>
            </p:custDataLst>
          </p:nvPr>
        </p:nvSpPr>
        <p:spPr>
          <a:xfrm>
            <a:off x="8722644" y="2447240"/>
            <a:ext cx="927485" cy="720518"/>
          </a:xfrm>
          <a:prstGeom prst="rect">
            <a:avLst/>
          </a:prstGeom>
          <a:noFill/>
        </p:spPr>
        <p:txBody>
          <a:bodyPr wrap="square" rtlCol="0">
            <a:spAutoFit/>
          </a:bodyPr>
          <a:lstStyle/>
          <a:p>
            <a:pPr algn="ctr">
              <a:lnSpc>
                <a:spcPct val="125000"/>
              </a:lnSpc>
            </a:pPr>
            <a:r>
              <a:rPr lang="en-US" altLang="zh-CN" sz="3600" b="1" dirty="0" smtClean="0">
                <a:solidFill>
                  <a:srgbClr val="697DA9"/>
                </a:solidFill>
                <a:latin typeface="方正静蕾简体" panose="02000000000000000000" pitchFamily="2" charset="-122"/>
                <a:ea typeface="方正静蕾简体" panose="02000000000000000000" pitchFamily="2" charset="-122"/>
              </a:rPr>
              <a:t>2016</a:t>
            </a:r>
          </a:p>
        </p:txBody>
      </p:sp>
      <p:sp>
        <p:nvSpPr>
          <p:cNvPr id="77" name="PA_库_文本框 76"/>
          <p:cNvSpPr txBox="1"/>
          <p:nvPr>
            <p:custDataLst>
              <p:tags r:id="rId11"/>
            </p:custDataLst>
          </p:nvPr>
        </p:nvSpPr>
        <p:spPr>
          <a:xfrm>
            <a:off x="9798238" y="1432632"/>
            <a:ext cx="927485" cy="720518"/>
          </a:xfrm>
          <a:prstGeom prst="rect">
            <a:avLst/>
          </a:prstGeom>
          <a:noFill/>
        </p:spPr>
        <p:txBody>
          <a:bodyPr wrap="square" rtlCol="0">
            <a:spAutoFit/>
          </a:bodyPr>
          <a:lstStyle/>
          <a:p>
            <a:pPr algn="ctr">
              <a:lnSpc>
                <a:spcPct val="125000"/>
              </a:lnSpc>
            </a:pPr>
            <a:r>
              <a:rPr lang="en-US" altLang="zh-CN" sz="3600" b="1" dirty="0" smtClean="0">
                <a:solidFill>
                  <a:srgbClr val="697DA9"/>
                </a:solidFill>
                <a:latin typeface="方正静蕾简体" panose="02000000000000000000" pitchFamily="2" charset="-122"/>
                <a:ea typeface="方正静蕾简体" panose="02000000000000000000" pitchFamily="2" charset="-122"/>
              </a:rPr>
              <a:t>2017</a:t>
            </a:r>
          </a:p>
        </p:txBody>
      </p:sp>
      <p:grpSp>
        <p:nvGrpSpPr>
          <p:cNvPr id="78" name="PA_库_组合 77"/>
          <p:cNvGrpSpPr/>
          <p:nvPr>
            <p:custDataLst>
              <p:tags r:id="rId12"/>
            </p:custDataLst>
          </p:nvPr>
        </p:nvGrpSpPr>
        <p:grpSpPr>
          <a:xfrm>
            <a:off x="2184898" y="4799243"/>
            <a:ext cx="1850925" cy="1067600"/>
            <a:chOff x="1136115" y="4875552"/>
            <a:chExt cx="1850925" cy="1067600"/>
          </a:xfrm>
        </p:grpSpPr>
        <p:sp>
          <p:nvSpPr>
            <p:cNvPr id="79" name="文本框 78"/>
            <p:cNvSpPr txBox="1"/>
            <p:nvPr/>
          </p:nvSpPr>
          <p:spPr>
            <a:xfrm>
              <a:off x="1136115" y="5337217"/>
              <a:ext cx="1850925" cy="605935"/>
            </a:xfrm>
            <a:prstGeom prst="rect">
              <a:avLst/>
            </a:prstGeom>
            <a:noFill/>
          </p:spPr>
          <p:txBody>
            <a:bodyPr wrap="square" rtlCol="0">
              <a:spAutoFit/>
            </a:bodyPr>
            <a:lstStyle/>
            <a:p>
              <a:pPr>
                <a:lnSpc>
                  <a:spcPct val="125000"/>
                </a:lnSpc>
              </a:pPr>
              <a:r>
                <a:rPr lang="zh-CN" altLang="en-US" sz="1400" dirty="0">
                  <a:solidFill>
                    <a:schemeClr val="tx2"/>
                  </a:solidFill>
                  <a:latin typeface="方正静蕾简体" panose="02000000000000000000" pitchFamily="2" charset="-122"/>
                  <a:ea typeface="方正静蕾简体" panose="02000000000000000000" pitchFamily="2" charset="-122"/>
                </a:rPr>
                <a:t>请在这里输入文字请在这里输入文字请</a:t>
              </a:r>
              <a:r>
                <a:rPr lang="zh-CN" altLang="en-US" sz="1400" dirty="0" smtClean="0">
                  <a:solidFill>
                    <a:schemeClr val="tx2"/>
                  </a:solidFill>
                  <a:latin typeface="方正静蕾简体" panose="02000000000000000000" pitchFamily="2" charset="-122"/>
                  <a:ea typeface="方正静蕾简体" panose="02000000000000000000" pitchFamily="2" charset="-122"/>
                </a:rPr>
                <a:t>在</a:t>
              </a:r>
              <a:endParaRPr lang="en-US" altLang="zh-CN" sz="1400" dirty="0" smtClean="0">
                <a:solidFill>
                  <a:schemeClr val="tx2"/>
                </a:solidFill>
                <a:latin typeface="方正静蕾简体" panose="02000000000000000000" pitchFamily="2" charset="-122"/>
                <a:ea typeface="方正静蕾简体" panose="02000000000000000000" pitchFamily="2" charset="-122"/>
              </a:endParaRPr>
            </a:p>
          </p:txBody>
        </p:sp>
        <p:sp>
          <p:nvSpPr>
            <p:cNvPr id="80" name="文本框 79"/>
            <p:cNvSpPr txBox="1"/>
            <p:nvPr/>
          </p:nvSpPr>
          <p:spPr>
            <a:xfrm>
              <a:off x="1413825" y="4875552"/>
              <a:ext cx="1117614" cy="461665"/>
            </a:xfrm>
            <a:prstGeom prst="rect">
              <a:avLst/>
            </a:prstGeom>
            <a:noFill/>
            <a:effectLst/>
          </p:spPr>
          <p:txBody>
            <a:bodyPr wrap="none" rtlCol="0">
              <a:spAutoFit/>
            </a:bodyPr>
            <a:lstStyle/>
            <a:p>
              <a:r>
                <a:rPr lang="zh-CN" altLang="en-US" sz="2400" dirty="0" smtClean="0">
                  <a:solidFill>
                    <a:srgbClr val="32578C"/>
                  </a:solidFill>
                  <a:latin typeface="方正静蕾简体" panose="02000000000000000000" pitchFamily="2" charset="-122"/>
                  <a:ea typeface="方正静蕾简体" panose="02000000000000000000" pitchFamily="2" charset="-122"/>
                </a:rPr>
                <a:t>小标题</a:t>
              </a:r>
              <a:endParaRPr lang="zh-CN" altLang="en-US" sz="2400" dirty="0">
                <a:solidFill>
                  <a:srgbClr val="32578C"/>
                </a:solidFill>
                <a:latin typeface="方正静蕾简体" panose="02000000000000000000" pitchFamily="2" charset="-122"/>
                <a:ea typeface="方正静蕾简体" panose="02000000000000000000" pitchFamily="2" charset="-122"/>
              </a:endParaRPr>
            </a:p>
          </p:txBody>
        </p:sp>
      </p:grpSp>
      <p:grpSp>
        <p:nvGrpSpPr>
          <p:cNvPr id="81" name="PA_库_组合 80"/>
          <p:cNvGrpSpPr/>
          <p:nvPr>
            <p:custDataLst>
              <p:tags r:id="rId13"/>
            </p:custDataLst>
          </p:nvPr>
        </p:nvGrpSpPr>
        <p:grpSpPr>
          <a:xfrm>
            <a:off x="4074604" y="3844187"/>
            <a:ext cx="1850925" cy="1067600"/>
            <a:chOff x="1136115" y="4875552"/>
            <a:chExt cx="1850925" cy="1067600"/>
          </a:xfrm>
        </p:grpSpPr>
        <p:sp>
          <p:nvSpPr>
            <p:cNvPr id="82" name="文本框 81"/>
            <p:cNvSpPr txBox="1"/>
            <p:nvPr/>
          </p:nvSpPr>
          <p:spPr>
            <a:xfrm>
              <a:off x="1136115" y="5337217"/>
              <a:ext cx="1850925" cy="605935"/>
            </a:xfrm>
            <a:prstGeom prst="rect">
              <a:avLst/>
            </a:prstGeom>
            <a:noFill/>
          </p:spPr>
          <p:txBody>
            <a:bodyPr wrap="square" rtlCol="0">
              <a:spAutoFit/>
            </a:bodyPr>
            <a:lstStyle/>
            <a:p>
              <a:pPr>
                <a:lnSpc>
                  <a:spcPct val="125000"/>
                </a:lnSpc>
              </a:pPr>
              <a:r>
                <a:rPr lang="zh-CN" altLang="en-US" sz="1400" dirty="0">
                  <a:solidFill>
                    <a:schemeClr val="tx2"/>
                  </a:solidFill>
                  <a:latin typeface="方正静蕾简体" panose="02000000000000000000" pitchFamily="2" charset="-122"/>
                  <a:ea typeface="方正静蕾简体" panose="02000000000000000000" pitchFamily="2" charset="-122"/>
                </a:rPr>
                <a:t>请在这里输入文字请在这里输入文字请</a:t>
              </a:r>
              <a:r>
                <a:rPr lang="zh-CN" altLang="en-US" sz="1400" dirty="0" smtClean="0">
                  <a:solidFill>
                    <a:schemeClr val="tx2"/>
                  </a:solidFill>
                  <a:latin typeface="方正静蕾简体" panose="02000000000000000000" pitchFamily="2" charset="-122"/>
                  <a:ea typeface="方正静蕾简体" panose="02000000000000000000" pitchFamily="2" charset="-122"/>
                </a:rPr>
                <a:t>在</a:t>
              </a:r>
              <a:endParaRPr lang="en-US" altLang="zh-CN" sz="1400" dirty="0" smtClean="0">
                <a:solidFill>
                  <a:schemeClr val="tx2"/>
                </a:solidFill>
                <a:latin typeface="方正静蕾简体" panose="02000000000000000000" pitchFamily="2" charset="-122"/>
                <a:ea typeface="方正静蕾简体" panose="02000000000000000000" pitchFamily="2" charset="-122"/>
              </a:endParaRPr>
            </a:p>
          </p:txBody>
        </p:sp>
        <p:sp>
          <p:nvSpPr>
            <p:cNvPr id="83" name="文本框 82"/>
            <p:cNvSpPr txBox="1"/>
            <p:nvPr/>
          </p:nvSpPr>
          <p:spPr>
            <a:xfrm>
              <a:off x="1413825" y="4875552"/>
              <a:ext cx="1117614" cy="461665"/>
            </a:xfrm>
            <a:prstGeom prst="rect">
              <a:avLst/>
            </a:prstGeom>
            <a:noFill/>
            <a:effectLst/>
          </p:spPr>
          <p:txBody>
            <a:bodyPr wrap="none" rtlCol="0">
              <a:spAutoFit/>
            </a:bodyPr>
            <a:lstStyle/>
            <a:p>
              <a:r>
                <a:rPr lang="zh-CN" altLang="en-US" sz="2400" dirty="0" smtClean="0">
                  <a:solidFill>
                    <a:srgbClr val="32578C"/>
                  </a:solidFill>
                  <a:latin typeface="方正静蕾简体" panose="02000000000000000000" pitchFamily="2" charset="-122"/>
                  <a:ea typeface="方正静蕾简体" panose="02000000000000000000" pitchFamily="2" charset="-122"/>
                </a:rPr>
                <a:t>小标题</a:t>
              </a:r>
              <a:endParaRPr lang="zh-CN" altLang="en-US" sz="2400" dirty="0">
                <a:solidFill>
                  <a:srgbClr val="32578C"/>
                </a:solidFill>
                <a:latin typeface="方正静蕾简体" panose="02000000000000000000" pitchFamily="2" charset="-122"/>
                <a:ea typeface="方正静蕾简体" panose="02000000000000000000" pitchFamily="2" charset="-122"/>
              </a:endParaRPr>
            </a:p>
          </p:txBody>
        </p:sp>
      </p:grpSp>
      <p:grpSp>
        <p:nvGrpSpPr>
          <p:cNvPr id="84" name="PA_库_组合 83"/>
          <p:cNvGrpSpPr/>
          <p:nvPr>
            <p:custDataLst>
              <p:tags r:id="rId14"/>
            </p:custDataLst>
          </p:nvPr>
        </p:nvGrpSpPr>
        <p:grpSpPr>
          <a:xfrm>
            <a:off x="6163315" y="4042772"/>
            <a:ext cx="1850925" cy="1067600"/>
            <a:chOff x="1136115" y="4875552"/>
            <a:chExt cx="1850925" cy="1067600"/>
          </a:xfrm>
        </p:grpSpPr>
        <p:sp>
          <p:nvSpPr>
            <p:cNvPr id="85" name="文本框 84"/>
            <p:cNvSpPr txBox="1"/>
            <p:nvPr/>
          </p:nvSpPr>
          <p:spPr>
            <a:xfrm>
              <a:off x="1136115" y="5337217"/>
              <a:ext cx="1850925" cy="605935"/>
            </a:xfrm>
            <a:prstGeom prst="rect">
              <a:avLst/>
            </a:prstGeom>
            <a:noFill/>
          </p:spPr>
          <p:txBody>
            <a:bodyPr wrap="square" rtlCol="0">
              <a:spAutoFit/>
            </a:bodyPr>
            <a:lstStyle/>
            <a:p>
              <a:pPr>
                <a:lnSpc>
                  <a:spcPct val="125000"/>
                </a:lnSpc>
              </a:pPr>
              <a:r>
                <a:rPr lang="zh-CN" altLang="en-US" sz="1400" dirty="0">
                  <a:solidFill>
                    <a:schemeClr val="tx2"/>
                  </a:solidFill>
                  <a:latin typeface="方正静蕾简体" panose="02000000000000000000" pitchFamily="2" charset="-122"/>
                  <a:ea typeface="方正静蕾简体" panose="02000000000000000000" pitchFamily="2" charset="-122"/>
                </a:rPr>
                <a:t>请在这里输入文字请在这里输入文字请</a:t>
              </a:r>
              <a:r>
                <a:rPr lang="zh-CN" altLang="en-US" sz="1400" dirty="0" smtClean="0">
                  <a:solidFill>
                    <a:schemeClr val="tx2"/>
                  </a:solidFill>
                  <a:latin typeface="方正静蕾简体" panose="02000000000000000000" pitchFamily="2" charset="-122"/>
                  <a:ea typeface="方正静蕾简体" panose="02000000000000000000" pitchFamily="2" charset="-122"/>
                </a:rPr>
                <a:t>在</a:t>
              </a:r>
              <a:endParaRPr lang="en-US" altLang="zh-CN" sz="1400" dirty="0" smtClean="0">
                <a:solidFill>
                  <a:schemeClr val="tx2"/>
                </a:solidFill>
                <a:latin typeface="方正静蕾简体" panose="02000000000000000000" pitchFamily="2" charset="-122"/>
                <a:ea typeface="方正静蕾简体" panose="02000000000000000000" pitchFamily="2" charset="-122"/>
              </a:endParaRPr>
            </a:p>
          </p:txBody>
        </p:sp>
        <p:sp>
          <p:nvSpPr>
            <p:cNvPr id="86" name="文本框 85"/>
            <p:cNvSpPr txBox="1"/>
            <p:nvPr/>
          </p:nvSpPr>
          <p:spPr>
            <a:xfrm>
              <a:off x="1413825" y="4875552"/>
              <a:ext cx="1117614" cy="461665"/>
            </a:xfrm>
            <a:prstGeom prst="rect">
              <a:avLst/>
            </a:prstGeom>
            <a:noFill/>
            <a:effectLst/>
          </p:spPr>
          <p:txBody>
            <a:bodyPr wrap="none" rtlCol="0">
              <a:spAutoFit/>
            </a:bodyPr>
            <a:lstStyle/>
            <a:p>
              <a:r>
                <a:rPr lang="zh-CN" altLang="en-US" sz="2400" dirty="0" smtClean="0">
                  <a:solidFill>
                    <a:srgbClr val="32578C"/>
                  </a:solidFill>
                  <a:latin typeface="方正静蕾简体" panose="02000000000000000000" pitchFamily="2" charset="-122"/>
                  <a:ea typeface="方正静蕾简体" panose="02000000000000000000" pitchFamily="2" charset="-122"/>
                </a:rPr>
                <a:t>小标题</a:t>
              </a:r>
              <a:endParaRPr lang="zh-CN" altLang="en-US" sz="2400" dirty="0">
                <a:solidFill>
                  <a:srgbClr val="32578C"/>
                </a:solidFill>
                <a:latin typeface="方正静蕾简体" panose="02000000000000000000" pitchFamily="2" charset="-122"/>
                <a:ea typeface="方正静蕾简体" panose="02000000000000000000" pitchFamily="2" charset="-122"/>
              </a:endParaRPr>
            </a:p>
          </p:txBody>
        </p:sp>
      </p:grpSp>
      <p:grpSp>
        <p:nvGrpSpPr>
          <p:cNvPr id="87" name="PA_库_组合 86"/>
          <p:cNvGrpSpPr/>
          <p:nvPr>
            <p:custDataLst>
              <p:tags r:id="rId15"/>
            </p:custDataLst>
          </p:nvPr>
        </p:nvGrpSpPr>
        <p:grpSpPr>
          <a:xfrm>
            <a:off x="8395713" y="3548975"/>
            <a:ext cx="1850925" cy="1067600"/>
            <a:chOff x="1136115" y="4875552"/>
            <a:chExt cx="1850925" cy="1067600"/>
          </a:xfrm>
        </p:grpSpPr>
        <p:sp>
          <p:nvSpPr>
            <p:cNvPr id="88" name="文本框 87"/>
            <p:cNvSpPr txBox="1"/>
            <p:nvPr/>
          </p:nvSpPr>
          <p:spPr>
            <a:xfrm>
              <a:off x="1136115" y="5337217"/>
              <a:ext cx="1850925" cy="605935"/>
            </a:xfrm>
            <a:prstGeom prst="rect">
              <a:avLst/>
            </a:prstGeom>
            <a:noFill/>
          </p:spPr>
          <p:txBody>
            <a:bodyPr wrap="square" rtlCol="0">
              <a:spAutoFit/>
            </a:bodyPr>
            <a:lstStyle/>
            <a:p>
              <a:pPr>
                <a:lnSpc>
                  <a:spcPct val="125000"/>
                </a:lnSpc>
              </a:pPr>
              <a:r>
                <a:rPr lang="zh-CN" altLang="en-US" sz="1400" dirty="0">
                  <a:solidFill>
                    <a:schemeClr val="tx2"/>
                  </a:solidFill>
                  <a:latin typeface="方正静蕾简体" panose="02000000000000000000" pitchFamily="2" charset="-122"/>
                  <a:ea typeface="方正静蕾简体" panose="02000000000000000000" pitchFamily="2" charset="-122"/>
                </a:rPr>
                <a:t>请在这里输入文字请在这里输入文字请</a:t>
              </a:r>
              <a:r>
                <a:rPr lang="zh-CN" altLang="en-US" sz="1400" dirty="0" smtClean="0">
                  <a:solidFill>
                    <a:schemeClr val="tx2"/>
                  </a:solidFill>
                  <a:latin typeface="方正静蕾简体" panose="02000000000000000000" pitchFamily="2" charset="-122"/>
                  <a:ea typeface="方正静蕾简体" panose="02000000000000000000" pitchFamily="2" charset="-122"/>
                </a:rPr>
                <a:t>在</a:t>
              </a:r>
              <a:endParaRPr lang="en-US" altLang="zh-CN" sz="1400" dirty="0" smtClean="0">
                <a:solidFill>
                  <a:schemeClr val="tx2"/>
                </a:solidFill>
                <a:latin typeface="方正静蕾简体" panose="02000000000000000000" pitchFamily="2" charset="-122"/>
                <a:ea typeface="方正静蕾简体" panose="02000000000000000000" pitchFamily="2" charset="-122"/>
              </a:endParaRPr>
            </a:p>
          </p:txBody>
        </p:sp>
        <p:sp>
          <p:nvSpPr>
            <p:cNvPr id="89" name="文本框 88"/>
            <p:cNvSpPr txBox="1"/>
            <p:nvPr/>
          </p:nvSpPr>
          <p:spPr>
            <a:xfrm>
              <a:off x="1413825" y="4875552"/>
              <a:ext cx="1117614" cy="461665"/>
            </a:xfrm>
            <a:prstGeom prst="rect">
              <a:avLst/>
            </a:prstGeom>
            <a:noFill/>
            <a:effectLst/>
          </p:spPr>
          <p:txBody>
            <a:bodyPr wrap="none" rtlCol="0">
              <a:spAutoFit/>
            </a:bodyPr>
            <a:lstStyle/>
            <a:p>
              <a:r>
                <a:rPr lang="zh-CN" altLang="en-US" sz="2400" dirty="0" smtClean="0">
                  <a:solidFill>
                    <a:srgbClr val="32578C"/>
                  </a:solidFill>
                  <a:latin typeface="方正静蕾简体" panose="02000000000000000000" pitchFamily="2" charset="-122"/>
                  <a:ea typeface="方正静蕾简体" panose="02000000000000000000" pitchFamily="2" charset="-122"/>
                </a:rPr>
                <a:t>小标题</a:t>
              </a:r>
              <a:endParaRPr lang="zh-CN" altLang="en-US" sz="2400" dirty="0">
                <a:solidFill>
                  <a:srgbClr val="32578C"/>
                </a:solidFill>
                <a:latin typeface="方正静蕾简体" panose="02000000000000000000" pitchFamily="2" charset="-122"/>
                <a:ea typeface="方正静蕾简体" panose="02000000000000000000" pitchFamily="2" charset="-122"/>
              </a:endParaRPr>
            </a:p>
          </p:txBody>
        </p:sp>
      </p:grpSp>
      <p:grpSp>
        <p:nvGrpSpPr>
          <p:cNvPr id="90" name="PA_库_组合 89"/>
          <p:cNvGrpSpPr/>
          <p:nvPr>
            <p:custDataLst>
              <p:tags r:id="rId16"/>
            </p:custDataLst>
          </p:nvPr>
        </p:nvGrpSpPr>
        <p:grpSpPr>
          <a:xfrm>
            <a:off x="10016350" y="2496252"/>
            <a:ext cx="1850925" cy="1067600"/>
            <a:chOff x="1136115" y="4875552"/>
            <a:chExt cx="1850925" cy="1067600"/>
          </a:xfrm>
        </p:grpSpPr>
        <p:sp>
          <p:nvSpPr>
            <p:cNvPr id="91" name="文本框 90"/>
            <p:cNvSpPr txBox="1"/>
            <p:nvPr/>
          </p:nvSpPr>
          <p:spPr>
            <a:xfrm>
              <a:off x="1136115" y="5337217"/>
              <a:ext cx="1850925" cy="605935"/>
            </a:xfrm>
            <a:prstGeom prst="rect">
              <a:avLst/>
            </a:prstGeom>
            <a:noFill/>
          </p:spPr>
          <p:txBody>
            <a:bodyPr wrap="square" rtlCol="0">
              <a:spAutoFit/>
            </a:bodyPr>
            <a:lstStyle/>
            <a:p>
              <a:pPr>
                <a:lnSpc>
                  <a:spcPct val="125000"/>
                </a:lnSpc>
              </a:pPr>
              <a:r>
                <a:rPr lang="zh-CN" altLang="en-US" sz="1400" dirty="0">
                  <a:solidFill>
                    <a:schemeClr val="tx2"/>
                  </a:solidFill>
                  <a:latin typeface="方正静蕾简体" panose="02000000000000000000" pitchFamily="2" charset="-122"/>
                  <a:ea typeface="方正静蕾简体" panose="02000000000000000000" pitchFamily="2" charset="-122"/>
                </a:rPr>
                <a:t>请在这里输入文字请在这里输入文字请</a:t>
              </a:r>
              <a:r>
                <a:rPr lang="zh-CN" altLang="en-US" sz="1400" dirty="0" smtClean="0">
                  <a:solidFill>
                    <a:schemeClr val="tx2"/>
                  </a:solidFill>
                  <a:latin typeface="方正静蕾简体" panose="02000000000000000000" pitchFamily="2" charset="-122"/>
                  <a:ea typeface="方正静蕾简体" panose="02000000000000000000" pitchFamily="2" charset="-122"/>
                </a:rPr>
                <a:t>在</a:t>
              </a:r>
              <a:endParaRPr lang="en-US" altLang="zh-CN" sz="1400" dirty="0" smtClean="0">
                <a:solidFill>
                  <a:schemeClr val="tx2"/>
                </a:solidFill>
                <a:latin typeface="方正静蕾简体" panose="02000000000000000000" pitchFamily="2" charset="-122"/>
                <a:ea typeface="方正静蕾简体" panose="02000000000000000000" pitchFamily="2" charset="-122"/>
              </a:endParaRPr>
            </a:p>
          </p:txBody>
        </p:sp>
        <p:sp>
          <p:nvSpPr>
            <p:cNvPr id="92" name="文本框 91"/>
            <p:cNvSpPr txBox="1"/>
            <p:nvPr/>
          </p:nvSpPr>
          <p:spPr>
            <a:xfrm>
              <a:off x="1413825" y="4875552"/>
              <a:ext cx="1117614" cy="461665"/>
            </a:xfrm>
            <a:prstGeom prst="rect">
              <a:avLst/>
            </a:prstGeom>
            <a:noFill/>
            <a:effectLst/>
          </p:spPr>
          <p:txBody>
            <a:bodyPr wrap="none" rtlCol="0">
              <a:spAutoFit/>
            </a:bodyPr>
            <a:lstStyle/>
            <a:p>
              <a:r>
                <a:rPr lang="zh-CN" altLang="en-US" sz="2400" dirty="0" smtClean="0">
                  <a:solidFill>
                    <a:srgbClr val="32578C"/>
                  </a:solidFill>
                  <a:latin typeface="方正静蕾简体" panose="02000000000000000000" pitchFamily="2" charset="-122"/>
                  <a:ea typeface="方正静蕾简体" panose="02000000000000000000" pitchFamily="2" charset="-122"/>
                </a:rPr>
                <a:t>小标题</a:t>
              </a:r>
              <a:endParaRPr lang="zh-CN" altLang="en-US" sz="2400" dirty="0">
                <a:solidFill>
                  <a:srgbClr val="32578C"/>
                </a:solidFill>
                <a:latin typeface="方正静蕾简体" panose="02000000000000000000" pitchFamily="2" charset="-122"/>
                <a:ea typeface="方正静蕾简体" panose="02000000000000000000" pitchFamily="2" charset="-122"/>
              </a:endParaRPr>
            </a:p>
          </p:txBody>
        </p:sp>
      </p:grpSp>
    </p:spTree>
    <p:extLst>
      <p:ext uri="{BB962C8B-B14F-4D97-AF65-F5344CB8AC3E}">
        <p14:creationId xmlns:p14="http://schemas.microsoft.com/office/powerpoint/2010/main" val="354425049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nodePh="1">
                                  <p:stCondLst>
                                    <p:cond delay="250"/>
                                  </p:stCondLst>
                                  <p:endCondLst>
                                    <p:cond evt="begin" delay="0">
                                      <p:tn val="5"/>
                                    </p:cond>
                                  </p:endCondLst>
                                  <p:childTnLst>
                                    <p:set>
                                      <p:cBhvr>
                                        <p:cTn id="6" dur="1" fill="hold">
                                          <p:stCondLst>
                                            <p:cond delay="0"/>
                                          </p:stCondLst>
                                        </p:cTn>
                                        <p:tgtEl>
                                          <p:spTgt spid="67">
                                            <p:txEl>
                                              <p:charRg st="4294967295" end="4294967295"/>
                                            </p:txEl>
                                          </p:spTgt>
                                        </p:tgtEl>
                                        <p:attrNameLst>
                                          <p:attrName>style.visibility</p:attrName>
                                        </p:attrNameLst>
                                      </p:cBhvr>
                                      <p:to>
                                        <p:strVal val="visible"/>
                                      </p:to>
                                    </p:set>
                                    <p:animEffect transition="in" filter="wipe(left)">
                                      <p:cBhvr>
                                        <p:cTn id="7" dur="1000"/>
                                        <p:tgtEl>
                                          <p:spTgt spid="67">
                                            <p:txEl>
                                              <p:charRg st="4294967295" end="4294967295"/>
                                            </p:txEl>
                                          </p:spTgt>
                                        </p:tgtEl>
                                      </p:cBhvr>
                                    </p:animEffect>
                                  </p:childTnLst>
                                </p:cTn>
                              </p:par>
                              <p:par>
                                <p:cTn id="8" presetID="22" presetClass="entr" presetSubtype="8" fill="hold" grpId="0" nodeType="withEffect" nodePh="1">
                                  <p:stCondLst>
                                    <p:cond delay="250"/>
                                  </p:stCondLst>
                                  <p:endCondLst>
                                    <p:cond evt="begin" delay="0">
                                      <p:tn val="8"/>
                                    </p:cond>
                                  </p:endCondLst>
                                  <p:childTnLst>
                                    <p:set>
                                      <p:cBhvr>
                                        <p:cTn id="9" dur="1" fill="hold">
                                          <p:stCondLst>
                                            <p:cond delay="0"/>
                                          </p:stCondLst>
                                        </p:cTn>
                                        <p:tgtEl>
                                          <p:spTgt spid="68">
                                            <p:txEl>
                                              <p:charRg st="4294967295" end="4294967295"/>
                                            </p:txEl>
                                          </p:spTgt>
                                        </p:tgtEl>
                                        <p:attrNameLst>
                                          <p:attrName>style.visibility</p:attrName>
                                        </p:attrNameLst>
                                      </p:cBhvr>
                                      <p:to>
                                        <p:strVal val="visible"/>
                                      </p:to>
                                    </p:set>
                                    <p:animEffect transition="in" filter="wipe(left)">
                                      <p:cBhvr>
                                        <p:cTn id="10" dur="1000"/>
                                        <p:tgtEl>
                                          <p:spTgt spid="68">
                                            <p:txEl>
                                              <p:charRg st="4294967295" end="4294967295"/>
                                            </p:txEl>
                                          </p:spTgt>
                                        </p:tgtEl>
                                      </p:cBhvr>
                                    </p:animEffect>
                                  </p:childTnLst>
                                </p:cTn>
                              </p:par>
                              <p:par>
                                <p:cTn id="11" presetID="22" presetClass="entr" presetSubtype="8" fill="hold" grpId="0" nodeType="withEffect" nodePh="1">
                                  <p:stCondLst>
                                    <p:cond delay="250"/>
                                  </p:stCondLst>
                                  <p:endCondLst>
                                    <p:cond evt="begin" delay="0">
                                      <p:tn val="11"/>
                                    </p:cond>
                                  </p:endCondLst>
                                  <p:childTnLst>
                                    <p:set>
                                      <p:cBhvr>
                                        <p:cTn id="12" dur="1" fill="hold">
                                          <p:stCondLst>
                                            <p:cond delay="0"/>
                                          </p:stCondLst>
                                        </p:cTn>
                                        <p:tgtEl>
                                          <p:spTgt spid="69">
                                            <p:txEl>
                                              <p:charRg st="4294967295" end="4294967295"/>
                                            </p:txEl>
                                          </p:spTgt>
                                        </p:tgtEl>
                                        <p:attrNameLst>
                                          <p:attrName>style.visibility</p:attrName>
                                        </p:attrNameLst>
                                      </p:cBhvr>
                                      <p:to>
                                        <p:strVal val="visible"/>
                                      </p:to>
                                    </p:set>
                                    <p:animEffect transition="in" filter="wipe(left)">
                                      <p:cBhvr>
                                        <p:cTn id="13" dur="1000"/>
                                        <p:tgtEl>
                                          <p:spTgt spid="69">
                                            <p:txEl>
                                              <p:charRg st="4294967295" end="4294967295"/>
                                            </p:txEl>
                                          </p:spTgt>
                                        </p:tgtEl>
                                      </p:cBhvr>
                                    </p:animEffect>
                                  </p:childTnLst>
                                </p:cTn>
                              </p:par>
                              <p:par>
                                <p:cTn id="14" presetID="22" presetClass="entr" presetSubtype="8" fill="hold" grpId="0" nodeType="withEffect" nodePh="1">
                                  <p:stCondLst>
                                    <p:cond delay="250"/>
                                  </p:stCondLst>
                                  <p:endCondLst>
                                    <p:cond evt="begin" delay="0">
                                      <p:tn val="14"/>
                                    </p:cond>
                                  </p:endCondLst>
                                  <p:childTnLst>
                                    <p:set>
                                      <p:cBhvr>
                                        <p:cTn id="15" dur="1" fill="hold">
                                          <p:stCondLst>
                                            <p:cond delay="0"/>
                                          </p:stCondLst>
                                        </p:cTn>
                                        <p:tgtEl>
                                          <p:spTgt spid="70">
                                            <p:txEl>
                                              <p:charRg st="4294967295" end="4294967295"/>
                                            </p:txEl>
                                          </p:spTgt>
                                        </p:tgtEl>
                                        <p:attrNameLst>
                                          <p:attrName>style.visibility</p:attrName>
                                        </p:attrNameLst>
                                      </p:cBhvr>
                                      <p:to>
                                        <p:strVal val="visible"/>
                                      </p:to>
                                    </p:set>
                                    <p:animEffect transition="in" filter="wipe(left)">
                                      <p:cBhvr>
                                        <p:cTn id="16" dur="1000"/>
                                        <p:tgtEl>
                                          <p:spTgt spid="70">
                                            <p:txEl>
                                              <p:charRg st="4294967295" end="4294967295"/>
                                            </p:txEl>
                                          </p:spTgt>
                                        </p:tgtEl>
                                      </p:cBhvr>
                                    </p:animEffect>
                                  </p:childTnLst>
                                </p:cTn>
                              </p:par>
                              <p:par>
                                <p:cTn id="17" presetID="22" presetClass="entr" presetSubtype="8" fill="hold" grpId="0" nodeType="withEffect" nodePh="1">
                                  <p:stCondLst>
                                    <p:cond delay="250"/>
                                  </p:stCondLst>
                                  <p:endCondLst>
                                    <p:cond evt="begin" delay="0">
                                      <p:tn val="17"/>
                                    </p:cond>
                                  </p:endCondLst>
                                  <p:childTnLst>
                                    <p:set>
                                      <p:cBhvr>
                                        <p:cTn id="18" dur="1" fill="hold">
                                          <p:stCondLst>
                                            <p:cond delay="0"/>
                                          </p:stCondLst>
                                        </p:cTn>
                                        <p:tgtEl>
                                          <p:spTgt spid="71">
                                            <p:txEl>
                                              <p:charRg st="4294967295" end="4294967295"/>
                                            </p:txEl>
                                          </p:spTgt>
                                        </p:tgtEl>
                                        <p:attrNameLst>
                                          <p:attrName>style.visibility</p:attrName>
                                        </p:attrNameLst>
                                      </p:cBhvr>
                                      <p:to>
                                        <p:strVal val="visible"/>
                                      </p:to>
                                    </p:set>
                                    <p:animEffect transition="in" filter="wipe(left)">
                                      <p:cBhvr>
                                        <p:cTn id="19" dur="1000"/>
                                        <p:tgtEl>
                                          <p:spTgt spid="71">
                                            <p:txEl>
                                              <p:charRg st="4294967295" end="4294967295"/>
                                            </p:txEl>
                                          </p:spTgt>
                                        </p:tgtEl>
                                      </p:cBhvr>
                                    </p:animEffect>
                                  </p:childTnLst>
                                </p:cTn>
                              </p:par>
                              <p:par>
                                <p:cTn id="20" presetID="22" presetClass="entr" presetSubtype="8" fill="hold" grpId="0" nodeType="withEffect" nodePh="1">
                                  <p:stCondLst>
                                    <p:cond delay="250"/>
                                  </p:stCondLst>
                                  <p:endCondLst>
                                    <p:cond evt="begin" delay="0">
                                      <p:tn val="20"/>
                                    </p:cond>
                                  </p:endCondLst>
                                  <p:childTnLst>
                                    <p:set>
                                      <p:cBhvr>
                                        <p:cTn id="21" dur="1" fill="hold">
                                          <p:stCondLst>
                                            <p:cond delay="0"/>
                                          </p:stCondLst>
                                        </p:cTn>
                                        <p:tgtEl>
                                          <p:spTgt spid="72">
                                            <p:txEl>
                                              <p:charRg st="4294967295" end="4294967295"/>
                                            </p:txEl>
                                          </p:spTgt>
                                        </p:tgtEl>
                                        <p:attrNameLst>
                                          <p:attrName>style.visibility</p:attrName>
                                        </p:attrNameLst>
                                      </p:cBhvr>
                                      <p:to>
                                        <p:strVal val="visible"/>
                                      </p:to>
                                    </p:set>
                                    <p:animEffect transition="in" filter="wipe(left)">
                                      <p:cBhvr>
                                        <p:cTn id="22" dur="1000"/>
                                        <p:tgtEl>
                                          <p:spTgt spid="72">
                                            <p:txEl>
                                              <p:charRg st="4294967295" end="4294967295"/>
                                            </p:txEl>
                                          </p:spTgt>
                                        </p:tgtEl>
                                      </p:cBhvr>
                                    </p:animEffect>
                                  </p:childTnLst>
                                </p:cTn>
                              </p:par>
                              <p:par>
                                <p:cTn id="23" presetID="22" presetClass="entr" presetSubtype="8" fill="hold" grpId="0" nodeType="withEffect">
                                  <p:stCondLst>
                                    <p:cond delay="250"/>
                                  </p:stCondLst>
                                  <p:childTnLst>
                                    <p:set>
                                      <p:cBhvr>
                                        <p:cTn id="24" dur="1" fill="hold">
                                          <p:stCondLst>
                                            <p:cond delay="0"/>
                                          </p:stCondLst>
                                        </p:cTn>
                                        <p:tgtEl>
                                          <p:spTgt spid="73"/>
                                        </p:tgtEl>
                                        <p:attrNameLst>
                                          <p:attrName>style.visibility</p:attrName>
                                        </p:attrNameLst>
                                      </p:cBhvr>
                                      <p:to>
                                        <p:strVal val="visible"/>
                                      </p:to>
                                    </p:set>
                                    <p:animEffect transition="in" filter="wipe(left)">
                                      <p:cBhvr>
                                        <p:cTn id="25" dur="1000"/>
                                        <p:tgtEl>
                                          <p:spTgt spid="73"/>
                                        </p:tgtEl>
                                      </p:cBhvr>
                                    </p:animEffect>
                                  </p:childTnLst>
                                </p:cTn>
                              </p:par>
                              <p:par>
                                <p:cTn id="26" presetID="22" presetClass="entr" presetSubtype="8" fill="hold" grpId="0" nodeType="withEffect">
                                  <p:stCondLst>
                                    <p:cond delay="250"/>
                                  </p:stCondLst>
                                  <p:childTnLst>
                                    <p:set>
                                      <p:cBhvr>
                                        <p:cTn id="27" dur="1" fill="hold">
                                          <p:stCondLst>
                                            <p:cond delay="0"/>
                                          </p:stCondLst>
                                        </p:cTn>
                                        <p:tgtEl>
                                          <p:spTgt spid="74"/>
                                        </p:tgtEl>
                                        <p:attrNameLst>
                                          <p:attrName>style.visibility</p:attrName>
                                        </p:attrNameLst>
                                      </p:cBhvr>
                                      <p:to>
                                        <p:strVal val="visible"/>
                                      </p:to>
                                    </p:set>
                                    <p:animEffect transition="in" filter="wipe(left)">
                                      <p:cBhvr>
                                        <p:cTn id="28" dur="1000"/>
                                        <p:tgtEl>
                                          <p:spTgt spid="74"/>
                                        </p:tgtEl>
                                      </p:cBhvr>
                                    </p:animEffect>
                                  </p:childTnLst>
                                </p:cTn>
                              </p:par>
                              <p:par>
                                <p:cTn id="29" presetID="22" presetClass="entr" presetSubtype="8" fill="hold" grpId="0" nodeType="withEffect">
                                  <p:stCondLst>
                                    <p:cond delay="250"/>
                                  </p:stCondLst>
                                  <p:childTnLst>
                                    <p:set>
                                      <p:cBhvr>
                                        <p:cTn id="30" dur="1" fill="hold">
                                          <p:stCondLst>
                                            <p:cond delay="0"/>
                                          </p:stCondLst>
                                        </p:cTn>
                                        <p:tgtEl>
                                          <p:spTgt spid="75"/>
                                        </p:tgtEl>
                                        <p:attrNameLst>
                                          <p:attrName>style.visibility</p:attrName>
                                        </p:attrNameLst>
                                      </p:cBhvr>
                                      <p:to>
                                        <p:strVal val="visible"/>
                                      </p:to>
                                    </p:set>
                                    <p:animEffect transition="in" filter="wipe(left)">
                                      <p:cBhvr>
                                        <p:cTn id="31" dur="1000"/>
                                        <p:tgtEl>
                                          <p:spTgt spid="75"/>
                                        </p:tgtEl>
                                      </p:cBhvr>
                                    </p:animEffect>
                                  </p:childTnLst>
                                </p:cTn>
                              </p:par>
                              <p:par>
                                <p:cTn id="32" presetID="22" presetClass="entr" presetSubtype="8" fill="hold" grpId="0" nodeType="withEffect">
                                  <p:stCondLst>
                                    <p:cond delay="250"/>
                                  </p:stCondLst>
                                  <p:childTnLst>
                                    <p:set>
                                      <p:cBhvr>
                                        <p:cTn id="33" dur="1" fill="hold">
                                          <p:stCondLst>
                                            <p:cond delay="0"/>
                                          </p:stCondLst>
                                        </p:cTn>
                                        <p:tgtEl>
                                          <p:spTgt spid="76"/>
                                        </p:tgtEl>
                                        <p:attrNameLst>
                                          <p:attrName>style.visibility</p:attrName>
                                        </p:attrNameLst>
                                      </p:cBhvr>
                                      <p:to>
                                        <p:strVal val="visible"/>
                                      </p:to>
                                    </p:set>
                                    <p:animEffect transition="in" filter="wipe(left)">
                                      <p:cBhvr>
                                        <p:cTn id="34" dur="1000"/>
                                        <p:tgtEl>
                                          <p:spTgt spid="76"/>
                                        </p:tgtEl>
                                      </p:cBhvr>
                                    </p:animEffect>
                                  </p:childTnLst>
                                </p:cTn>
                              </p:par>
                              <p:par>
                                <p:cTn id="35" presetID="22" presetClass="entr" presetSubtype="8" fill="hold" grpId="0" nodeType="withEffect">
                                  <p:stCondLst>
                                    <p:cond delay="250"/>
                                  </p:stCondLst>
                                  <p:childTnLst>
                                    <p:set>
                                      <p:cBhvr>
                                        <p:cTn id="36" dur="1" fill="hold">
                                          <p:stCondLst>
                                            <p:cond delay="0"/>
                                          </p:stCondLst>
                                        </p:cTn>
                                        <p:tgtEl>
                                          <p:spTgt spid="77"/>
                                        </p:tgtEl>
                                        <p:attrNameLst>
                                          <p:attrName>style.visibility</p:attrName>
                                        </p:attrNameLst>
                                      </p:cBhvr>
                                      <p:to>
                                        <p:strVal val="visible"/>
                                      </p:to>
                                    </p:set>
                                    <p:animEffect transition="in" filter="wipe(left)">
                                      <p:cBhvr>
                                        <p:cTn id="37" dur="1000"/>
                                        <p:tgtEl>
                                          <p:spTgt spid="77"/>
                                        </p:tgtEl>
                                      </p:cBhvr>
                                    </p:animEffect>
                                  </p:childTnLst>
                                </p:cTn>
                              </p:par>
                              <p:par>
                                <p:cTn id="38" presetID="22" presetClass="entr" presetSubtype="8" fill="hold" nodeType="withEffect">
                                  <p:stCondLst>
                                    <p:cond delay="250"/>
                                  </p:stCondLst>
                                  <p:childTnLst>
                                    <p:set>
                                      <p:cBhvr>
                                        <p:cTn id="39" dur="1" fill="hold">
                                          <p:stCondLst>
                                            <p:cond delay="0"/>
                                          </p:stCondLst>
                                        </p:cTn>
                                        <p:tgtEl>
                                          <p:spTgt spid="78"/>
                                        </p:tgtEl>
                                        <p:attrNameLst>
                                          <p:attrName>style.visibility</p:attrName>
                                        </p:attrNameLst>
                                      </p:cBhvr>
                                      <p:to>
                                        <p:strVal val="visible"/>
                                      </p:to>
                                    </p:set>
                                    <p:animEffect transition="in" filter="wipe(left)">
                                      <p:cBhvr>
                                        <p:cTn id="40" dur="1000"/>
                                        <p:tgtEl>
                                          <p:spTgt spid="78"/>
                                        </p:tgtEl>
                                      </p:cBhvr>
                                    </p:animEffect>
                                  </p:childTnLst>
                                </p:cTn>
                              </p:par>
                              <p:par>
                                <p:cTn id="41" presetID="22" presetClass="entr" presetSubtype="8" fill="hold" nodeType="withEffect">
                                  <p:stCondLst>
                                    <p:cond delay="250"/>
                                  </p:stCondLst>
                                  <p:childTnLst>
                                    <p:set>
                                      <p:cBhvr>
                                        <p:cTn id="42" dur="1" fill="hold">
                                          <p:stCondLst>
                                            <p:cond delay="0"/>
                                          </p:stCondLst>
                                        </p:cTn>
                                        <p:tgtEl>
                                          <p:spTgt spid="81"/>
                                        </p:tgtEl>
                                        <p:attrNameLst>
                                          <p:attrName>style.visibility</p:attrName>
                                        </p:attrNameLst>
                                      </p:cBhvr>
                                      <p:to>
                                        <p:strVal val="visible"/>
                                      </p:to>
                                    </p:set>
                                    <p:animEffect transition="in" filter="wipe(left)">
                                      <p:cBhvr>
                                        <p:cTn id="43" dur="1000"/>
                                        <p:tgtEl>
                                          <p:spTgt spid="81"/>
                                        </p:tgtEl>
                                      </p:cBhvr>
                                    </p:animEffect>
                                  </p:childTnLst>
                                </p:cTn>
                              </p:par>
                              <p:par>
                                <p:cTn id="44" presetID="22" presetClass="entr" presetSubtype="8" fill="hold" nodeType="withEffect">
                                  <p:stCondLst>
                                    <p:cond delay="250"/>
                                  </p:stCondLst>
                                  <p:childTnLst>
                                    <p:set>
                                      <p:cBhvr>
                                        <p:cTn id="45" dur="1" fill="hold">
                                          <p:stCondLst>
                                            <p:cond delay="0"/>
                                          </p:stCondLst>
                                        </p:cTn>
                                        <p:tgtEl>
                                          <p:spTgt spid="84"/>
                                        </p:tgtEl>
                                        <p:attrNameLst>
                                          <p:attrName>style.visibility</p:attrName>
                                        </p:attrNameLst>
                                      </p:cBhvr>
                                      <p:to>
                                        <p:strVal val="visible"/>
                                      </p:to>
                                    </p:set>
                                    <p:animEffect transition="in" filter="wipe(left)">
                                      <p:cBhvr>
                                        <p:cTn id="46" dur="1000"/>
                                        <p:tgtEl>
                                          <p:spTgt spid="84"/>
                                        </p:tgtEl>
                                      </p:cBhvr>
                                    </p:animEffect>
                                  </p:childTnLst>
                                </p:cTn>
                              </p:par>
                              <p:par>
                                <p:cTn id="47" presetID="22" presetClass="entr" presetSubtype="8" fill="hold" nodeType="withEffect">
                                  <p:stCondLst>
                                    <p:cond delay="250"/>
                                  </p:stCondLst>
                                  <p:childTnLst>
                                    <p:set>
                                      <p:cBhvr>
                                        <p:cTn id="48" dur="1" fill="hold">
                                          <p:stCondLst>
                                            <p:cond delay="0"/>
                                          </p:stCondLst>
                                        </p:cTn>
                                        <p:tgtEl>
                                          <p:spTgt spid="87"/>
                                        </p:tgtEl>
                                        <p:attrNameLst>
                                          <p:attrName>style.visibility</p:attrName>
                                        </p:attrNameLst>
                                      </p:cBhvr>
                                      <p:to>
                                        <p:strVal val="visible"/>
                                      </p:to>
                                    </p:set>
                                    <p:animEffect transition="in" filter="wipe(left)">
                                      <p:cBhvr>
                                        <p:cTn id="49" dur="1000"/>
                                        <p:tgtEl>
                                          <p:spTgt spid="87"/>
                                        </p:tgtEl>
                                      </p:cBhvr>
                                    </p:animEffect>
                                  </p:childTnLst>
                                </p:cTn>
                              </p:par>
                              <p:par>
                                <p:cTn id="50" presetID="22" presetClass="entr" presetSubtype="8" fill="hold" nodeType="withEffect">
                                  <p:stCondLst>
                                    <p:cond delay="250"/>
                                  </p:stCondLst>
                                  <p:childTnLst>
                                    <p:set>
                                      <p:cBhvr>
                                        <p:cTn id="51" dur="1" fill="hold">
                                          <p:stCondLst>
                                            <p:cond delay="0"/>
                                          </p:stCondLst>
                                        </p:cTn>
                                        <p:tgtEl>
                                          <p:spTgt spid="90"/>
                                        </p:tgtEl>
                                        <p:attrNameLst>
                                          <p:attrName>style.visibility</p:attrName>
                                        </p:attrNameLst>
                                      </p:cBhvr>
                                      <p:to>
                                        <p:strVal val="visible"/>
                                      </p:to>
                                    </p:set>
                                    <p:animEffect transition="in" filter="wipe(left)">
                                      <p:cBhvr>
                                        <p:cTn id="52" dur="1000"/>
                                        <p:tgtEl>
                                          <p:spTgt spid="90"/>
                                        </p:tgtEl>
                                      </p:cBhvr>
                                    </p:animEffect>
                                  </p:childTnLst>
                                </p:cTn>
                              </p:par>
                              <p:par>
                                <p:cTn id="53" presetID="22" presetClass="entr" presetSubtype="8" fill="hold" grpId="1" nodeType="withEffect" nodePh="1">
                                  <p:stCondLst>
                                    <p:cond delay="250"/>
                                  </p:stCondLst>
                                  <p:endCondLst>
                                    <p:cond evt="begin" delay="0">
                                      <p:tn val="53"/>
                                    </p:cond>
                                  </p:endCondLst>
                                  <p:childTnLst>
                                    <p:set>
                                      <p:cBhvr>
                                        <p:cTn id="54" dur="1" fill="hold">
                                          <p:stCondLst>
                                            <p:cond delay="0"/>
                                          </p:stCondLst>
                                        </p:cTn>
                                        <p:tgtEl>
                                          <p:spTgt spid="67">
                                            <p:txEl>
                                              <p:charRg st="4294967295" end="4294967295"/>
                                            </p:txEl>
                                          </p:spTgt>
                                        </p:tgtEl>
                                        <p:attrNameLst>
                                          <p:attrName>style.visibility</p:attrName>
                                        </p:attrNameLst>
                                      </p:cBhvr>
                                      <p:to>
                                        <p:strVal val="visible"/>
                                      </p:to>
                                    </p:set>
                                    <p:animEffect transition="in" filter="wipe(left)">
                                      <p:cBhvr>
                                        <p:cTn id="55" dur="1000"/>
                                        <p:tgtEl>
                                          <p:spTgt spid="67">
                                            <p:txEl>
                                              <p:charRg st="4294967295" end="429496729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utoUpdateAnimBg="0"/>
      <p:bldP spid="67" grpId="1" autoUpdateAnimBg="0"/>
      <p:bldP spid="68" grpId="0" autoUpdateAnimBg="0"/>
      <p:bldP spid="69" grpId="0" autoUpdateAnimBg="0"/>
      <p:bldP spid="70" grpId="0" autoUpdateAnimBg="0"/>
      <p:bldP spid="71" grpId="0" autoUpdateAnimBg="0"/>
      <p:bldP spid="72" grpId="0" autoUpdateAnimBg="0"/>
      <p:bldP spid="73" grpId="0" autoUpdateAnimBg="0"/>
      <p:bldP spid="74" grpId="0" autoUpdateAnimBg="0"/>
      <p:bldP spid="75" grpId="0" autoUpdateAnimBg="0"/>
      <p:bldP spid="76" grpId="0" autoUpdateAnimBg="0"/>
      <p:bldP spid="77" grpId="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1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grpSp>
        <p:nvGrpSpPr>
          <p:cNvPr id="2124" name="组合 2123"/>
          <p:cNvGrpSpPr/>
          <p:nvPr/>
        </p:nvGrpSpPr>
        <p:grpSpPr>
          <a:xfrm>
            <a:off x="-7938" y="-109538"/>
            <a:ext cx="11843979" cy="6377829"/>
            <a:chOff x="-7938" y="-109538"/>
            <a:chExt cx="11843979" cy="6377829"/>
          </a:xfrm>
        </p:grpSpPr>
        <p:pic>
          <p:nvPicPr>
            <p:cNvPr id="2123" name="图片 2122"/>
            <p:cNvPicPr>
              <a:picLocks noChangeAspect="1"/>
            </p:cNvPicPr>
            <p:nvPr/>
          </p:nvPicPr>
          <p:blipFill rotWithShape="1">
            <a:blip r:embed="rId14" cstate="screen">
              <a:extLst>
                <a:ext uri="{28A0092B-C50C-407E-A947-70E740481C1C}">
                  <a14:useLocalDpi xmlns:a14="http://schemas.microsoft.com/office/drawing/2010/main"/>
                </a:ext>
              </a:extLst>
            </a:blip>
            <a:srcRect/>
            <a:stretch/>
          </p:blipFill>
          <p:spPr>
            <a:xfrm>
              <a:off x="1705769" y="864432"/>
              <a:ext cx="10101948" cy="952336"/>
            </a:xfrm>
            <a:prstGeom prst="rect">
              <a:avLst/>
            </a:prstGeom>
          </p:spPr>
        </p:pic>
        <p:pic>
          <p:nvPicPr>
            <p:cNvPr id="148" name="图片 147"/>
            <p:cNvPicPr>
              <a:picLocks noChangeAspect="1"/>
            </p:cNvPicPr>
            <p:nvPr/>
          </p:nvPicPr>
          <p:blipFill rotWithShape="1">
            <a:blip r:embed="rId15" cstate="screen">
              <a:extLst>
                <a:ext uri="{28A0092B-C50C-407E-A947-70E740481C1C}">
                  <a14:useLocalDpi xmlns:a14="http://schemas.microsoft.com/office/drawing/2010/main"/>
                </a:ext>
              </a:extLst>
            </a:blip>
            <a:srcRect/>
            <a:stretch/>
          </p:blipFill>
          <p:spPr>
            <a:xfrm>
              <a:off x="1727309" y="838200"/>
              <a:ext cx="10101948" cy="2867526"/>
            </a:xfrm>
            <a:prstGeom prst="rect">
              <a:avLst/>
            </a:prstGeom>
          </p:spPr>
        </p:pic>
        <p:sp>
          <p:nvSpPr>
            <p:cNvPr id="2066" name="Oval 103"/>
            <p:cNvSpPr>
              <a:spLocks noChangeArrowheads="1"/>
            </p:cNvSpPr>
            <p:nvPr/>
          </p:nvSpPr>
          <p:spPr bwMode="auto">
            <a:xfrm>
              <a:off x="7938" y="796925"/>
              <a:ext cx="1317625" cy="13239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7" name="Oval 104"/>
            <p:cNvSpPr>
              <a:spLocks noChangeArrowheads="1"/>
            </p:cNvSpPr>
            <p:nvPr/>
          </p:nvSpPr>
          <p:spPr bwMode="auto">
            <a:xfrm>
              <a:off x="82550" y="871538"/>
              <a:ext cx="1319213" cy="1316038"/>
            </a:xfrm>
            <a:prstGeom prst="ellipse">
              <a:avLst/>
            </a:prstGeom>
            <a:solidFill>
              <a:srgbClr val="CBE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8" name="Freeform 105"/>
            <p:cNvSpPr>
              <a:spLocks/>
            </p:cNvSpPr>
            <p:nvPr/>
          </p:nvSpPr>
          <p:spPr bwMode="auto">
            <a:xfrm>
              <a:off x="-7938" y="738188"/>
              <a:ext cx="1343025" cy="1441450"/>
            </a:xfrm>
            <a:custGeom>
              <a:avLst/>
              <a:gdLst>
                <a:gd name="T0" fmla="*/ 159 w 161"/>
                <a:gd name="T1" fmla="*/ 86 h 172"/>
                <a:gd name="T2" fmla="*/ 66 w 161"/>
                <a:gd name="T3" fmla="*/ 163 h 172"/>
                <a:gd name="T4" fmla="*/ 3 w 161"/>
                <a:gd name="T5" fmla="*/ 86 h 172"/>
                <a:gd name="T6" fmla="*/ 96 w 161"/>
                <a:gd name="T7" fmla="*/ 9 h 172"/>
                <a:gd name="T8" fmla="*/ 159 w 161"/>
                <a:gd name="T9" fmla="*/ 86 h 172"/>
                <a:gd name="T10" fmla="*/ 160 w 161"/>
                <a:gd name="T11" fmla="*/ 86 h 172"/>
                <a:gd name="T12" fmla="*/ 66 w 161"/>
                <a:gd name="T13" fmla="*/ 8 h 172"/>
                <a:gd name="T14" fmla="*/ 2 w 161"/>
                <a:gd name="T15" fmla="*/ 86 h 172"/>
                <a:gd name="T16" fmla="*/ 97 w 161"/>
                <a:gd name="T17" fmla="*/ 163 h 172"/>
                <a:gd name="T18" fmla="*/ 160 w 161"/>
                <a:gd name="T19" fmla="*/ 86 h 172"/>
                <a:gd name="T20" fmla="*/ 159 w 161"/>
                <a:gd name="T21" fmla="*/ 86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1" h="172">
                  <a:moveTo>
                    <a:pt x="159" y="86"/>
                  </a:moveTo>
                  <a:cubicBezTo>
                    <a:pt x="158" y="135"/>
                    <a:pt x="117" y="172"/>
                    <a:pt x="66" y="163"/>
                  </a:cubicBezTo>
                  <a:cubicBezTo>
                    <a:pt x="29" y="157"/>
                    <a:pt x="4" y="122"/>
                    <a:pt x="3" y="86"/>
                  </a:cubicBezTo>
                  <a:cubicBezTo>
                    <a:pt x="1" y="37"/>
                    <a:pt x="49" y="1"/>
                    <a:pt x="96" y="9"/>
                  </a:cubicBezTo>
                  <a:cubicBezTo>
                    <a:pt x="134" y="15"/>
                    <a:pt x="158" y="50"/>
                    <a:pt x="159" y="86"/>
                  </a:cubicBezTo>
                  <a:cubicBezTo>
                    <a:pt x="159" y="86"/>
                    <a:pt x="161" y="86"/>
                    <a:pt x="160" y="86"/>
                  </a:cubicBezTo>
                  <a:cubicBezTo>
                    <a:pt x="159" y="35"/>
                    <a:pt x="115" y="0"/>
                    <a:pt x="66" y="8"/>
                  </a:cubicBezTo>
                  <a:cubicBezTo>
                    <a:pt x="28" y="15"/>
                    <a:pt x="3" y="49"/>
                    <a:pt x="2" y="86"/>
                  </a:cubicBezTo>
                  <a:cubicBezTo>
                    <a:pt x="0" y="137"/>
                    <a:pt x="50" y="171"/>
                    <a:pt x="97" y="163"/>
                  </a:cubicBezTo>
                  <a:cubicBezTo>
                    <a:pt x="134" y="157"/>
                    <a:pt x="159" y="122"/>
                    <a:pt x="160" y="86"/>
                  </a:cubicBezTo>
                  <a:cubicBezTo>
                    <a:pt x="160" y="86"/>
                    <a:pt x="159" y="86"/>
                    <a:pt x="159" y="86"/>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9" name="Freeform 106"/>
            <p:cNvSpPr>
              <a:spLocks/>
            </p:cNvSpPr>
            <p:nvPr/>
          </p:nvSpPr>
          <p:spPr bwMode="auto">
            <a:xfrm>
              <a:off x="125413" y="981075"/>
              <a:ext cx="441325" cy="787400"/>
            </a:xfrm>
            <a:custGeom>
              <a:avLst/>
              <a:gdLst>
                <a:gd name="T0" fmla="*/ 2 w 53"/>
                <a:gd name="T1" fmla="*/ 74 h 94"/>
                <a:gd name="T2" fmla="*/ 1 w 53"/>
                <a:gd name="T3" fmla="*/ 55 h 94"/>
                <a:gd name="T4" fmla="*/ 14 w 53"/>
                <a:gd name="T5" fmla="*/ 20 h 94"/>
                <a:gd name="T6" fmla="*/ 33 w 53"/>
                <a:gd name="T7" fmla="*/ 5 h 94"/>
                <a:gd name="T8" fmla="*/ 51 w 53"/>
                <a:gd name="T9" fmla="*/ 5 h 94"/>
                <a:gd name="T10" fmla="*/ 44 w 53"/>
                <a:gd name="T11" fmla="*/ 18 h 94"/>
                <a:gd name="T12" fmla="*/ 34 w 53"/>
                <a:gd name="T13" fmla="*/ 25 h 94"/>
                <a:gd name="T14" fmla="*/ 19 w 53"/>
                <a:gd name="T15" fmla="*/ 49 h 94"/>
                <a:gd name="T16" fmla="*/ 20 w 53"/>
                <a:gd name="T17" fmla="*/ 74 h 94"/>
                <a:gd name="T18" fmla="*/ 20 w 53"/>
                <a:gd name="T19" fmla="*/ 92 h 94"/>
                <a:gd name="T20" fmla="*/ 6 w 53"/>
                <a:gd name="T21" fmla="*/ 84 h 94"/>
                <a:gd name="T22" fmla="*/ 2 w 53"/>
                <a:gd name="T23" fmla="*/ 7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 h="94">
                  <a:moveTo>
                    <a:pt x="2" y="74"/>
                  </a:moveTo>
                  <a:cubicBezTo>
                    <a:pt x="1" y="67"/>
                    <a:pt x="0" y="60"/>
                    <a:pt x="1" y="55"/>
                  </a:cubicBezTo>
                  <a:cubicBezTo>
                    <a:pt x="2" y="43"/>
                    <a:pt x="6" y="28"/>
                    <a:pt x="14" y="20"/>
                  </a:cubicBezTo>
                  <a:cubicBezTo>
                    <a:pt x="20" y="14"/>
                    <a:pt x="26" y="9"/>
                    <a:pt x="33" y="5"/>
                  </a:cubicBezTo>
                  <a:cubicBezTo>
                    <a:pt x="38" y="3"/>
                    <a:pt x="47" y="0"/>
                    <a:pt x="51" y="5"/>
                  </a:cubicBezTo>
                  <a:cubicBezTo>
                    <a:pt x="53" y="9"/>
                    <a:pt x="46" y="16"/>
                    <a:pt x="44" y="18"/>
                  </a:cubicBezTo>
                  <a:cubicBezTo>
                    <a:pt x="41" y="21"/>
                    <a:pt x="37" y="23"/>
                    <a:pt x="34" y="25"/>
                  </a:cubicBezTo>
                  <a:cubicBezTo>
                    <a:pt x="26" y="31"/>
                    <a:pt x="21" y="39"/>
                    <a:pt x="19" y="49"/>
                  </a:cubicBezTo>
                  <a:cubicBezTo>
                    <a:pt x="17" y="57"/>
                    <a:pt x="18" y="66"/>
                    <a:pt x="20" y="74"/>
                  </a:cubicBezTo>
                  <a:cubicBezTo>
                    <a:pt x="21" y="77"/>
                    <a:pt x="25" y="90"/>
                    <a:pt x="20" y="92"/>
                  </a:cubicBezTo>
                  <a:cubicBezTo>
                    <a:pt x="15" y="94"/>
                    <a:pt x="8" y="87"/>
                    <a:pt x="6" y="84"/>
                  </a:cubicBezTo>
                  <a:cubicBezTo>
                    <a:pt x="5" y="81"/>
                    <a:pt x="3" y="77"/>
                    <a:pt x="2"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0" name="Freeform 107"/>
            <p:cNvSpPr>
              <a:spLocks/>
            </p:cNvSpPr>
            <p:nvPr/>
          </p:nvSpPr>
          <p:spPr bwMode="auto">
            <a:xfrm>
              <a:off x="166688" y="1022350"/>
              <a:ext cx="441325" cy="788988"/>
            </a:xfrm>
            <a:custGeom>
              <a:avLst/>
              <a:gdLst>
                <a:gd name="T0" fmla="*/ 2 w 53"/>
                <a:gd name="T1" fmla="*/ 74 h 94"/>
                <a:gd name="T2" fmla="*/ 0 w 53"/>
                <a:gd name="T3" fmla="*/ 55 h 94"/>
                <a:gd name="T4" fmla="*/ 14 w 53"/>
                <a:gd name="T5" fmla="*/ 20 h 94"/>
                <a:gd name="T6" fmla="*/ 32 w 53"/>
                <a:gd name="T7" fmla="*/ 6 h 94"/>
                <a:gd name="T8" fmla="*/ 50 w 53"/>
                <a:gd name="T9" fmla="*/ 6 h 94"/>
                <a:gd name="T10" fmla="*/ 43 w 53"/>
                <a:gd name="T11" fmla="*/ 18 h 94"/>
                <a:gd name="T12" fmla="*/ 34 w 53"/>
                <a:gd name="T13" fmla="*/ 26 h 94"/>
                <a:gd name="T14" fmla="*/ 18 w 53"/>
                <a:gd name="T15" fmla="*/ 49 h 94"/>
                <a:gd name="T16" fmla="*/ 19 w 53"/>
                <a:gd name="T17" fmla="*/ 74 h 94"/>
                <a:gd name="T18" fmla="*/ 19 w 53"/>
                <a:gd name="T19" fmla="*/ 93 h 94"/>
                <a:gd name="T20" fmla="*/ 6 w 53"/>
                <a:gd name="T21" fmla="*/ 85 h 94"/>
                <a:gd name="T22" fmla="*/ 2 w 53"/>
                <a:gd name="T23" fmla="*/ 7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 h="94">
                  <a:moveTo>
                    <a:pt x="2" y="74"/>
                  </a:moveTo>
                  <a:cubicBezTo>
                    <a:pt x="0" y="68"/>
                    <a:pt x="0" y="61"/>
                    <a:pt x="0" y="55"/>
                  </a:cubicBezTo>
                  <a:cubicBezTo>
                    <a:pt x="1" y="43"/>
                    <a:pt x="6" y="29"/>
                    <a:pt x="14" y="20"/>
                  </a:cubicBezTo>
                  <a:cubicBezTo>
                    <a:pt x="19" y="15"/>
                    <a:pt x="25" y="9"/>
                    <a:pt x="32" y="6"/>
                  </a:cubicBezTo>
                  <a:cubicBezTo>
                    <a:pt x="37" y="4"/>
                    <a:pt x="47" y="0"/>
                    <a:pt x="50" y="6"/>
                  </a:cubicBezTo>
                  <a:cubicBezTo>
                    <a:pt x="53" y="9"/>
                    <a:pt x="45" y="17"/>
                    <a:pt x="43" y="18"/>
                  </a:cubicBezTo>
                  <a:cubicBezTo>
                    <a:pt x="40" y="21"/>
                    <a:pt x="37" y="23"/>
                    <a:pt x="34" y="26"/>
                  </a:cubicBezTo>
                  <a:cubicBezTo>
                    <a:pt x="26" y="32"/>
                    <a:pt x="21" y="40"/>
                    <a:pt x="18" y="49"/>
                  </a:cubicBezTo>
                  <a:cubicBezTo>
                    <a:pt x="16" y="58"/>
                    <a:pt x="17" y="66"/>
                    <a:pt x="19" y="74"/>
                  </a:cubicBezTo>
                  <a:cubicBezTo>
                    <a:pt x="20" y="78"/>
                    <a:pt x="24" y="91"/>
                    <a:pt x="19" y="93"/>
                  </a:cubicBezTo>
                  <a:cubicBezTo>
                    <a:pt x="14" y="94"/>
                    <a:pt x="8" y="88"/>
                    <a:pt x="6" y="85"/>
                  </a:cubicBezTo>
                  <a:cubicBezTo>
                    <a:pt x="4" y="82"/>
                    <a:pt x="3" y="78"/>
                    <a:pt x="2"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1" name="Freeform 108"/>
            <p:cNvSpPr>
              <a:spLocks/>
            </p:cNvSpPr>
            <p:nvPr/>
          </p:nvSpPr>
          <p:spPr bwMode="auto">
            <a:xfrm>
              <a:off x="92075" y="938213"/>
              <a:ext cx="508000" cy="863600"/>
            </a:xfrm>
            <a:custGeom>
              <a:avLst/>
              <a:gdLst>
                <a:gd name="T0" fmla="*/ 7 w 61"/>
                <a:gd name="T1" fmla="*/ 79 h 103"/>
                <a:gd name="T2" fmla="*/ 13 w 61"/>
                <a:gd name="T3" fmla="*/ 32 h 103"/>
                <a:gd name="T4" fmla="*/ 54 w 61"/>
                <a:gd name="T5" fmla="*/ 11 h 103"/>
                <a:gd name="T6" fmla="*/ 37 w 61"/>
                <a:gd name="T7" fmla="*/ 30 h 103"/>
                <a:gd name="T8" fmla="*/ 22 w 61"/>
                <a:gd name="T9" fmla="*/ 73 h 103"/>
                <a:gd name="T10" fmla="*/ 26 w 61"/>
                <a:gd name="T11" fmla="*/ 90 h 103"/>
                <a:gd name="T12" fmla="*/ 13 w 61"/>
                <a:gd name="T13" fmla="*/ 92 h 103"/>
                <a:gd name="T14" fmla="*/ 7 w 61"/>
                <a:gd name="T15" fmla="*/ 79 h 103"/>
                <a:gd name="T16" fmla="*/ 6 w 61"/>
                <a:gd name="T17" fmla="*/ 79 h 103"/>
                <a:gd name="T18" fmla="*/ 26 w 61"/>
                <a:gd name="T19" fmla="*/ 96 h 103"/>
                <a:gd name="T20" fmla="*/ 22 w 61"/>
                <a:gd name="T21" fmla="*/ 66 h 103"/>
                <a:gd name="T22" fmla="*/ 50 w 61"/>
                <a:gd name="T23" fmla="*/ 21 h 103"/>
                <a:gd name="T24" fmla="*/ 40 w 61"/>
                <a:gd name="T25" fmla="*/ 9 h 103"/>
                <a:gd name="T26" fmla="*/ 6 w 61"/>
                <a:gd name="T27" fmla="*/ 79 h 103"/>
                <a:gd name="T28" fmla="*/ 7 w 61"/>
                <a:gd name="T29" fmla="*/ 79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 h="103">
                  <a:moveTo>
                    <a:pt x="7" y="79"/>
                  </a:moveTo>
                  <a:cubicBezTo>
                    <a:pt x="4" y="62"/>
                    <a:pt x="6" y="47"/>
                    <a:pt x="13" y="32"/>
                  </a:cubicBezTo>
                  <a:cubicBezTo>
                    <a:pt x="18" y="23"/>
                    <a:pt x="42" y="0"/>
                    <a:pt x="54" y="11"/>
                  </a:cubicBezTo>
                  <a:cubicBezTo>
                    <a:pt x="60" y="15"/>
                    <a:pt x="40" y="29"/>
                    <a:pt x="37" y="30"/>
                  </a:cubicBezTo>
                  <a:cubicBezTo>
                    <a:pt x="24" y="41"/>
                    <a:pt x="20" y="57"/>
                    <a:pt x="22" y="73"/>
                  </a:cubicBezTo>
                  <a:cubicBezTo>
                    <a:pt x="23" y="79"/>
                    <a:pt x="25" y="84"/>
                    <a:pt x="26" y="90"/>
                  </a:cubicBezTo>
                  <a:cubicBezTo>
                    <a:pt x="26" y="98"/>
                    <a:pt x="17" y="95"/>
                    <a:pt x="13" y="92"/>
                  </a:cubicBezTo>
                  <a:cubicBezTo>
                    <a:pt x="10" y="89"/>
                    <a:pt x="8" y="83"/>
                    <a:pt x="7" y="79"/>
                  </a:cubicBezTo>
                  <a:cubicBezTo>
                    <a:pt x="7" y="78"/>
                    <a:pt x="6" y="79"/>
                    <a:pt x="6" y="79"/>
                  </a:cubicBezTo>
                  <a:cubicBezTo>
                    <a:pt x="8" y="86"/>
                    <a:pt x="16" y="103"/>
                    <a:pt x="26" y="96"/>
                  </a:cubicBezTo>
                  <a:cubicBezTo>
                    <a:pt x="30" y="92"/>
                    <a:pt x="23" y="70"/>
                    <a:pt x="22" y="66"/>
                  </a:cubicBezTo>
                  <a:cubicBezTo>
                    <a:pt x="19" y="44"/>
                    <a:pt x="37" y="34"/>
                    <a:pt x="50" y="21"/>
                  </a:cubicBezTo>
                  <a:cubicBezTo>
                    <a:pt x="61" y="10"/>
                    <a:pt x="50" y="4"/>
                    <a:pt x="40" y="9"/>
                  </a:cubicBezTo>
                  <a:cubicBezTo>
                    <a:pt x="12" y="21"/>
                    <a:pt x="0" y="50"/>
                    <a:pt x="6" y="79"/>
                  </a:cubicBezTo>
                  <a:cubicBezTo>
                    <a:pt x="6" y="79"/>
                    <a:pt x="7" y="79"/>
                    <a:pt x="7" y="79"/>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2" name="Oval 109"/>
            <p:cNvSpPr>
              <a:spLocks noChangeArrowheads="1"/>
            </p:cNvSpPr>
            <p:nvPr/>
          </p:nvSpPr>
          <p:spPr bwMode="auto">
            <a:xfrm>
              <a:off x="684213" y="922338"/>
              <a:ext cx="149225" cy="1508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3" name="Oval 110"/>
            <p:cNvSpPr>
              <a:spLocks noChangeArrowheads="1"/>
            </p:cNvSpPr>
            <p:nvPr/>
          </p:nvSpPr>
          <p:spPr bwMode="auto">
            <a:xfrm>
              <a:off x="708025" y="963613"/>
              <a:ext cx="142875" cy="1428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4" name="Freeform 111"/>
            <p:cNvSpPr>
              <a:spLocks/>
            </p:cNvSpPr>
            <p:nvPr/>
          </p:nvSpPr>
          <p:spPr bwMode="auto">
            <a:xfrm>
              <a:off x="674688" y="896938"/>
              <a:ext cx="168275" cy="201613"/>
            </a:xfrm>
            <a:custGeom>
              <a:avLst/>
              <a:gdLst>
                <a:gd name="T0" fmla="*/ 18 w 20"/>
                <a:gd name="T1" fmla="*/ 12 h 24"/>
                <a:gd name="T2" fmla="*/ 9 w 20"/>
                <a:gd name="T3" fmla="*/ 21 h 24"/>
                <a:gd name="T4" fmla="*/ 2 w 20"/>
                <a:gd name="T5" fmla="*/ 12 h 24"/>
                <a:gd name="T6" fmla="*/ 12 w 20"/>
                <a:gd name="T7" fmla="*/ 4 h 24"/>
                <a:gd name="T8" fmla="*/ 18 w 20"/>
                <a:gd name="T9" fmla="*/ 12 h 24"/>
                <a:gd name="T10" fmla="*/ 20 w 20"/>
                <a:gd name="T11" fmla="*/ 12 h 24"/>
                <a:gd name="T12" fmla="*/ 1 w 20"/>
                <a:gd name="T13" fmla="*/ 12 h 24"/>
                <a:gd name="T14" fmla="*/ 20 w 20"/>
                <a:gd name="T15" fmla="*/ 12 h 24"/>
                <a:gd name="T16" fmla="*/ 18 w 20"/>
                <a:gd name="T17"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4">
                  <a:moveTo>
                    <a:pt x="18" y="12"/>
                  </a:moveTo>
                  <a:cubicBezTo>
                    <a:pt x="18" y="17"/>
                    <a:pt x="14" y="22"/>
                    <a:pt x="9" y="21"/>
                  </a:cubicBezTo>
                  <a:cubicBezTo>
                    <a:pt x="5" y="20"/>
                    <a:pt x="2" y="16"/>
                    <a:pt x="2" y="12"/>
                  </a:cubicBezTo>
                  <a:cubicBezTo>
                    <a:pt x="2" y="7"/>
                    <a:pt x="7" y="3"/>
                    <a:pt x="12" y="4"/>
                  </a:cubicBezTo>
                  <a:cubicBezTo>
                    <a:pt x="16" y="5"/>
                    <a:pt x="18" y="8"/>
                    <a:pt x="18" y="12"/>
                  </a:cubicBezTo>
                  <a:cubicBezTo>
                    <a:pt x="18" y="12"/>
                    <a:pt x="20" y="12"/>
                    <a:pt x="20" y="12"/>
                  </a:cubicBezTo>
                  <a:cubicBezTo>
                    <a:pt x="19" y="0"/>
                    <a:pt x="1" y="1"/>
                    <a:pt x="1" y="12"/>
                  </a:cubicBezTo>
                  <a:cubicBezTo>
                    <a:pt x="0" y="24"/>
                    <a:pt x="19" y="23"/>
                    <a:pt x="20" y="12"/>
                  </a:cubicBezTo>
                  <a:cubicBezTo>
                    <a:pt x="20" y="12"/>
                    <a:pt x="18" y="12"/>
                    <a:pt x="18" y="1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5" name="Oval 112"/>
            <p:cNvSpPr>
              <a:spLocks noChangeArrowheads="1"/>
            </p:cNvSpPr>
            <p:nvPr/>
          </p:nvSpPr>
          <p:spPr bwMode="auto">
            <a:xfrm>
              <a:off x="1201738" y="2430463"/>
              <a:ext cx="1008063" cy="10144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6" name="Oval 113"/>
            <p:cNvSpPr>
              <a:spLocks noChangeArrowheads="1"/>
            </p:cNvSpPr>
            <p:nvPr/>
          </p:nvSpPr>
          <p:spPr bwMode="auto">
            <a:xfrm>
              <a:off x="1258888" y="2489200"/>
              <a:ext cx="1001713" cy="1006475"/>
            </a:xfrm>
            <a:prstGeom prst="ellipse">
              <a:avLst/>
            </a:prstGeom>
            <a:solidFill>
              <a:srgbClr val="A8CA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7" name="Freeform 114"/>
            <p:cNvSpPr>
              <a:spLocks/>
            </p:cNvSpPr>
            <p:nvPr/>
          </p:nvSpPr>
          <p:spPr bwMode="auto">
            <a:xfrm>
              <a:off x="1184275" y="2271713"/>
              <a:ext cx="1025525" cy="1223963"/>
            </a:xfrm>
            <a:custGeom>
              <a:avLst/>
              <a:gdLst>
                <a:gd name="T0" fmla="*/ 122 w 123"/>
                <a:gd name="T1" fmla="*/ 79 h 146"/>
                <a:gd name="T2" fmla="*/ 52 w 123"/>
                <a:gd name="T3" fmla="*/ 138 h 146"/>
                <a:gd name="T4" fmla="*/ 3 w 123"/>
                <a:gd name="T5" fmla="*/ 79 h 146"/>
                <a:gd name="T6" fmla="*/ 73 w 123"/>
                <a:gd name="T7" fmla="*/ 20 h 146"/>
                <a:gd name="T8" fmla="*/ 122 w 123"/>
                <a:gd name="T9" fmla="*/ 79 h 146"/>
                <a:gd name="T10" fmla="*/ 123 w 123"/>
                <a:gd name="T11" fmla="*/ 79 h 146"/>
                <a:gd name="T12" fmla="*/ 2 w 123"/>
                <a:gd name="T13" fmla="*/ 79 h 146"/>
                <a:gd name="T14" fmla="*/ 73 w 123"/>
                <a:gd name="T15" fmla="*/ 139 h 146"/>
                <a:gd name="T16" fmla="*/ 123 w 123"/>
                <a:gd name="T17" fmla="*/ 79 h 146"/>
                <a:gd name="T18" fmla="*/ 122 w 123"/>
                <a:gd name="T19" fmla="*/ 79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146">
                  <a:moveTo>
                    <a:pt x="122" y="79"/>
                  </a:moveTo>
                  <a:cubicBezTo>
                    <a:pt x="120" y="116"/>
                    <a:pt x="91" y="144"/>
                    <a:pt x="52" y="138"/>
                  </a:cubicBezTo>
                  <a:cubicBezTo>
                    <a:pt x="23" y="134"/>
                    <a:pt x="4" y="107"/>
                    <a:pt x="3" y="79"/>
                  </a:cubicBezTo>
                  <a:cubicBezTo>
                    <a:pt x="1" y="42"/>
                    <a:pt x="37" y="15"/>
                    <a:pt x="73" y="20"/>
                  </a:cubicBezTo>
                  <a:cubicBezTo>
                    <a:pt x="102" y="24"/>
                    <a:pt x="121" y="52"/>
                    <a:pt x="122" y="79"/>
                  </a:cubicBezTo>
                  <a:cubicBezTo>
                    <a:pt x="122" y="79"/>
                    <a:pt x="123" y="79"/>
                    <a:pt x="123" y="79"/>
                  </a:cubicBezTo>
                  <a:cubicBezTo>
                    <a:pt x="120" y="0"/>
                    <a:pt x="5" y="1"/>
                    <a:pt x="2" y="79"/>
                  </a:cubicBezTo>
                  <a:cubicBezTo>
                    <a:pt x="0" y="116"/>
                    <a:pt x="38" y="146"/>
                    <a:pt x="73" y="139"/>
                  </a:cubicBezTo>
                  <a:cubicBezTo>
                    <a:pt x="102" y="132"/>
                    <a:pt x="122" y="109"/>
                    <a:pt x="123" y="79"/>
                  </a:cubicBezTo>
                  <a:cubicBezTo>
                    <a:pt x="123" y="79"/>
                    <a:pt x="122" y="79"/>
                    <a:pt x="122" y="79"/>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8" name="Freeform 115"/>
            <p:cNvSpPr>
              <a:spLocks/>
            </p:cNvSpPr>
            <p:nvPr/>
          </p:nvSpPr>
          <p:spPr bwMode="auto">
            <a:xfrm>
              <a:off x="1292225" y="2565400"/>
              <a:ext cx="334963" cy="603250"/>
            </a:xfrm>
            <a:custGeom>
              <a:avLst/>
              <a:gdLst>
                <a:gd name="T0" fmla="*/ 1 w 40"/>
                <a:gd name="T1" fmla="*/ 57 h 72"/>
                <a:gd name="T2" fmla="*/ 0 w 40"/>
                <a:gd name="T3" fmla="*/ 42 h 72"/>
                <a:gd name="T4" fmla="*/ 11 w 40"/>
                <a:gd name="T5" fmla="*/ 16 h 72"/>
                <a:gd name="T6" fmla="*/ 25 w 40"/>
                <a:gd name="T7" fmla="*/ 5 h 72"/>
                <a:gd name="T8" fmla="*/ 38 w 40"/>
                <a:gd name="T9" fmla="*/ 5 h 72"/>
                <a:gd name="T10" fmla="*/ 33 w 40"/>
                <a:gd name="T11" fmla="*/ 14 h 72"/>
                <a:gd name="T12" fmla="*/ 26 w 40"/>
                <a:gd name="T13" fmla="*/ 20 h 72"/>
                <a:gd name="T14" fmla="*/ 14 w 40"/>
                <a:gd name="T15" fmla="*/ 38 h 72"/>
                <a:gd name="T16" fmla="*/ 15 w 40"/>
                <a:gd name="T17" fmla="*/ 57 h 72"/>
                <a:gd name="T18" fmla="*/ 15 w 40"/>
                <a:gd name="T19" fmla="*/ 71 h 72"/>
                <a:gd name="T20" fmla="*/ 5 w 40"/>
                <a:gd name="T21" fmla="*/ 65 h 72"/>
                <a:gd name="T22" fmla="*/ 1 w 40"/>
                <a:gd name="T23" fmla="*/ 5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72">
                  <a:moveTo>
                    <a:pt x="1" y="57"/>
                  </a:moveTo>
                  <a:cubicBezTo>
                    <a:pt x="0" y="52"/>
                    <a:pt x="0" y="47"/>
                    <a:pt x="0" y="42"/>
                  </a:cubicBezTo>
                  <a:cubicBezTo>
                    <a:pt x="1" y="34"/>
                    <a:pt x="4" y="23"/>
                    <a:pt x="11" y="16"/>
                  </a:cubicBezTo>
                  <a:cubicBezTo>
                    <a:pt x="15" y="12"/>
                    <a:pt x="19" y="8"/>
                    <a:pt x="25" y="5"/>
                  </a:cubicBezTo>
                  <a:cubicBezTo>
                    <a:pt x="28" y="3"/>
                    <a:pt x="35" y="0"/>
                    <a:pt x="38" y="5"/>
                  </a:cubicBezTo>
                  <a:cubicBezTo>
                    <a:pt x="40" y="8"/>
                    <a:pt x="35" y="13"/>
                    <a:pt x="33" y="14"/>
                  </a:cubicBezTo>
                  <a:cubicBezTo>
                    <a:pt x="31" y="16"/>
                    <a:pt x="28" y="18"/>
                    <a:pt x="26" y="20"/>
                  </a:cubicBezTo>
                  <a:cubicBezTo>
                    <a:pt x="20" y="25"/>
                    <a:pt x="16" y="31"/>
                    <a:pt x="14" y="38"/>
                  </a:cubicBezTo>
                  <a:cubicBezTo>
                    <a:pt x="12" y="44"/>
                    <a:pt x="13" y="51"/>
                    <a:pt x="15" y="57"/>
                  </a:cubicBezTo>
                  <a:cubicBezTo>
                    <a:pt x="16" y="60"/>
                    <a:pt x="18" y="70"/>
                    <a:pt x="15" y="71"/>
                  </a:cubicBezTo>
                  <a:cubicBezTo>
                    <a:pt x="11" y="72"/>
                    <a:pt x="6" y="68"/>
                    <a:pt x="5" y="65"/>
                  </a:cubicBezTo>
                  <a:cubicBezTo>
                    <a:pt x="3" y="63"/>
                    <a:pt x="2" y="60"/>
                    <a:pt x="1" y="5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9" name="Freeform 116"/>
            <p:cNvSpPr>
              <a:spLocks/>
            </p:cNvSpPr>
            <p:nvPr/>
          </p:nvSpPr>
          <p:spPr bwMode="auto">
            <a:xfrm>
              <a:off x="1317625" y="2606675"/>
              <a:ext cx="342900" cy="603250"/>
            </a:xfrm>
            <a:custGeom>
              <a:avLst/>
              <a:gdLst>
                <a:gd name="T0" fmla="*/ 2 w 41"/>
                <a:gd name="T1" fmla="*/ 56 h 72"/>
                <a:gd name="T2" fmla="*/ 1 w 41"/>
                <a:gd name="T3" fmla="*/ 42 h 72"/>
                <a:gd name="T4" fmla="*/ 11 w 41"/>
                <a:gd name="T5" fmla="*/ 15 h 72"/>
                <a:gd name="T6" fmla="*/ 25 w 41"/>
                <a:gd name="T7" fmla="*/ 4 h 72"/>
                <a:gd name="T8" fmla="*/ 39 w 41"/>
                <a:gd name="T9" fmla="*/ 4 h 72"/>
                <a:gd name="T10" fmla="*/ 34 w 41"/>
                <a:gd name="T11" fmla="*/ 14 h 72"/>
                <a:gd name="T12" fmla="*/ 26 w 41"/>
                <a:gd name="T13" fmla="*/ 19 h 72"/>
                <a:gd name="T14" fmla="*/ 14 w 41"/>
                <a:gd name="T15" fmla="*/ 37 h 72"/>
                <a:gd name="T16" fmla="*/ 15 w 41"/>
                <a:gd name="T17" fmla="*/ 57 h 72"/>
                <a:gd name="T18" fmla="*/ 15 w 41"/>
                <a:gd name="T19" fmla="*/ 70 h 72"/>
                <a:gd name="T20" fmla="*/ 5 w 41"/>
                <a:gd name="T21" fmla="*/ 64 h 72"/>
                <a:gd name="T22" fmla="*/ 2 w 41"/>
                <a:gd name="T23" fmla="*/ 5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 h="72">
                  <a:moveTo>
                    <a:pt x="2" y="56"/>
                  </a:moveTo>
                  <a:cubicBezTo>
                    <a:pt x="1" y="51"/>
                    <a:pt x="0" y="46"/>
                    <a:pt x="1" y="42"/>
                  </a:cubicBezTo>
                  <a:cubicBezTo>
                    <a:pt x="1" y="33"/>
                    <a:pt x="5" y="22"/>
                    <a:pt x="11" y="15"/>
                  </a:cubicBezTo>
                  <a:cubicBezTo>
                    <a:pt x="15" y="11"/>
                    <a:pt x="20" y="7"/>
                    <a:pt x="25" y="4"/>
                  </a:cubicBezTo>
                  <a:cubicBezTo>
                    <a:pt x="29" y="2"/>
                    <a:pt x="36" y="0"/>
                    <a:pt x="39" y="4"/>
                  </a:cubicBezTo>
                  <a:cubicBezTo>
                    <a:pt x="41" y="7"/>
                    <a:pt x="35" y="12"/>
                    <a:pt x="34" y="14"/>
                  </a:cubicBezTo>
                  <a:cubicBezTo>
                    <a:pt x="31" y="16"/>
                    <a:pt x="29" y="17"/>
                    <a:pt x="26" y="19"/>
                  </a:cubicBezTo>
                  <a:cubicBezTo>
                    <a:pt x="20" y="24"/>
                    <a:pt x="16" y="30"/>
                    <a:pt x="14" y="37"/>
                  </a:cubicBezTo>
                  <a:cubicBezTo>
                    <a:pt x="13" y="44"/>
                    <a:pt x="13" y="50"/>
                    <a:pt x="15" y="57"/>
                  </a:cubicBezTo>
                  <a:cubicBezTo>
                    <a:pt x="16" y="59"/>
                    <a:pt x="19" y="69"/>
                    <a:pt x="15" y="70"/>
                  </a:cubicBezTo>
                  <a:cubicBezTo>
                    <a:pt x="11" y="72"/>
                    <a:pt x="7" y="67"/>
                    <a:pt x="5" y="64"/>
                  </a:cubicBezTo>
                  <a:cubicBezTo>
                    <a:pt x="4" y="62"/>
                    <a:pt x="3" y="59"/>
                    <a:pt x="2" y="5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0" name="Freeform 117"/>
            <p:cNvSpPr>
              <a:spLocks/>
            </p:cNvSpPr>
            <p:nvPr/>
          </p:nvSpPr>
          <p:spPr bwMode="auto">
            <a:xfrm>
              <a:off x="1258888" y="2540000"/>
              <a:ext cx="401638" cy="661988"/>
            </a:xfrm>
            <a:custGeom>
              <a:avLst/>
              <a:gdLst>
                <a:gd name="T0" fmla="*/ 6 w 48"/>
                <a:gd name="T1" fmla="*/ 60 h 79"/>
                <a:gd name="T2" fmla="*/ 11 w 48"/>
                <a:gd name="T3" fmla="*/ 25 h 79"/>
                <a:gd name="T4" fmla="*/ 42 w 48"/>
                <a:gd name="T5" fmla="*/ 8 h 79"/>
                <a:gd name="T6" fmla="*/ 29 w 48"/>
                <a:gd name="T7" fmla="*/ 23 h 79"/>
                <a:gd name="T8" fmla="*/ 17 w 48"/>
                <a:gd name="T9" fmla="*/ 56 h 79"/>
                <a:gd name="T10" fmla="*/ 20 w 48"/>
                <a:gd name="T11" fmla="*/ 69 h 79"/>
                <a:gd name="T12" fmla="*/ 11 w 48"/>
                <a:gd name="T13" fmla="*/ 70 h 79"/>
                <a:gd name="T14" fmla="*/ 6 w 48"/>
                <a:gd name="T15" fmla="*/ 60 h 79"/>
                <a:gd name="T16" fmla="*/ 5 w 48"/>
                <a:gd name="T17" fmla="*/ 60 h 79"/>
                <a:gd name="T18" fmla="*/ 20 w 48"/>
                <a:gd name="T19" fmla="*/ 73 h 79"/>
                <a:gd name="T20" fmla="*/ 18 w 48"/>
                <a:gd name="T21" fmla="*/ 51 h 79"/>
                <a:gd name="T22" fmla="*/ 39 w 48"/>
                <a:gd name="T23" fmla="*/ 16 h 79"/>
                <a:gd name="T24" fmla="*/ 31 w 48"/>
                <a:gd name="T25" fmla="*/ 7 h 79"/>
                <a:gd name="T26" fmla="*/ 5 w 48"/>
                <a:gd name="T27" fmla="*/ 60 h 79"/>
                <a:gd name="T28" fmla="*/ 6 w 48"/>
                <a:gd name="T29" fmla="*/ 6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8" h="79">
                  <a:moveTo>
                    <a:pt x="6" y="60"/>
                  </a:moveTo>
                  <a:cubicBezTo>
                    <a:pt x="3" y="48"/>
                    <a:pt x="5" y="36"/>
                    <a:pt x="11" y="25"/>
                  </a:cubicBezTo>
                  <a:cubicBezTo>
                    <a:pt x="15" y="17"/>
                    <a:pt x="32" y="0"/>
                    <a:pt x="42" y="8"/>
                  </a:cubicBezTo>
                  <a:cubicBezTo>
                    <a:pt x="46" y="12"/>
                    <a:pt x="31" y="22"/>
                    <a:pt x="29" y="23"/>
                  </a:cubicBezTo>
                  <a:cubicBezTo>
                    <a:pt x="19" y="31"/>
                    <a:pt x="16" y="43"/>
                    <a:pt x="17" y="56"/>
                  </a:cubicBezTo>
                  <a:cubicBezTo>
                    <a:pt x="18" y="60"/>
                    <a:pt x="19" y="65"/>
                    <a:pt x="20" y="69"/>
                  </a:cubicBezTo>
                  <a:cubicBezTo>
                    <a:pt x="21" y="75"/>
                    <a:pt x="13" y="73"/>
                    <a:pt x="11" y="70"/>
                  </a:cubicBezTo>
                  <a:cubicBezTo>
                    <a:pt x="8" y="68"/>
                    <a:pt x="7" y="63"/>
                    <a:pt x="6" y="60"/>
                  </a:cubicBezTo>
                  <a:cubicBezTo>
                    <a:pt x="6" y="60"/>
                    <a:pt x="5" y="60"/>
                    <a:pt x="5" y="60"/>
                  </a:cubicBezTo>
                  <a:cubicBezTo>
                    <a:pt x="7" y="66"/>
                    <a:pt x="13" y="79"/>
                    <a:pt x="20" y="73"/>
                  </a:cubicBezTo>
                  <a:cubicBezTo>
                    <a:pt x="24" y="70"/>
                    <a:pt x="18" y="54"/>
                    <a:pt x="18" y="51"/>
                  </a:cubicBezTo>
                  <a:cubicBezTo>
                    <a:pt x="16" y="34"/>
                    <a:pt x="29" y="26"/>
                    <a:pt x="39" y="16"/>
                  </a:cubicBezTo>
                  <a:cubicBezTo>
                    <a:pt x="48" y="8"/>
                    <a:pt x="39" y="3"/>
                    <a:pt x="31" y="7"/>
                  </a:cubicBezTo>
                  <a:cubicBezTo>
                    <a:pt x="10" y="16"/>
                    <a:pt x="0" y="38"/>
                    <a:pt x="5" y="60"/>
                  </a:cubicBezTo>
                  <a:cubicBezTo>
                    <a:pt x="5" y="60"/>
                    <a:pt x="6" y="60"/>
                    <a:pt x="6" y="60"/>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4" name="Oval 121"/>
            <p:cNvSpPr>
              <a:spLocks noChangeArrowheads="1"/>
            </p:cNvSpPr>
            <p:nvPr/>
          </p:nvSpPr>
          <p:spPr bwMode="auto">
            <a:xfrm>
              <a:off x="1535113" y="0"/>
              <a:ext cx="700088" cy="7032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5" name="Oval 122"/>
            <p:cNvSpPr>
              <a:spLocks noChangeArrowheads="1"/>
            </p:cNvSpPr>
            <p:nvPr/>
          </p:nvSpPr>
          <p:spPr bwMode="auto">
            <a:xfrm>
              <a:off x="1576388" y="41275"/>
              <a:ext cx="700088" cy="7048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6" name="Freeform 123"/>
            <p:cNvSpPr>
              <a:spLocks/>
            </p:cNvSpPr>
            <p:nvPr/>
          </p:nvSpPr>
          <p:spPr bwMode="auto">
            <a:xfrm>
              <a:off x="1509713" y="-109538"/>
              <a:ext cx="733425" cy="922338"/>
            </a:xfrm>
            <a:custGeom>
              <a:avLst/>
              <a:gdLst>
                <a:gd name="T0" fmla="*/ 86 w 88"/>
                <a:gd name="T1" fmla="*/ 55 h 110"/>
                <a:gd name="T2" fmla="*/ 37 w 88"/>
                <a:gd name="T3" fmla="*/ 96 h 110"/>
                <a:gd name="T4" fmla="*/ 4 w 88"/>
                <a:gd name="T5" fmla="*/ 55 h 110"/>
                <a:gd name="T6" fmla="*/ 54 w 88"/>
                <a:gd name="T7" fmla="*/ 14 h 110"/>
                <a:gd name="T8" fmla="*/ 86 w 88"/>
                <a:gd name="T9" fmla="*/ 55 h 110"/>
                <a:gd name="T10" fmla="*/ 88 w 88"/>
                <a:gd name="T11" fmla="*/ 55 h 110"/>
                <a:gd name="T12" fmla="*/ 3 w 88"/>
                <a:gd name="T13" fmla="*/ 55 h 110"/>
                <a:gd name="T14" fmla="*/ 88 w 88"/>
                <a:gd name="T15" fmla="*/ 55 h 110"/>
                <a:gd name="T16" fmla="*/ 86 w 88"/>
                <a:gd name="T17"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 h="110">
                  <a:moveTo>
                    <a:pt x="86" y="55"/>
                  </a:moveTo>
                  <a:cubicBezTo>
                    <a:pt x="85" y="81"/>
                    <a:pt x="65" y="100"/>
                    <a:pt x="37" y="96"/>
                  </a:cubicBezTo>
                  <a:cubicBezTo>
                    <a:pt x="17" y="93"/>
                    <a:pt x="5" y="73"/>
                    <a:pt x="4" y="55"/>
                  </a:cubicBezTo>
                  <a:cubicBezTo>
                    <a:pt x="2" y="28"/>
                    <a:pt x="29" y="10"/>
                    <a:pt x="54" y="14"/>
                  </a:cubicBezTo>
                  <a:cubicBezTo>
                    <a:pt x="73" y="17"/>
                    <a:pt x="85" y="36"/>
                    <a:pt x="86" y="55"/>
                  </a:cubicBezTo>
                  <a:cubicBezTo>
                    <a:pt x="86" y="55"/>
                    <a:pt x="88" y="55"/>
                    <a:pt x="88" y="55"/>
                  </a:cubicBezTo>
                  <a:cubicBezTo>
                    <a:pt x="85" y="0"/>
                    <a:pt x="5" y="1"/>
                    <a:pt x="3" y="55"/>
                  </a:cubicBezTo>
                  <a:cubicBezTo>
                    <a:pt x="0" y="110"/>
                    <a:pt x="85" y="109"/>
                    <a:pt x="88" y="55"/>
                  </a:cubicBezTo>
                  <a:cubicBezTo>
                    <a:pt x="88" y="55"/>
                    <a:pt x="86" y="55"/>
                    <a:pt x="86" y="55"/>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7" name="Freeform 124"/>
            <p:cNvSpPr>
              <a:spLocks/>
            </p:cNvSpPr>
            <p:nvPr/>
          </p:nvSpPr>
          <p:spPr bwMode="auto">
            <a:xfrm>
              <a:off x="1601788" y="92075"/>
              <a:ext cx="233363" cy="427038"/>
            </a:xfrm>
            <a:custGeom>
              <a:avLst/>
              <a:gdLst>
                <a:gd name="T0" fmla="*/ 1 w 28"/>
                <a:gd name="T1" fmla="*/ 40 h 51"/>
                <a:gd name="T2" fmla="*/ 0 w 28"/>
                <a:gd name="T3" fmla="*/ 30 h 51"/>
                <a:gd name="T4" fmla="*/ 7 w 28"/>
                <a:gd name="T5" fmla="*/ 11 h 51"/>
                <a:gd name="T6" fmla="*/ 17 w 28"/>
                <a:gd name="T7" fmla="*/ 4 h 51"/>
                <a:gd name="T8" fmla="*/ 26 w 28"/>
                <a:gd name="T9" fmla="*/ 4 h 51"/>
                <a:gd name="T10" fmla="*/ 23 w 28"/>
                <a:gd name="T11" fmla="*/ 10 h 51"/>
                <a:gd name="T12" fmla="*/ 17 w 28"/>
                <a:gd name="T13" fmla="*/ 14 h 51"/>
                <a:gd name="T14" fmla="*/ 9 w 28"/>
                <a:gd name="T15" fmla="*/ 27 h 51"/>
                <a:gd name="T16" fmla="*/ 10 w 28"/>
                <a:gd name="T17" fmla="*/ 40 h 51"/>
                <a:gd name="T18" fmla="*/ 10 w 28"/>
                <a:gd name="T19" fmla="*/ 50 h 51"/>
                <a:gd name="T20" fmla="*/ 3 w 28"/>
                <a:gd name="T21" fmla="*/ 45 h 51"/>
                <a:gd name="T22" fmla="*/ 1 w 28"/>
                <a:gd name="T23" fmla="*/ 4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51">
                  <a:moveTo>
                    <a:pt x="1" y="40"/>
                  </a:moveTo>
                  <a:cubicBezTo>
                    <a:pt x="0" y="36"/>
                    <a:pt x="0" y="33"/>
                    <a:pt x="0" y="30"/>
                  </a:cubicBezTo>
                  <a:cubicBezTo>
                    <a:pt x="0" y="23"/>
                    <a:pt x="3" y="16"/>
                    <a:pt x="7" y="11"/>
                  </a:cubicBezTo>
                  <a:cubicBezTo>
                    <a:pt x="10" y="8"/>
                    <a:pt x="13" y="5"/>
                    <a:pt x="17" y="4"/>
                  </a:cubicBezTo>
                  <a:cubicBezTo>
                    <a:pt x="19" y="2"/>
                    <a:pt x="24" y="0"/>
                    <a:pt x="26" y="4"/>
                  </a:cubicBezTo>
                  <a:cubicBezTo>
                    <a:pt x="28" y="5"/>
                    <a:pt x="24" y="9"/>
                    <a:pt x="23" y="10"/>
                  </a:cubicBezTo>
                  <a:cubicBezTo>
                    <a:pt x="21" y="12"/>
                    <a:pt x="19" y="13"/>
                    <a:pt x="17" y="14"/>
                  </a:cubicBezTo>
                  <a:cubicBezTo>
                    <a:pt x="13" y="17"/>
                    <a:pt x="11" y="22"/>
                    <a:pt x="9" y="27"/>
                  </a:cubicBezTo>
                  <a:cubicBezTo>
                    <a:pt x="8" y="31"/>
                    <a:pt x="9" y="36"/>
                    <a:pt x="10" y="40"/>
                  </a:cubicBezTo>
                  <a:cubicBezTo>
                    <a:pt x="11" y="42"/>
                    <a:pt x="13" y="49"/>
                    <a:pt x="10" y="50"/>
                  </a:cubicBezTo>
                  <a:cubicBezTo>
                    <a:pt x="7" y="51"/>
                    <a:pt x="4" y="47"/>
                    <a:pt x="3" y="45"/>
                  </a:cubicBezTo>
                  <a:cubicBezTo>
                    <a:pt x="2" y="44"/>
                    <a:pt x="1" y="42"/>
                    <a:pt x="1"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2" name="Freeform 125"/>
            <p:cNvSpPr>
              <a:spLocks/>
            </p:cNvSpPr>
            <p:nvPr/>
          </p:nvSpPr>
          <p:spPr bwMode="auto">
            <a:xfrm>
              <a:off x="1617663" y="117475"/>
              <a:ext cx="233363" cy="427038"/>
            </a:xfrm>
            <a:custGeom>
              <a:avLst/>
              <a:gdLst>
                <a:gd name="T0" fmla="*/ 1 w 28"/>
                <a:gd name="T1" fmla="*/ 40 h 51"/>
                <a:gd name="T2" fmla="*/ 0 w 28"/>
                <a:gd name="T3" fmla="*/ 30 h 51"/>
                <a:gd name="T4" fmla="*/ 7 w 28"/>
                <a:gd name="T5" fmla="*/ 11 h 51"/>
                <a:gd name="T6" fmla="*/ 17 w 28"/>
                <a:gd name="T7" fmla="*/ 4 h 51"/>
                <a:gd name="T8" fmla="*/ 27 w 28"/>
                <a:gd name="T9" fmla="*/ 3 h 51"/>
                <a:gd name="T10" fmla="*/ 23 w 28"/>
                <a:gd name="T11" fmla="*/ 10 h 51"/>
                <a:gd name="T12" fmla="*/ 18 w 28"/>
                <a:gd name="T13" fmla="*/ 14 h 51"/>
                <a:gd name="T14" fmla="*/ 10 w 28"/>
                <a:gd name="T15" fmla="*/ 27 h 51"/>
                <a:gd name="T16" fmla="*/ 10 w 28"/>
                <a:gd name="T17" fmla="*/ 40 h 51"/>
                <a:gd name="T18" fmla="*/ 10 w 28"/>
                <a:gd name="T19" fmla="*/ 50 h 51"/>
                <a:gd name="T20" fmla="*/ 3 w 28"/>
                <a:gd name="T21" fmla="*/ 45 h 51"/>
                <a:gd name="T22" fmla="*/ 1 w 28"/>
                <a:gd name="T23" fmla="*/ 4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51">
                  <a:moveTo>
                    <a:pt x="1" y="40"/>
                  </a:moveTo>
                  <a:cubicBezTo>
                    <a:pt x="0" y="36"/>
                    <a:pt x="0" y="33"/>
                    <a:pt x="0" y="30"/>
                  </a:cubicBezTo>
                  <a:cubicBezTo>
                    <a:pt x="1" y="23"/>
                    <a:pt x="3" y="16"/>
                    <a:pt x="7" y="11"/>
                  </a:cubicBezTo>
                  <a:cubicBezTo>
                    <a:pt x="10" y="8"/>
                    <a:pt x="13" y="5"/>
                    <a:pt x="17" y="4"/>
                  </a:cubicBezTo>
                  <a:cubicBezTo>
                    <a:pt x="20" y="2"/>
                    <a:pt x="25" y="0"/>
                    <a:pt x="27" y="3"/>
                  </a:cubicBezTo>
                  <a:cubicBezTo>
                    <a:pt x="28" y="5"/>
                    <a:pt x="24" y="9"/>
                    <a:pt x="23" y="10"/>
                  </a:cubicBezTo>
                  <a:cubicBezTo>
                    <a:pt x="22" y="12"/>
                    <a:pt x="20" y="13"/>
                    <a:pt x="18" y="14"/>
                  </a:cubicBezTo>
                  <a:cubicBezTo>
                    <a:pt x="14" y="17"/>
                    <a:pt x="11" y="22"/>
                    <a:pt x="10" y="27"/>
                  </a:cubicBezTo>
                  <a:cubicBezTo>
                    <a:pt x="9" y="31"/>
                    <a:pt x="9" y="36"/>
                    <a:pt x="10" y="40"/>
                  </a:cubicBezTo>
                  <a:cubicBezTo>
                    <a:pt x="11" y="42"/>
                    <a:pt x="13" y="49"/>
                    <a:pt x="10" y="50"/>
                  </a:cubicBezTo>
                  <a:cubicBezTo>
                    <a:pt x="8" y="51"/>
                    <a:pt x="4" y="47"/>
                    <a:pt x="3" y="45"/>
                  </a:cubicBezTo>
                  <a:cubicBezTo>
                    <a:pt x="2" y="44"/>
                    <a:pt x="2" y="42"/>
                    <a:pt x="1"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3" name="Freeform 126"/>
            <p:cNvSpPr>
              <a:spLocks/>
            </p:cNvSpPr>
            <p:nvPr/>
          </p:nvSpPr>
          <p:spPr bwMode="auto">
            <a:xfrm>
              <a:off x="1576388" y="74613"/>
              <a:ext cx="284163" cy="461963"/>
            </a:xfrm>
            <a:custGeom>
              <a:avLst/>
              <a:gdLst>
                <a:gd name="T0" fmla="*/ 4 w 34"/>
                <a:gd name="T1" fmla="*/ 42 h 55"/>
                <a:gd name="T2" fmla="*/ 8 w 34"/>
                <a:gd name="T3" fmla="*/ 17 h 55"/>
                <a:gd name="T4" fmla="*/ 29 w 34"/>
                <a:gd name="T5" fmla="*/ 6 h 55"/>
                <a:gd name="T6" fmla="*/ 20 w 34"/>
                <a:gd name="T7" fmla="*/ 16 h 55"/>
                <a:gd name="T8" fmla="*/ 12 w 34"/>
                <a:gd name="T9" fmla="*/ 39 h 55"/>
                <a:gd name="T10" fmla="*/ 14 w 34"/>
                <a:gd name="T11" fmla="*/ 48 h 55"/>
                <a:gd name="T12" fmla="*/ 8 w 34"/>
                <a:gd name="T13" fmla="*/ 49 h 55"/>
                <a:gd name="T14" fmla="*/ 4 w 34"/>
                <a:gd name="T15" fmla="*/ 42 h 55"/>
                <a:gd name="T16" fmla="*/ 3 w 34"/>
                <a:gd name="T17" fmla="*/ 42 h 55"/>
                <a:gd name="T18" fmla="*/ 14 w 34"/>
                <a:gd name="T19" fmla="*/ 51 h 55"/>
                <a:gd name="T20" fmla="*/ 12 w 34"/>
                <a:gd name="T21" fmla="*/ 35 h 55"/>
                <a:gd name="T22" fmla="*/ 27 w 34"/>
                <a:gd name="T23" fmla="*/ 11 h 55"/>
                <a:gd name="T24" fmla="*/ 21 w 34"/>
                <a:gd name="T25" fmla="*/ 5 h 55"/>
                <a:gd name="T26" fmla="*/ 3 w 34"/>
                <a:gd name="T27" fmla="*/ 42 h 55"/>
                <a:gd name="T28" fmla="*/ 4 w 34"/>
                <a:gd name="T29" fmla="*/ 42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 h="55">
                  <a:moveTo>
                    <a:pt x="4" y="42"/>
                  </a:moveTo>
                  <a:cubicBezTo>
                    <a:pt x="3" y="33"/>
                    <a:pt x="4" y="25"/>
                    <a:pt x="8" y="17"/>
                  </a:cubicBezTo>
                  <a:cubicBezTo>
                    <a:pt x="10" y="12"/>
                    <a:pt x="22" y="0"/>
                    <a:pt x="29" y="6"/>
                  </a:cubicBezTo>
                  <a:cubicBezTo>
                    <a:pt x="32" y="8"/>
                    <a:pt x="21" y="15"/>
                    <a:pt x="20" y="16"/>
                  </a:cubicBezTo>
                  <a:cubicBezTo>
                    <a:pt x="13" y="22"/>
                    <a:pt x="11" y="30"/>
                    <a:pt x="12" y="39"/>
                  </a:cubicBezTo>
                  <a:cubicBezTo>
                    <a:pt x="12" y="42"/>
                    <a:pt x="13" y="45"/>
                    <a:pt x="14" y="48"/>
                  </a:cubicBezTo>
                  <a:cubicBezTo>
                    <a:pt x="14" y="52"/>
                    <a:pt x="9" y="50"/>
                    <a:pt x="8" y="49"/>
                  </a:cubicBezTo>
                  <a:cubicBezTo>
                    <a:pt x="6" y="47"/>
                    <a:pt x="5" y="44"/>
                    <a:pt x="4" y="42"/>
                  </a:cubicBezTo>
                  <a:cubicBezTo>
                    <a:pt x="4" y="42"/>
                    <a:pt x="3" y="42"/>
                    <a:pt x="3" y="42"/>
                  </a:cubicBezTo>
                  <a:cubicBezTo>
                    <a:pt x="4" y="46"/>
                    <a:pt x="9" y="55"/>
                    <a:pt x="14" y="51"/>
                  </a:cubicBezTo>
                  <a:cubicBezTo>
                    <a:pt x="17" y="49"/>
                    <a:pt x="13" y="37"/>
                    <a:pt x="12" y="35"/>
                  </a:cubicBezTo>
                  <a:cubicBezTo>
                    <a:pt x="11" y="24"/>
                    <a:pt x="20" y="18"/>
                    <a:pt x="27" y="11"/>
                  </a:cubicBezTo>
                  <a:cubicBezTo>
                    <a:pt x="34" y="5"/>
                    <a:pt x="27" y="2"/>
                    <a:pt x="21" y="5"/>
                  </a:cubicBezTo>
                  <a:cubicBezTo>
                    <a:pt x="6" y="11"/>
                    <a:pt x="0" y="27"/>
                    <a:pt x="3" y="42"/>
                  </a:cubicBezTo>
                  <a:cubicBezTo>
                    <a:pt x="3" y="42"/>
                    <a:pt x="4" y="42"/>
                    <a:pt x="4" y="4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2118" name="组合 2117"/>
            <p:cNvGrpSpPr/>
            <p:nvPr/>
          </p:nvGrpSpPr>
          <p:grpSpPr>
            <a:xfrm>
              <a:off x="1884363" y="50800"/>
              <a:ext cx="9677400" cy="1189038"/>
              <a:chOff x="1884363" y="50800"/>
              <a:chExt cx="9677400" cy="1189038"/>
            </a:xfrm>
          </p:grpSpPr>
          <p:sp>
            <p:nvSpPr>
              <p:cNvPr id="54" name="Freeform 75"/>
              <p:cNvSpPr>
                <a:spLocks/>
              </p:cNvSpPr>
              <p:nvPr/>
            </p:nvSpPr>
            <p:spPr bwMode="auto">
              <a:xfrm>
                <a:off x="2201863" y="971550"/>
                <a:ext cx="292100" cy="268288"/>
              </a:xfrm>
              <a:custGeom>
                <a:avLst/>
                <a:gdLst>
                  <a:gd name="T0" fmla="*/ 19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76"/>
              <p:cNvSpPr>
                <a:spLocks/>
              </p:cNvSpPr>
              <p:nvPr/>
            </p:nvSpPr>
            <p:spPr bwMode="auto">
              <a:xfrm>
                <a:off x="2544763"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1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4" y="32"/>
                      <a:pt x="28" y="30"/>
                      <a:pt x="31"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77"/>
              <p:cNvSpPr>
                <a:spLocks/>
              </p:cNvSpPr>
              <p:nvPr/>
            </p:nvSpPr>
            <p:spPr bwMode="auto">
              <a:xfrm>
                <a:off x="2894013"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2"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78"/>
              <p:cNvSpPr>
                <a:spLocks/>
              </p:cNvSpPr>
              <p:nvPr/>
            </p:nvSpPr>
            <p:spPr bwMode="auto">
              <a:xfrm>
                <a:off x="324485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9"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79"/>
              <p:cNvSpPr>
                <a:spLocks/>
              </p:cNvSpPr>
              <p:nvPr/>
            </p:nvSpPr>
            <p:spPr bwMode="auto">
              <a:xfrm>
                <a:off x="3595688"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80"/>
              <p:cNvSpPr>
                <a:spLocks/>
              </p:cNvSpPr>
              <p:nvPr/>
            </p:nvSpPr>
            <p:spPr bwMode="auto">
              <a:xfrm>
                <a:off x="3944938"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8" y="32"/>
                      <a:pt x="18" y="32"/>
                    </a:cubicBezTo>
                    <a:cubicBezTo>
                      <a:pt x="23" y="32"/>
                      <a:pt x="27" y="30"/>
                      <a:pt x="30" y="25"/>
                    </a:cubicBezTo>
                    <a:cubicBezTo>
                      <a:pt x="35" y="16"/>
                      <a:pt x="28" y="5"/>
                      <a:pt x="18" y="4"/>
                    </a:cubicBezTo>
                    <a:cubicBezTo>
                      <a:pt x="1" y="3"/>
                      <a:pt x="0" y="32"/>
                      <a:pt x="18"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81"/>
              <p:cNvSpPr>
                <a:spLocks/>
              </p:cNvSpPr>
              <p:nvPr/>
            </p:nvSpPr>
            <p:spPr bwMode="auto">
              <a:xfrm>
                <a:off x="4295775" y="971550"/>
                <a:ext cx="292100" cy="268288"/>
              </a:xfrm>
              <a:custGeom>
                <a:avLst/>
                <a:gdLst>
                  <a:gd name="T0" fmla="*/ 19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6"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82"/>
              <p:cNvSpPr>
                <a:spLocks/>
              </p:cNvSpPr>
              <p:nvPr/>
            </p:nvSpPr>
            <p:spPr bwMode="auto">
              <a:xfrm>
                <a:off x="4638675"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4" y="32"/>
                      <a:pt x="28" y="30"/>
                      <a:pt x="30"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83"/>
              <p:cNvSpPr>
                <a:spLocks/>
              </p:cNvSpPr>
              <p:nvPr/>
            </p:nvSpPr>
            <p:spPr bwMode="auto">
              <a:xfrm>
                <a:off x="4987925"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5" y="31"/>
                      <a:pt x="2" y="14"/>
                      <a:pt x="12" y="6"/>
                    </a:cubicBezTo>
                    <a:cubicBezTo>
                      <a:pt x="20" y="0"/>
                      <a:pt x="29" y="8"/>
                      <a:pt x="31" y="15"/>
                    </a:cubicBezTo>
                    <a:cubicBezTo>
                      <a:pt x="32"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84"/>
              <p:cNvSpPr>
                <a:spLocks/>
              </p:cNvSpPr>
              <p:nvPr/>
            </p:nvSpPr>
            <p:spPr bwMode="auto">
              <a:xfrm>
                <a:off x="533876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8" name="Freeform 85"/>
              <p:cNvSpPr>
                <a:spLocks/>
              </p:cNvSpPr>
              <p:nvPr/>
            </p:nvSpPr>
            <p:spPr bwMode="auto">
              <a:xfrm>
                <a:off x="568960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1"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9" name="Freeform 86"/>
              <p:cNvSpPr>
                <a:spLocks/>
              </p:cNvSpPr>
              <p:nvPr/>
            </p:nvSpPr>
            <p:spPr bwMode="auto">
              <a:xfrm>
                <a:off x="603885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7" y="32"/>
                      <a:pt x="18" y="32"/>
                    </a:cubicBezTo>
                    <a:cubicBezTo>
                      <a:pt x="23" y="32"/>
                      <a:pt x="27" y="30"/>
                      <a:pt x="30" y="25"/>
                    </a:cubicBezTo>
                    <a:cubicBezTo>
                      <a:pt x="35" y="16"/>
                      <a:pt x="28" y="5"/>
                      <a:pt x="18" y="4"/>
                    </a:cubicBezTo>
                    <a:cubicBezTo>
                      <a:pt x="1" y="3"/>
                      <a:pt x="0" y="32"/>
                      <a:pt x="18"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0" name="Freeform 87"/>
              <p:cNvSpPr>
                <a:spLocks/>
              </p:cNvSpPr>
              <p:nvPr/>
            </p:nvSpPr>
            <p:spPr bwMode="auto">
              <a:xfrm>
                <a:off x="6389688" y="971550"/>
                <a:ext cx="292100" cy="268288"/>
              </a:xfrm>
              <a:custGeom>
                <a:avLst/>
                <a:gdLst>
                  <a:gd name="T0" fmla="*/ 18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8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8" y="32"/>
                    </a:moveTo>
                    <a:cubicBezTo>
                      <a:pt x="5" y="31"/>
                      <a:pt x="1" y="14"/>
                      <a:pt x="12" y="6"/>
                    </a:cubicBezTo>
                    <a:cubicBezTo>
                      <a:pt x="20" y="0"/>
                      <a:pt x="28" y="8"/>
                      <a:pt x="30" y="15"/>
                    </a:cubicBezTo>
                    <a:cubicBezTo>
                      <a:pt x="32" y="23"/>
                      <a:pt x="26"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8"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1" name="Freeform 88"/>
              <p:cNvSpPr>
                <a:spLocks/>
              </p:cNvSpPr>
              <p:nvPr/>
            </p:nvSpPr>
            <p:spPr bwMode="auto">
              <a:xfrm>
                <a:off x="6732588"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2" name="Freeform 89"/>
              <p:cNvSpPr>
                <a:spLocks/>
              </p:cNvSpPr>
              <p:nvPr/>
            </p:nvSpPr>
            <p:spPr bwMode="auto">
              <a:xfrm>
                <a:off x="7081838" y="971550"/>
                <a:ext cx="300038" cy="268288"/>
              </a:xfrm>
              <a:custGeom>
                <a:avLst/>
                <a:gdLst>
                  <a:gd name="T0" fmla="*/ 19 w 36"/>
                  <a:gd name="T1" fmla="*/ 32 h 32"/>
                  <a:gd name="T2" fmla="*/ 12 w 36"/>
                  <a:gd name="T3" fmla="*/ 6 h 32"/>
                  <a:gd name="T4" fmla="*/ 30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5" y="31"/>
                      <a:pt x="2" y="14"/>
                      <a:pt x="12" y="6"/>
                    </a:cubicBezTo>
                    <a:cubicBezTo>
                      <a:pt x="20" y="0"/>
                      <a:pt x="29" y="8"/>
                      <a:pt x="30" y="15"/>
                    </a:cubicBezTo>
                    <a:cubicBezTo>
                      <a:pt x="32" y="23"/>
                      <a:pt x="27" y="32"/>
                      <a:pt x="19" y="32"/>
                    </a:cubicBezTo>
                    <a:cubicBezTo>
                      <a:pt x="19" y="32"/>
                      <a:pt x="18" y="32"/>
                      <a:pt x="18" y="32"/>
                    </a:cubicBezTo>
                    <a:cubicBezTo>
                      <a:pt x="23" y="32"/>
                      <a:pt x="27"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3" name="Freeform 90"/>
              <p:cNvSpPr>
                <a:spLocks/>
              </p:cNvSpPr>
              <p:nvPr/>
            </p:nvSpPr>
            <p:spPr bwMode="auto">
              <a:xfrm>
                <a:off x="7432675"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4" name="Freeform 91"/>
              <p:cNvSpPr>
                <a:spLocks/>
              </p:cNvSpPr>
              <p:nvPr/>
            </p:nvSpPr>
            <p:spPr bwMode="auto">
              <a:xfrm>
                <a:off x="778351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8" y="32"/>
                      <a:pt x="18" y="32"/>
                      <a:pt x="18" y="32"/>
                    </a:cubicBezTo>
                    <a:cubicBezTo>
                      <a:pt x="23" y="32"/>
                      <a:pt x="27" y="30"/>
                      <a:pt x="30" y="25"/>
                    </a:cubicBezTo>
                    <a:cubicBezTo>
                      <a:pt x="35" y="16"/>
                      <a:pt x="28" y="5"/>
                      <a:pt x="19" y="4"/>
                    </a:cubicBezTo>
                    <a:cubicBezTo>
                      <a:pt x="1"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5" name="Freeform 92"/>
              <p:cNvSpPr>
                <a:spLocks/>
              </p:cNvSpPr>
              <p:nvPr/>
            </p:nvSpPr>
            <p:spPr bwMode="auto">
              <a:xfrm>
                <a:off x="813276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7" y="32"/>
                      <a:pt x="18"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6" name="Freeform 93"/>
              <p:cNvSpPr>
                <a:spLocks/>
              </p:cNvSpPr>
              <p:nvPr/>
            </p:nvSpPr>
            <p:spPr bwMode="auto">
              <a:xfrm>
                <a:off x="8483600" y="971550"/>
                <a:ext cx="292100" cy="268288"/>
              </a:xfrm>
              <a:custGeom>
                <a:avLst/>
                <a:gdLst>
                  <a:gd name="T0" fmla="*/ 18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8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8" y="32"/>
                    </a:moveTo>
                    <a:cubicBezTo>
                      <a:pt x="5" y="31"/>
                      <a:pt x="1" y="14"/>
                      <a:pt x="12" y="6"/>
                    </a:cubicBezTo>
                    <a:cubicBezTo>
                      <a:pt x="20" y="0"/>
                      <a:pt x="28" y="8"/>
                      <a:pt x="30" y="15"/>
                    </a:cubicBezTo>
                    <a:cubicBezTo>
                      <a:pt x="32" y="23"/>
                      <a:pt x="26"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8"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7" name="Freeform 94"/>
              <p:cNvSpPr>
                <a:spLocks/>
              </p:cNvSpPr>
              <p:nvPr/>
            </p:nvSpPr>
            <p:spPr bwMode="auto">
              <a:xfrm>
                <a:off x="8826500"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2"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8" name="Freeform 95"/>
              <p:cNvSpPr>
                <a:spLocks/>
              </p:cNvSpPr>
              <p:nvPr/>
            </p:nvSpPr>
            <p:spPr bwMode="auto">
              <a:xfrm>
                <a:off x="917575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9"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9" name="Freeform 96"/>
              <p:cNvSpPr>
                <a:spLocks/>
              </p:cNvSpPr>
              <p:nvPr/>
            </p:nvSpPr>
            <p:spPr bwMode="auto">
              <a:xfrm>
                <a:off x="9526588"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0" name="Freeform 97"/>
              <p:cNvSpPr>
                <a:spLocks/>
              </p:cNvSpPr>
              <p:nvPr/>
            </p:nvSpPr>
            <p:spPr bwMode="auto">
              <a:xfrm>
                <a:off x="9877425"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8" y="32"/>
                      <a:pt x="18" y="32"/>
                    </a:cubicBezTo>
                    <a:cubicBezTo>
                      <a:pt x="23" y="32"/>
                      <a:pt x="27" y="30"/>
                      <a:pt x="30" y="25"/>
                    </a:cubicBezTo>
                    <a:cubicBezTo>
                      <a:pt x="35" y="16"/>
                      <a:pt x="28" y="5"/>
                      <a:pt x="18" y="4"/>
                    </a:cubicBezTo>
                    <a:cubicBezTo>
                      <a:pt x="1" y="3"/>
                      <a:pt x="0" y="32"/>
                      <a:pt x="18"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1" name="Freeform 98"/>
              <p:cNvSpPr>
                <a:spLocks/>
              </p:cNvSpPr>
              <p:nvPr/>
            </p:nvSpPr>
            <p:spPr bwMode="auto">
              <a:xfrm>
                <a:off x="10226675" y="971550"/>
                <a:ext cx="292100" cy="268288"/>
              </a:xfrm>
              <a:custGeom>
                <a:avLst/>
                <a:gdLst>
                  <a:gd name="T0" fmla="*/ 19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2" name="Freeform 99"/>
              <p:cNvSpPr>
                <a:spLocks/>
              </p:cNvSpPr>
              <p:nvPr/>
            </p:nvSpPr>
            <p:spPr bwMode="auto">
              <a:xfrm>
                <a:off x="10569575"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4" y="32"/>
                      <a:pt x="28" y="30"/>
                      <a:pt x="30"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3" name="Freeform 100"/>
              <p:cNvSpPr>
                <a:spLocks/>
              </p:cNvSpPr>
              <p:nvPr/>
            </p:nvSpPr>
            <p:spPr bwMode="auto">
              <a:xfrm>
                <a:off x="10920413"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5" y="31"/>
                      <a:pt x="2" y="14"/>
                      <a:pt x="12"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4" name="Freeform 101"/>
              <p:cNvSpPr>
                <a:spLocks/>
              </p:cNvSpPr>
              <p:nvPr/>
            </p:nvSpPr>
            <p:spPr bwMode="auto">
              <a:xfrm>
                <a:off x="1126966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4" name="Oval 127"/>
              <p:cNvSpPr>
                <a:spLocks noChangeArrowheads="1"/>
              </p:cNvSpPr>
              <p:nvPr/>
            </p:nvSpPr>
            <p:spPr bwMode="auto">
              <a:xfrm>
                <a:off x="1893888" y="66675"/>
                <a:ext cx="82550" cy="84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5" name="Oval 128"/>
              <p:cNvSpPr>
                <a:spLocks noChangeArrowheads="1"/>
              </p:cNvSpPr>
              <p:nvPr/>
            </p:nvSpPr>
            <p:spPr bwMode="auto">
              <a:xfrm>
                <a:off x="1909763" y="84138"/>
                <a:ext cx="74613" cy="84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6" name="Freeform 129"/>
              <p:cNvSpPr>
                <a:spLocks/>
              </p:cNvSpPr>
              <p:nvPr/>
            </p:nvSpPr>
            <p:spPr bwMode="auto">
              <a:xfrm>
                <a:off x="1884363" y="50800"/>
                <a:ext cx="92075" cy="117475"/>
              </a:xfrm>
              <a:custGeom>
                <a:avLst/>
                <a:gdLst>
                  <a:gd name="T0" fmla="*/ 10 w 11"/>
                  <a:gd name="T1" fmla="*/ 7 h 14"/>
                  <a:gd name="T2" fmla="*/ 5 w 11"/>
                  <a:gd name="T3" fmla="*/ 11 h 14"/>
                  <a:gd name="T4" fmla="*/ 2 w 11"/>
                  <a:gd name="T5" fmla="*/ 7 h 14"/>
                  <a:gd name="T6" fmla="*/ 6 w 11"/>
                  <a:gd name="T7" fmla="*/ 2 h 14"/>
                  <a:gd name="T8" fmla="*/ 10 w 11"/>
                  <a:gd name="T9" fmla="*/ 7 h 14"/>
                  <a:gd name="T10" fmla="*/ 11 w 11"/>
                  <a:gd name="T11" fmla="*/ 7 h 14"/>
                  <a:gd name="T12" fmla="*/ 1 w 11"/>
                  <a:gd name="T13" fmla="*/ 7 h 14"/>
                  <a:gd name="T14" fmla="*/ 11 w 11"/>
                  <a:gd name="T15" fmla="*/ 7 h 14"/>
                  <a:gd name="T16" fmla="*/ 10 w 11"/>
                  <a:gd name="T17"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4">
                    <a:moveTo>
                      <a:pt x="10" y="7"/>
                    </a:moveTo>
                    <a:cubicBezTo>
                      <a:pt x="10" y="9"/>
                      <a:pt x="8" y="12"/>
                      <a:pt x="5" y="11"/>
                    </a:cubicBezTo>
                    <a:cubicBezTo>
                      <a:pt x="3" y="11"/>
                      <a:pt x="2" y="9"/>
                      <a:pt x="2" y="7"/>
                    </a:cubicBezTo>
                    <a:cubicBezTo>
                      <a:pt x="2" y="4"/>
                      <a:pt x="4" y="2"/>
                      <a:pt x="6" y="2"/>
                    </a:cubicBezTo>
                    <a:cubicBezTo>
                      <a:pt x="9" y="3"/>
                      <a:pt x="10" y="5"/>
                      <a:pt x="10" y="7"/>
                    </a:cubicBezTo>
                    <a:cubicBezTo>
                      <a:pt x="10" y="7"/>
                      <a:pt x="11" y="7"/>
                      <a:pt x="11" y="7"/>
                    </a:cubicBezTo>
                    <a:cubicBezTo>
                      <a:pt x="11" y="0"/>
                      <a:pt x="1" y="1"/>
                      <a:pt x="1" y="7"/>
                    </a:cubicBezTo>
                    <a:cubicBezTo>
                      <a:pt x="0" y="14"/>
                      <a:pt x="11" y="13"/>
                      <a:pt x="11" y="7"/>
                    </a:cubicBezTo>
                    <a:cubicBezTo>
                      <a:pt x="11" y="7"/>
                      <a:pt x="10" y="7"/>
                      <a:pt x="10" y="7"/>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pic>
          <p:nvPicPr>
            <p:cNvPr id="2122" name="图片 2121"/>
            <p:cNvPicPr>
              <a:picLocks noChangeAspect="1"/>
            </p:cNvPicPr>
            <p:nvPr/>
          </p:nvPicPr>
          <p:blipFill rotWithShape="1">
            <a:blip r:embed="rId16" cstate="screen">
              <a:extLst>
                <a:ext uri="{28A0092B-C50C-407E-A947-70E740481C1C}">
                  <a14:useLocalDpi xmlns:a14="http://schemas.microsoft.com/office/drawing/2010/main"/>
                </a:ext>
              </a:extLst>
            </a:blip>
            <a:srcRect/>
            <a:stretch/>
          </p:blipFill>
          <p:spPr>
            <a:xfrm>
              <a:off x="1734093" y="3705726"/>
              <a:ext cx="10101948" cy="2562565"/>
            </a:xfrm>
            <a:prstGeom prst="rect">
              <a:avLst/>
            </a:prstGeom>
          </p:spPr>
        </p:pic>
      </p:grpSp>
      <p:pic>
        <p:nvPicPr>
          <p:cNvPr id="2125" name="图片 2124"/>
          <p:cNvPicPr>
            <a:picLocks noChangeAspect="1"/>
          </p:cNvPicPr>
          <p:nvPr/>
        </p:nvPicPr>
        <p:blipFill>
          <a:blip r:embed="rId17" cstate="screen">
            <a:extLst>
              <a:ext uri="{28A0092B-C50C-407E-A947-70E740481C1C}">
                <a14:useLocalDpi xmlns:a14="http://schemas.microsoft.com/office/drawing/2010/main"/>
              </a:ext>
            </a:extLst>
          </a:blip>
          <a:stretch>
            <a:fillRect/>
          </a:stretch>
        </p:blipFill>
        <p:spPr>
          <a:xfrm>
            <a:off x="82550" y="4502094"/>
            <a:ext cx="3106737" cy="2071158"/>
          </a:xfrm>
          <a:prstGeom prst="rect">
            <a:avLst/>
          </a:prstGeom>
        </p:spPr>
      </p:pic>
      <p:sp>
        <p:nvSpPr>
          <p:cNvPr id="64" name="文本框 63"/>
          <p:cNvSpPr txBox="1"/>
          <p:nvPr/>
        </p:nvSpPr>
        <p:spPr>
          <a:xfrm>
            <a:off x="4658752" y="224505"/>
            <a:ext cx="2874497" cy="584775"/>
          </a:xfrm>
          <a:prstGeom prst="rect">
            <a:avLst/>
          </a:prstGeom>
          <a:noFill/>
        </p:spPr>
        <p:txBody>
          <a:bodyPr wrap="square" rtlCol="0">
            <a:spAutoFit/>
          </a:bodyPr>
          <a:lstStyle/>
          <a:p>
            <a:pPr algn="ctr"/>
            <a:r>
              <a:rPr lang="zh-CN" altLang="en-US" sz="3200" dirty="0" smtClean="0">
                <a:solidFill>
                  <a:srgbClr val="697DA9"/>
                </a:solidFill>
                <a:latin typeface="方正静蕾简体" panose="02000000000000000000" pitchFamily="2" charset="-122"/>
                <a:ea typeface="方正静蕾简体" panose="02000000000000000000" pitchFamily="2" charset="-122"/>
              </a:rPr>
              <a:t>这里添加标题</a:t>
            </a:r>
            <a:endParaRPr lang="zh-CN" altLang="en-US" sz="6000" b="1" dirty="0">
              <a:solidFill>
                <a:srgbClr val="697DA9"/>
              </a:solidFill>
              <a:latin typeface="方正静蕾简体" panose="02000000000000000000" pitchFamily="2" charset="-122"/>
              <a:ea typeface="方正静蕾简体" panose="02000000000000000000" pitchFamily="2" charset="-122"/>
            </a:endParaRPr>
          </a:p>
        </p:txBody>
      </p:sp>
      <p:sp>
        <p:nvSpPr>
          <p:cNvPr id="65" name="任意多边形 64"/>
          <p:cNvSpPr/>
          <p:nvPr/>
        </p:nvSpPr>
        <p:spPr>
          <a:xfrm>
            <a:off x="4315275" y="191549"/>
            <a:ext cx="343476" cy="578494"/>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161925 w 552450"/>
              <a:gd name="connsiteY0" fmla="*/ 1181173 h 1209748"/>
              <a:gd name="connsiteX1" fmla="*/ 123825 w 552450"/>
              <a:gd name="connsiteY1" fmla="*/ 800173 h 1209748"/>
              <a:gd name="connsiteX2" fmla="*/ 0 w 552450"/>
              <a:gd name="connsiteY2" fmla="*/ 638248 h 1209748"/>
              <a:gd name="connsiteX3" fmla="*/ 171450 w 552450"/>
              <a:gd name="connsiteY3" fmla="*/ 504898 h 1209748"/>
              <a:gd name="connsiteX4" fmla="*/ 266700 w 552450"/>
              <a:gd name="connsiteY4" fmla="*/ 73 h 1209748"/>
              <a:gd name="connsiteX5" fmla="*/ 342900 w 552450"/>
              <a:gd name="connsiteY5" fmla="*/ 581098 h 1209748"/>
              <a:gd name="connsiteX6" fmla="*/ 552450 w 552450"/>
              <a:gd name="connsiteY6" fmla="*/ 657298 h 1209748"/>
              <a:gd name="connsiteX7" fmla="*/ 295275 w 552450"/>
              <a:gd name="connsiteY7" fmla="*/ 771598 h 1209748"/>
              <a:gd name="connsiteX8" fmla="*/ 219075 w 552450"/>
              <a:gd name="connsiteY8" fmla="*/ 1209748 h 1209748"/>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9" fmla="*/ 228132 w 618657"/>
              <a:gd name="connsiteY9" fmla="*/ 1181172 h 1209747"/>
              <a:gd name="connsiteX0" fmla="*/ 285282 w 618657"/>
              <a:gd name="connsiteY0" fmla="*/ 1209747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70292 w 618657"/>
              <a:gd name="connsiteY0" fmla="*/ 1249721 h 1249721"/>
              <a:gd name="connsiteX1" fmla="*/ 190032 w 618657"/>
              <a:gd name="connsiteY1" fmla="*/ 800172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61482 w 618657"/>
              <a:gd name="connsiteY7" fmla="*/ 771597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317761 w 638644"/>
              <a:gd name="connsiteY0" fmla="*/ 1257216 h 1257216"/>
              <a:gd name="connsiteX1" fmla="*/ 210019 w 638644"/>
              <a:gd name="connsiteY1" fmla="*/ 775188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17761 w 638644"/>
              <a:gd name="connsiteY0" fmla="*/ 1257216 h 1257216"/>
              <a:gd name="connsiteX1" fmla="*/ 227508 w 638644"/>
              <a:gd name="connsiteY1" fmla="*/ 772690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08951 w 638644"/>
              <a:gd name="connsiteY7" fmla="*/ 776593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43547 w 638644"/>
              <a:gd name="connsiteY5" fmla="*/ 539503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43547 w 642257"/>
              <a:gd name="connsiteY5" fmla="*/ 539503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55920 w 642257"/>
              <a:gd name="connsiteY7" fmla="*/ 780753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2257" h="1253055">
                <a:moveTo>
                  <a:pt x="339441" y="1253055"/>
                </a:moveTo>
                <a:cubicBezTo>
                  <a:pt x="300026" y="1037368"/>
                  <a:pt x="284082" y="882029"/>
                  <a:pt x="227508" y="772690"/>
                </a:cubicBezTo>
                <a:cubicBezTo>
                  <a:pt x="170935" y="663352"/>
                  <a:pt x="136499" y="666457"/>
                  <a:pt x="0" y="597024"/>
                </a:cubicBezTo>
                <a:cubicBezTo>
                  <a:pt x="134026" y="572509"/>
                  <a:pt x="198828" y="604389"/>
                  <a:pt x="257644" y="504897"/>
                </a:cubicBezTo>
                <a:cubicBezTo>
                  <a:pt x="316460" y="405405"/>
                  <a:pt x="325907" y="-6278"/>
                  <a:pt x="352894" y="72"/>
                </a:cubicBezTo>
                <a:cubicBezTo>
                  <a:pt x="378294" y="193747"/>
                  <a:pt x="388093" y="409861"/>
                  <a:pt x="436320" y="514546"/>
                </a:cubicBezTo>
                <a:cubicBezTo>
                  <a:pt x="484547" y="619231"/>
                  <a:pt x="572407" y="602782"/>
                  <a:pt x="642257" y="628182"/>
                </a:cubicBezTo>
                <a:cubicBezTo>
                  <a:pt x="556532" y="666282"/>
                  <a:pt x="491937" y="684927"/>
                  <a:pt x="441468" y="789072"/>
                </a:cubicBezTo>
                <a:cubicBezTo>
                  <a:pt x="390999" y="893217"/>
                  <a:pt x="349760" y="1080017"/>
                  <a:pt x="339441" y="1253055"/>
                </a:cubicBezTo>
                <a:close/>
              </a:path>
            </a:pathLst>
          </a:custGeom>
          <a:noFill/>
          <a:ln w="254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97DA9"/>
              </a:solidFill>
            </a:endParaRPr>
          </a:p>
        </p:txBody>
      </p:sp>
      <p:sp>
        <p:nvSpPr>
          <p:cNvPr id="66" name="任意多边形 65"/>
          <p:cNvSpPr/>
          <p:nvPr/>
        </p:nvSpPr>
        <p:spPr>
          <a:xfrm flipH="1">
            <a:off x="7641889" y="191549"/>
            <a:ext cx="343476" cy="578494"/>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161925 w 552450"/>
              <a:gd name="connsiteY0" fmla="*/ 1181173 h 1209748"/>
              <a:gd name="connsiteX1" fmla="*/ 123825 w 552450"/>
              <a:gd name="connsiteY1" fmla="*/ 800173 h 1209748"/>
              <a:gd name="connsiteX2" fmla="*/ 0 w 552450"/>
              <a:gd name="connsiteY2" fmla="*/ 638248 h 1209748"/>
              <a:gd name="connsiteX3" fmla="*/ 171450 w 552450"/>
              <a:gd name="connsiteY3" fmla="*/ 504898 h 1209748"/>
              <a:gd name="connsiteX4" fmla="*/ 266700 w 552450"/>
              <a:gd name="connsiteY4" fmla="*/ 73 h 1209748"/>
              <a:gd name="connsiteX5" fmla="*/ 342900 w 552450"/>
              <a:gd name="connsiteY5" fmla="*/ 581098 h 1209748"/>
              <a:gd name="connsiteX6" fmla="*/ 552450 w 552450"/>
              <a:gd name="connsiteY6" fmla="*/ 657298 h 1209748"/>
              <a:gd name="connsiteX7" fmla="*/ 295275 w 552450"/>
              <a:gd name="connsiteY7" fmla="*/ 771598 h 1209748"/>
              <a:gd name="connsiteX8" fmla="*/ 219075 w 552450"/>
              <a:gd name="connsiteY8" fmla="*/ 1209748 h 1209748"/>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9" fmla="*/ 228132 w 618657"/>
              <a:gd name="connsiteY9" fmla="*/ 1181172 h 1209747"/>
              <a:gd name="connsiteX0" fmla="*/ 285282 w 618657"/>
              <a:gd name="connsiteY0" fmla="*/ 1209747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70292 w 618657"/>
              <a:gd name="connsiteY0" fmla="*/ 1249721 h 1249721"/>
              <a:gd name="connsiteX1" fmla="*/ 190032 w 618657"/>
              <a:gd name="connsiteY1" fmla="*/ 800172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61482 w 618657"/>
              <a:gd name="connsiteY7" fmla="*/ 771597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317761 w 638644"/>
              <a:gd name="connsiteY0" fmla="*/ 1257216 h 1257216"/>
              <a:gd name="connsiteX1" fmla="*/ 210019 w 638644"/>
              <a:gd name="connsiteY1" fmla="*/ 775188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17761 w 638644"/>
              <a:gd name="connsiteY0" fmla="*/ 1257216 h 1257216"/>
              <a:gd name="connsiteX1" fmla="*/ 227508 w 638644"/>
              <a:gd name="connsiteY1" fmla="*/ 772690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08951 w 638644"/>
              <a:gd name="connsiteY7" fmla="*/ 776593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43547 w 638644"/>
              <a:gd name="connsiteY5" fmla="*/ 539503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43547 w 642257"/>
              <a:gd name="connsiteY5" fmla="*/ 539503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55920 w 642257"/>
              <a:gd name="connsiteY7" fmla="*/ 780753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2257" h="1253055">
                <a:moveTo>
                  <a:pt x="339441" y="1253055"/>
                </a:moveTo>
                <a:cubicBezTo>
                  <a:pt x="300026" y="1037368"/>
                  <a:pt x="284082" y="882029"/>
                  <a:pt x="227508" y="772690"/>
                </a:cubicBezTo>
                <a:cubicBezTo>
                  <a:pt x="170935" y="663352"/>
                  <a:pt x="136499" y="666457"/>
                  <a:pt x="0" y="597024"/>
                </a:cubicBezTo>
                <a:cubicBezTo>
                  <a:pt x="134026" y="572509"/>
                  <a:pt x="198828" y="604389"/>
                  <a:pt x="257644" y="504897"/>
                </a:cubicBezTo>
                <a:cubicBezTo>
                  <a:pt x="316460" y="405405"/>
                  <a:pt x="325907" y="-6278"/>
                  <a:pt x="352894" y="72"/>
                </a:cubicBezTo>
                <a:cubicBezTo>
                  <a:pt x="378294" y="193747"/>
                  <a:pt x="388093" y="409861"/>
                  <a:pt x="436320" y="514546"/>
                </a:cubicBezTo>
                <a:cubicBezTo>
                  <a:pt x="484547" y="619231"/>
                  <a:pt x="572407" y="602782"/>
                  <a:pt x="642257" y="628182"/>
                </a:cubicBezTo>
                <a:cubicBezTo>
                  <a:pt x="556532" y="666282"/>
                  <a:pt x="491937" y="684927"/>
                  <a:pt x="441468" y="789072"/>
                </a:cubicBezTo>
                <a:cubicBezTo>
                  <a:pt x="390999" y="893217"/>
                  <a:pt x="349760" y="1080017"/>
                  <a:pt x="339441" y="1253055"/>
                </a:cubicBezTo>
                <a:close/>
              </a:path>
            </a:pathLst>
          </a:custGeom>
          <a:noFill/>
          <a:ln w="254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97DA9"/>
              </a:solidFill>
            </a:endParaRPr>
          </a:p>
        </p:txBody>
      </p:sp>
      <p:graphicFrame>
        <p:nvGraphicFramePr>
          <p:cNvPr id="67" name="PA_库_Chart 66"/>
          <p:cNvGraphicFramePr/>
          <p:nvPr>
            <p:custDataLst>
              <p:tags r:id="rId1"/>
            </p:custDataLst>
            <p:extLst>
              <p:ext uri="{D42A27DB-BD31-4B8C-83A1-F6EECF244321}">
                <p14:modId xmlns:p14="http://schemas.microsoft.com/office/powerpoint/2010/main" val="3508462700"/>
              </p:ext>
            </p:extLst>
          </p:nvPr>
        </p:nvGraphicFramePr>
        <p:xfrm>
          <a:off x="7234003" y="2165105"/>
          <a:ext cx="3635610" cy="3364107"/>
        </p:xfrm>
        <a:graphic>
          <a:graphicData uri="http://schemas.openxmlformats.org/drawingml/2006/chart">
            <c:chart xmlns:c="http://schemas.openxmlformats.org/drawingml/2006/chart" xmlns:r="http://schemas.openxmlformats.org/officeDocument/2006/relationships" r:id="rId18"/>
          </a:graphicData>
        </a:graphic>
      </p:graphicFrame>
      <p:sp>
        <p:nvSpPr>
          <p:cNvPr id="107" name="PA_库_文本框 106"/>
          <p:cNvSpPr txBox="1"/>
          <p:nvPr>
            <p:custDataLst>
              <p:tags r:id="rId2"/>
            </p:custDataLst>
          </p:nvPr>
        </p:nvSpPr>
        <p:spPr>
          <a:xfrm>
            <a:off x="3159618" y="2412685"/>
            <a:ext cx="4039899" cy="605935"/>
          </a:xfrm>
          <a:prstGeom prst="rect">
            <a:avLst/>
          </a:prstGeom>
          <a:noFill/>
        </p:spPr>
        <p:txBody>
          <a:bodyPr wrap="square" rtlCol="0">
            <a:spAutoFit/>
          </a:bodyPr>
          <a:lstStyle/>
          <a:p>
            <a:pPr>
              <a:lnSpc>
                <a:spcPct val="125000"/>
              </a:lnSpc>
            </a:pPr>
            <a:r>
              <a:rPr lang="zh-CN" altLang="en-US" sz="1400" dirty="0">
                <a:solidFill>
                  <a:schemeClr val="tx2"/>
                </a:solidFill>
                <a:latin typeface="方正静蕾简体" panose="02000000000000000000" pitchFamily="2" charset="-122"/>
                <a:ea typeface="方正静蕾简体" panose="02000000000000000000" pitchFamily="2" charset="-122"/>
              </a:rPr>
              <a:t>请在这里输入文字请在这里输入文字请在这里输入文字请在这里输入文字请在这里输入文字请</a:t>
            </a:r>
            <a:r>
              <a:rPr lang="zh-CN" altLang="en-US" sz="1400" dirty="0" smtClean="0">
                <a:solidFill>
                  <a:schemeClr val="tx2"/>
                </a:solidFill>
                <a:latin typeface="方正静蕾简体" panose="02000000000000000000" pitchFamily="2" charset="-122"/>
                <a:ea typeface="方正静蕾简体" panose="02000000000000000000" pitchFamily="2" charset="-122"/>
              </a:rPr>
              <a:t>在</a:t>
            </a:r>
            <a:endParaRPr lang="en-US" altLang="zh-CN" sz="1400" dirty="0" smtClean="0">
              <a:solidFill>
                <a:schemeClr val="tx2"/>
              </a:solidFill>
              <a:latin typeface="方正静蕾简体" panose="02000000000000000000" pitchFamily="2" charset="-122"/>
              <a:ea typeface="方正静蕾简体" panose="02000000000000000000" pitchFamily="2" charset="-122"/>
            </a:endParaRPr>
          </a:p>
        </p:txBody>
      </p:sp>
      <p:sp>
        <p:nvSpPr>
          <p:cNvPr id="108" name="PA_库_文本框 107"/>
          <p:cNvSpPr txBox="1"/>
          <p:nvPr>
            <p:custDataLst>
              <p:tags r:id="rId3"/>
            </p:custDataLst>
          </p:nvPr>
        </p:nvSpPr>
        <p:spPr>
          <a:xfrm>
            <a:off x="3122341" y="2029077"/>
            <a:ext cx="1112805" cy="461665"/>
          </a:xfrm>
          <a:prstGeom prst="rect">
            <a:avLst/>
          </a:prstGeom>
          <a:noFill/>
          <a:effectLst/>
        </p:spPr>
        <p:txBody>
          <a:bodyPr wrap="none" rtlCol="0">
            <a:spAutoFit/>
          </a:bodyPr>
          <a:lstStyle/>
          <a:p>
            <a:r>
              <a:rPr lang="zh-CN" altLang="en-US" sz="2400" dirty="0" smtClean="0">
                <a:solidFill>
                  <a:srgbClr val="32578C"/>
                </a:solidFill>
                <a:latin typeface="方正静蕾简体" panose="02000000000000000000" pitchFamily="2" charset="-122"/>
                <a:ea typeface="方正静蕾简体" panose="02000000000000000000" pitchFamily="2" charset="-122"/>
              </a:rPr>
              <a:t>小标题</a:t>
            </a:r>
            <a:endParaRPr lang="zh-CN" altLang="en-US" sz="2400" dirty="0">
              <a:solidFill>
                <a:srgbClr val="32578C"/>
              </a:solidFill>
              <a:latin typeface="方正静蕾简体" panose="02000000000000000000" pitchFamily="2" charset="-122"/>
              <a:ea typeface="方正静蕾简体" panose="02000000000000000000" pitchFamily="2" charset="-122"/>
            </a:endParaRPr>
          </a:p>
        </p:txBody>
      </p:sp>
      <p:sp>
        <p:nvSpPr>
          <p:cNvPr id="109" name="PA_库_文本框 108"/>
          <p:cNvSpPr txBox="1"/>
          <p:nvPr>
            <p:custDataLst>
              <p:tags r:id="rId4"/>
            </p:custDataLst>
          </p:nvPr>
        </p:nvSpPr>
        <p:spPr>
          <a:xfrm>
            <a:off x="3159618" y="3730277"/>
            <a:ext cx="4039899" cy="605935"/>
          </a:xfrm>
          <a:prstGeom prst="rect">
            <a:avLst/>
          </a:prstGeom>
          <a:noFill/>
        </p:spPr>
        <p:txBody>
          <a:bodyPr wrap="square" rtlCol="0">
            <a:spAutoFit/>
          </a:bodyPr>
          <a:lstStyle/>
          <a:p>
            <a:pPr>
              <a:lnSpc>
                <a:spcPct val="125000"/>
              </a:lnSpc>
            </a:pPr>
            <a:r>
              <a:rPr lang="zh-CN" altLang="en-US" sz="1400" dirty="0">
                <a:solidFill>
                  <a:schemeClr val="tx2"/>
                </a:solidFill>
                <a:latin typeface="方正静蕾简体" panose="02000000000000000000" pitchFamily="2" charset="-122"/>
                <a:ea typeface="方正静蕾简体" panose="02000000000000000000" pitchFamily="2" charset="-122"/>
              </a:rPr>
              <a:t>请在这里输入文字请在这里输入文字请在这里输入文字请在这里输入文字请在这里输入文字请</a:t>
            </a:r>
            <a:r>
              <a:rPr lang="zh-CN" altLang="en-US" sz="1400" dirty="0" smtClean="0">
                <a:solidFill>
                  <a:schemeClr val="tx2"/>
                </a:solidFill>
                <a:latin typeface="方正静蕾简体" panose="02000000000000000000" pitchFamily="2" charset="-122"/>
                <a:ea typeface="方正静蕾简体" panose="02000000000000000000" pitchFamily="2" charset="-122"/>
              </a:rPr>
              <a:t>在</a:t>
            </a:r>
            <a:endParaRPr lang="en-US" altLang="zh-CN" sz="1400" dirty="0" smtClean="0">
              <a:solidFill>
                <a:schemeClr val="tx2"/>
              </a:solidFill>
              <a:latin typeface="方正静蕾简体" panose="02000000000000000000" pitchFamily="2" charset="-122"/>
              <a:ea typeface="方正静蕾简体" panose="02000000000000000000" pitchFamily="2" charset="-122"/>
            </a:endParaRPr>
          </a:p>
        </p:txBody>
      </p:sp>
      <p:sp>
        <p:nvSpPr>
          <p:cNvPr id="110" name="PA_库_文本框 109"/>
          <p:cNvSpPr txBox="1"/>
          <p:nvPr>
            <p:custDataLst>
              <p:tags r:id="rId5"/>
            </p:custDataLst>
          </p:nvPr>
        </p:nvSpPr>
        <p:spPr>
          <a:xfrm>
            <a:off x="3122341" y="3346669"/>
            <a:ext cx="1117614" cy="461665"/>
          </a:xfrm>
          <a:prstGeom prst="rect">
            <a:avLst/>
          </a:prstGeom>
          <a:noFill/>
          <a:effectLst/>
        </p:spPr>
        <p:txBody>
          <a:bodyPr wrap="none" rtlCol="0">
            <a:spAutoFit/>
          </a:bodyPr>
          <a:lstStyle/>
          <a:p>
            <a:r>
              <a:rPr lang="zh-CN" altLang="en-US" sz="2400" dirty="0" smtClean="0">
                <a:solidFill>
                  <a:srgbClr val="32578C"/>
                </a:solidFill>
                <a:latin typeface="方正静蕾简体" panose="02000000000000000000" pitchFamily="2" charset="-122"/>
                <a:ea typeface="方正静蕾简体" panose="02000000000000000000" pitchFamily="2" charset="-122"/>
              </a:rPr>
              <a:t>小标题</a:t>
            </a:r>
            <a:endParaRPr lang="zh-CN" altLang="en-US" sz="2400" dirty="0">
              <a:solidFill>
                <a:srgbClr val="32578C"/>
              </a:solidFill>
              <a:latin typeface="方正静蕾简体" panose="02000000000000000000" pitchFamily="2" charset="-122"/>
              <a:ea typeface="方正静蕾简体" panose="02000000000000000000" pitchFamily="2" charset="-122"/>
            </a:endParaRPr>
          </a:p>
        </p:txBody>
      </p:sp>
      <p:sp>
        <p:nvSpPr>
          <p:cNvPr id="111" name="PA_库_文本框 110"/>
          <p:cNvSpPr txBox="1"/>
          <p:nvPr>
            <p:custDataLst>
              <p:tags r:id="rId6"/>
            </p:custDataLst>
          </p:nvPr>
        </p:nvSpPr>
        <p:spPr>
          <a:xfrm>
            <a:off x="3159618" y="5047868"/>
            <a:ext cx="4039899" cy="605935"/>
          </a:xfrm>
          <a:prstGeom prst="rect">
            <a:avLst/>
          </a:prstGeom>
          <a:noFill/>
        </p:spPr>
        <p:txBody>
          <a:bodyPr wrap="square" rtlCol="0">
            <a:spAutoFit/>
          </a:bodyPr>
          <a:lstStyle/>
          <a:p>
            <a:pPr>
              <a:lnSpc>
                <a:spcPct val="125000"/>
              </a:lnSpc>
            </a:pPr>
            <a:r>
              <a:rPr lang="zh-CN" altLang="en-US" sz="1400" dirty="0">
                <a:solidFill>
                  <a:schemeClr val="tx2"/>
                </a:solidFill>
                <a:latin typeface="方正静蕾简体" panose="02000000000000000000" pitchFamily="2" charset="-122"/>
                <a:ea typeface="方正静蕾简体" panose="02000000000000000000" pitchFamily="2" charset="-122"/>
              </a:rPr>
              <a:t>请在这里输入文字请在这里输入文字请在这里输入文字请在这里输入文字请在这里输入文字请</a:t>
            </a:r>
            <a:r>
              <a:rPr lang="zh-CN" altLang="en-US" sz="1400" dirty="0" smtClean="0">
                <a:solidFill>
                  <a:schemeClr val="tx2"/>
                </a:solidFill>
                <a:latin typeface="方正静蕾简体" panose="02000000000000000000" pitchFamily="2" charset="-122"/>
                <a:ea typeface="方正静蕾简体" panose="02000000000000000000" pitchFamily="2" charset="-122"/>
              </a:rPr>
              <a:t>在</a:t>
            </a:r>
            <a:endParaRPr lang="en-US" altLang="zh-CN" sz="1400" dirty="0" smtClean="0">
              <a:solidFill>
                <a:schemeClr val="tx2"/>
              </a:solidFill>
              <a:latin typeface="方正静蕾简体" panose="02000000000000000000" pitchFamily="2" charset="-122"/>
              <a:ea typeface="方正静蕾简体" panose="02000000000000000000" pitchFamily="2" charset="-122"/>
            </a:endParaRPr>
          </a:p>
        </p:txBody>
      </p:sp>
      <p:sp>
        <p:nvSpPr>
          <p:cNvPr id="112" name="PA_库_文本框 111"/>
          <p:cNvSpPr txBox="1"/>
          <p:nvPr>
            <p:custDataLst>
              <p:tags r:id="rId7"/>
            </p:custDataLst>
          </p:nvPr>
        </p:nvSpPr>
        <p:spPr>
          <a:xfrm>
            <a:off x="3122341" y="4664260"/>
            <a:ext cx="1112805" cy="461665"/>
          </a:xfrm>
          <a:prstGeom prst="rect">
            <a:avLst/>
          </a:prstGeom>
          <a:noFill/>
          <a:effectLst/>
        </p:spPr>
        <p:txBody>
          <a:bodyPr wrap="none" rtlCol="0">
            <a:spAutoFit/>
          </a:bodyPr>
          <a:lstStyle/>
          <a:p>
            <a:r>
              <a:rPr lang="zh-CN" altLang="en-US" sz="2400" dirty="0" smtClean="0">
                <a:solidFill>
                  <a:srgbClr val="32578C"/>
                </a:solidFill>
                <a:latin typeface="方正静蕾简体" panose="02000000000000000000" pitchFamily="2" charset="-122"/>
                <a:ea typeface="方正静蕾简体" panose="02000000000000000000" pitchFamily="2" charset="-122"/>
              </a:rPr>
              <a:t>小标题</a:t>
            </a:r>
            <a:endParaRPr lang="zh-CN" altLang="en-US" sz="2400" dirty="0">
              <a:solidFill>
                <a:srgbClr val="32578C"/>
              </a:solidFill>
              <a:latin typeface="方正静蕾简体" panose="02000000000000000000" pitchFamily="2" charset="-122"/>
              <a:ea typeface="方正静蕾简体" panose="02000000000000000000" pitchFamily="2" charset="-122"/>
            </a:endParaRPr>
          </a:p>
        </p:txBody>
      </p:sp>
      <p:sp>
        <p:nvSpPr>
          <p:cNvPr id="113" name="PA_库_椭圆 31"/>
          <p:cNvSpPr/>
          <p:nvPr>
            <p:custDataLst>
              <p:tags r:id="rId8"/>
            </p:custDataLst>
          </p:nvPr>
        </p:nvSpPr>
        <p:spPr>
          <a:xfrm>
            <a:off x="2738044" y="2099633"/>
            <a:ext cx="308922" cy="20566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 name="connsiteX0" fmla="*/ 133071 w 665431"/>
              <a:gd name="connsiteY0" fmla="*/ 64927 h 653852"/>
              <a:gd name="connsiteX1" fmla="*/ 415705 w 665431"/>
              <a:gd name="connsiteY1" fmla="*/ 15051 h 653852"/>
              <a:gd name="connsiteX2" fmla="*/ 664663 w 665431"/>
              <a:gd name="connsiteY2" fmla="*/ 337329 h 653852"/>
              <a:gd name="connsiteX3" fmla="*/ 336416 w 665431"/>
              <a:gd name="connsiteY3" fmla="*/ 653852 h 653852"/>
              <a:gd name="connsiteX4" fmla="*/ 8169 w 665431"/>
              <a:gd name="connsiteY4" fmla="*/ 337329 h 653852"/>
              <a:gd name="connsiteX5" fmla="*/ 117402 w 665431"/>
              <a:gd name="connsiteY5" fmla="*/ 53548 h 653852"/>
              <a:gd name="connsiteX0" fmla="*/ 156601 w 688961"/>
              <a:gd name="connsiteY0" fmla="*/ 64927 h 654319"/>
              <a:gd name="connsiteX1" fmla="*/ 439235 w 688961"/>
              <a:gd name="connsiteY1" fmla="*/ 15051 h 654319"/>
              <a:gd name="connsiteX2" fmla="*/ 688193 w 688961"/>
              <a:gd name="connsiteY2" fmla="*/ 337329 h 654319"/>
              <a:gd name="connsiteX3" fmla="*/ 359946 w 688961"/>
              <a:gd name="connsiteY3" fmla="*/ 653852 h 654319"/>
              <a:gd name="connsiteX4" fmla="*/ 6817 w 688961"/>
              <a:gd name="connsiteY4" fmla="*/ 399533 h 654319"/>
              <a:gd name="connsiteX5" fmla="*/ 140932 w 688961"/>
              <a:gd name="connsiteY5" fmla="*/ 53548 h 654319"/>
              <a:gd name="connsiteX0" fmla="*/ 156601 w 688961"/>
              <a:gd name="connsiteY0" fmla="*/ 64927 h 654612"/>
              <a:gd name="connsiteX1" fmla="*/ 439235 w 688961"/>
              <a:gd name="connsiteY1" fmla="*/ 15051 h 654612"/>
              <a:gd name="connsiteX2" fmla="*/ 688193 w 688961"/>
              <a:gd name="connsiteY2" fmla="*/ 337329 h 654612"/>
              <a:gd name="connsiteX3" fmla="*/ 359946 w 688961"/>
              <a:gd name="connsiteY3" fmla="*/ 653852 h 654612"/>
              <a:gd name="connsiteX4" fmla="*/ 6817 w 688961"/>
              <a:gd name="connsiteY4" fmla="*/ 399533 h 654612"/>
              <a:gd name="connsiteX5" fmla="*/ 140932 w 688961"/>
              <a:gd name="connsiteY5" fmla="*/ 53548 h 654612"/>
              <a:gd name="connsiteX0" fmla="*/ 156601 w 688961"/>
              <a:gd name="connsiteY0" fmla="*/ 64927 h 653870"/>
              <a:gd name="connsiteX1" fmla="*/ 439235 w 688961"/>
              <a:gd name="connsiteY1" fmla="*/ 15051 h 653870"/>
              <a:gd name="connsiteX2" fmla="*/ 688193 w 688961"/>
              <a:gd name="connsiteY2" fmla="*/ 337329 h 653870"/>
              <a:gd name="connsiteX3" fmla="*/ 359946 w 688961"/>
              <a:gd name="connsiteY3" fmla="*/ 653852 h 653870"/>
              <a:gd name="connsiteX4" fmla="*/ 6817 w 688961"/>
              <a:gd name="connsiteY4" fmla="*/ 399533 h 653870"/>
              <a:gd name="connsiteX5" fmla="*/ 140932 w 688961"/>
              <a:gd name="connsiteY5" fmla="*/ 53548 h 653870"/>
              <a:gd name="connsiteX0" fmla="*/ 156907 w 689370"/>
              <a:gd name="connsiteY0" fmla="*/ 64927 h 635207"/>
              <a:gd name="connsiteX1" fmla="*/ 439541 w 689370"/>
              <a:gd name="connsiteY1" fmla="*/ 15051 h 635207"/>
              <a:gd name="connsiteX2" fmla="*/ 688499 w 689370"/>
              <a:gd name="connsiteY2" fmla="*/ 337329 h 635207"/>
              <a:gd name="connsiteX3" fmla="*/ 366473 w 689370"/>
              <a:gd name="connsiteY3" fmla="*/ 635191 h 635207"/>
              <a:gd name="connsiteX4" fmla="*/ 7123 w 689370"/>
              <a:gd name="connsiteY4" fmla="*/ 399533 h 635207"/>
              <a:gd name="connsiteX5" fmla="*/ 141238 w 689370"/>
              <a:gd name="connsiteY5" fmla="*/ 53548 h 635207"/>
              <a:gd name="connsiteX0" fmla="*/ 156907 w 690324"/>
              <a:gd name="connsiteY0" fmla="*/ 64927 h 635215"/>
              <a:gd name="connsiteX1" fmla="*/ 439541 w 690324"/>
              <a:gd name="connsiteY1" fmla="*/ 15051 h 635215"/>
              <a:gd name="connsiteX2" fmla="*/ 688499 w 690324"/>
              <a:gd name="connsiteY2" fmla="*/ 337329 h 635215"/>
              <a:gd name="connsiteX3" fmla="*/ 366473 w 690324"/>
              <a:gd name="connsiteY3" fmla="*/ 635191 h 635215"/>
              <a:gd name="connsiteX4" fmla="*/ 7123 w 690324"/>
              <a:gd name="connsiteY4" fmla="*/ 399533 h 635215"/>
              <a:gd name="connsiteX5" fmla="*/ 141238 w 690324"/>
              <a:gd name="connsiteY5" fmla="*/ 53548 h 635215"/>
              <a:gd name="connsiteX0" fmla="*/ 156907 w 690324"/>
              <a:gd name="connsiteY0" fmla="*/ 64927 h 635215"/>
              <a:gd name="connsiteX1" fmla="*/ 439541 w 690324"/>
              <a:gd name="connsiteY1" fmla="*/ 15051 h 635215"/>
              <a:gd name="connsiteX2" fmla="*/ 688499 w 690324"/>
              <a:gd name="connsiteY2" fmla="*/ 337329 h 635215"/>
              <a:gd name="connsiteX3" fmla="*/ 366473 w 690324"/>
              <a:gd name="connsiteY3" fmla="*/ 635191 h 635215"/>
              <a:gd name="connsiteX4" fmla="*/ 7123 w 690324"/>
              <a:gd name="connsiteY4" fmla="*/ 399533 h 635215"/>
              <a:gd name="connsiteX5" fmla="*/ 141238 w 690324"/>
              <a:gd name="connsiteY5" fmla="*/ 53548 h 635215"/>
              <a:gd name="connsiteX0" fmla="*/ 157842 w 691259"/>
              <a:gd name="connsiteY0" fmla="*/ 64927 h 635215"/>
              <a:gd name="connsiteX1" fmla="*/ 440476 w 691259"/>
              <a:gd name="connsiteY1" fmla="*/ 15051 h 635215"/>
              <a:gd name="connsiteX2" fmla="*/ 689434 w 691259"/>
              <a:gd name="connsiteY2" fmla="*/ 337329 h 635215"/>
              <a:gd name="connsiteX3" fmla="*/ 367408 w 691259"/>
              <a:gd name="connsiteY3" fmla="*/ 635191 h 635215"/>
              <a:gd name="connsiteX4" fmla="*/ 8058 w 691259"/>
              <a:gd name="connsiteY4" fmla="*/ 399533 h 635215"/>
              <a:gd name="connsiteX5" fmla="*/ 142173 w 691259"/>
              <a:gd name="connsiteY5" fmla="*/ 53548 h 635215"/>
              <a:gd name="connsiteX0" fmla="*/ 157842 w 691259"/>
              <a:gd name="connsiteY0" fmla="*/ 54534 h 624822"/>
              <a:gd name="connsiteX1" fmla="*/ 440476 w 691259"/>
              <a:gd name="connsiteY1" fmla="*/ 4658 h 624822"/>
              <a:gd name="connsiteX2" fmla="*/ 689434 w 691259"/>
              <a:gd name="connsiteY2" fmla="*/ 326936 h 624822"/>
              <a:gd name="connsiteX3" fmla="*/ 367408 w 691259"/>
              <a:gd name="connsiteY3" fmla="*/ 624798 h 624822"/>
              <a:gd name="connsiteX4" fmla="*/ 8058 w 691259"/>
              <a:gd name="connsiteY4" fmla="*/ 389140 h 624822"/>
              <a:gd name="connsiteX5" fmla="*/ 142173 w 691259"/>
              <a:gd name="connsiteY5" fmla="*/ 43155 h 624822"/>
              <a:gd name="connsiteX0" fmla="*/ 149784 w 683201"/>
              <a:gd name="connsiteY0" fmla="*/ 54534 h 624822"/>
              <a:gd name="connsiteX1" fmla="*/ 432418 w 683201"/>
              <a:gd name="connsiteY1" fmla="*/ 4658 h 624822"/>
              <a:gd name="connsiteX2" fmla="*/ 681376 w 683201"/>
              <a:gd name="connsiteY2" fmla="*/ 326936 h 624822"/>
              <a:gd name="connsiteX3" fmla="*/ 359350 w 683201"/>
              <a:gd name="connsiteY3" fmla="*/ 624798 h 624822"/>
              <a:gd name="connsiteX4" fmla="*/ 0 w 683201"/>
              <a:gd name="connsiteY4" fmla="*/ 389140 h 624822"/>
              <a:gd name="connsiteX0" fmla="*/ 154965 w 688382"/>
              <a:gd name="connsiteY0" fmla="*/ 54534 h 625739"/>
              <a:gd name="connsiteX1" fmla="*/ 437599 w 688382"/>
              <a:gd name="connsiteY1" fmla="*/ 4658 h 625739"/>
              <a:gd name="connsiteX2" fmla="*/ 686557 w 688382"/>
              <a:gd name="connsiteY2" fmla="*/ 326936 h 625739"/>
              <a:gd name="connsiteX3" fmla="*/ 364531 w 688382"/>
              <a:gd name="connsiteY3" fmla="*/ 624798 h 625739"/>
              <a:gd name="connsiteX4" fmla="*/ 0 w 688382"/>
              <a:gd name="connsiteY4" fmla="*/ 244060 h 625739"/>
              <a:gd name="connsiteX0" fmla="*/ 160640 w 694057"/>
              <a:gd name="connsiteY0" fmla="*/ 54534 h 625741"/>
              <a:gd name="connsiteX1" fmla="*/ 443274 w 694057"/>
              <a:gd name="connsiteY1" fmla="*/ 4658 h 625741"/>
              <a:gd name="connsiteX2" fmla="*/ 692232 w 694057"/>
              <a:gd name="connsiteY2" fmla="*/ 326936 h 625741"/>
              <a:gd name="connsiteX3" fmla="*/ 370206 w 694057"/>
              <a:gd name="connsiteY3" fmla="*/ 624798 h 625741"/>
              <a:gd name="connsiteX4" fmla="*/ 5675 w 694057"/>
              <a:gd name="connsiteY4" fmla="*/ 244060 h 625741"/>
              <a:gd name="connsiteX0" fmla="*/ 155200 w 688617"/>
              <a:gd name="connsiteY0" fmla="*/ 54534 h 625739"/>
              <a:gd name="connsiteX1" fmla="*/ 437834 w 688617"/>
              <a:gd name="connsiteY1" fmla="*/ 4658 h 625739"/>
              <a:gd name="connsiteX2" fmla="*/ 686792 w 688617"/>
              <a:gd name="connsiteY2" fmla="*/ 326936 h 625739"/>
              <a:gd name="connsiteX3" fmla="*/ 364766 w 688617"/>
              <a:gd name="connsiteY3" fmla="*/ 624798 h 625739"/>
              <a:gd name="connsiteX4" fmla="*/ 235 w 688617"/>
              <a:gd name="connsiteY4" fmla="*/ 244060 h 625739"/>
              <a:gd name="connsiteX0" fmla="*/ 384691 w 945385"/>
              <a:gd name="connsiteY0" fmla="*/ 54534 h 625452"/>
              <a:gd name="connsiteX1" fmla="*/ 667325 w 945385"/>
              <a:gd name="connsiteY1" fmla="*/ 4658 h 625452"/>
              <a:gd name="connsiteX2" fmla="*/ 916283 w 945385"/>
              <a:gd name="connsiteY2" fmla="*/ 326936 h 625452"/>
              <a:gd name="connsiteX3" fmla="*/ 25336 w 945385"/>
              <a:gd name="connsiteY3" fmla="*/ 624798 h 625452"/>
              <a:gd name="connsiteX4" fmla="*/ 229726 w 945385"/>
              <a:gd name="connsiteY4" fmla="*/ 244060 h 625452"/>
              <a:gd name="connsiteX0" fmla="*/ 394228 w 1109551"/>
              <a:gd name="connsiteY0" fmla="*/ 86330 h 698744"/>
              <a:gd name="connsiteX1" fmla="*/ 676862 w 1109551"/>
              <a:gd name="connsiteY1" fmla="*/ 36454 h 698744"/>
              <a:gd name="connsiteX2" fmla="*/ 1091756 w 1109551"/>
              <a:gd name="connsiteY2" fmla="*/ 619489 h 698744"/>
              <a:gd name="connsiteX3" fmla="*/ 34873 w 1109551"/>
              <a:gd name="connsiteY3" fmla="*/ 656594 h 698744"/>
              <a:gd name="connsiteX4" fmla="*/ 239263 w 1109551"/>
              <a:gd name="connsiteY4" fmla="*/ 275856 h 698744"/>
              <a:gd name="connsiteX0" fmla="*/ 676862 w 1109551"/>
              <a:gd name="connsiteY0" fmla="*/ 0 h 662290"/>
              <a:gd name="connsiteX1" fmla="*/ 1091756 w 1109551"/>
              <a:gd name="connsiteY1" fmla="*/ 583035 h 662290"/>
              <a:gd name="connsiteX2" fmla="*/ 34873 w 1109551"/>
              <a:gd name="connsiteY2" fmla="*/ 620140 h 662290"/>
              <a:gd name="connsiteX3" fmla="*/ 239263 w 1109551"/>
              <a:gd name="connsiteY3" fmla="*/ 239402 h 662290"/>
              <a:gd name="connsiteX0" fmla="*/ 582041 w 1103110"/>
              <a:gd name="connsiteY0" fmla="*/ 0 h 699884"/>
              <a:gd name="connsiteX1" fmla="*/ 1091756 w 1103110"/>
              <a:gd name="connsiteY1" fmla="*/ 618594 h 699884"/>
              <a:gd name="connsiteX2" fmla="*/ 34873 w 1103110"/>
              <a:gd name="connsiteY2" fmla="*/ 655699 h 699884"/>
              <a:gd name="connsiteX3" fmla="*/ 239263 w 1103110"/>
              <a:gd name="connsiteY3" fmla="*/ 274961 h 699884"/>
              <a:gd name="connsiteX0" fmla="*/ 549046 w 1064729"/>
              <a:gd name="connsiteY0" fmla="*/ 0 h 734197"/>
              <a:gd name="connsiteX1" fmla="*/ 1058761 w 1064729"/>
              <a:gd name="connsiteY1" fmla="*/ 618594 h 734197"/>
              <a:gd name="connsiteX2" fmla="*/ 170006 w 1064729"/>
              <a:gd name="connsiteY2" fmla="*/ 732435 h 734197"/>
              <a:gd name="connsiteX3" fmla="*/ 1878 w 1064729"/>
              <a:gd name="connsiteY3" fmla="*/ 655699 h 734197"/>
              <a:gd name="connsiteX4" fmla="*/ 206268 w 1064729"/>
              <a:gd name="connsiteY4" fmla="*/ 274961 h 734197"/>
              <a:gd name="connsiteX0" fmla="*/ 549046 w 1064729"/>
              <a:gd name="connsiteY0" fmla="*/ 0 h 734197"/>
              <a:gd name="connsiteX1" fmla="*/ 1058761 w 1064729"/>
              <a:gd name="connsiteY1" fmla="*/ 618594 h 734197"/>
              <a:gd name="connsiteX2" fmla="*/ 170006 w 1064729"/>
              <a:gd name="connsiteY2" fmla="*/ 732435 h 734197"/>
              <a:gd name="connsiteX3" fmla="*/ 1878 w 1064729"/>
              <a:gd name="connsiteY3" fmla="*/ 655699 h 734197"/>
              <a:gd name="connsiteX4" fmla="*/ 206268 w 1064729"/>
              <a:gd name="connsiteY4" fmla="*/ 274961 h 734197"/>
              <a:gd name="connsiteX0" fmla="*/ 559093 w 1074776"/>
              <a:gd name="connsiteY0" fmla="*/ 0 h 735180"/>
              <a:gd name="connsiteX1" fmla="*/ 1068808 w 1074776"/>
              <a:gd name="connsiteY1" fmla="*/ 618594 h 735180"/>
              <a:gd name="connsiteX2" fmla="*/ 180053 w 1074776"/>
              <a:gd name="connsiteY2" fmla="*/ 732435 h 735180"/>
              <a:gd name="connsiteX3" fmla="*/ 11925 w 1074776"/>
              <a:gd name="connsiteY3" fmla="*/ 655699 h 735180"/>
              <a:gd name="connsiteX4" fmla="*/ 370399 w 1074776"/>
              <a:gd name="connsiteY4" fmla="*/ 215700 h 735180"/>
              <a:gd name="connsiteX0" fmla="*/ 547167 w 1068237"/>
              <a:gd name="connsiteY0" fmla="*/ 0 h 703859"/>
              <a:gd name="connsiteX1" fmla="*/ 1056882 w 1068237"/>
              <a:gd name="connsiteY1" fmla="*/ 618594 h 703859"/>
              <a:gd name="connsiteX2" fmla="*/ -1 w 1068237"/>
              <a:gd name="connsiteY2" fmla="*/ 655699 h 703859"/>
              <a:gd name="connsiteX3" fmla="*/ 358473 w 1068237"/>
              <a:gd name="connsiteY3" fmla="*/ 215700 h 703859"/>
              <a:gd name="connsiteX0" fmla="*/ 547167 w 1068234"/>
              <a:gd name="connsiteY0" fmla="*/ 0 h 703859"/>
              <a:gd name="connsiteX1" fmla="*/ 1056882 w 1068234"/>
              <a:gd name="connsiteY1" fmla="*/ 618594 h 703859"/>
              <a:gd name="connsiteX2" fmla="*/ -1 w 1068234"/>
              <a:gd name="connsiteY2" fmla="*/ 655699 h 703859"/>
              <a:gd name="connsiteX3" fmla="*/ 358473 w 1068234"/>
              <a:gd name="connsiteY3" fmla="*/ 215700 h 703859"/>
              <a:gd name="connsiteX0" fmla="*/ 547167 w 1068234"/>
              <a:gd name="connsiteY0" fmla="*/ 0 h 703859"/>
              <a:gd name="connsiteX1" fmla="*/ 1056882 w 1068234"/>
              <a:gd name="connsiteY1" fmla="*/ 618594 h 703859"/>
              <a:gd name="connsiteX2" fmla="*/ -1 w 1068234"/>
              <a:gd name="connsiteY2" fmla="*/ 655699 h 703859"/>
              <a:gd name="connsiteX3" fmla="*/ 358473 w 1068234"/>
              <a:gd name="connsiteY3" fmla="*/ 215700 h 703859"/>
              <a:gd name="connsiteX0" fmla="*/ 547908 w 1068975"/>
              <a:gd name="connsiteY0" fmla="*/ 0 h 711671"/>
              <a:gd name="connsiteX1" fmla="*/ 1057623 w 1068975"/>
              <a:gd name="connsiteY1" fmla="*/ 618594 h 711671"/>
              <a:gd name="connsiteX2" fmla="*/ 740 w 1068975"/>
              <a:gd name="connsiteY2" fmla="*/ 655699 h 711671"/>
              <a:gd name="connsiteX3" fmla="*/ 359214 w 1068975"/>
              <a:gd name="connsiteY3" fmla="*/ 215700 h 711671"/>
            </a:gdLst>
            <a:ahLst/>
            <a:cxnLst>
              <a:cxn ang="0">
                <a:pos x="connsiteX0" y="connsiteY0"/>
              </a:cxn>
              <a:cxn ang="0">
                <a:pos x="connsiteX1" y="connsiteY1"/>
              </a:cxn>
              <a:cxn ang="0">
                <a:pos x="connsiteX2" y="connsiteY2"/>
              </a:cxn>
              <a:cxn ang="0">
                <a:pos x="connsiteX3" y="connsiteY3"/>
              </a:cxn>
            </a:cxnLst>
            <a:rect l="l" t="t" r="r" b="b"/>
            <a:pathLst>
              <a:path w="1068975" h="711671">
                <a:moveTo>
                  <a:pt x="547908" y="0"/>
                </a:moveTo>
                <a:cubicBezTo>
                  <a:pt x="664163" y="88860"/>
                  <a:pt x="1148818" y="509311"/>
                  <a:pt x="1057623" y="618594"/>
                </a:cubicBezTo>
                <a:cubicBezTo>
                  <a:pt x="966428" y="727877"/>
                  <a:pt x="-30984" y="741821"/>
                  <a:pt x="740" y="655699"/>
                </a:cubicBezTo>
                <a:cubicBezTo>
                  <a:pt x="32464" y="569577"/>
                  <a:pt x="184183" y="400170"/>
                  <a:pt x="359214" y="215700"/>
                </a:cubicBezTo>
              </a:path>
            </a:pathLst>
          </a:custGeom>
          <a:noFill/>
          <a:ln w="127000" cap="rnd">
            <a:solidFill>
              <a:schemeClr val="accent2">
                <a:lumMod val="40000"/>
                <a:lumOff val="60000"/>
              </a:schemeClr>
            </a:solidFill>
            <a:round/>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4" name="PA_库_椭圆 31"/>
          <p:cNvSpPr/>
          <p:nvPr>
            <p:custDataLst>
              <p:tags r:id="rId9"/>
            </p:custDataLst>
          </p:nvPr>
        </p:nvSpPr>
        <p:spPr>
          <a:xfrm>
            <a:off x="2738044" y="3431413"/>
            <a:ext cx="308922" cy="20566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 name="connsiteX0" fmla="*/ 133071 w 665431"/>
              <a:gd name="connsiteY0" fmla="*/ 64927 h 653852"/>
              <a:gd name="connsiteX1" fmla="*/ 415705 w 665431"/>
              <a:gd name="connsiteY1" fmla="*/ 15051 h 653852"/>
              <a:gd name="connsiteX2" fmla="*/ 664663 w 665431"/>
              <a:gd name="connsiteY2" fmla="*/ 337329 h 653852"/>
              <a:gd name="connsiteX3" fmla="*/ 336416 w 665431"/>
              <a:gd name="connsiteY3" fmla="*/ 653852 h 653852"/>
              <a:gd name="connsiteX4" fmla="*/ 8169 w 665431"/>
              <a:gd name="connsiteY4" fmla="*/ 337329 h 653852"/>
              <a:gd name="connsiteX5" fmla="*/ 117402 w 665431"/>
              <a:gd name="connsiteY5" fmla="*/ 53548 h 653852"/>
              <a:gd name="connsiteX0" fmla="*/ 156601 w 688961"/>
              <a:gd name="connsiteY0" fmla="*/ 64927 h 654319"/>
              <a:gd name="connsiteX1" fmla="*/ 439235 w 688961"/>
              <a:gd name="connsiteY1" fmla="*/ 15051 h 654319"/>
              <a:gd name="connsiteX2" fmla="*/ 688193 w 688961"/>
              <a:gd name="connsiteY2" fmla="*/ 337329 h 654319"/>
              <a:gd name="connsiteX3" fmla="*/ 359946 w 688961"/>
              <a:gd name="connsiteY3" fmla="*/ 653852 h 654319"/>
              <a:gd name="connsiteX4" fmla="*/ 6817 w 688961"/>
              <a:gd name="connsiteY4" fmla="*/ 399533 h 654319"/>
              <a:gd name="connsiteX5" fmla="*/ 140932 w 688961"/>
              <a:gd name="connsiteY5" fmla="*/ 53548 h 654319"/>
              <a:gd name="connsiteX0" fmla="*/ 156601 w 688961"/>
              <a:gd name="connsiteY0" fmla="*/ 64927 h 654612"/>
              <a:gd name="connsiteX1" fmla="*/ 439235 w 688961"/>
              <a:gd name="connsiteY1" fmla="*/ 15051 h 654612"/>
              <a:gd name="connsiteX2" fmla="*/ 688193 w 688961"/>
              <a:gd name="connsiteY2" fmla="*/ 337329 h 654612"/>
              <a:gd name="connsiteX3" fmla="*/ 359946 w 688961"/>
              <a:gd name="connsiteY3" fmla="*/ 653852 h 654612"/>
              <a:gd name="connsiteX4" fmla="*/ 6817 w 688961"/>
              <a:gd name="connsiteY4" fmla="*/ 399533 h 654612"/>
              <a:gd name="connsiteX5" fmla="*/ 140932 w 688961"/>
              <a:gd name="connsiteY5" fmla="*/ 53548 h 654612"/>
              <a:gd name="connsiteX0" fmla="*/ 156601 w 688961"/>
              <a:gd name="connsiteY0" fmla="*/ 64927 h 653870"/>
              <a:gd name="connsiteX1" fmla="*/ 439235 w 688961"/>
              <a:gd name="connsiteY1" fmla="*/ 15051 h 653870"/>
              <a:gd name="connsiteX2" fmla="*/ 688193 w 688961"/>
              <a:gd name="connsiteY2" fmla="*/ 337329 h 653870"/>
              <a:gd name="connsiteX3" fmla="*/ 359946 w 688961"/>
              <a:gd name="connsiteY3" fmla="*/ 653852 h 653870"/>
              <a:gd name="connsiteX4" fmla="*/ 6817 w 688961"/>
              <a:gd name="connsiteY4" fmla="*/ 399533 h 653870"/>
              <a:gd name="connsiteX5" fmla="*/ 140932 w 688961"/>
              <a:gd name="connsiteY5" fmla="*/ 53548 h 653870"/>
              <a:gd name="connsiteX0" fmla="*/ 156907 w 689370"/>
              <a:gd name="connsiteY0" fmla="*/ 64927 h 635207"/>
              <a:gd name="connsiteX1" fmla="*/ 439541 w 689370"/>
              <a:gd name="connsiteY1" fmla="*/ 15051 h 635207"/>
              <a:gd name="connsiteX2" fmla="*/ 688499 w 689370"/>
              <a:gd name="connsiteY2" fmla="*/ 337329 h 635207"/>
              <a:gd name="connsiteX3" fmla="*/ 366473 w 689370"/>
              <a:gd name="connsiteY3" fmla="*/ 635191 h 635207"/>
              <a:gd name="connsiteX4" fmla="*/ 7123 w 689370"/>
              <a:gd name="connsiteY4" fmla="*/ 399533 h 635207"/>
              <a:gd name="connsiteX5" fmla="*/ 141238 w 689370"/>
              <a:gd name="connsiteY5" fmla="*/ 53548 h 635207"/>
              <a:gd name="connsiteX0" fmla="*/ 156907 w 690324"/>
              <a:gd name="connsiteY0" fmla="*/ 64927 h 635215"/>
              <a:gd name="connsiteX1" fmla="*/ 439541 w 690324"/>
              <a:gd name="connsiteY1" fmla="*/ 15051 h 635215"/>
              <a:gd name="connsiteX2" fmla="*/ 688499 w 690324"/>
              <a:gd name="connsiteY2" fmla="*/ 337329 h 635215"/>
              <a:gd name="connsiteX3" fmla="*/ 366473 w 690324"/>
              <a:gd name="connsiteY3" fmla="*/ 635191 h 635215"/>
              <a:gd name="connsiteX4" fmla="*/ 7123 w 690324"/>
              <a:gd name="connsiteY4" fmla="*/ 399533 h 635215"/>
              <a:gd name="connsiteX5" fmla="*/ 141238 w 690324"/>
              <a:gd name="connsiteY5" fmla="*/ 53548 h 635215"/>
              <a:gd name="connsiteX0" fmla="*/ 156907 w 690324"/>
              <a:gd name="connsiteY0" fmla="*/ 64927 h 635215"/>
              <a:gd name="connsiteX1" fmla="*/ 439541 w 690324"/>
              <a:gd name="connsiteY1" fmla="*/ 15051 h 635215"/>
              <a:gd name="connsiteX2" fmla="*/ 688499 w 690324"/>
              <a:gd name="connsiteY2" fmla="*/ 337329 h 635215"/>
              <a:gd name="connsiteX3" fmla="*/ 366473 w 690324"/>
              <a:gd name="connsiteY3" fmla="*/ 635191 h 635215"/>
              <a:gd name="connsiteX4" fmla="*/ 7123 w 690324"/>
              <a:gd name="connsiteY4" fmla="*/ 399533 h 635215"/>
              <a:gd name="connsiteX5" fmla="*/ 141238 w 690324"/>
              <a:gd name="connsiteY5" fmla="*/ 53548 h 635215"/>
              <a:gd name="connsiteX0" fmla="*/ 157842 w 691259"/>
              <a:gd name="connsiteY0" fmla="*/ 64927 h 635215"/>
              <a:gd name="connsiteX1" fmla="*/ 440476 w 691259"/>
              <a:gd name="connsiteY1" fmla="*/ 15051 h 635215"/>
              <a:gd name="connsiteX2" fmla="*/ 689434 w 691259"/>
              <a:gd name="connsiteY2" fmla="*/ 337329 h 635215"/>
              <a:gd name="connsiteX3" fmla="*/ 367408 w 691259"/>
              <a:gd name="connsiteY3" fmla="*/ 635191 h 635215"/>
              <a:gd name="connsiteX4" fmla="*/ 8058 w 691259"/>
              <a:gd name="connsiteY4" fmla="*/ 399533 h 635215"/>
              <a:gd name="connsiteX5" fmla="*/ 142173 w 691259"/>
              <a:gd name="connsiteY5" fmla="*/ 53548 h 635215"/>
              <a:gd name="connsiteX0" fmla="*/ 157842 w 691259"/>
              <a:gd name="connsiteY0" fmla="*/ 54534 h 624822"/>
              <a:gd name="connsiteX1" fmla="*/ 440476 w 691259"/>
              <a:gd name="connsiteY1" fmla="*/ 4658 h 624822"/>
              <a:gd name="connsiteX2" fmla="*/ 689434 w 691259"/>
              <a:gd name="connsiteY2" fmla="*/ 326936 h 624822"/>
              <a:gd name="connsiteX3" fmla="*/ 367408 w 691259"/>
              <a:gd name="connsiteY3" fmla="*/ 624798 h 624822"/>
              <a:gd name="connsiteX4" fmla="*/ 8058 w 691259"/>
              <a:gd name="connsiteY4" fmla="*/ 389140 h 624822"/>
              <a:gd name="connsiteX5" fmla="*/ 142173 w 691259"/>
              <a:gd name="connsiteY5" fmla="*/ 43155 h 624822"/>
              <a:gd name="connsiteX0" fmla="*/ 149784 w 683201"/>
              <a:gd name="connsiteY0" fmla="*/ 54534 h 624822"/>
              <a:gd name="connsiteX1" fmla="*/ 432418 w 683201"/>
              <a:gd name="connsiteY1" fmla="*/ 4658 h 624822"/>
              <a:gd name="connsiteX2" fmla="*/ 681376 w 683201"/>
              <a:gd name="connsiteY2" fmla="*/ 326936 h 624822"/>
              <a:gd name="connsiteX3" fmla="*/ 359350 w 683201"/>
              <a:gd name="connsiteY3" fmla="*/ 624798 h 624822"/>
              <a:gd name="connsiteX4" fmla="*/ 0 w 683201"/>
              <a:gd name="connsiteY4" fmla="*/ 389140 h 624822"/>
              <a:gd name="connsiteX0" fmla="*/ 154965 w 688382"/>
              <a:gd name="connsiteY0" fmla="*/ 54534 h 625739"/>
              <a:gd name="connsiteX1" fmla="*/ 437599 w 688382"/>
              <a:gd name="connsiteY1" fmla="*/ 4658 h 625739"/>
              <a:gd name="connsiteX2" fmla="*/ 686557 w 688382"/>
              <a:gd name="connsiteY2" fmla="*/ 326936 h 625739"/>
              <a:gd name="connsiteX3" fmla="*/ 364531 w 688382"/>
              <a:gd name="connsiteY3" fmla="*/ 624798 h 625739"/>
              <a:gd name="connsiteX4" fmla="*/ 0 w 688382"/>
              <a:gd name="connsiteY4" fmla="*/ 244060 h 625739"/>
              <a:gd name="connsiteX0" fmla="*/ 160640 w 694057"/>
              <a:gd name="connsiteY0" fmla="*/ 54534 h 625741"/>
              <a:gd name="connsiteX1" fmla="*/ 443274 w 694057"/>
              <a:gd name="connsiteY1" fmla="*/ 4658 h 625741"/>
              <a:gd name="connsiteX2" fmla="*/ 692232 w 694057"/>
              <a:gd name="connsiteY2" fmla="*/ 326936 h 625741"/>
              <a:gd name="connsiteX3" fmla="*/ 370206 w 694057"/>
              <a:gd name="connsiteY3" fmla="*/ 624798 h 625741"/>
              <a:gd name="connsiteX4" fmla="*/ 5675 w 694057"/>
              <a:gd name="connsiteY4" fmla="*/ 244060 h 625741"/>
              <a:gd name="connsiteX0" fmla="*/ 155200 w 688617"/>
              <a:gd name="connsiteY0" fmla="*/ 54534 h 625739"/>
              <a:gd name="connsiteX1" fmla="*/ 437834 w 688617"/>
              <a:gd name="connsiteY1" fmla="*/ 4658 h 625739"/>
              <a:gd name="connsiteX2" fmla="*/ 686792 w 688617"/>
              <a:gd name="connsiteY2" fmla="*/ 326936 h 625739"/>
              <a:gd name="connsiteX3" fmla="*/ 364766 w 688617"/>
              <a:gd name="connsiteY3" fmla="*/ 624798 h 625739"/>
              <a:gd name="connsiteX4" fmla="*/ 235 w 688617"/>
              <a:gd name="connsiteY4" fmla="*/ 244060 h 625739"/>
              <a:gd name="connsiteX0" fmla="*/ 384691 w 945385"/>
              <a:gd name="connsiteY0" fmla="*/ 54534 h 625452"/>
              <a:gd name="connsiteX1" fmla="*/ 667325 w 945385"/>
              <a:gd name="connsiteY1" fmla="*/ 4658 h 625452"/>
              <a:gd name="connsiteX2" fmla="*/ 916283 w 945385"/>
              <a:gd name="connsiteY2" fmla="*/ 326936 h 625452"/>
              <a:gd name="connsiteX3" fmla="*/ 25336 w 945385"/>
              <a:gd name="connsiteY3" fmla="*/ 624798 h 625452"/>
              <a:gd name="connsiteX4" fmla="*/ 229726 w 945385"/>
              <a:gd name="connsiteY4" fmla="*/ 244060 h 625452"/>
              <a:gd name="connsiteX0" fmla="*/ 394228 w 1109551"/>
              <a:gd name="connsiteY0" fmla="*/ 86330 h 698744"/>
              <a:gd name="connsiteX1" fmla="*/ 676862 w 1109551"/>
              <a:gd name="connsiteY1" fmla="*/ 36454 h 698744"/>
              <a:gd name="connsiteX2" fmla="*/ 1091756 w 1109551"/>
              <a:gd name="connsiteY2" fmla="*/ 619489 h 698744"/>
              <a:gd name="connsiteX3" fmla="*/ 34873 w 1109551"/>
              <a:gd name="connsiteY3" fmla="*/ 656594 h 698744"/>
              <a:gd name="connsiteX4" fmla="*/ 239263 w 1109551"/>
              <a:gd name="connsiteY4" fmla="*/ 275856 h 698744"/>
              <a:gd name="connsiteX0" fmla="*/ 676862 w 1109551"/>
              <a:gd name="connsiteY0" fmla="*/ 0 h 662290"/>
              <a:gd name="connsiteX1" fmla="*/ 1091756 w 1109551"/>
              <a:gd name="connsiteY1" fmla="*/ 583035 h 662290"/>
              <a:gd name="connsiteX2" fmla="*/ 34873 w 1109551"/>
              <a:gd name="connsiteY2" fmla="*/ 620140 h 662290"/>
              <a:gd name="connsiteX3" fmla="*/ 239263 w 1109551"/>
              <a:gd name="connsiteY3" fmla="*/ 239402 h 662290"/>
              <a:gd name="connsiteX0" fmla="*/ 582041 w 1103110"/>
              <a:gd name="connsiteY0" fmla="*/ 0 h 699884"/>
              <a:gd name="connsiteX1" fmla="*/ 1091756 w 1103110"/>
              <a:gd name="connsiteY1" fmla="*/ 618594 h 699884"/>
              <a:gd name="connsiteX2" fmla="*/ 34873 w 1103110"/>
              <a:gd name="connsiteY2" fmla="*/ 655699 h 699884"/>
              <a:gd name="connsiteX3" fmla="*/ 239263 w 1103110"/>
              <a:gd name="connsiteY3" fmla="*/ 274961 h 699884"/>
              <a:gd name="connsiteX0" fmla="*/ 549046 w 1064729"/>
              <a:gd name="connsiteY0" fmla="*/ 0 h 734197"/>
              <a:gd name="connsiteX1" fmla="*/ 1058761 w 1064729"/>
              <a:gd name="connsiteY1" fmla="*/ 618594 h 734197"/>
              <a:gd name="connsiteX2" fmla="*/ 170006 w 1064729"/>
              <a:gd name="connsiteY2" fmla="*/ 732435 h 734197"/>
              <a:gd name="connsiteX3" fmla="*/ 1878 w 1064729"/>
              <a:gd name="connsiteY3" fmla="*/ 655699 h 734197"/>
              <a:gd name="connsiteX4" fmla="*/ 206268 w 1064729"/>
              <a:gd name="connsiteY4" fmla="*/ 274961 h 734197"/>
              <a:gd name="connsiteX0" fmla="*/ 549046 w 1064729"/>
              <a:gd name="connsiteY0" fmla="*/ 0 h 734197"/>
              <a:gd name="connsiteX1" fmla="*/ 1058761 w 1064729"/>
              <a:gd name="connsiteY1" fmla="*/ 618594 h 734197"/>
              <a:gd name="connsiteX2" fmla="*/ 170006 w 1064729"/>
              <a:gd name="connsiteY2" fmla="*/ 732435 h 734197"/>
              <a:gd name="connsiteX3" fmla="*/ 1878 w 1064729"/>
              <a:gd name="connsiteY3" fmla="*/ 655699 h 734197"/>
              <a:gd name="connsiteX4" fmla="*/ 206268 w 1064729"/>
              <a:gd name="connsiteY4" fmla="*/ 274961 h 734197"/>
              <a:gd name="connsiteX0" fmla="*/ 559093 w 1074776"/>
              <a:gd name="connsiteY0" fmla="*/ 0 h 735180"/>
              <a:gd name="connsiteX1" fmla="*/ 1068808 w 1074776"/>
              <a:gd name="connsiteY1" fmla="*/ 618594 h 735180"/>
              <a:gd name="connsiteX2" fmla="*/ 180053 w 1074776"/>
              <a:gd name="connsiteY2" fmla="*/ 732435 h 735180"/>
              <a:gd name="connsiteX3" fmla="*/ 11925 w 1074776"/>
              <a:gd name="connsiteY3" fmla="*/ 655699 h 735180"/>
              <a:gd name="connsiteX4" fmla="*/ 370399 w 1074776"/>
              <a:gd name="connsiteY4" fmla="*/ 215700 h 735180"/>
              <a:gd name="connsiteX0" fmla="*/ 547167 w 1068237"/>
              <a:gd name="connsiteY0" fmla="*/ 0 h 703859"/>
              <a:gd name="connsiteX1" fmla="*/ 1056882 w 1068237"/>
              <a:gd name="connsiteY1" fmla="*/ 618594 h 703859"/>
              <a:gd name="connsiteX2" fmla="*/ -1 w 1068237"/>
              <a:gd name="connsiteY2" fmla="*/ 655699 h 703859"/>
              <a:gd name="connsiteX3" fmla="*/ 358473 w 1068237"/>
              <a:gd name="connsiteY3" fmla="*/ 215700 h 703859"/>
              <a:gd name="connsiteX0" fmla="*/ 547167 w 1068234"/>
              <a:gd name="connsiteY0" fmla="*/ 0 h 703859"/>
              <a:gd name="connsiteX1" fmla="*/ 1056882 w 1068234"/>
              <a:gd name="connsiteY1" fmla="*/ 618594 h 703859"/>
              <a:gd name="connsiteX2" fmla="*/ -1 w 1068234"/>
              <a:gd name="connsiteY2" fmla="*/ 655699 h 703859"/>
              <a:gd name="connsiteX3" fmla="*/ 358473 w 1068234"/>
              <a:gd name="connsiteY3" fmla="*/ 215700 h 703859"/>
              <a:gd name="connsiteX0" fmla="*/ 547167 w 1068234"/>
              <a:gd name="connsiteY0" fmla="*/ 0 h 703859"/>
              <a:gd name="connsiteX1" fmla="*/ 1056882 w 1068234"/>
              <a:gd name="connsiteY1" fmla="*/ 618594 h 703859"/>
              <a:gd name="connsiteX2" fmla="*/ -1 w 1068234"/>
              <a:gd name="connsiteY2" fmla="*/ 655699 h 703859"/>
              <a:gd name="connsiteX3" fmla="*/ 358473 w 1068234"/>
              <a:gd name="connsiteY3" fmla="*/ 215700 h 703859"/>
              <a:gd name="connsiteX0" fmla="*/ 547908 w 1068975"/>
              <a:gd name="connsiteY0" fmla="*/ 0 h 711671"/>
              <a:gd name="connsiteX1" fmla="*/ 1057623 w 1068975"/>
              <a:gd name="connsiteY1" fmla="*/ 618594 h 711671"/>
              <a:gd name="connsiteX2" fmla="*/ 740 w 1068975"/>
              <a:gd name="connsiteY2" fmla="*/ 655699 h 711671"/>
              <a:gd name="connsiteX3" fmla="*/ 359214 w 1068975"/>
              <a:gd name="connsiteY3" fmla="*/ 215700 h 711671"/>
            </a:gdLst>
            <a:ahLst/>
            <a:cxnLst>
              <a:cxn ang="0">
                <a:pos x="connsiteX0" y="connsiteY0"/>
              </a:cxn>
              <a:cxn ang="0">
                <a:pos x="connsiteX1" y="connsiteY1"/>
              </a:cxn>
              <a:cxn ang="0">
                <a:pos x="connsiteX2" y="connsiteY2"/>
              </a:cxn>
              <a:cxn ang="0">
                <a:pos x="connsiteX3" y="connsiteY3"/>
              </a:cxn>
            </a:cxnLst>
            <a:rect l="l" t="t" r="r" b="b"/>
            <a:pathLst>
              <a:path w="1068975" h="711671">
                <a:moveTo>
                  <a:pt x="547908" y="0"/>
                </a:moveTo>
                <a:cubicBezTo>
                  <a:pt x="664163" y="88860"/>
                  <a:pt x="1148818" y="509311"/>
                  <a:pt x="1057623" y="618594"/>
                </a:cubicBezTo>
                <a:cubicBezTo>
                  <a:pt x="966428" y="727877"/>
                  <a:pt x="-30984" y="741821"/>
                  <a:pt x="740" y="655699"/>
                </a:cubicBezTo>
                <a:cubicBezTo>
                  <a:pt x="32464" y="569577"/>
                  <a:pt x="184183" y="400170"/>
                  <a:pt x="359214" y="215700"/>
                </a:cubicBezTo>
              </a:path>
            </a:pathLst>
          </a:custGeom>
          <a:noFill/>
          <a:ln w="127000" cap="rnd">
            <a:solidFill>
              <a:schemeClr val="accent1">
                <a:lumMod val="40000"/>
                <a:lumOff val="60000"/>
              </a:schemeClr>
            </a:solidFill>
            <a:round/>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5" name="PA_库_椭圆 31"/>
          <p:cNvSpPr/>
          <p:nvPr>
            <p:custDataLst>
              <p:tags r:id="rId10"/>
            </p:custDataLst>
          </p:nvPr>
        </p:nvSpPr>
        <p:spPr>
          <a:xfrm>
            <a:off x="2738044" y="4730235"/>
            <a:ext cx="308922" cy="20566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 name="connsiteX0" fmla="*/ 133071 w 665431"/>
              <a:gd name="connsiteY0" fmla="*/ 64927 h 653852"/>
              <a:gd name="connsiteX1" fmla="*/ 415705 w 665431"/>
              <a:gd name="connsiteY1" fmla="*/ 15051 h 653852"/>
              <a:gd name="connsiteX2" fmla="*/ 664663 w 665431"/>
              <a:gd name="connsiteY2" fmla="*/ 337329 h 653852"/>
              <a:gd name="connsiteX3" fmla="*/ 336416 w 665431"/>
              <a:gd name="connsiteY3" fmla="*/ 653852 h 653852"/>
              <a:gd name="connsiteX4" fmla="*/ 8169 w 665431"/>
              <a:gd name="connsiteY4" fmla="*/ 337329 h 653852"/>
              <a:gd name="connsiteX5" fmla="*/ 117402 w 665431"/>
              <a:gd name="connsiteY5" fmla="*/ 53548 h 653852"/>
              <a:gd name="connsiteX0" fmla="*/ 156601 w 688961"/>
              <a:gd name="connsiteY0" fmla="*/ 64927 h 654319"/>
              <a:gd name="connsiteX1" fmla="*/ 439235 w 688961"/>
              <a:gd name="connsiteY1" fmla="*/ 15051 h 654319"/>
              <a:gd name="connsiteX2" fmla="*/ 688193 w 688961"/>
              <a:gd name="connsiteY2" fmla="*/ 337329 h 654319"/>
              <a:gd name="connsiteX3" fmla="*/ 359946 w 688961"/>
              <a:gd name="connsiteY3" fmla="*/ 653852 h 654319"/>
              <a:gd name="connsiteX4" fmla="*/ 6817 w 688961"/>
              <a:gd name="connsiteY4" fmla="*/ 399533 h 654319"/>
              <a:gd name="connsiteX5" fmla="*/ 140932 w 688961"/>
              <a:gd name="connsiteY5" fmla="*/ 53548 h 654319"/>
              <a:gd name="connsiteX0" fmla="*/ 156601 w 688961"/>
              <a:gd name="connsiteY0" fmla="*/ 64927 h 654612"/>
              <a:gd name="connsiteX1" fmla="*/ 439235 w 688961"/>
              <a:gd name="connsiteY1" fmla="*/ 15051 h 654612"/>
              <a:gd name="connsiteX2" fmla="*/ 688193 w 688961"/>
              <a:gd name="connsiteY2" fmla="*/ 337329 h 654612"/>
              <a:gd name="connsiteX3" fmla="*/ 359946 w 688961"/>
              <a:gd name="connsiteY3" fmla="*/ 653852 h 654612"/>
              <a:gd name="connsiteX4" fmla="*/ 6817 w 688961"/>
              <a:gd name="connsiteY4" fmla="*/ 399533 h 654612"/>
              <a:gd name="connsiteX5" fmla="*/ 140932 w 688961"/>
              <a:gd name="connsiteY5" fmla="*/ 53548 h 654612"/>
              <a:gd name="connsiteX0" fmla="*/ 156601 w 688961"/>
              <a:gd name="connsiteY0" fmla="*/ 64927 h 653870"/>
              <a:gd name="connsiteX1" fmla="*/ 439235 w 688961"/>
              <a:gd name="connsiteY1" fmla="*/ 15051 h 653870"/>
              <a:gd name="connsiteX2" fmla="*/ 688193 w 688961"/>
              <a:gd name="connsiteY2" fmla="*/ 337329 h 653870"/>
              <a:gd name="connsiteX3" fmla="*/ 359946 w 688961"/>
              <a:gd name="connsiteY3" fmla="*/ 653852 h 653870"/>
              <a:gd name="connsiteX4" fmla="*/ 6817 w 688961"/>
              <a:gd name="connsiteY4" fmla="*/ 399533 h 653870"/>
              <a:gd name="connsiteX5" fmla="*/ 140932 w 688961"/>
              <a:gd name="connsiteY5" fmla="*/ 53548 h 653870"/>
              <a:gd name="connsiteX0" fmla="*/ 156907 w 689370"/>
              <a:gd name="connsiteY0" fmla="*/ 64927 h 635207"/>
              <a:gd name="connsiteX1" fmla="*/ 439541 w 689370"/>
              <a:gd name="connsiteY1" fmla="*/ 15051 h 635207"/>
              <a:gd name="connsiteX2" fmla="*/ 688499 w 689370"/>
              <a:gd name="connsiteY2" fmla="*/ 337329 h 635207"/>
              <a:gd name="connsiteX3" fmla="*/ 366473 w 689370"/>
              <a:gd name="connsiteY3" fmla="*/ 635191 h 635207"/>
              <a:gd name="connsiteX4" fmla="*/ 7123 w 689370"/>
              <a:gd name="connsiteY4" fmla="*/ 399533 h 635207"/>
              <a:gd name="connsiteX5" fmla="*/ 141238 w 689370"/>
              <a:gd name="connsiteY5" fmla="*/ 53548 h 635207"/>
              <a:gd name="connsiteX0" fmla="*/ 156907 w 690324"/>
              <a:gd name="connsiteY0" fmla="*/ 64927 h 635215"/>
              <a:gd name="connsiteX1" fmla="*/ 439541 w 690324"/>
              <a:gd name="connsiteY1" fmla="*/ 15051 h 635215"/>
              <a:gd name="connsiteX2" fmla="*/ 688499 w 690324"/>
              <a:gd name="connsiteY2" fmla="*/ 337329 h 635215"/>
              <a:gd name="connsiteX3" fmla="*/ 366473 w 690324"/>
              <a:gd name="connsiteY3" fmla="*/ 635191 h 635215"/>
              <a:gd name="connsiteX4" fmla="*/ 7123 w 690324"/>
              <a:gd name="connsiteY4" fmla="*/ 399533 h 635215"/>
              <a:gd name="connsiteX5" fmla="*/ 141238 w 690324"/>
              <a:gd name="connsiteY5" fmla="*/ 53548 h 635215"/>
              <a:gd name="connsiteX0" fmla="*/ 156907 w 690324"/>
              <a:gd name="connsiteY0" fmla="*/ 64927 h 635215"/>
              <a:gd name="connsiteX1" fmla="*/ 439541 w 690324"/>
              <a:gd name="connsiteY1" fmla="*/ 15051 h 635215"/>
              <a:gd name="connsiteX2" fmla="*/ 688499 w 690324"/>
              <a:gd name="connsiteY2" fmla="*/ 337329 h 635215"/>
              <a:gd name="connsiteX3" fmla="*/ 366473 w 690324"/>
              <a:gd name="connsiteY3" fmla="*/ 635191 h 635215"/>
              <a:gd name="connsiteX4" fmla="*/ 7123 w 690324"/>
              <a:gd name="connsiteY4" fmla="*/ 399533 h 635215"/>
              <a:gd name="connsiteX5" fmla="*/ 141238 w 690324"/>
              <a:gd name="connsiteY5" fmla="*/ 53548 h 635215"/>
              <a:gd name="connsiteX0" fmla="*/ 157842 w 691259"/>
              <a:gd name="connsiteY0" fmla="*/ 64927 h 635215"/>
              <a:gd name="connsiteX1" fmla="*/ 440476 w 691259"/>
              <a:gd name="connsiteY1" fmla="*/ 15051 h 635215"/>
              <a:gd name="connsiteX2" fmla="*/ 689434 w 691259"/>
              <a:gd name="connsiteY2" fmla="*/ 337329 h 635215"/>
              <a:gd name="connsiteX3" fmla="*/ 367408 w 691259"/>
              <a:gd name="connsiteY3" fmla="*/ 635191 h 635215"/>
              <a:gd name="connsiteX4" fmla="*/ 8058 w 691259"/>
              <a:gd name="connsiteY4" fmla="*/ 399533 h 635215"/>
              <a:gd name="connsiteX5" fmla="*/ 142173 w 691259"/>
              <a:gd name="connsiteY5" fmla="*/ 53548 h 635215"/>
              <a:gd name="connsiteX0" fmla="*/ 157842 w 691259"/>
              <a:gd name="connsiteY0" fmla="*/ 54534 h 624822"/>
              <a:gd name="connsiteX1" fmla="*/ 440476 w 691259"/>
              <a:gd name="connsiteY1" fmla="*/ 4658 h 624822"/>
              <a:gd name="connsiteX2" fmla="*/ 689434 w 691259"/>
              <a:gd name="connsiteY2" fmla="*/ 326936 h 624822"/>
              <a:gd name="connsiteX3" fmla="*/ 367408 w 691259"/>
              <a:gd name="connsiteY3" fmla="*/ 624798 h 624822"/>
              <a:gd name="connsiteX4" fmla="*/ 8058 w 691259"/>
              <a:gd name="connsiteY4" fmla="*/ 389140 h 624822"/>
              <a:gd name="connsiteX5" fmla="*/ 142173 w 691259"/>
              <a:gd name="connsiteY5" fmla="*/ 43155 h 624822"/>
              <a:gd name="connsiteX0" fmla="*/ 149784 w 683201"/>
              <a:gd name="connsiteY0" fmla="*/ 54534 h 624822"/>
              <a:gd name="connsiteX1" fmla="*/ 432418 w 683201"/>
              <a:gd name="connsiteY1" fmla="*/ 4658 h 624822"/>
              <a:gd name="connsiteX2" fmla="*/ 681376 w 683201"/>
              <a:gd name="connsiteY2" fmla="*/ 326936 h 624822"/>
              <a:gd name="connsiteX3" fmla="*/ 359350 w 683201"/>
              <a:gd name="connsiteY3" fmla="*/ 624798 h 624822"/>
              <a:gd name="connsiteX4" fmla="*/ 0 w 683201"/>
              <a:gd name="connsiteY4" fmla="*/ 389140 h 624822"/>
              <a:gd name="connsiteX0" fmla="*/ 154965 w 688382"/>
              <a:gd name="connsiteY0" fmla="*/ 54534 h 625739"/>
              <a:gd name="connsiteX1" fmla="*/ 437599 w 688382"/>
              <a:gd name="connsiteY1" fmla="*/ 4658 h 625739"/>
              <a:gd name="connsiteX2" fmla="*/ 686557 w 688382"/>
              <a:gd name="connsiteY2" fmla="*/ 326936 h 625739"/>
              <a:gd name="connsiteX3" fmla="*/ 364531 w 688382"/>
              <a:gd name="connsiteY3" fmla="*/ 624798 h 625739"/>
              <a:gd name="connsiteX4" fmla="*/ 0 w 688382"/>
              <a:gd name="connsiteY4" fmla="*/ 244060 h 625739"/>
              <a:gd name="connsiteX0" fmla="*/ 160640 w 694057"/>
              <a:gd name="connsiteY0" fmla="*/ 54534 h 625741"/>
              <a:gd name="connsiteX1" fmla="*/ 443274 w 694057"/>
              <a:gd name="connsiteY1" fmla="*/ 4658 h 625741"/>
              <a:gd name="connsiteX2" fmla="*/ 692232 w 694057"/>
              <a:gd name="connsiteY2" fmla="*/ 326936 h 625741"/>
              <a:gd name="connsiteX3" fmla="*/ 370206 w 694057"/>
              <a:gd name="connsiteY3" fmla="*/ 624798 h 625741"/>
              <a:gd name="connsiteX4" fmla="*/ 5675 w 694057"/>
              <a:gd name="connsiteY4" fmla="*/ 244060 h 625741"/>
              <a:gd name="connsiteX0" fmla="*/ 155200 w 688617"/>
              <a:gd name="connsiteY0" fmla="*/ 54534 h 625739"/>
              <a:gd name="connsiteX1" fmla="*/ 437834 w 688617"/>
              <a:gd name="connsiteY1" fmla="*/ 4658 h 625739"/>
              <a:gd name="connsiteX2" fmla="*/ 686792 w 688617"/>
              <a:gd name="connsiteY2" fmla="*/ 326936 h 625739"/>
              <a:gd name="connsiteX3" fmla="*/ 364766 w 688617"/>
              <a:gd name="connsiteY3" fmla="*/ 624798 h 625739"/>
              <a:gd name="connsiteX4" fmla="*/ 235 w 688617"/>
              <a:gd name="connsiteY4" fmla="*/ 244060 h 625739"/>
              <a:gd name="connsiteX0" fmla="*/ 384691 w 945385"/>
              <a:gd name="connsiteY0" fmla="*/ 54534 h 625452"/>
              <a:gd name="connsiteX1" fmla="*/ 667325 w 945385"/>
              <a:gd name="connsiteY1" fmla="*/ 4658 h 625452"/>
              <a:gd name="connsiteX2" fmla="*/ 916283 w 945385"/>
              <a:gd name="connsiteY2" fmla="*/ 326936 h 625452"/>
              <a:gd name="connsiteX3" fmla="*/ 25336 w 945385"/>
              <a:gd name="connsiteY3" fmla="*/ 624798 h 625452"/>
              <a:gd name="connsiteX4" fmla="*/ 229726 w 945385"/>
              <a:gd name="connsiteY4" fmla="*/ 244060 h 625452"/>
              <a:gd name="connsiteX0" fmla="*/ 394228 w 1109551"/>
              <a:gd name="connsiteY0" fmla="*/ 86330 h 698744"/>
              <a:gd name="connsiteX1" fmla="*/ 676862 w 1109551"/>
              <a:gd name="connsiteY1" fmla="*/ 36454 h 698744"/>
              <a:gd name="connsiteX2" fmla="*/ 1091756 w 1109551"/>
              <a:gd name="connsiteY2" fmla="*/ 619489 h 698744"/>
              <a:gd name="connsiteX3" fmla="*/ 34873 w 1109551"/>
              <a:gd name="connsiteY3" fmla="*/ 656594 h 698744"/>
              <a:gd name="connsiteX4" fmla="*/ 239263 w 1109551"/>
              <a:gd name="connsiteY4" fmla="*/ 275856 h 698744"/>
              <a:gd name="connsiteX0" fmla="*/ 676862 w 1109551"/>
              <a:gd name="connsiteY0" fmla="*/ 0 h 662290"/>
              <a:gd name="connsiteX1" fmla="*/ 1091756 w 1109551"/>
              <a:gd name="connsiteY1" fmla="*/ 583035 h 662290"/>
              <a:gd name="connsiteX2" fmla="*/ 34873 w 1109551"/>
              <a:gd name="connsiteY2" fmla="*/ 620140 h 662290"/>
              <a:gd name="connsiteX3" fmla="*/ 239263 w 1109551"/>
              <a:gd name="connsiteY3" fmla="*/ 239402 h 662290"/>
              <a:gd name="connsiteX0" fmla="*/ 582041 w 1103110"/>
              <a:gd name="connsiteY0" fmla="*/ 0 h 699884"/>
              <a:gd name="connsiteX1" fmla="*/ 1091756 w 1103110"/>
              <a:gd name="connsiteY1" fmla="*/ 618594 h 699884"/>
              <a:gd name="connsiteX2" fmla="*/ 34873 w 1103110"/>
              <a:gd name="connsiteY2" fmla="*/ 655699 h 699884"/>
              <a:gd name="connsiteX3" fmla="*/ 239263 w 1103110"/>
              <a:gd name="connsiteY3" fmla="*/ 274961 h 699884"/>
              <a:gd name="connsiteX0" fmla="*/ 549046 w 1064729"/>
              <a:gd name="connsiteY0" fmla="*/ 0 h 734197"/>
              <a:gd name="connsiteX1" fmla="*/ 1058761 w 1064729"/>
              <a:gd name="connsiteY1" fmla="*/ 618594 h 734197"/>
              <a:gd name="connsiteX2" fmla="*/ 170006 w 1064729"/>
              <a:gd name="connsiteY2" fmla="*/ 732435 h 734197"/>
              <a:gd name="connsiteX3" fmla="*/ 1878 w 1064729"/>
              <a:gd name="connsiteY3" fmla="*/ 655699 h 734197"/>
              <a:gd name="connsiteX4" fmla="*/ 206268 w 1064729"/>
              <a:gd name="connsiteY4" fmla="*/ 274961 h 734197"/>
              <a:gd name="connsiteX0" fmla="*/ 549046 w 1064729"/>
              <a:gd name="connsiteY0" fmla="*/ 0 h 734197"/>
              <a:gd name="connsiteX1" fmla="*/ 1058761 w 1064729"/>
              <a:gd name="connsiteY1" fmla="*/ 618594 h 734197"/>
              <a:gd name="connsiteX2" fmla="*/ 170006 w 1064729"/>
              <a:gd name="connsiteY2" fmla="*/ 732435 h 734197"/>
              <a:gd name="connsiteX3" fmla="*/ 1878 w 1064729"/>
              <a:gd name="connsiteY3" fmla="*/ 655699 h 734197"/>
              <a:gd name="connsiteX4" fmla="*/ 206268 w 1064729"/>
              <a:gd name="connsiteY4" fmla="*/ 274961 h 734197"/>
              <a:gd name="connsiteX0" fmla="*/ 559093 w 1074776"/>
              <a:gd name="connsiteY0" fmla="*/ 0 h 735180"/>
              <a:gd name="connsiteX1" fmla="*/ 1068808 w 1074776"/>
              <a:gd name="connsiteY1" fmla="*/ 618594 h 735180"/>
              <a:gd name="connsiteX2" fmla="*/ 180053 w 1074776"/>
              <a:gd name="connsiteY2" fmla="*/ 732435 h 735180"/>
              <a:gd name="connsiteX3" fmla="*/ 11925 w 1074776"/>
              <a:gd name="connsiteY3" fmla="*/ 655699 h 735180"/>
              <a:gd name="connsiteX4" fmla="*/ 370399 w 1074776"/>
              <a:gd name="connsiteY4" fmla="*/ 215700 h 735180"/>
              <a:gd name="connsiteX0" fmla="*/ 547167 w 1068237"/>
              <a:gd name="connsiteY0" fmla="*/ 0 h 703859"/>
              <a:gd name="connsiteX1" fmla="*/ 1056882 w 1068237"/>
              <a:gd name="connsiteY1" fmla="*/ 618594 h 703859"/>
              <a:gd name="connsiteX2" fmla="*/ -1 w 1068237"/>
              <a:gd name="connsiteY2" fmla="*/ 655699 h 703859"/>
              <a:gd name="connsiteX3" fmla="*/ 358473 w 1068237"/>
              <a:gd name="connsiteY3" fmla="*/ 215700 h 703859"/>
              <a:gd name="connsiteX0" fmla="*/ 547167 w 1068234"/>
              <a:gd name="connsiteY0" fmla="*/ 0 h 703859"/>
              <a:gd name="connsiteX1" fmla="*/ 1056882 w 1068234"/>
              <a:gd name="connsiteY1" fmla="*/ 618594 h 703859"/>
              <a:gd name="connsiteX2" fmla="*/ -1 w 1068234"/>
              <a:gd name="connsiteY2" fmla="*/ 655699 h 703859"/>
              <a:gd name="connsiteX3" fmla="*/ 358473 w 1068234"/>
              <a:gd name="connsiteY3" fmla="*/ 215700 h 703859"/>
              <a:gd name="connsiteX0" fmla="*/ 547167 w 1068234"/>
              <a:gd name="connsiteY0" fmla="*/ 0 h 703859"/>
              <a:gd name="connsiteX1" fmla="*/ 1056882 w 1068234"/>
              <a:gd name="connsiteY1" fmla="*/ 618594 h 703859"/>
              <a:gd name="connsiteX2" fmla="*/ -1 w 1068234"/>
              <a:gd name="connsiteY2" fmla="*/ 655699 h 703859"/>
              <a:gd name="connsiteX3" fmla="*/ 358473 w 1068234"/>
              <a:gd name="connsiteY3" fmla="*/ 215700 h 703859"/>
              <a:gd name="connsiteX0" fmla="*/ 547908 w 1068975"/>
              <a:gd name="connsiteY0" fmla="*/ 0 h 711671"/>
              <a:gd name="connsiteX1" fmla="*/ 1057623 w 1068975"/>
              <a:gd name="connsiteY1" fmla="*/ 618594 h 711671"/>
              <a:gd name="connsiteX2" fmla="*/ 740 w 1068975"/>
              <a:gd name="connsiteY2" fmla="*/ 655699 h 711671"/>
              <a:gd name="connsiteX3" fmla="*/ 359214 w 1068975"/>
              <a:gd name="connsiteY3" fmla="*/ 215700 h 711671"/>
            </a:gdLst>
            <a:ahLst/>
            <a:cxnLst>
              <a:cxn ang="0">
                <a:pos x="connsiteX0" y="connsiteY0"/>
              </a:cxn>
              <a:cxn ang="0">
                <a:pos x="connsiteX1" y="connsiteY1"/>
              </a:cxn>
              <a:cxn ang="0">
                <a:pos x="connsiteX2" y="connsiteY2"/>
              </a:cxn>
              <a:cxn ang="0">
                <a:pos x="connsiteX3" y="connsiteY3"/>
              </a:cxn>
            </a:cxnLst>
            <a:rect l="l" t="t" r="r" b="b"/>
            <a:pathLst>
              <a:path w="1068975" h="711671">
                <a:moveTo>
                  <a:pt x="547908" y="0"/>
                </a:moveTo>
                <a:cubicBezTo>
                  <a:pt x="664163" y="88860"/>
                  <a:pt x="1148818" y="509311"/>
                  <a:pt x="1057623" y="618594"/>
                </a:cubicBezTo>
                <a:cubicBezTo>
                  <a:pt x="966428" y="727877"/>
                  <a:pt x="-30984" y="741821"/>
                  <a:pt x="740" y="655699"/>
                </a:cubicBezTo>
                <a:cubicBezTo>
                  <a:pt x="32464" y="569577"/>
                  <a:pt x="184183" y="400170"/>
                  <a:pt x="359214" y="215700"/>
                </a:cubicBezTo>
              </a:path>
            </a:pathLst>
          </a:custGeom>
          <a:noFill/>
          <a:ln w="127000" cap="rnd">
            <a:solidFill>
              <a:schemeClr val="accent6">
                <a:lumMod val="40000"/>
                <a:lumOff val="60000"/>
              </a:schemeClr>
            </a:solidFill>
            <a:round/>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80633468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withEffect">
                                  <p:stCondLst>
                                    <p:cond delay="250"/>
                                  </p:stCondLst>
                                  <p:childTnLst>
                                    <p:set>
                                      <p:cBhvr>
                                        <p:cTn id="6" dur="1" fill="hold">
                                          <p:stCondLst>
                                            <p:cond delay="0"/>
                                          </p:stCondLst>
                                        </p:cTn>
                                        <p:tgtEl>
                                          <p:spTgt spid="67"/>
                                        </p:tgtEl>
                                        <p:attrNameLst>
                                          <p:attrName>style.visibility</p:attrName>
                                        </p:attrNameLst>
                                      </p:cBhvr>
                                      <p:to>
                                        <p:strVal val="visible"/>
                                      </p:to>
                                    </p:set>
                                    <p:anim calcmode="lin" valueType="num">
                                      <p:cBhvr>
                                        <p:cTn id="7" dur="500" fill="hold"/>
                                        <p:tgtEl>
                                          <p:spTgt spid="67"/>
                                        </p:tgtEl>
                                        <p:attrNameLst>
                                          <p:attrName>ppt_w</p:attrName>
                                        </p:attrNameLst>
                                      </p:cBhvr>
                                      <p:tavLst>
                                        <p:tav tm="0">
                                          <p:val>
                                            <p:strVal val="4*#ppt_w"/>
                                          </p:val>
                                        </p:tav>
                                        <p:tav tm="100000">
                                          <p:val>
                                            <p:strVal val="#ppt_w"/>
                                          </p:val>
                                        </p:tav>
                                      </p:tavLst>
                                    </p:anim>
                                    <p:anim calcmode="lin" valueType="num">
                                      <p:cBhvr>
                                        <p:cTn id="8" dur="500" fill="hold"/>
                                        <p:tgtEl>
                                          <p:spTgt spid="67"/>
                                        </p:tgtEl>
                                        <p:attrNameLst>
                                          <p:attrName>ppt_h</p:attrName>
                                        </p:attrNameLst>
                                      </p:cBhvr>
                                      <p:tavLst>
                                        <p:tav tm="0">
                                          <p:val>
                                            <p:strVal val="4/3*#ppt_h"/>
                                          </p:val>
                                        </p:tav>
                                        <p:tav tm="100000">
                                          <p:val>
                                            <p:strVal val="#ppt_h"/>
                                          </p:val>
                                        </p:tav>
                                      </p:tavLst>
                                    </p:anim>
                                  </p:childTnLst>
                                </p:cTn>
                              </p:par>
                              <p:par>
                                <p:cTn id="9" presetID="22" presetClass="entr" presetSubtype="8" fill="hold" grpId="0" nodeType="withEffect">
                                  <p:stCondLst>
                                    <p:cond delay="250"/>
                                  </p:stCondLst>
                                  <p:childTnLst>
                                    <p:set>
                                      <p:cBhvr>
                                        <p:cTn id="10" dur="1" fill="hold">
                                          <p:stCondLst>
                                            <p:cond delay="0"/>
                                          </p:stCondLst>
                                        </p:cTn>
                                        <p:tgtEl>
                                          <p:spTgt spid="107"/>
                                        </p:tgtEl>
                                        <p:attrNameLst>
                                          <p:attrName>style.visibility</p:attrName>
                                        </p:attrNameLst>
                                      </p:cBhvr>
                                      <p:to>
                                        <p:strVal val="visible"/>
                                      </p:to>
                                    </p:set>
                                    <p:animEffect transition="in" filter="wipe(left)">
                                      <p:cBhvr>
                                        <p:cTn id="11" dur="1000"/>
                                        <p:tgtEl>
                                          <p:spTgt spid="107"/>
                                        </p:tgtEl>
                                      </p:cBhvr>
                                    </p:animEffect>
                                  </p:childTnLst>
                                </p:cTn>
                              </p:par>
                              <p:par>
                                <p:cTn id="12" presetID="22" presetClass="entr" presetSubtype="8" fill="hold" grpId="0" nodeType="withEffect">
                                  <p:stCondLst>
                                    <p:cond delay="250"/>
                                  </p:stCondLst>
                                  <p:childTnLst>
                                    <p:set>
                                      <p:cBhvr>
                                        <p:cTn id="13" dur="1" fill="hold">
                                          <p:stCondLst>
                                            <p:cond delay="0"/>
                                          </p:stCondLst>
                                        </p:cTn>
                                        <p:tgtEl>
                                          <p:spTgt spid="108"/>
                                        </p:tgtEl>
                                        <p:attrNameLst>
                                          <p:attrName>style.visibility</p:attrName>
                                        </p:attrNameLst>
                                      </p:cBhvr>
                                      <p:to>
                                        <p:strVal val="visible"/>
                                      </p:to>
                                    </p:set>
                                    <p:animEffect transition="in" filter="wipe(left)">
                                      <p:cBhvr>
                                        <p:cTn id="14" dur="1000"/>
                                        <p:tgtEl>
                                          <p:spTgt spid="108"/>
                                        </p:tgtEl>
                                      </p:cBhvr>
                                    </p:animEffect>
                                  </p:childTnLst>
                                </p:cTn>
                              </p:par>
                              <p:par>
                                <p:cTn id="15" presetID="22" presetClass="entr" presetSubtype="8" fill="hold" grpId="0" nodeType="withEffect">
                                  <p:stCondLst>
                                    <p:cond delay="250"/>
                                  </p:stCondLst>
                                  <p:childTnLst>
                                    <p:set>
                                      <p:cBhvr>
                                        <p:cTn id="16" dur="1" fill="hold">
                                          <p:stCondLst>
                                            <p:cond delay="0"/>
                                          </p:stCondLst>
                                        </p:cTn>
                                        <p:tgtEl>
                                          <p:spTgt spid="109"/>
                                        </p:tgtEl>
                                        <p:attrNameLst>
                                          <p:attrName>style.visibility</p:attrName>
                                        </p:attrNameLst>
                                      </p:cBhvr>
                                      <p:to>
                                        <p:strVal val="visible"/>
                                      </p:to>
                                    </p:set>
                                    <p:animEffect transition="in" filter="wipe(left)">
                                      <p:cBhvr>
                                        <p:cTn id="17" dur="1000"/>
                                        <p:tgtEl>
                                          <p:spTgt spid="109"/>
                                        </p:tgtEl>
                                      </p:cBhvr>
                                    </p:animEffect>
                                  </p:childTnLst>
                                </p:cTn>
                              </p:par>
                              <p:par>
                                <p:cTn id="18" presetID="22" presetClass="entr" presetSubtype="8" fill="hold" grpId="0" nodeType="withEffect">
                                  <p:stCondLst>
                                    <p:cond delay="250"/>
                                  </p:stCondLst>
                                  <p:childTnLst>
                                    <p:set>
                                      <p:cBhvr>
                                        <p:cTn id="19" dur="1" fill="hold">
                                          <p:stCondLst>
                                            <p:cond delay="0"/>
                                          </p:stCondLst>
                                        </p:cTn>
                                        <p:tgtEl>
                                          <p:spTgt spid="110"/>
                                        </p:tgtEl>
                                        <p:attrNameLst>
                                          <p:attrName>style.visibility</p:attrName>
                                        </p:attrNameLst>
                                      </p:cBhvr>
                                      <p:to>
                                        <p:strVal val="visible"/>
                                      </p:to>
                                    </p:set>
                                    <p:animEffect transition="in" filter="wipe(left)">
                                      <p:cBhvr>
                                        <p:cTn id="20" dur="1000"/>
                                        <p:tgtEl>
                                          <p:spTgt spid="110"/>
                                        </p:tgtEl>
                                      </p:cBhvr>
                                    </p:animEffect>
                                  </p:childTnLst>
                                </p:cTn>
                              </p:par>
                              <p:par>
                                <p:cTn id="21" presetID="22" presetClass="entr" presetSubtype="8" fill="hold" grpId="0" nodeType="withEffect">
                                  <p:stCondLst>
                                    <p:cond delay="250"/>
                                  </p:stCondLst>
                                  <p:childTnLst>
                                    <p:set>
                                      <p:cBhvr>
                                        <p:cTn id="22" dur="1" fill="hold">
                                          <p:stCondLst>
                                            <p:cond delay="0"/>
                                          </p:stCondLst>
                                        </p:cTn>
                                        <p:tgtEl>
                                          <p:spTgt spid="111"/>
                                        </p:tgtEl>
                                        <p:attrNameLst>
                                          <p:attrName>style.visibility</p:attrName>
                                        </p:attrNameLst>
                                      </p:cBhvr>
                                      <p:to>
                                        <p:strVal val="visible"/>
                                      </p:to>
                                    </p:set>
                                    <p:animEffect transition="in" filter="wipe(left)">
                                      <p:cBhvr>
                                        <p:cTn id="23" dur="1000"/>
                                        <p:tgtEl>
                                          <p:spTgt spid="111"/>
                                        </p:tgtEl>
                                      </p:cBhvr>
                                    </p:animEffect>
                                  </p:childTnLst>
                                </p:cTn>
                              </p:par>
                              <p:par>
                                <p:cTn id="24" presetID="22" presetClass="entr" presetSubtype="8" fill="hold" grpId="0" nodeType="withEffect">
                                  <p:stCondLst>
                                    <p:cond delay="250"/>
                                  </p:stCondLst>
                                  <p:childTnLst>
                                    <p:set>
                                      <p:cBhvr>
                                        <p:cTn id="25" dur="1" fill="hold">
                                          <p:stCondLst>
                                            <p:cond delay="0"/>
                                          </p:stCondLst>
                                        </p:cTn>
                                        <p:tgtEl>
                                          <p:spTgt spid="112"/>
                                        </p:tgtEl>
                                        <p:attrNameLst>
                                          <p:attrName>style.visibility</p:attrName>
                                        </p:attrNameLst>
                                      </p:cBhvr>
                                      <p:to>
                                        <p:strVal val="visible"/>
                                      </p:to>
                                    </p:set>
                                    <p:animEffect transition="in" filter="wipe(left)">
                                      <p:cBhvr>
                                        <p:cTn id="26" dur="1000"/>
                                        <p:tgtEl>
                                          <p:spTgt spid="112"/>
                                        </p:tgtEl>
                                      </p:cBhvr>
                                    </p:animEffect>
                                  </p:childTnLst>
                                </p:cTn>
                              </p:par>
                              <p:par>
                                <p:cTn id="27" presetID="22" presetClass="entr" presetSubtype="8" fill="hold" grpId="0" nodeType="withEffect" nodePh="1">
                                  <p:stCondLst>
                                    <p:cond delay="250"/>
                                  </p:stCondLst>
                                  <p:endCondLst>
                                    <p:cond evt="begin" delay="0">
                                      <p:tn val="27"/>
                                    </p:cond>
                                  </p:endCondLst>
                                  <p:childTnLst>
                                    <p:set>
                                      <p:cBhvr>
                                        <p:cTn id="28" dur="1" fill="hold">
                                          <p:stCondLst>
                                            <p:cond delay="0"/>
                                          </p:stCondLst>
                                        </p:cTn>
                                        <p:tgtEl>
                                          <p:spTgt spid="113">
                                            <p:txEl>
                                              <p:charRg st="4294967295" end="4294967295"/>
                                            </p:txEl>
                                          </p:spTgt>
                                        </p:tgtEl>
                                        <p:attrNameLst>
                                          <p:attrName>style.visibility</p:attrName>
                                        </p:attrNameLst>
                                      </p:cBhvr>
                                      <p:to>
                                        <p:strVal val="visible"/>
                                      </p:to>
                                    </p:set>
                                    <p:animEffect transition="in" filter="wipe(left)">
                                      <p:cBhvr>
                                        <p:cTn id="29" dur="1000"/>
                                        <p:tgtEl>
                                          <p:spTgt spid="113">
                                            <p:txEl>
                                              <p:charRg st="4294967295" end="4294967295"/>
                                            </p:txEl>
                                          </p:spTgt>
                                        </p:tgtEl>
                                      </p:cBhvr>
                                    </p:animEffect>
                                  </p:childTnLst>
                                </p:cTn>
                              </p:par>
                              <p:par>
                                <p:cTn id="30" presetID="22" presetClass="entr" presetSubtype="8" fill="hold" grpId="0" nodeType="withEffect" nodePh="1">
                                  <p:stCondLst>
                                    <p:cond delay="250"/>
                                  </p:stCondLst>
                                  <p:endCondLst>
                                    <p:cond evt="begin" delay="0">
                                      <p:tn val="30"/>
                                    </p:cond>
                                  </p:endCondLst>
                                  <p:childTnLst>
                                    <p:set>
                                      <p:cBhvr>
                                        <p:cTn id="31" dur="1" fill="hold">
                                          <p:stCondLst>
                                            <p:cond delay="0"/>
                                          </p:stCondLst>
                                        </p:cTn>
                                        <p:tgtEl>
                                          <p:spTgt spid="114">
                                            <p:txEl>
                                              <p:charRg st="4294967295" end="4294967295"/>
                                            </p:txEl>
                                          </p:spTgt>
                                        </p:tgtEl>
                                        <p:attrNameLst>
                                          <p:attrName>style.visibility</p:attrName>
                                        </p:attrNameLst>
                                      </p:cBhvr>
                                      <p:to>
                                        <p:strVal val="visible"/>
                                      </p:to>
                                    </p:set>
                                    <p:animEffect transition="in" filter="wipe(left)">
                                      <p:cBhvr>
                                        <p:cTn id="32" dur="1000"/>
                                        <p:tgtEl>
                                          <p:spTgt spid="114">
                                            <p:txEl>
                                              <p:charRg st="4294967295" end="4294967295"/>
                                            </p:txEl>
                                          </p:spTgt>
                                        </p:tgtEl>
                                      </p:cBhvr>
                                    </p:animEffect>
                                  </p:childTnLst>
                                </p:cTn>
                              </p:par>
                              <p:par>
                                <p:cTn id="33" presetID="22" presetClass="entr" presetSubtype="8" fill="hold" grpId="0" nodeType="withEffect" nodePh="1">
                                  <p:stCondLst>
                                    <p:cond delay="250"/>
                                  </p:stCondLst>
                                  <p:endCondLst>
                                    <p:cond evt="begin" delay="0">
                                      <p:tn val="33"/>
                                    </p:cond>
                                  </p:endCondLst>
                                  <p:childTnLst>
                                    <p:set>
                                      <p:cBhvr>
                                        <p:cTn id="34" dur="1" fill="hold">
                                          <p:stCondLst>
                                            <p:cond delay="0"/>
                                          </p:stCondLst>
                                        </p:cTn>
                                        <p:tgtEl>
                                          <p:spTgt spid="115">
                                            <p:txEl>
                                              <p:charRg st="4294967295" end="4294967295"/>
                                            </p:txEl>
                                          </p:spTgt>
                                        </p:tgtEl>
                                        <p:attrNameLst>
                                          <p:attrName>style.visibility</p:attrName>
                                        </p:attrNameLst>
                                      </p:cBhvr>
                                      <p:to>
                                        <p:strVal val="visible"/>
                                      </p:to>
                                    </p:set>
                                    <p:animEffect transition="in" filter="wipe(left)">
                                      <p:cBhvr>
                                        <p:cTn id="35" dur="1000"/>
                                        <p:tgtEl>
                                          <p:spTgt spid="115">
                                            <p:txEl>
                                              <p:charRg st="4294967295" end="429496729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7" grpId="0">
        <p:bldAsOne/>
      </p:bldGraphic>
      <p:bldP spid="107" grpId="0" autoUpdateAnimBg="0"/>
      <p:bldP spid="108" grpId="0" autoUpdateAnimBg="0"/>
      <p:bldP spid="109" grpId="0" autoUpdateAnimBg="0"/>
      <p:bldP spid="110" grpId="0" autoUpdateAnimBg="0"/>
      <p:bldP spid="111" grpId="0" autoUpdateAnimBg="0"/>
      <p:bldP spid="112" grpId="0" autoUpdateAnimBg="0"/>
      <p:bldP spid="113" grpId="0" autoUpdateAnimBg="0"/>
      <p:bldP spid="114" grpId="0" autoUpdateAnimBg="0"/>
      <p:bldP spid="115" grpId="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1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grpSp>
        <p:nvGrpSpPr>
          <p:cNvPr id="2124" name="组合 2123"/>
          <p:cNvGrpSpPr/>
          <p:nvPr/>
        </p:nvGrpSpPr>
        <p:grpSpPr>
          <a:xfrm>
            <a:off x="-7938" y="-109538"/>
            <a:ext cx="11843979" cy="6377829"/>
            <a:chOff x="-7938" y="-109538"/>
            <a:chExt cx="11843979" cy="6377829"/>
          </a:xfrm>
        </p:grpSpPr>
        <p:pic>
          <p:nvPicPr>
            <p:cNvPr id="2123" name="图片 2122"/>
            <p:cNvPicPr>
              <a:picLocks noChangeAspect="1"/>
            </p:cNvPicPr>
            <p:nvPr/>
          </p:nvPicPr>
          <p:blipFill rotWithShape="1">
            <a:blip r:embed="rId13" cstate="screen">
              <a:extLst>
                <a:ext uri="{28A0092B-C50C-407E-A947-70E740481C1C}">
                  <a14:useLocalDpi xmlns:a14="http://schemas.microsoft.com/office/drawing/2010/main"/>
                </a:ext>
              </a:extLst>
            </a:blip>
            <a:srcRect/>
            <a:stretch/>
          </p:blipFill>
          <p:spPr>
            <a:xfrm>
              <a:off x="1705769" y="864432"/>
              <a:ext cx="10101948" cy="952336"/>
            </a:xfrm>
            <a:prstGeom prst="rect">
              <a:avLst/>
            </a:prstGeom>
          </p:spPr>
        </p:pic>
        <p:pic>
          <p:nvPicPr>
            <p:cNvPr id="148" name="图片 147"/>
            <p:cNvPicPr>
              <a:picLocks noChangeAspect="1"/>
            </p:cNvPicPr>
            <p:nvPr/>
          </p:nvPicPr>
          <p:blipFill rotWithShape="1">
            <a:blip r:embed="rId14" cstate="screen">
              <a:extLst>
                <a:ext uri="{28A0092B-C50C-407E-A947-70E740481C1C}">
                  <a14:useLocalDpi xmlns:a14="http://schemas.microsoft.com/office/drawing/2010/main"/>
                </a:ext>
              </a:extLst>
            </a:blip>
            <a:srcRect/>
            <a:stretch/>
          </p:blipFill>
          <p:spPr>
            <a:xfrm>
              <a:off x="1727309" y="838200"/>
              <a:ext cx="10101948" cy="2867526"/>
            </a:xfrm>
            <a:prstGeom prst="rect">
              <a:avLst/>
            </a:prstGeom>
          </p:spPr>
        </p:pic>
        <p:sp>
          <p:nvSpPr>
            <p:cNvPr id="2066" name="Oval 103"/>
            <p:cNvSpPr>
              <a:spLocks noChangeArrowheads="1"/>
            </p:cNvSpPr>
            <p:nvPr/>
          </p:nvSpPr>
          <p:spPr bwMode="auto">
            <a:xfrm>
              <a:off x="7938" y="796925"/>
              <a:ext cx="1317625" cy="13239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7" name="Oval 104"/>
            <p:cNvSpPr>
              <a:spLocks noChangeArrowheads="1"/>
            </p:cNvSpPr>
            <p:nvPr/>
          </p:nvSpPr>
          <p:spPr bwMode="auto">
            <a:xfrm>
              <a:off x="82550" y="871538"/>
              <a:ext cx="1319213" cy="1316038"/>
            </a:xfrm>
            <a:prstGeom prst="ellipse">
              <a:avLst/>
            </a:prstGeom>
            <a:solidFill>
              <a:srgbClr val="CBE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8" name="Freeform 105"/>
            <p:cNvSpPr>
              <a:spLocks/>
            </p:cNvSpPr>
            <p:nvPr/>
          </p:nvSpPr>
          <p:spPr bwMode="auto">
            <a:xfrm>
              <a:off x="-7938" y="738188"/>
              <a:ext cx="1343025" cy="1441450"/>
            </a:xfrm>
            <a:custGeom>
              <a:avLst/>
              <a:gdLst>
                <a:gd name="T0" fmla="*/ 159 w 161"/>
                <a:gd name="T1" fmla="*/ 86 h 172"/>
                <a:gd name="T2" fmla="*/ 66 w 161"/>
                <a:gd name="T3" fmla="*/ 163 h 172"/>
                <a:gd name="T4" fmla="*/ 3 w 161"/>
                <a:gd name="T5" fmla="*/ 86 h 172"/>
                <a:gd name="T6" fmla="*/ 96 w 161"/>
                <a:gd name="T7" fmla="*/ 9 h 172"/>
                <a:gd name="T8" fmla="*/ 159 w 161"/>
                <a:gd name="T9" fmla="*/ 86 h 172"/>
                <a:gd name="T10" fmla="*/ 160 w 161"/>
                <a:gd name="T11" fmla="*/ 86 h 172"/>
                <a:gd name="T12" fmla="*/ 66 w 161"/>
                <a:gd name="T13" fmla="*/ 8 h 172"/>
                <a:gd name="T14" fmla="*/ 2 w 161"/>
                <a:gd name="T15" fmla="*/ 86 h 172"/>
                <a:gd name="T16" fmla="*/ 97 w 161"/>
                <a:gd name="T17" fmla="*/ 163 h 172"/>
                <a:gd name="T18" fmla="*/ 160 w 161"/>
                <a:gd name="T19" fmla="*/ 86 h 172"/>
                <a:gd name="T20" fmla="*/ 159 w 161"/>
                <a:gd name="T21" fmla="*/ 86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1" h="172">
                  <a:moveTo>
                    <a:pt x="159" y="86"/>
                  </a:moveTo>
                  <a:cubicBezTo>
                    <a:pt x="158" y="135"/>
                    <a:pt x="117" y="172"/>
                    <a:pt x="66" y="163"/>
                  </a:cubicBezTo>
                  <a:cubicBezTo>
                    <a:pt x="29" y="157"/>
                    <a:pt x="4" y="122"/>
                    <a:pt x="3" y="86"/>
                  </a:cubicBezTo>
                  <a:cubicBezTo>
                    <a:pt x="1" y="37"/>
                    <a:pt x="49" y="1"/>
                    <a:pt x="96" y="9"/>
                  </a:cubicBezTo>
                  <a:cubicBezTo>
                    <a:pt x="134" y="15"/>
                    <a:pt x="158" y="50"/>
                    <a:pt x="159" y="86"/>
                  </a:cubicBezTo>
                  <a:cubicBezTo>
                    <a:pt x="159" y="86"/>
                    <a:pt x="161" y="86"/>
                    <a:pt x="160" y="86"/>
                  </a:cubicBezTo>
                  <a:cubicBezTo>
                    <a:pt x="159" y="35"/>
                    <a:pt x="115" y="0"/>
                    <a:pt x="66" y="8"/>
                  </a:cubicBezTo>
                  <a:cubicBezTo>
                    <a:pt x="28" y="15"/>
                    <a:pt x="3" y="49"/>
                    <a:pt x="2" y="86"/>
                  </a:cubicBezTo>
                  <a:cubicBezTo>
                    <a:pt x="0" y="137"/>
                    <a:pt x="50" y="171"/>
                    <a:pt x="97" y="163"/>
                  </a:cubicBezTo>
                  <a:cubicBezTo>
                    <a:pt x="134" y="157"/>
                    <a:pt x="159" y="122"/>
                    <a:pt x="160" y="86"/>
                  </a:cubicBezTo>
                  <a:cubicBezTo>
                    <a:pt x="160" y="86"/>
                    <a:pt x="159" y="86"/>
                    <a:pt x="159" y="86"/>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9" name="Freeform 106"/>
            <p:cNvSpPr>
              <a:spLocks/>
            </p:cNvSpPr>
            <p:nvPr/>
          </p:nvSpPr>
          <p:spPr bwMode="auto">
            <a:xfrm>
              <a:off x="125413" y="981075"/>
              <a:ext cx="441325" cy="787400"/>
            </a:xfrm>
            <a:custGeom>
              <a:avLst/>
              <a:gdLst>
                <a:gd name="T0" fmla="*/ 2 w 53"/>
                <a:gd name="T1" fmla="*/ 74 h 94"/>
                <a:gd name="T2" fmla="*/ 1 w 53"/>
                <a:gd name="T3" fmla="*/ 55 h 94"/>
                <a:gd name="T4" fmla="*/ 14 w 53"/>
                <a:gd name="T5" fmla="*/ 20 h 94"/>
                <a:gd name="T6" fmla="*/ 33 w 53"/>
                <a:gd name="T7" fmla="*/ 5 h 94"/>
                <a:gd name="T8" fmla="*/ 51 w 53"/>
                <a:gd name="T9" fmla="*/ 5 h 94"/>
                <a:gd name="T10" fmla="*/ 44 w 53"/>
                <a:gd name="T11" fmla="*/ 18 h 94"/>
                <a:gd name="T12" fmla="*/ 34 w 53"/>
                <a:gd name="T13" fmla="*/ 25 h 94"/>
                <a:gd name="T14" fmla="*/ 19 w 53"/>
                <a:gd name="T15" fmla="*/ 49 h 94"/>
                <a:gd name="T16" fmla="*/ 20 w 53"/>
                <a:gd name="T17" fmla="*/ 74 h 94"/>
                <a:gd name="T18" fmla="*/ 20 w 53"/>
                <a:gd name="T19" fmla="*/ 92 h 94"/>
                <a:gd name="T20" fmla="*/ 6 w 53"/>
                <a:gd name="T21" fmla="*/ 84 h 94"/>
                <a:gd name="T22" fmla="*/ 2 w 53"/>
                <a:gd name="T23" fmla="*/ 7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 h="94">
                  <a:moveTo>
                    <a:pt x="2" y="74"/>
                  </a:moveTo>
                  <a:cubicBezTo>
                    <a:pt x="1" y="67"/>
                    <a:pt x="0" y="60"/>
                    <a:pt x="1" y="55"/>
                  </a:cubicBezTo>
                  <a:cubicBezTo>
                    <a:pt x="2" y="43"/>
                    <a:pt x="6" y="28"/>
                    <a:pt x="14" y="20"/>
                  </a:cubicBezTo>
                  <a:cubicBezTo>
                    <a:pt x="20" y="14"/>
                    <a:pt x="26" y="9"/>
                    <a:pt x="33" y="5"/>
                  </a:cubicBezTo>
                  <a:cubicBezTo>
                    <a:pt x="38" y="3"/>
                    <a:pt x="47" y="0"/>
                    <a:pt x="51" y="5"/>
                  </a:cubicBezTo>
                  <a:cubicBezTo>
                    <a:pt x="53" y="9"/>
                    <a:pt x="46" y="16"/>
                    <a:pt x="44" y="18"/>
                  </a:cubicBezTo>
                  <a:cubicBezTo>
                    <a:pt x="41" y="21"/>
                    <a:pt x="37" y="23"/>
                    <a:pt x="34" y="25"/>
                  </a:cubicBezTo>
                  <a:cubicBezTo>
                    <a:pt x="26" y="31"/>
                    <a:pt x="21" y="39"/>
                    <a:pt x="19" y="49"/>
                  </a:cubicBezTo>
                  <a:cubicBezTo>
                    <a:pt x="17" y="57"/>
                    <a:pt x="18" y="66"/>
                    <a:pt x="20" y="74"/>
                  </a:cubicBezTo>
                  <a:cubicBezTo>
                    <a:pt x="21" y="77"/>
                    <a:pt x="25" y="90"/>
                    <a:pt x="20" y="92"/>
                  </a:cubicBezTo>
                  <a:cubicBezTo>
                    <a:pt x="15" y="94"/>
                    <a:pt x="8" y="87"/>
                    <a:pt x="6" y="84"/>
                  </a:cubicBezTo>
                  <a:cubicBezTo>
                    <a:pt x="5" y="81"/>
                    <a:pt x="3" y="77"/>
                    <a:pt x="2"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0" name="Freeform 107"/>
            <p:cNvSpPr>
              <a:spLocks/>
            </p:cNvSpPr>
            <p:nvPr/>
          </p:nvSpPr>
          <p:spPr bwMode="auto">
            <a:xfrm>
              <a:off x="166688" y="1022350"/>
              <a:ext cx="441325" cy="788988"/>
            </a:xfrm>
            <a:custGeom>
              <a:avLst/>
              <a:gdLst>
                <a:gd name="T0" fmla="*/ 2 w 53"/>
                <a:gd name="T1" fmla="*/ 74 h 94"/>
                <a:gd name="T2" fmla="*/ 0 w 53"/>
                <a:gd name="T3" fmla="*/ 55 h 94"/>
                <a:gd name="T4" fmla="*/ 14 w 53"/>
                <a:gd name="T5" fmla="*/ 20 h 94"/>
                <a:gd name="T6" fmla="*/ 32 w 53"/>
                <a:gd name="T7" fmla="*/ 6 h 94"/>
                <a:gd name="T8" fmla="*/ 50 w 53"/>
                <a:gd name="T9" fmla="*/ 6 h 94"/>
                <a:gd name="T10" fmla="*/ 43 w 53"/>
                <a:gd name="T11" fmla="*/ 18 h 94"/>
                <a:gd name="T12" fmla="*/ 34 w 53"/>
                <a:gd name="T13" fmla="*/ 26 h 94"/>
                <a:gd name="T14" fmla="*/ 18 w 53"/>
                <a:gd name="T15" fmla="*/ 49 h 94"/>
                <a:gd name="T16" fmla="*/ 19 w 53"/>
                <a:gd name="T17" fmla="*/ 74 h 94"/>
                <a:gd name="T18" fmla="*/ 19 w 53"/>
                <a:gd name="T19" fmla="*/ 93 h 94"/>
                <a:gd name="T20" fmla="*/ 6 w 53"/>
                <a:gd name="T21" fmla="*/ 85 h 94"/>
                <a:gd name="T22" fmla="*/ 2 w 53"/>
                <a:gd name="T23" fmla="*/ 7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 h="94">
                  <a:moveTo>
                    <a:pt x="2" y="74"/>
                  </a:moveTo>
                  <a:cubicBezTo>
                    <a:pt x="0" y="68"/>
                    <a:pt x="0" y="61"/>
                    <a:pt x="0" y="55"/>
                  </a:cubicBezTo>
                  <a:cubicBezTo>
                    <a:pt x="1" y="43"/>
                    <a:pt x="6" y="29"/>
                    <a:pt x="14" y="20"/>
                  </a:cubicBezTo>
                  <a:cubicBezTo>
                    <a:pt x="19" y="15"/>
                    <a:pt x="25" y="9"/>
                    <a:pt x="32" y="6"/>
                  </a:cubicBezTo>
                  <a:cubicBezTo>
                    <a:pt x="37" y="4"/>
                    <a:pt x="47" y="0"/>
                    <a:pt x="50" y="6"/>
                  </a:cubicBezTo>
                  <a:cubicBezTo>
                    <a:pt x="53" y="9"/>
                    <a:pt x="45" y="17"/>
                    <a:pt x="43" y="18"/>
                  </a:cubicBezTo>
                  <a:cubicBezTo>
                    <a:pt x="40" y="21"/>
                    <a:pt x="37" y="23"/>
                    <a:pt x="34" y="26"/>
                  </a:cubicBezTo>
                  <a:cubicBezTo>
                    <a:pt x="26" y="32"/>
                    <a:pt x="21" y="40"/>
                    <a:pt x="18" y="49"/>
                  </a:cubicBezTo>
                  <a:cubicBezTo>
                    <a:pt x="16" y="58"/>
                    <a:pt x="17" y="66"/>
                    <a:pt x="19" y="74"/>
                  </a:cubicBezTo>
                  <a:cubicBezTo>
                    <a:pt x="20" y="78"/>
                    <a:pt x="24" y="91"/>
                    <a:pt x="19" y="93"/>
                  </a:cubicBezTo>
                  <a:cubicBezTo>
                    <a:pt x="14" y="94"/>
                    <a:pt x="8" y="88"/>
                    <a:pt x="6" y="85"/>
                  </a:cubicBezTo>
                  <a:cubicBezTo>
                    <a:pt x="4" y="82"/>
                    <a:pt x="3" y="78"/>
                    <a:pt x="2"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1" name="Freeform 108"/>
            <p:cNvSpPr>
              <a:spLocks/>
            </p:cNvSpPr>
            <p:nvPr/>
          </p:nvSpPr>
          <p:spPr bwMode="auto">
            <a:xfrm>
              <a:off x="92075" y="938213"/>
              <a:ext cx="508000" cy="863600"/>
            </a:xfrm>
            <a:custGeom>
              <a:avLst/>
              <a:gdLst>
                <a:gd name="T0" fmla="*/ 7 w 61"/>
                <a:gd name="T1" fmla="*/ 79 h 103"/>
                <a:gd name="T2" fmla="*/ 13 w 61"/>
                <a:gd name="T3" fmla="*/ 32 h 103"/>
                <a:gd name="T4" fmla="*/ 54 w 61"/>
                <a:gd name="T5" fmla="*/ 11 h 103"/>
                <a:gd name="T6" fmla="*/ 37 w 61"/>
                <a:gd name="T7" fmla="*/ 30 h 103"/>
                <a:gd name="T8" fmla="*/ 22 w 61"/>
                <a:gd name="T9" fmla="*/ 73 h 103"/>
                <a:gd name="T10" fmla="*/ 26 w 61"/>
                <a:gd name="T11" fmla="*/ 90 h 103"/>
                <a:gd name="T12" fmla="*/ 13 w 61"/>
                <a:gd name="T13" fmla="*/ 92 h 103"/>
                <a:gd name="T14" fmla="*/ 7 w 61"/>
                <a:gd name="T15" fmla="*/ 79 h 103"/>
                <a:gd name="T16" fmla="*/ 6 w 61"/>
                <a:gd name="T17" fmla="*/ 79 h 103"/>
                <a:gd name="T18" fmla="*/ 26 w 61"/>
                <a:gd name="T19" fmla="*/ 96 h 103"/>
                <a:gd name="T20" fmla="*/ 22 w 61"/>
                <a:gd name="T21" fmla="*/ 66 h 103"/>
                <a:gd name="T22" fmla="*/ 50 w 61"/>
                <a:gd name="T23" fmla="*/ 21 h 103"/>
                <a:gd name="T24" fmla="*/ 40 w 61"/>
                <a:gd name="T25" fmla="*/ 9 h 103"/>
                <a:gd name="T26" fmla="*/ 6 w 61"/>
                <a:gd name="T27" fmla="*/ 79 h 103"/>
                <a:gd name="T28" fmla="*/ 7 w 61"/>
                <a:gd name="T29" fmla="*/ 79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 h="103">
                  <a:moveTo>
                    <a:pt x="7" y="79"/>
                  </a:moveTo>
                  <a:cubicBezTo>
                    <a:pt x="4" y="62"/>
                    <a:pt x="6" y="47"/>
                    <a:pt x="13" y="32"/>
                  </a:cubicBezTo>
                  <a:cubicBezTo>
                    <a:pt x="18" y="23"/>
                    <a:pt x="42" y="0"/>
                    <a:pt x="54" y="11"/>
                  </a:cubicBezTo>
                  <a:cubicBezTo>
                    <a:pt x="60" y="15"/>
                    <a:pt x="40" y="29"/>
                    <a:pt x="37" y="30"/>
                  </a:cubicBezTo>
                  <a:cubicBezTo>
                    <a:pt x="24" y="41"/>
                    <a:pt x="20" y="57"/>
                    <a:pt x="22" y="73"/>
                  </a:cubicBezTo>
                  <a:cubicBezTo>
                    <a:pt x="23" y="79"/>
                    <a:pt x="25" y="84"/>
                    <a:pt x="26" y="90"/>
                  </a:cubicBezTo>
                  <a:cubicBezTo>
                    <a:pt x="26" y="98"/>
                    <a:pt x="17" y="95"/>
                    <a:pt x="13" y="92"/>
                  </a:cubicBezTo>
                  <a:cubicBezTo>
                    <a:pt x="10" y="89"/>
                    <a:pt x="8" y="83"/>
                    <a:pt x="7" y="79"/>
                  </a:cubicBezTo>
                  <a:cubicBezTo>
                    <a:pt x="7" y="78"/>
                    <a:pt x="6" y="79"/>
                    <a:pt x="6" y="79"/>
                  </a:cubicBezTo>
                  <a:cubicBezTo>
                    <a:pt x="8" y="86"/>
                    <a:pt x="16" y="103"/>
                    <a:pt x="26" y="96"/>
                  </a:cubicBezTo>
                  <a:cubicBezTo>
                    <a:pt x="30" y="92"/>
                    <a:pt x="23" y="70"/>
                    <a:pt x="22" y="66"/>
                  </a:cubicBezTo>
                  <a:cubicBezTo>
                    <a:pt x="19" y="44"/>
                    <a:pt x="37" y="34"/>
                    <a:pt x="50" y="21"/>
                  </a:cubicBezTo>
                  <a:cubicBezTo>
                    <a:pt x="61" y="10"/>
                    <a:pt x="50" y="4"/>
                    <a:pt x="40" y="9"/>
                  </a:cubicBezTo>
                  <a:cubicBezTo>
                    <a:pt x="12" y="21"/>
                    <a:pt x="0" y="50"/>
                    <a:pt x="6" y="79"/>
                  </a:cubicBezTo>
                  <a:cubicBezTo>
                    <a:pt x="6" y="79"/>
                    <a:pt x="7" y="79"/>
                    <a:pt x="7" y="79"/>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2" name="Oval 109"/>
            <p:cNvSpPr>
              <a:spLocks noChangeArrowheads="1"/>
            </p:cNvSpPr>
            <p:nvPr/>
          </p:nvSpPr>
          <p:spPr bwMode="auto">
            <a:xfrm>
              <a:off x="684213" y="922338"/>
              <a:ext cx="149225" cy="1508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3" name="Oval 110"/>
            <p:cNvSpPr>
              <a:spLocks noChangeArrowheads="1"/>
            </p:cNvSpPr>
            <p:nvPr/>
          </p:nvSpPr>
          <p:spPr bwMode="auto">
            <a:xfrm>
              <a:off x="708025" y="963613"/>
              <a:ext cx="142875" cy="1428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4" name="Freeform 111"/>
            <p:cNvSpPr>
              <a:spLocks/>
            </p:cNvSpPr>
            <p:nvPr/>
          </p:nvSpPr>
          <p:spPr bwMode="auto">
            <a:xfrm>
              <a:off x="674688" y="896938"/>
              <a:ext cx="168275" cy="201613"/>
            </a:xfrm>
            <a:custGeom>
              <a:avLst/>
              <a:gdLst>
                <a:gd name="T0" fmla="*/ 18 w 20"/>
                <a:gd name="T1" fmla="*/ 12 h 24"/>
                <a:gd name="T2" fmla="*/ 9 w 20"/>
                <a:gd name="T3" fmla="*/ 21 h 24"/>
                <a:gd name="T4" fmla="*/ 2 w 20"/>
                <a:gd name="T5" fmla="*/ 12 h 24"/>
                <a:gd name="T6" fmla="*/ 12 w 20"/>
                <a:gd name="T7" fmla="*/ 4 h 24"/>
                <a:gd name="T8" fmla="*/ 18 w 20"/>
                <a:gd name="T9" fmla="*/ 12 h 24"/>
                <a:gd name="T10" fmla="*/ 20 w 20"/>
                <a:gd name="T11" fmla="*/ 12 h 24"/>
                <a:gd name="T12" fmla="*/ 1 w 20"/>
                <a:gd name="T13" fmla="*/ 12 h 24"/>
                <a:gd name="T14" fmla="*/ 20 w 20"/>
                <a:gd name="T15" fmla="*/ 12 h 24"/>
                <a:gd name="T16" fmla="*/ 18 w 20"/>
                <a:gd name="T17"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4">
                  <a:moveTo>
                    <a:pt x="18" y="12"/>
                  </a:moveTo>
                  <a:cubicBezTo>
                    <a:pt x="18" y="17"/>
                    <a:pt x="14" y="22"/>
                    <a:pt x="9" y="21"/>
                  </a:cubicBezTo>
                  <a:cubicBezTo>
                    <a:pt x="5" y="20"/>
                    <a:pt x="2" y="16"/>
                    <a:pt x="2" y="12"/>
                  </a:cubicBezTo>
                  <a:cubicBezTo>
                    <a:pt x="2" y="7"/>
                    <a:pt x="7" y="3"/>
                    <a:pt x="12" y="4"/>
                  </a:cubicBezTo>
                  <a:cubicBezTo>
                    <a:pt x="16" y="5"/>
                    <a:pt x="18" y="8"/>
                    <a:pt x="18" y="12"/>
                  </a:cubicBezTo>
                  <a:cubicBezTo>
                    <a:pt x="18" y="12"/>
                    <a:pt x="20" y="12"/>
                    <a:pt x="20" y="12"/>
                  </a:cubicBezTo>
                  <a:cubicBezTo>
                    <a:pt x="19" y="0"/>
                    <a:pt x="1" y="1"/>
                    <a:pt x="1" y="12"/>
                  </a:cubicBezTo>
                  <a:cubicBezTo>
                    <a:pt x="0" y="24"/>
                    <a:pt x="19" y="23"/>
                    <a:pt x="20" y="12"/>
                  </a:cubicBezTo>
                  <a:cubicBezTo>
                    <a:pt x="20" y="12"/>
                    <a:pt x="18" y="12"/>
                    <a:pt x="18" y="1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5" name="Oval 112"/>
            <p:cNvSpPr>
              <a:spLocks noChangeArrowheads="1"/>
            </p:cNvSpPr>
            <p:nvPr/>
          </p:nvSpPr>
          <p:spPr bwMode="auto">
            <a:xfrm>
              <a:off x="1201738" y="2430463"/>
              <a:ext cx="1008063" cy="10144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6" name="Oval 113"/>
            <p:cNvSpPr>
              <a:spLocks noChangeArrowheads="1"/>
            </p:cNvSpPr>
            <p:nvPr/>
          </p:nvSpPr>
          <p:spPr bwMode="auto">
            <a:xfrm>
              <a:off x="1258888" y="2489200"/>
              <a:ext cx="1001713" cy="1006475"/>
            </a:xfrm>
            <a:prstGeom prst="ellipse">
              <a:avLst/>
            </a:prstGeom>
            <a:solidFill>
              <a:srgbClr val="A8CA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7" name="Freeform 114"/>
            <p:cNvSpPr>
              <a:spLocks/>
            </p:cNvSpPr>
            <p:nvPr/>
          </p:nvSpPr>
          <p:spPr bwMode="auto">
            <a:xfrm>
              <a:off x="1184275" y="2271713"/>
              <a:ext cx="1025525" cy="1223963"/>
            </a:xfrm>
            <a:custGeom>
              <a:avLst/>
              <a:gdLst>
                <a:gd name="T0" fmla="*/ 122 w 123"/>
                <a:gd name="T1" fmla="*/ 79 h 146"/>
                <a:gd name="T2" fmla="*/ 52 w 123"/>
                <a:gd name="T3" fmla="*/ 138 h 146"/>
                <a:gd name="T4" fmla="*/ 3 w 123"/>
                <a:gd name="T5" fmla="*/ 79 h 146"/>
                <a:gd name="T6" fmla="*/ 73 w 123"/>
                <a:gd name="T7" fmla="*/ 20 h 146"/>
                <a:gd name="T8" fmla="*/ 122 w 123"/>
                <a:gd name="T9" fmla="*/ 79 h 146"/>
                <a:gd name="T10" fmla="*/ 123 w 123"/>
                <a:gd name="T11" fmla="*/ 79 h 146"/>
                <a:gd name="T12" fmla="*/ 2 w 123"/>
                <a:gd name="T13" fmla="*/ 79 h 146"/>
                <a:gd name="T14" fmla="*/ 73 w 123"/>
                <a:gd name="T15" fmla="*/ 139 h 146"/>
                <a:gd name="T16" fmla="*/ 123 w 123"/>
                <a:gd name="T17" fmla="*/ 79 h 146"/>
                <a:gd name="T18" fmla="*/ 122 w 123"/>
                <a:gd name="T19" fmla="*/ 79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146">
                  <a:moveTo>
                    <a:pt x="122" y="79"/>
                  </a:moveTo>
                  <a:cubicBezTo>
                    <a:pt x="120" y="116"/>
                    <a:pt x="91" y="144"/>
                    <a:pt x="52" y="138"/>
                  </a:cubicBezTo>
                  <a:cubicBezTo>
                    <a:pt x="23" y="134"/>
                    <a:pt x="4" y="107"/>
                    <a:pt x="3" y="79"/>
                  </a:cubicBezTo>
                  <a:cubicBezTo>
                    <a:pt x="1" y="42"/>
                    <a:pt x="37" y="15"/>
                    <a:pt x="73" y="20"/>
                  </a:cubicBezTo>
                  <a:cubicBezTo>
                    <a:pt x="102" y="24"/>
                    <a:pt x="121" y="52"/>
                    <a:pt x="122" y="79"/>
                  </a:cubicBezTo>
                  <a:cubicBezTo>
                    <a:pt x="122" y="79"/>
                    <a:pt x="123" y="79"/>
                    <a:pt x="123" y="79"/>
                  </a:cubicBezTo>
                  <a:cubicBezTo>
                    <a:pt x="120" y="0"/>
                    <a:pt x="5" y="1"/>
                    <a:pt x="2" y="79"/>
                  </a:cubicBezTo>
                  <a:cubicBezTo>
                    <a:pt x="0" y="116"/>
                    <a:pt x="38" y="146"/>
                    <a:pt x="73" y="139"/>
                  </a:cubicBezTo>
                  <a:cubicBezTo>
                    <a:pt x="102" y="132"/>
                    <a:pt x="122" y="109"/>
                    <a:pt x="123" y="79"/>
                  </a:cubicBezTo>
                  <a:cubicBezTo>
                    <a:pt x="123" y="79"/>
                    <a:pt x="122" y="79"/>
                    <a:pt x="122" y="79"/>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8" name="Freeform 115"/>
            <p:cNvSpPr>
              <a:spLocks/>
            </p:cNvSpPr>
            <p:nvPr/>
          </p:nvSpPr>
          <p:spPr bwMode="auto">
            <a:xfrm>
              <a:off x="1292225" y="2565400"/>
              <a:ext cx="334963" cy="603250"/>
            </a:xfrm>
            <a:custGeom>
              <a:avLst/>
              <a:gdLst>
                <a:gd name="T0" fmla="*/ 1 w 40"/>
                <a:gd name="T1" fmla="*/ 57 h 72"/>
                <a:gd name="T2" fmla="*/ 0 w 40"/>
                <a:gd name="T3" fmla="*/ 42 h 72"/>
                <a:gd name="T4" fmla="*/ 11 w 40"/>
                <a:gd name="T5" fmla="*/ 16 h 72"/>
                <a:gd name="T6" fmla="*/ 25 w 40"/>
                <a:gd name="T7" fmla="*/ 5 h 72"/>
                <a:gd name="T8" fmla="*/ 38 w 40"/>
                <a:gd name="T9" fmla="*/ 5 h 72"/>
                <a:gd name="T10" fmla="*/ 33 w 40"/>
                <a:gd name="T11" fmla="*/ 14 h 72"/>
                <a:gd name="T12" fmla="*/ 26 w 40"/>
                <a:gd name="T13" fmla="*/ 20 h 72"/>
                <a:gd name="T14" fmla="*/ 14 w 40"/>
                <a:gd name="T15" fmla="*/ 38 h 72"/>
                <a:gd name="T16" fmla="*/ 15 w 40"/>
                <a:gd name="T17" fmla="*/ 57 h 72"/>
                <a:gd name="T18" fmla="*/ 15 w 40"/>
                <a:gd name="T19" fmla="*/ 71 h 72"/>
                <a:gd name="T20" fmla="*/ 5 w 40"/>
                <a:gd name="T21" fmla="*/ 65 h 72"/>
                <a:gd name="T22" fmla="*/ 1 w 40"/>
                <a:gd name="T23" fmla="*/ 5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72">
                  <a:moveTo>
                    <a:pt x="1" y="57"/>
                  </a:moveTo>
                  <a:cubicBezTo>
                    <a:pt x="0" y="52"/>
                    <a:pt x="0" y="47"/>
                    <a:pt x="0" y="42"/>
                  </a:cubicBezTo>
                  <a:cubicBezTo>
                    <a:pt x="1" y="34"/>
                    <a:pt x="4" y="23"/>
                    <a:pt x="11" y="16"/>
                  </a:cubicBezTo>
                  <a:cubicBezTo>
                    <a:pt x="15" y="12"/>
                    <a:pt x="19" y="8"/>
                    <a:pt x="25" y="5"/>
                  </a:cubicBezTo>
                  <a:cubicBezTo>
                    <a:pt x="28" y="3"/>
                    <a:pt x="35" y="0"/>
                    <a:pt x="38" y="5"/>
                  </a:cubicBezTo>
                  <a:cubicBezTo>
                    <a:pt x="40" y="8"/>
                    <a:pt x="35" y="13"/>
                    <a:pt x="33" y="14"/>
                  </a:cubicBezTo>
                  <a:cubicBezTo>
                    <a:pt x="31" y="16"/>
                    <a:pt x="28" y="18"/>
                    <a:pt x="26" y="20"/>
                  </a:cubicBezTo>
                  <a:cubicBezTo>
                    <a:pt x="20" y="25"/>
                    <a:pt x="16" y="31"/>
                    <a:pt x="14" y="38"/>
                  </a:cubicBezTo>
                  <a:cubicBezTo>
                    <a:pt x="12" y="44"/>
                    <a:pt x="13" y="51"/>
                    <a:pt x="15" y="57"/>
                  </a:cubicBezTo>
                  <a:cubicBezTo>
                    <a:pt x="16" y="60"/>
                    <a:pt x="18" y="70"/>
                    <a:pt x="15" y="71"/>
                  </a:cubicBezTo>
                  <a:cubicBezTo>
                    <a:pt x="11" y="72"/>
                    <a:pt x="6" y="68"/>
                    <a:pt x="5" y="65"/>
                  </a:cubicBezTo>
                  <a:cubicBezTo>
                    <a:pt x="3" y="63"/>
                    <a:pt x="2" y="60"/>
                    <a:pt x="1" y="5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9" name="Freeform 116"/>
            <p:cNvSpPr>
              <a:spLocks/>
            </p:cNvSpPr>
            <p:nvPr/>
          </p:nvSpPr>
          <p:spPr bwMode="auto">
            <a:xfrm>
              <a:off x="1317625" y="2606675"/>
              <a:ext cx="342900" cy="603250"/>
            </a:xfrm>
            <a:custGeom>
              <a:avLst/>
              <a:gdLst>
                <a:gd name="T0" fmla="*/ 2 w 41"/>
                <a:gd name="T1" fmla="*/ 56 h 72"/>
                <a:gd name="T2" fmla="*/ 1 w 41"/>
                <a:gd name="T3" fmla="*/ 42 h 72"/>
                <a:gd name="T4" fmla="*/ 11 w 41"/>
                <a:gd name="T5" fmla="*/ 15 h 72"/>
                <a:gd name="T6" fmla="*/ 25 w 41"/>
                <a:gd name="T7" fmla="*/ 4 h 72"/>
                <a:gd name="T8" fmla="*/ 39 w 41"/>
                <a:gd name="T9" fmla="*/ 4 h 72"/>
                <a:gd name="T10" fmla="*/ 34 w 41"/>
                <a:gd name="T11" fmla="*/ 14 h 72"/>
                <a:gd name="T12" fmla="*/ 26 w 41"/>
                <a:gd name="T13" fmla="*/ 19 h 72"/>
                <a:gd name="T14" fmla="*/ 14 w 41"/>
                <a:gd name="T15" fmla="*/ 37 h 72"/>
                <a:gd name="T16" fmla="*/ 15 w 41"/>
                <a:gd name="T17" fmla="*/ 57 h 72"/>
                <a:gd name="T18" fmla="*/ 15 w 41"/>
                <a:gd name="T19" fmla="*/ 70 h 72"/>
                <a:gd name="T20" fmla="*/ 5 w 41"/>
                <a:gd name="T21" fmla="*/ 64 h 72"/>
                <a:gd name="T22" fmla="*/ 2 w 41"/>
                <a:gd name="T23" fmla="*/ 5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 h="72">
                  <a:moveTo>
                    <a:pt x="2" y="56"/>
                  </a:moveTo>
                  <a:cubicBezTo>
                    <a:pt x="1" y="51"/>
                    <a:pt x="0" y="46"/>
                    <a:pt x="1" y="42"/>
                  </a:cubicBezTo>
                  <a:cubicBezTo>
                    <a:pt x="1" y="33"/>
                    <a:pt x="5" y="22"/>
                    <a:pt x="11" y="15"/>
                  </a:cubicBezTo>
                  <a:cubicBezTo>
                    <a:pt x="15" y="11"/>
                    <a:pt x="20" y="7"/>
                    <a:pt x="25" y="4"/>
                  </a:cubicBezTo>
                  <a:cubicBezTo>
                    <a:pt x="29" y="2"/>
                    <a:pt x="36" y="0"/>
                    <a:pt x="39" y="4"/>
                  </a:cubicBezTo>
                  <a:cubicBezTo>
                    <a:pt x="41" y="7"/>
                    <a:pt x="35" y="12"/>
                    <a:pt x="34" y="14"/>
                  </a:cubicBezTo>
                  <a:cubicBezTo>
                    <a:pt x="31" y="16"/>
                    <a:pt x="29" y="17"/>
                    <a:pt x="26" y="19"/>
                  </a:cubicBezTo>
                  <a:cubicBezTo>
                    <a:pt x="20" y="24"/>
                    <a:pt x="16" y="30"/>
                    <a:pt x="14" y="37"/>
                  </a:cubicBezTo>
                  <a:cubicBezTo>
                    <a:pt x="13" y="44"/>
                    <a:pt x="13" y="50"/>
                    <a:pt x="15" y="57"/>
                  </a:cubicBezTo>
                  <a:cubicBezTo>
                    <a:pt x="16" y="59"/>
                    <a:pt x="19" y="69"/>
                    <a:pt x="15" y="70"/>
                  </a:cubicBezTo>
                  <a:cubicBezTo>
                    <a:pt x="11" y="72"/>
                    <a:pt x="7" y="67"/>
                    <a:pt x="5" y="64"/>
                  </a:cubicBezTo>
                  <a:cubicBezTo>
                    <a:pt x="4" y="62"/>
                    <a:pt x="3" y="59"/>
                    <a:pt x="2" y="5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0" name="Freeform 117"/>
            <p:cNvSpPr>
              <a:spLocks/>
            </p:cNvSpPr>
            <p:nvPr/>
          </p:nvSpPr>
          <p:spPr bwMode="auto">
            <a:xfrm>
              <a:off x="1258888" y="2540000"/>
              <a:ext cx="401638" cy="661988"/>
            </a:xfrm>
            <a:custGeom>
              <a:avLst/>
              <a:gdLst>
                <a:gd name="T0" fmla="*/ 6 w 48"/>
                <a:gd name="T1" fmla="*/ 60 h 79"/>
                <a:gd name="T2" fmla="*/ 11 w 48"/>
                <a:gd name="T3" fmla="*/ 25 h 79"/>
                <a:gd name="T4" fmla="*/ 42 w 48"/>
                <a:gd name="T5" fmla="*/ 8 h 79"/>
                <a:gd name="T6" fmla="*/ 29 w 48"/>
                <a:gd name="T7" fmla="*/ 23 h 79"/>
                <a:gd name="T8" fmla="*/ 17 w 48"/>
                <a:gd name="T9" fmla="*/ 56 h 79"/>
                <a:gd name="T10" fmla="*/ 20 w 48"/>
                <a:gd name="T11" fmla="*/ 69 h 79"/>
                <a:gd name="T12" fmla="*/ 11 w 48"/>
                <a:gd name="T13" fmla="*/ 70 h 79"/>
                <a:gd name="T14" fmla="*/ 6 w 48"/>
                <a:gd name="T15" fmla="*/ 60 h 79"/>
                <a:gd name="T16" fmla="*/ 5 w 48"/>
                <a:gd name="T17" fmla="*/ 60 h 79"/>
                <a:gd name="T18" fmla="*/ 20 w 48"/>
                <a:gd name="T19" fmla="*/ 73 h 79"/>
                <a:gd name="T20" fmla="*/ 18 w 48"/>
                <a:gd name="T21" fmla="*/ 51 h 79"/>
                <a:gd name="T22" fmla="*/ 39 w 48"/>
                <a:gd name="T23" fmla="*/ 16 h 79"/>
                <a:gd name="T24" fmla="*/ 31 w 48"/>
                <a:gd name="T25" fmla="*/ 7 h 79"/>
                <a:gd name="T26" fmla="*/ 5 w 48"/>
                <a:gd name="T27" fmla="*/ 60 h 79"/>
                <a:gd name="T28" fmla="*/ 6 w 48"/>
                <a:gd name="T29" fmla="*/ 6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8" h="79">
                  <a:moveTo>
                    <a:pt x="6" y="60"/>
                  </a:moveTo>
                  <a:cubicBezTo>
                    <a:pt x="3" y="48"/>
                    <a:pt x="5" y="36"/>
                    <a:pt x="11" y="25"/>
                  </a:cubicBezTo>
                  <a:cubicBezTo>
                    <a:pt x="15" y="17"/>
                    <a:pt x="32" y="0"/>
                    <a:pt x="42" y="8"/>
                  </a:cubicBezTo>
                  <a:cubicBezTo>
                    <a:pt x="46" y="12"/>
                    <a:pt x="31" y="22"/>
                    <a:pt x="29" y="23"/>
                  </a:cubicBezTo>
                  <a:cubicBezTo>
                    <a:pt x="19" y="31"/>
                    <a:pt x="16" y="43"/>
                    <a:pt x="17" y="56"/>
                  </a:cubicBezTo>
                  <a:cubicBezTo>
                    <a:pt x="18" y="60"/>
                    <a:pt x="19" y="65"/>
                    <a:pt x="20" y="69"/>
                  </a:cubicBezTo>
                  <a:cubicBezTo>
                    <a:pt x="21" y="75"/>
                    <a:pt x="13" y="73"/>
                    <a:pt x="11" y="70"/>
                  </a:cubicBezTo>
                  <a:cubicBezTo>
                    <a:pt x="8" y="68"/>
                    <a:pt x="7" y="63"/>
                    <a:pt x="6" y="60"/>
                  </a:cubicBezTo>
                  <a:cubicBezTo>
                    <a:pt x="6" y="60"/>
                    <a:pt x="5" y="60"/>
                    <a:pt x="5" y="60"/>
                  </a:cubicBezTo>
                  <a:cubicBezTo>
                    <a:pt x="7" y="66"/>
                    <a:pt x="13" y="79"/>
                    <a:pt x="20" y="73"/>
                  </a:cubicBezTo>
                  <a:cubicBezTo>
                    <a:pt x="24" y="70"/>
                    <a:pt x="18" y="54"/>
                    <a:pt x="18" y="51"/>
                  </a:cubicBezTo>
                  <a:cubicBezTo>
                    <a:pt x="16" y="34"/>
                    <a:pt x="29" y="26"/>
                    <a:pt x="39" y="16"/>
                  </a:cubicBezTo>
                  <a:cubicBezTo>
                    <a:pt x="48" y="8"/>
                    <a:pt x="39" y="3"/>
                    <a:pt x="31" y="7"/>
                  </a:cubicBezTo>
                  <a:cubicBezTo>
                    <a:pt x="10" y="16"/>
                    <a:pt x="0" y="38"/>
                    <a:pt x="5" y="60"/>
                  </a:cubicBezTo>
                  <a:cubicBezTo>
                    <a:pt x="5" y="60"/>
                    <a:pt x="6" y="60"/>
                    <a:pt x="6" y="60"/>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4" name="Oval 121"/>
            <p:cNvSpPr>
              <a:spLocks noChangeArrowheads="1"/>
            </p:cNvSpPr>
            <p:nvPr/>
          </p:nvSpPr>
          <p:spPr bwMode="auto">
            <a:xfrm>
              <a:off x="1535113" y="0"/>
              <a:ext cx="700088" cy="7032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5" name="Oval 122"/>
            <p:cNvSpPr>
              <a:spLocks noChangeArrowheads="1"/>
            </p:cNvSpPr>
            <p:nvPr/>
          </p:nvSpPr>
          <p:spPr bwMode="auto">
            <a:xfrm>
              <a:off x="1576388" y="41275"/>
              <a:ext cx="700088" cy="7048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6" name="Freeform 123"/>
            <p:cNvSpPr>
              <a:spLocks/>
            </p:cNvSpPr>
            <p:nvPr/>
          </p:nvSpPr>
          <p:spPr bwMode="auto">
            <a:xfrm>
              <a:off x="1509713" y="-109538"/>
              <a:ext cx="733425" cy="922338"/>
            </a:xfrm>
            <a:custGeom>
              <a:avLst/>
              <a:gdLst>
                <a:gd name="T0" fmla="*/ 86 w 88"/>
                <a:gd name="T1" fmla="*/ 55 h 110"/>
                <a:gd name="T2" fmla="*/ 37 w 88"/>
                <a:gd name="T3" fmla="*/ 96 h 110"/>
                <a:gd name="T4" fmla="*/ 4 w 88"/>
                <a:gd name="T5" fmla="*/ 55 h 110"/>
                <a:gd name="T6" fmla="*/ 54 w 88"/>
                <a:gd name="T7" fmla="*/ 14 h 110"/>
                <a:gd name="T8" fmla="*/ 86 w 88"/>
                <a:gd name="T9" fmla="*/ 55 h 110"/>
                <a:gd name="T10" fmla="*/ 88 w 88"/>
                <a:gd name="T11" fmla="*/ 55 h 110"/>
                <a:gd name="T12" fmla="*/ 3 w 88"/>
                <a:gd name="T13" fmla="*/ 55 h 110"/>
                <a:gd name="T14" fmla="*/ 88 w 88"/>
                <a:gd name="T15" fmla="*/ 55 h 110"/>
                <a:gd name="T16" fmla="*/ 86 w 88"/>
                <a:gd name="T17"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 h="110">
                  <a:moveTo>
                    <a:pt x="86" y="55"/>
                  </a:moveTo>
                  <a:cubicBezTo>
                    <a:pt x="85" y="81"/>
                    <a:pt x="65" y="100"/>
                    <a:pt x="37" y="96"/>
                  </a:cubicBezTo>
                  <a:cubicBezTo>
                    <a:pt x="17" y="93"/>
                    <a:pt x="5" y="73"/>
                    <a:pt x="4" y="55"/>
                  </a:cubicBezTo>
                  <a:cubicBezTo>
                    <a:pt x="2" y="28"/>
                    <a:pt x="29" y="10"/>
                    <a:pt x="54" y="14"/>
                  </a:cubicBezTo>
                  <a:cubicBezTo>
                    <a:pt x="73" y="17"/>
                    <a:pt x="85" y="36"/>
                    <a:pt x="86" y="55"/>
                  </a:cubicBezTo>
                  <a:cubicBezTo>
                    <a:pt x="86" y="55"/>
                    <a:pt x="88" y="55"/>
                    <a:pt x="88" y="55"/>
                  </a:cubicBezTo>
                  <a:cubicBezTo>
                    <a:pt x="85" y="0"/>
                    <a:pt x="5" y="1"/>
                    <a:pt x="3" y="55"/>
                  </a:cubicBezTo>
                  <a:cubicBezTo>
                    <a:pt x="0" y="110"/>
                    <a:pt x="85" y="109"/>
                    <a:pt x="88" y="55"/>
                  </a:cubicBezTo>
                  <a:cubicBezTo>
                    <a:pt x="88" y="55"/>
                    <a:pt x="86" y="55"/>
                    <a:pt x="86" y="55"/>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7" name="Freeform 124"/>
            <p:cNvSpPr>
              <a:spLocks/>
            </p:cNvSpPr>
            <p:nvPr/>
          </p:nvSpPr>
          <p:spPr bwMode="auto">
            <a:xfrm>
              <a:off x="1601788" y="92075"/>
              <a:ext cx="233363" cy="427038"/>
            </a:xfrm>
            <a:custGeom>
              <a:avLst/>
              <a:gdLst>
                <a:gd name="T0" fmla="*/ 1 w 28"/>
                <a:gd name="T1" fmla="*/ 40 h 51"/>
                <a:gd name="T2" fmla="*/ 0 w 28"/>
                <a:gd name="T3" fmla="*/ 30 h 51"/>
                <a:gd name="T4" fmla="*/ 7 w 28"/>
                <a:gd name="T5" fmla="*/ 11 h 51"/>
                <a:gd name="T6" fmla="*/ 17 w 28"/>
                <a:gd name="T7" fmla="*/ 4 h 51"/>
                <a:gd name="T8" fmla="*/ 26 w 28"/>
                <a:gd name="T9" fmla="*/ 4 h 51"/>
                <a:gd name="T10" fmla="*/ 23 w 28"/>
                <a:gd name="T11" fmla="*/ 10 h 51"/>
                <a:gd name="T12" fmla="*/ 17 w 28"/>
                <a:gd name="T13" fmla="*/ 14 h 51"/>
                <a:gd name="T14" fmla="*/ 9 w 28"/>
                <a:gd name="T15" fmla="*/ 27 h 51"/>
                <a:gd name="T16" fmla="*/ 10 w 28"/>
                <a:gd name="T17" fmla="*/ 40 h 51"/>
                <a:gd name="T18" fmla="*/ 10 w 28"/>
                <a:gd name="T19" fmla="*/ 50 h 51"/>
                <a:gd name="T20" fmla="*/ 3 w 28"/>
                <a:gd name="T21" fmla="*/ 45 h 51"/>
                <a:gd name="T22" fmla="*/ 1 w 28"/>
                <a:gd name="T23" fmla="*/ 4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51">
                  <a:moveTo>
                    <a:pt x="1" y="40"/>
                  </a:moveTo>
                  <a:cubicBezTo>
                    <a:pt x="0" y="36"/>
                    <a:pt x="0" y="33"/>
                    <a:pt x="0" y="30"/>
                  </a:cubicBezTo>
                  <a:cubicBezTo>
                    <a:pt x="0" y="23"/>
                    <a:pt x="3" y="16"/>
                    <a:pt x="7" y="11"/>
                  </a:cubicBezTo>
                  <a:cubicBezTo>
                    <a:pt x="10" y="8"/>
                    <a:pt x="13" y="5"/>
                    <a:pt x="17" y="4"/>
                  </a:cubicBezTo>
                  <a:cubicBezTo>
                    <a:pt x="19" y="2"/>
                    <a:pt x="24" y="0"/>
                    <a:pt x="26" y="4"/>
                  </a:cubicBezTo>
                  <a:cubicBezTo>
                    <a:pt x="28" y="5"/>
                    <a:pt x="24" y="9"/>
                    <a:pt x="23" y="10"/>
                  </a:cubicBezTo>
                  <a:cubicBezTo>
                    <a:pt x="21" y="12"/>
                    <a:pt x="19" y="13"/>
                    <a:pt x="17" y="14"/>
                  </a:cubicBezTo>
                  <a:cubicBezTo>
                    <a:pt x="13" y="17"/>
                    <a:pt x="11" y="22"/>
                    <a:pt x="9" y="27"/>
                  </a:cubicBezTo>
                  <a:cubicBezTo>
                    <a:pt x="8" y="31"/>
                    <a:pt x="9" y="36"/>
                    <a:pt x="10" y="40"/>
                  </a:cubicBezTo>
                  <a:cubicBezTo>
                    <a:pt x="11" y="42"/>
                    <a:pt x="13" y="49"/>
                    <a:pt x="10" y="50"/>
                  </a:cubicBezTo>
                  <a:cubicBezTo>
                    <a:pt x="7" y="51"/>
                    <a:pt x="4" y="47"/>
                    <a:pt x="3" y="45"/>
                  </a:cubicBezTo>
                  <a:cubicBezTo>
                    <a:pt x="2" y="44"/>
                    <a:pt x="1" y="42"/>
                    <a:pt x="1"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2" name="Freeform 125"/>
            <p:cNvSpPr>
              <a:spLocks/>
            </p:cNvSpPr>
            <p:nvPr/>
          </p:nvSpPr>
          <p:spPr bwMode="auto">
            <a:xfrm>
              <a:off x="1617663" y="117475"/>
              <a:ext cx="233363" cy="427038"/>
            </a:xfrm>
            <a:custGeom>
              <a:avLst/>
              <a:gdLst>
                <a:gd name="T0" fmla="*/ 1 w 28"/>
                <a:gd name="T1" fmla="*/ 40 h 51"/>
                <a:gd name="T2" fmla="*/ 0 w 28"/>
                <a:gd name="T3" fmla="*/ 30 h 51"/>
                <a:gd name="T4" fmla="*/ 7 w 28"/>
                <a:gd name="T5" fmla="*/ 11 h 51"/>
                <a:gd name="T6" fmla="*/ 17 w 28"/>
                <a:gd name="T7" fmla="*/ 4 h 51"/>
                <a:gd name="T8" fmla="*/ 27 w 28"/>
                <a:gd name="T9" fmla="*/ 3 h 51"/>
                <a:gd name="T10" fmla="*/ 23 w 28"/>
                <a:gd name="T11" fmla="*/ 10 h 51"/>
                <a:gd name="T12" fmla="*/ 18 w 28"/>
                <a:gd name="T13" fmla="*/ 14 h 51"/>
                <a:gd name="T14" fmla="*/ 10 w 28"/>
                <a:gd name="T15" fmla="*/ 27 h 51"/>
                <a:gd name="T16" fmla="*/ 10 w 28"/>
                <a:gd name="T17" fmla="*/ 40 h 51"/>
                <a:gd name="T18" fmla="*/ 10 w 28"/>
                <a:gd name="T19" fmla="*/ 50 h 51"/>
                <a:gd name="T20" fmla="*/ 3 w 28"/>
                <a:gd name="T21" fmla="*/ 45 h 51"/>
                <a:gd name="T22" fmla="*/ 1 w 28"/>
                <a:gd name="T23" fmla="*/ 4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51">
                  <a:moveTo>
                    <a:pt x="1" y="40"/>
                  </a:moveTo>
                  <a:cubicBezTo>
                    <a:pt x="0" y="36"/>
                    <a:pt x="0" y="33"/>
                    <a:pt x="0" y="30"/>
                  </a:cubicBezTo>
                  <a:cubicBezTo>
                    <a:pt x="1" y="23"/>
                    <a:pt x="3" y="16"/>
                    <a:pt x="7" y="11"/>
                  </a:cubicBezTo>
                  <a:cubicBezTo>
                    <a:pt x="10" y="8"/>
                    <a:pt x="13" y="5"/>
                    <a:pt x="17" y="4"/>
                  </a:cubicBezTo>
                  <a:cubicBezTo>
                    <a:pt x="20" y="2"/>
                    <a:pt x="25" y="0"/>
                    <a:pt x="27" y="3"/>
                  </a:cubicBezTo>
                  <a:cubicBezTo>
                    <a:pt x="28" y="5"/>
                    <a:pt x="24" y="9"/>
                    <a:pt x="23" y="10"/>
                  </a:cubicBezTo>
                  <a:cubicBezTo>
                    <a:pt x="22" y="12"/>
                    <a:pt x="20" y="13"/>
                    <a:pt x="18" y="14"/>
                  </a:cubicBezTo>
                  <a:cubicBezTo>
                    <a:pt x="14" y="17"/>
                    <a:pt x="11" y="22"/>
                    <a:pt x="10" y="27"/>
                  </a:cubicBezTo>
                  <a:cubicBezTo>
                    <a:pt x="9" y="31"/>
                    <a:pt x="9" y="36"/>
                    <a:pt x="10" y="40"/>
                  </a:cubicBezTo>
                  <a:cubicBezTo>
                    <a:pt x="11" y="42"/>
                    <a:pt x="13" y="49"/>
                    <a:pt x="10" y="50"/>
                  </a:cubicBezTo>
                  <a:cubicBezTo>
                    <a:pt x="8" y="51"/>
                    <a:pt x="4" y="47"/>
                    <a:pt x="3" y="45"/>
                  </a:cubicBezTo>
                  <a:cubicBezTo>
                    <a:pt x="2" y="44"/>
                    <a:pt x="2" y="42"/>
                    <a:pt x="1"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3" name="Freeform 126"/>
            <p:cNvSpPr>
              <a:spLocks/>
            </p:cNvSpPr>
            <p:nvPr/>
          </p:nvSpPr>
          <p:spPr bwMode="auto">
            <a:xfrm>
              <a:off x="1576388" y="74613"/>
              <a:ext cx="284163" cy="461963"/>
            </a:xfrm>
            <a:custGeom>
              <a:avLst/>
              <a:gdLst>
                <a:gd name="T0" fmla="*/ 4 w 34"/>
                <a:gd name="T1" fmla="*/ 42 h 55"/>
                <a:gd name="T2" fmla="*/ 8 w 34"/>
                <a:gd name="T3" fmla="*/ 17 h 55"/>
                <a:gd name="T4" fmla="*/ 29 w 34"/>
                <a:gd name="T5" fmla="*/ 6 h 55"/>
                <a:gd name="T6" fmla="*/ 20 w 34"/>
                <a:gd name="T7" fmla="*/ 16 h 55"/>
                <a:gd name="T8" fmla="*/ 12 w 34"/>
                <a:gd name="T9" fmla="*/ 39 h 55"/>
                <a:gd name="T10" fmla="*/ 14 w 34"/>
                <a:gd name="T11" fmla="*/ 48 h 55"/>
                <a:gd name="T12" fmla="*/ 8 w 34"/>
                <a:gd name="T13" fmla="*/ 49 h 55"/>
                <a:gd name="T14" fmla="*/ 4 w 34"/>
                <a:gd name="T15" fmla="*/ 42 h 55"/>
                <a:gd name="T16" fmla="*/ 3 w 34"/>
                <a:gd name="T17" fmla="*/ 42 h 55"/>
                <a:gd name="T18" fmla="*/ 14 w 34"/>
                <a:gd name="T19" fmla="*/ 51 h 55"/>
                <a:gd name="T20" fmla="*/ 12 w 34"/>
                <a:gd name="T21" fmla="*/ 35 h 55"/>
                <a:gd name="T22" fmla="*/ 27 w 34"/>
                <a:gd name="T23" fmla="*/ 11 h 55"/>
                <a:gd name="T24" fmla="*/ 21 w 34"/>
                <a:gd name="T25" fmla="*/ 5 h 55"/>
                <a:gd name="T26" fmla="*/ 3 w 34"/>
                <a:gd name="T27" fmla="*/ 42 h 55"/>
                <a:gd name="T28" fmla="*/ 4 w 34"/>
                <a:gd name="T29" fmla="*/ 42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 h="55">
                  <a:moveTo>
                    <a:pt x="4" y="42"/>
                  </a:moveTo>
                  <a:cubicBezTo>
                    <a:pt x="3" y="33"/>
                    <a:pt x="4" y="25"/>
                    <a:pt x="8" y="17"/>
                  </a:cubicBezTo>
                  <a:cubicBezTo>
                    <a:pt x="10" y="12"/>
                    <a:pt x="22" y="0"/>
                    <a:pt x="29" y="6"/>
                  </a:cubicBezTo>
                  <a:cubicBezTo>
                    <a:pt x="32" y="8"/>
                    <a:pt x="21" y="15"/>
                    <a:pt x="20" y="16"/>
                  </a:cubicBezTo>
                  <a:cubicBezTo>
                    <a:pt x="13" y="22"/>
                    <a:pt x="11" y="30"/>
                    <a:pt x="12" y="39"/>
                  </a:cubicBezTo>
                  <a:cubicBezTo>
                    <a:pt x="12" y="42"/>
                    <a:pt x="13" y="45"/>
                    <a:pt x="14" y="48"/>
                  </a:cubicBezTo>
                  <a:cubicBezTo>
                    <a:pt x="14" y="52"/>
                    <a:pt x="9" y="50"/>
                    <a:pt x="8" y="49"/>
                  </a:cubicBezTo>
                  <a:cubicBezTo>
                    <a:pt x="6" y="47"/>
                    <a:pt x="5" y="44"/>
                    <a:pt x="4" y="42"/>
                  </a:cubicBezTo>
                  <a:cubicBezTo>
                    <a:pt x="4" y="42"/>
                    <a:pt x="3" y="42"/>
                    <a:pt x="3" y="42"/>
                  </a:cubicBezTo>
                  <a:cubicBezTo>
                    <a:pt x="4" y="46"/>
                    <a:pt x="9" y="55"/>
                    <a:pt x="14" y="51"/>
                  </a:cubicBezTo>
                  <a:cubicBezTo>
                    <a:pt x="17" y="49"/>
                    <a:pt x="13" y="37"/>
                    <a:pt x="12" y="35"/>
                  </a:cubicBezTo>
                  <a:cubicBezTo>
                    <a:pt x="11" y="24"/>
                    <a:pt x="20" y="18"/>
                    <a:pt x="27" y="11"/>
                  </a:cubicBezTo>
                  <a:cubicBezTo>
                    <a:pt x="34" y="5"/>
                    <a:pt x="27" y="2"/>
                    <a:pt x="21" y="5"/>
                  </a:cubicBezTo>
                  <a:cubicBezTo>
                    <a:pt x="6" y="11"/>
                    <a:pt x="0" y="27"/>
                    <a:pt x="3" y="42"/>
                  </a:cubicBezTo>
                  <a:cubicBezTo>
                    <a:pt x="3" y="42"/>
                    <a:pt x="4" y="42"/>
                    <a:pt x="4" y="4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2118" name="组合 2117"/>
            <p:cNvGrpSpPr/>
            <p:nvPr/>
          </p:nvGrpSpPr>
          <p:grpSpPr>
            <a:xfrm>
              <a:off x="1884363" y="50800"/>
              <a:ext cx="9677400" cy="1189038"/>
              <a:chOff x="1884363" y="50800"/>
              <a:chExt cx="9677400" cy="1189038"/>
            </a:xfrm>
          </p:grpSpPr>
          <p:sp>
            <p:nvSpPr>
              <p:cNvPr id="54" name="Freeform 75"/>
              <p:cNvSpPr>
                <a:spLocks/>
              </p:cNvSpPr>
              <p:nvPr/>
            </p:nvSpPr>
            <p:spPr bwMode="auto">
              <a:xfrm>
                <a:off x="2201863" y="971550"/>
                <a:ext cx="292100" cy="268288"/>
              </a:xfrm>
              <a:custGeom>
                <a:avLst/>
                <a:gdLst>
                  <a:gd name="T0" fmla="*/ 19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76"/>
              <p:cNvSpPr>
                <a:spLocks/>
              </p:cNvSpPr>
              <p:nvPr/>
            </p:nvSpPr>
            <p:spPr bwMode="auto">
              <a:xfrm>
                <a:off x="2544763"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1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4" y="32"/>
                      <a:pt x="28" y="30"/>
                      <a:pt x="31"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77"/>
              <p:cNvSpPr>
                <a:spLocks/>
              </p:cNvSpPr>
              <p:nvPr/>
            </p:nvSpPr>
            <p:spPr bwMode="auto">
              <a:xfrm>
                <a:off x="2894013"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2"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78"/>
              <p:cNvSpPr>
                <a:spLocks/>
              </p:cNvSpPr>
              <p:nvPr/>
            </p:nvSpPr>
            <p:spPr bwMode="auto">
              <a:xfrm>
                <a:off x="324485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9"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79"/>
              <p:cNvSpPr>
                <a:spLocks/>
              </p:cNvSpPr>
              <p:nvPr/>
            </p:nvSpPr>
            <p:spPr bwMode="auto">
              <a:xfrm>
                <a:off x="3595688"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80"/>
              <p:cNvSpPr>
                <a:spLocks/>
              </p:cNvSpPr>
              <p:nvPr/>
            </p:nvSpPr>
            <p:spPr bwMode="auto">
              <a:xfrm>
                <a:off x="3944938"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8" y="32"/>
                      <a:pt x="18" y="32"/>
                    </a:cubicBezTo>
                    <a:cubicBezTo>
                      <a:pt x="23" y="32"/>
                      <a:pt x="27" y="30"/>
                      <a:pt x="30" y="25"/>
                    </a:cubicBezTo>
                    <a:cubicBezTo>
                      <a:pt x="35" y="16"/>
                      <a:pt x="28" y="5"/>
                      <a:pt x="18" y="4"/>
                    </a:cubicBezTo>
                    <a:cubicBezTo>
                      <a:pt x="1" y="3"/>
                      <a:pt x="0" y="32"/>
                      <a:pt x="18"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81"/>
              <p:cNvSpPr>
                <a:spLocks/>
              </p:cNvSpPr>
              <p:nvPr/>
            </p:nvSpPr>
            <p:spPr bwMode="auto">
              <a:xfrm>
                <a:off x="4295775" y="971550"/>
                <a:ext cx="292100" cy="268288"/>
              </a:xfrm>
              <a:custGeom>
                <a:avLst/>
                <a:gdLst>
                  <a:gd name="T0" fmla="*/ 19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6"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82"/>
              <p:cNvSpPr>
                <a:spLocks/>
              </p:cNvSpPr>
              <p:nvPr/>
            </p:nvSpPr>
            <p:spPr bwMode="auto">
              <a:xfrm>
                <a:off x="4638675"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4" y="32"/>
                      <a:pt x="28" y="30"/>
                      <a:pt x="30"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83"/>
              <p:cNvSpPr>
                <a:spLocks/>
              </p:cNvSpPr>
              <p:nvPr/>
            </p:nvSpPr>
            <p:spPr bwMode="auto">
              <a:xfrm>
                <a:off x="4987925"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5" y="31"/>
                      <a:pt x="2" y="14"/>
                      <a:pt x="12" y="6"/>
                    </a:cubicBezTo>
                    <a:cubicBezTo>
                      <a:pt x="20" y="0"/>
                      <a:pt x="29" y="8"/>
                      <a:pt x="31" y="15"/>
                    </a:cubicBezTo>
                    <a:cubicBezTo>
                      <a:pt x="32"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84"/>
              <p:cNvSpPr>
                <a:spLocks/>
              </p:cNvSpPr>
              <p:nvPr/>
            </p:nvSpPr>
            <p:spPr bwMode="auto">
              <a:xfrm>
                <a:off x="533876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8" name="Freeform 85"/>
              <p:cNvSpPr>
                <a:spLocks/>
              </p:cNvSpPr>
              <p:nvPr/>
            </p:nvSpPr>
            <p:spPr bwMode="auto">
              <a:xfrm>
                <a:off x="568960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1"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9" name="Freeform 86"/>
              <p:cNvSpPr>
                <a:spLocks/>
              </p:cNvSpPr>
              <p:nvPr/>
            </p:nvSpPr>
            <p:spPr bwMode="auto">
              <a:xfrm>
                <a:off x="603885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7" y="32"/>
                      <a:pt x="18" y="32"/>
                    </a:cubicBezTo>
                    <a:cubicBezTo>
                      <a:pt x="23" y="32"/>
                      <a:pt x="27" y="30"/>
                      <a:pt x="30" y="25"/>
                    </a:cubicBezTo>
                    <a:cubicBezTo>
                      <a:pt x="35" y="16"/>
                      <a:pt x="28" y="5"/>
                      <a:pt x="18" y="4"/>
                    </a:cubicBezTo>
                    <a:cubicBezTo>
                      <a:pt x="1" y="3"/>
                      <a:pt x="0" y="32"/>
                      <a:pt x="18"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0" name="Freeform 87"/>
              <p:cNvSpPr>
                <a:spLocks/>
              </p:cNvSpPr>
              <p:nvPr/>
            </p:nvSpPr>
            <p:spPr bwMode="auto">
              <a:xfrm>
                <a:off x="6389688" y="971550"/>
                <a:ext cx="292100" cy="268288"/>
              </a:xfrm>
              <a:custGeom>
                <a:avLst/>
                <a:gdLst>
                  <a:gd name="T0" fmla="*/ 18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8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8" y="32"/>
                    </a:moveTo>
                    <a:cubicBezTo>
                      <a:pt x="5" y="31"/>
                      <a:pt x="1" y="14"/>
                      <a:pt x="12" y="6"/>
                    </a:cubicBezTo>
                    <a:cubicBezTo>
                      <a:pt x="20" y="0"/>
                      <a:pt x="28" y="8"/>
                      <a:pt x="30" y="15"/>
                    </a:cubicBezTo>
                    <a:cubicBezTo>
                      <a:pt x="32" y="23"/>
                      <a:pt x="26"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8"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1" name="Freeform 88"/>
              <p:cNvSpPr>
                <a:spLocks/>
              </p:cNvSpPr>
              <p:nvPr/>
            </p:nvSpPr>
            <p:spPr bwMode="auto">
              <a:xfrm>
                <a:off x="6732588"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2" name="Freeform 89"/>
              <p:cNvSpPr>
                <a:spLocks/>
              </p:cNvSpPr>
              <p:nvPr/>
            </p:nvSpPr>
            <p:spPr bwMode="auto">
              <a:xfrm>
                <a:off x="7081838" y="971550"/>
                <a:ext cx="300038" cy="268288"/>
              </a:xfrm>
              <a:custGeom>
                <a:avLst/>
                <a:gdLst>
                  <a:gd name="T0" fmla="*/ 19 w 36"/>
                  <a:gd name="T1" fmla="*/ 32 h 32"/>
                  <a:gd name="T2" fmla="*/ 12 w 36"/>
                  <a:gd name="T3" fmla="*/ 6 h 32"/>
                  <a:gd name="T4" fmla="*/ 30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5" y="31"/>
                      <a:pt x="2" y="14"/>
                      <a:pt x="12" y="6"/>
                    </a:cubicBezTo>
                    <a:cubicBezTo>
                      <a:pt x="20" y="0"/>
                      <a:pt x="29" y="8"/>
                      <a:pt x="30" y="15"/>
                    </a:cubicBezTo>
                    <a:cubicBezTo>
                      <a:pt x="32" y="23"/>
                      <a:pt x="27" y="32"/>
                      <a:pt x="19" y="32"/>
                    </a:cubicBezTo>
                    <a:cubicBezTo>
                      <a:pt x="19" y="32"/>
                      <a:pt x="18" y="32"/>
                      <a:pt x="18" y="32"/>
                    </a:cubicBezTo>
                    <a:cubicBezTo>
                      <a:pt x="23" y="32"/>
                      <a:pt x="27"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3" name="Freeform 90"/>
              <p:cNvSpPr>
                <a:spLocks/>
              </p:cNvSpPr>
              <p:nvPr/>
            </p:nvSpPr>
            <p:spPr bwMode="auto">
              <a:xfrm>
                <a:off x="7432675"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4" name="Freeform 91"/>
              <p:cNvSpPr>
                <a:spLocks/>
              </p:cNvSpPr>
              <p:nvPr/>
            </p:nvSpPr>
            <p:spPr bwMode="auto">
              <a:xfrm>
                <a:off x="778351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8" y="32"/>
                      <a:pt x="18" y="32"/>
                      <a:pt x="18" y="32"/>
                    </a:cubicBezTo>
                    <a:cubicBezTo>
                      <a:pt x="23" y="32"/>
                      <a:pt x="27" y="30"/>
                      <a:pt x="30" y="25"/>
                    </a:cubicBezTo>
                    <a:cubicBezTo>
                      <a:pt x="35" y="16"/>
                      <a:pt x="28" y="5"/>
                      <a:pt x="19" y="4"/>
                    </a:cubicBezTo>
                    <a:cubicBezTo>
                      <a:pt x="1"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5" name="Freeform 92"/>
              <p:cNvSpPr>
                <a:spLocks/>
              </p:cNvSpPr>
              <p:nvPr/>
            </p:nvSpPr>
            <p:spPr bwMode="auto">
              <a:xfrm>
                <a:off x="813276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7" y="32"/>
                      <a:pt x="18"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6" name="Freeform 93"/>
              <p:cNvSpPr>
                <a:spLocks/>
              </p:cNvSpPr>
              <p:nvPr/>
            </p:nvSpPr>
            <p:spPr bwMode="auto">
              <a:xfrm>
                <a:off x="8483600" y="971550"/>
                <a:ext cx="292100" cy="268288"/>
              </a:xfrm>
              <a:custGeom>
                <a:avLst/>
                <a:gdLst>
                  <a:gd name="T0" fmla="*/ 18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8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8" y="32"/>
                    </a:moveTo>
                    <a:cubicBezTo>
                      <a:pt x="5" y="31"/>
                      <a:pt x="1" y="14"/>
                      <a:pt x="12" y="6"/>
                    </a:cubicBezTo>
                    <a:cubicBezTo>
                      <a:pt x="20" y="0"/>
                      <a:pt x="28" y="8"/>
                      <a:pt x="30" y="15"/>
                    </a:cubicBezTo>
                    <a:cubicBezTo>
                      <a:pt x="32" y="23"/>
                      <a:pt x="26"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8"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7" name="Freeform 94"/>
              <p:cNvSpPr>
                <a:spLocks/>
              </p:cNvSpPr>
              <p:nvPr/>
            </p:nvSpPr>
            <p:spPr bwMode="auto">
              <a:xfrm>
                <a:off x="8826500"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2"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8" name="Freeform 95"/>
              <p:cNvSpPr>
                <a:spLocks/>
              </p:cNvSpPr>
              <p:nvPr/>
            </p:nvSpPr>
            <p:spPr bwMode="auto">
              <a:xfrm>
                <a:off x="917575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9"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9" name="Freeform 96"/>
              <p:cNvSpPr>
                <a:spLocks/>
              </p:cNvSpPr>
              <p:nvPr/>
            </p:nvSpPr>
            <p:spPr bwMode="auto">
              <a:xfrm>
                <a:off x="9526588"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0" name="Freeform 97"/>
              <p:cNvSpPr>
                <a:spLocks/>
              </p:cNvSpPr>
              <p:nvPr/>
            </p:nvSpPr>
            <p:spPr bwMode="auto">
              <a:xfrm>
                <a:off x="9877425"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8" y="32"/>
                      <a:pt x="18" y="32"/>
                    </a:cubicBezTo>
                    <a:cubicBezTo>
                      <a:pt x="23" y="32"/>
                      <a:pt x="27" y="30"/>
                      <a:pt x="30" y="25"/>
                    </a:cubicBezTo>
                    <a:cubicBezTo>
                      <a:pt x="35" y="16"/>
                      <a:pt x="28" y="5"/>
                      <a:pt x="18" y="4"/>
                    </a:cubicBezTo>
                    <a:cubicBezTo>
                      <a:pt x="1" y="3"/>
                      <a:pt x="0" y="32"/>
                      <a:pt x="18"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1" name="Freeform 98"/>
              <p:cNvSpPr>
                <a:spLocks/>
              </p:cNvSpPr>
              <p:nvPr/>
            </p:nvSpPr>
            <p:spPr bwMode="auto">
              <a:xfrm>
                <a:off x="10226675" y="971550"/>
                <a:ext cx="292100" cy="268288"/>
              </a:xfrm>
              <a:custGeom>
                <a:avLst/>
                <a:gdLst>
                  <a:gd name="T0" fmla="*/ 19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2" name="Freeform 99"/>
              <p:cNvSpPr>
                <a:spLocks/>
              </p:cNvSpPr>
              <p:nvPr/>
            </p:nvSpPr>
            <p:spPr bwMode="auto">
              <a:xfrm>
                <a:off x="10569575"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4" y="32"/>
                      <a:pt x="28" y="30"/>
                      <a:pt x="30"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3" name="Freeform 100"/>
              <p:cNvSpPr>
                <a:spLocks/>
              </p:cNvSpPr>
              <p:nvPr/>
            </p:nvSpPr>
            <p:spPr bwMode="auto">
              <a:xfrm>
                <a:off x="10920413"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5" y="31"/>
                      <a:pt x="2" y="14"/>
                      <a:pt x="12"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4" name="Freeform 101"/>
              <p:cNvSpPr>
                <a:spLocks/>
              </p:cNvSpPr>
              <p:nvPr/>
            </p:nvSpPr>
            <p:spPr bwMode="auto">
              <a:xfrm>
                <a:off x="1126966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4" name="Oval 127"/>
              <p:cNvSpPr>
                <a:spLocks noChangeArrowheads="1"/>
              </p:cNvSpPr>
              <p:nvPr/>
            </p:nvSpPr>
            <p:spPr bwMode="auto">
              <a:xfrm>
                <a:off x="1893888" y="66675"/>
                <a:ext cx="82550" cy="84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5" name="Oval 128"/>
              <p:cNvSpPr>
                <a:spLocks noChangeArrowheads="1"/>
              </p:cNvSpPr>
              <p:nvPr/>
            </p:nvSpPr>
            <p:spPr bwMode="auto">
              <a:xfrm>
                <a:off x="1909763" y="84138"/>
                <a:ext cx="74613" cy="84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6" name="Freeform 129"/>
              <p:cNvSpPr>
                <a:spLocks/>
              </p:cNvSpPr>
              <p:nvPr/>
            </p:nvSpPr>
            <p:spPr bwMode="auto">
              <a:xfrm>
                <a:off x="1884363" y="50800"/>
                <a:ext cx="92075" cy="117475"/>
              </a:xfrm>
              <a:custGeom>
                <a:avLst/>
                <a:gdLst>
                  <a:gd name="T0" fmla="*/ 10 w 11"/>
                  <a:gd name="T1" fmla="*/ 7 h 14"/>
                  <a:gd name="T2" fmla="*/ 5 w 11"/>
                  <a:gd name="T3" fmla="*/ 11 h 14"/>
                  <a:gd name="T4" fmla="*/ 2 w 11"/>
                  <a:gd name="T5" fmla="*/ 7 h 14"/>
                  <a:gd name="T6" fmla="*/ 6 w 11"/>
                  <a:gd name="T7" fmla="*/ 2 h 14"/>
                  <a:gd name="T8" fmla="*/ 10 w 11"/>
                  <a:gd name="T9" fmla="*/ 7 h 14"/>
                  <a:gd name="T10" fmla="*/ 11 w 11"/>
                  <a:gd name="T11" fmla="*/ 7 h 14"/>
                  <a:gd name="T12" fmla="*/ 1 w 11"/>
                  <a:gd name="T13" fmla="*/ 7 h 14"/>
                  <a:gd name="T14" fmla="*/ 11 w 11"/>
                  <a:gd name="T15" fmla="*/ 7 h 14"/>
                  <a:gd name="T16" fmla="*/ 10 w 11"/>
                  <a:gd name="T17"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4">
                    <a:moveTo>
                      <a:pt x="10" y="7"/>
                    </a:moveTo>
                    <a:cubicBezTo>
                      <a:pt x="10" y="9"/>
                      <a:pt x="8" y="12"/>
                      <a:pt x="5" y="11"/>
                    </a:cubicBezTo>
                    <a:cubicBezTo>
                      <a:pt x="3" y="11"/>
                      <a:pt x="2" y="9"/>
                      <a:pt x="2" y="7"/>
                    </a:cubicBezTo>
                    <a:cubicBezTo>
                      <a:pt x="2" y="4"/>
                      <a:pt x="4" y="2"/>
                      <a:pt x="6" y="2"/>
                    </a:cubicBezTo>
                    <a:cubicBezTo>
                      <a:pt x="9" y="3"/>
                      <a:pt x="10" y="5"/>
                      <a:pt x="10" y="7"/>
                    </a:cubicBezTo>
                    <a:cubicBezTo>
                      <a:pt x="10" y="7"/>
                      <a:pt x="11" y="7"/>
                      <a:pt x="11" y="7"/>
                    </a:cubicBezTo>
                    <a:cubicBezTo>
                      <a:pt x="11" y="0"/>
                      <a:pt x="1" y="1"/>
                      <a:pt x="1" y="7"/>
                    </a:cubicBezTo>
                    <a:cubicBezTo>
                      <a:pt x="0" y="14"/>
                      <a:pt x="11" y="13"/>
                      <a:pt x="11" y="7"/>
                    </a:cubicBezTo>
                    <a:cubicBezTo>
                      <a:pt x="11" y="7"/>
                      <a:pt x="10" y="7"/>
                      <a:pt x="10" y="7"/>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pic>
          <p:nvPicPr>
            <p:cNvPr id="2122" name="图片 2121"/>
            <p:cNvPicPr>
              <a:picLocks noChangeAspect="1"/>
            </p:cNvPicPr>
            <p:nvPr/>
          </p:nvPicPr>
          <p:blipFill rotWithShape="1">
            <a:blip r:embed="rId15" cstate="screen">
              <a:extLst>
                <a:ext uri="{28A0092B-C50C-407E-A947-70E740481C1C}">
                  <a14:useLocalDpi xmlns:a14="http://schemas.microsoft.com/office/drawing/2010/main"/>
                </a:ext>
              </a:extLst>
            </a:blip>
            <a:srcRect/>
            <a:stretch/>
          </p:blipFill>
          <p:spPr>
            <a:xfrm>
              <a:off x="1734093" y="3705726"/>
              <a:ext cx="10101948" cy="2562565"/>
            </a:xfrm>
            <a:prstGeom prst="rect">
              <a:avLst/>
            </a:prstGeom>
          </p:spPr>
        </p:pic>
      </p:grpSp>
      <p:pic>
        <p:nvPicPr>
          <p:cNvPr id="2125" name="图片 2124"/>
          <p:cNvPicPr>
            <a:picLocks noChangeAspect="1"/>
          </p:cNvPicPr>
          <p:nvPr/>
        </p:nvPicPr>
        <p:blipFill>
          <a:blip r:embed="rId16" cstate="screen">
            <a:extLst>
              <a:ext uri="{28A0092B-C50C-407E-A947-70E740481C1C}">
                <a14:useLocalDpi xmlns:a14="http://schemas.microsoft.com/office/drawing/2010/main"/>
              </a:ext>
            </a:extLst>
          </a:blip>
          <a:stretch>
            <a:fillRect/>
          </a:stretch>
        </p:blipFill>
        <p:spPr>
          <a:xfrm>
            <a:off x="82550" y="4502094"/>
            <a:ext cx="3106737" cy="2071158"/>
          </a:xfrm>
          <a:prstGeom prst="rect">
            <a:avLst/>
          </a:prstGeom>
        </p:spPr>
      </p:pic>
      <p:sp>
        <p:nvSpPr>
          <p:cNvPr id="64" name="文本框 63"/>
          <p:cNvSpPr txBox="1"/>
          <p:nvPr/>
        </p:nvSpPr>
        <p:spPr>
          <a:xfrm>
            <a:off x="4658752" y="224505"/>
            <a:ext cx="2874497" cy="584775"/>
          </a:xfrm>
          <a:prstGeom prst="rect">
            <a:avLst/>
          </a:prstGeom>
          <a:noFill/>
        </p:spPr>
        <p:txBody>
          <a:bodyPr wrap="square" rtlCol="0">
            <a:spAutoFit/>
          </a:bodyPr>
          <a:lstStyle/>
          <a:p>
            <a:pPr algn="ctr"/>
            <a:r>
              <a:rPr lang="zh-CN" altLang="en-US" sz="3200" dirty="0" smtClean="0">
                <a:solidFill>
                  <a:srgbClr val="697DA9"/>
                </a:solidFill>
                <a:latin typeface="方正静蕾简体" panose="02000000000000000000" pitchFamily="2" charset="-122"/>
                <a:ea typeface="方正静蕾简体" panose="02000000000000000000" pitchFamily="2" charset="-122"/>
              </a:rPr>
              <a:t>这里添加标题</a:t>
            </a:r>
            <a:endParaRPr lang="zh-CN" altLang="en-US" sz="6000" b="1" dirty="0">
              <a:solidFill>
                <a:srgbClr val="697DA9"/>
              </a:solidFill>
              <a:latin typeface="方正静蕾简体" panose="02000000000000000000" pitchFamily="2" charset="-122"/>
              <a:ea typeface="方正静蕾简体" panose="02000000000000000000" pitchFamily="2" charset="-122"/>
            </a:endParaRPr>
          </a:p>
        </p:txBody>
      </p:sp>
      <p:sp>
        <p:nvSpPr>
          <p:cNvPr id="65" name="任意多边形 64"/>
          <p:cNvSpPr/>
          <p:nvPr/>
        </p:nvSpPr>
        <p:spPr>
          <a:xfrm>
            <a:off x="4315275" y="191549"/>
            <a:ext cx="343476" cy="578494"/>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161925 w 552450"/>
              <a:gd name="connsiteY0" fmla="*/ 1181173 h 1209748"/>
              <a:gd name="connsiteX1" fmla="*/ 123825 w 552450"/>
              <a:gd name="connsiteY1" fmla="*/ 800173 h 1209748"/>
              <a:gd name="connsiteX2" fmla="*/ 0 w 552450"/>
              <a:gd name="connsiteY2" fmla="*/ 638248 h 1209748"/>
              <a:gd name="connsiteX3" fmla="*/ 171450 w 552450"/>
              <a:gd name="connsiteY3" fmla="*/ 504898 h 1209748"/>
              <a:gd name="connsiteX4" fmla="*/ 266700 w 552450"/>
              <a:gd name="connsiteY4" fmla="*/ 73 h 1209748"/>
              <a:gd name="connsiteX5" fmla="*/ 342900 w 552450"/>
              <a:gd name="connsiteY5" fmla="*/ 581098 h 1209748"/>
              <a:gd name="connsiteX6" fmla="*/ 552450 w 552450"/>
              <a:gd name="connsiteY6" fmla="*/ 657298 h 1209748"/>
              <a:gd name="connsiteX7" fmla="*/ 295275 w 552450"/>
              <a:gd name="connsiteY7" fmla="*/ 771598 h 1209748"/>
              <a:gd name="connsiteX8" fmla="*/ 219075 w 552450"/>
              <a:gd name="connsiteY8" fmla="*/ 1209748 h 1209748"/>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9" fmla="*/ 228132 w 618657"/>
              <a:gd name="connsiteY9" fmla="*/ 1181172 h 1209747"/>
              <a:gd name="connsiteX0" fmla="*/ 285282 w 618657"/>
              <a:gd name="connsiteY0" fmla="*/ 1209747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70292 w 618657"/>
              <a:gd name="connsiteY0" fmla="*/ 1249721 h 1249721"/>
              <a:gd name="connsiteX1" fmla="*/ 190032 w 618657"/>
              <a:gd name="connsiteY1" fmla="*/ 800172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61482 w 618657"/>
              <a:gd name="connsiteY7" fmla="*/ 771597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317761 w 638644"/>
              <a:gd name="connsiteY0" fmla="*/ 1257216 h 1257216"/>
              <a:gd name="connsiteX1" fmla="*/ 210019 w 638644"/>
              <a:gd name="connsiteY1" fmla="*/ 775188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17761 w 638644"/>
              <a:gd name="connsiteY0" fmla="*/ 1257216 h 1257216"/>
              <a:gd name="connsiteX1" fmla="*/ 227508 w 638644"/>
              <a:gd name="connsiteY1" fmla="*/ 772690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08951 w 638644"/>
              <a:gd name="connsiteY7" fmla="*/ 776593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43547 w 638644"/>
              <a:gd name="connsiteY5" fmla="*/ 539503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43547 w 642257"/>
              <a:gd name="connsiteY5" fmla="*/ 539503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55920 w 642257"/>
              <a:gd name="connsiteY7" fmla="*/ 780753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2257" h="1253055">
                <a:moveTo>
                  <a:pt x="339441" y="1253055"/>
                </a:moveTo>
                <a:cubicBezTo>
                  <a:pt x="300026" y="1037368"/>
                  <a:pt x="284082" y="882029"/>
                  <a:pt x="227508" y="772690"/>
                </a:cubicBezTo>
                <a:cubicBezTo>
                  <a:pt x="170935" y="663352"/>
                  <a:pt x="136499" y="666457"/>
                  <a:pt x="0" y="597024"/>
                </a:cubicBezTo>
                <a:cubicBezTo>
                  <a:pt x="134026" y="572509"/>
                  <a:pt x="198828" y="604389"/>
                  <a:pt x="257644" y="504897"/>
                </a:cubicBezTo>
                <a:cubicBezTo>
                  <a:pt x="316460" y="405405"/>
                  <a:pt x="325907" y="-6278"/>
                  <a:pt x="352894" y="72"/>
                </a:cubicBezTo>
                <a:cubicBezTo>
                  <a:pt x="378294" y="193747"/>
                  <a:pt x="388093" y="409861"/>
                  <a:pt x="436320" y="514546"/>
                </a:cubicBezTo>
                <a:cubicBezTo>
                  <a:pt x="484547" y="619231"/>
                  <a:pt x="572407" y="602782"/>
                  <a:pt x="642257" y="628182"/>
                </a:cubicBezTo>
                <a:cubicBezTo>
                  <a:pt x="556532" y="666282"/>
                  <a:pt x="491937" y="684927"/>
                  <a:pt x="441468" y="789072"/>
                </a:cubicBezTo>
                <a:cubicBezTo>
                  <a:pt x="390999" y="893217"/>
                  <a:pt x="349760" y="1080017"/>
                  <a:pt x="339441" y="1253055"/>
                </a:cubicBezTo>
                <a:close/>
              </a:path>
            </a:pathLst>
          </a:custGeom>
          <a:noFill/>
          <a:ln w="254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97DA9"/>
              </a:solidFill>
            </a:endParaRPr>
          </a:p>
        </p:txBody>
      </p:sp>
      <p:sp>
        <p:nvSpPr>
          <p:cNvPr id="66" name="任意多边形 65"/>
          <p:cNvSpPr/>
          <p:nvPr/>
        </p:nvSpPr>
        <p:spPr>
          <a:xfrm flipH="1">
            <a:off x="7641889" y="191549"/>
            <a:ext cx="343476" cy="578494"/>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161925 w 552450"/>
              <a:gd name="connsiteY0" fmla="*/ 1181173 h 1209748"/>
              <a:gd name="connsiteX1" fmla="*/ 123825 w 552450"/>
              <a:gd name="connsiteY1" fmla="*/ 800173 h 1209748"/>
              <a:gd name="connsiteX2" fmla="*/ 0 w 552450"/>
              <a:gd name="connsiteY2" fmla="*/ 638248 h 1209748"/>
              <a:gd name="connsiteX3" fmla="*/ 171450 w 552450"/>
              <a:gd name="connsiteY3" fmla="*/ 504898 h 1209748"/>
              <a:gd name="connsiteX4" fmla="*/ 266700 w 552450"/>
              <a:gd name="connsiteY4" fmla="*/ 73 h 1209748"/>
              <a:gd name="connsiteX5" fmla="*/ 342900 w 552450"/>
              <a:gd name="connsiteY5" fmla="*/ 581098 h 1209748"/>
              <a:gd name="connsiteX6" fmla="*/ 552450 w 552450"/>
              <a:gd name="connsiteY6" fmla="*/ 657298 h 1209748"/>
              <a:gd name="connsiteX7" fmla="*/ 295275 w 552450"/>
              <a:gd name="connsiteY7" fmla="*/ 771598 h 1209748"/>
              <a:gd name="connsiteX8" fmla="*/ 219075 w 552450"/>
              <a:gd name="connsiteY8" fmla="*/ 1209748 h 1209748"/>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9" fmla="*/ 228132 w 618657"/>
              <a:gd name="connsiteY9" fmla="*/ 1181172 h 1209747"/>
              <a:gd name="connsiteX0" fmla="*/ 285282 w 618657"/>
              <a:gd name="connsiteY0" fmla="*/ 1209747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70292 w 618657"/>
              <a:gd name="connsiteY0" fmla="*/ 1249721 h 1249721"/>
              <a:gd name="connsiteX1" fmla="*/ 190032 w 618657"/>
              <a:gd name="connsiteY1" fmla="*/ 800172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61482 w 618657"/>
              <a:gd name="connsiteY7" fmla="*/ 771597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317761 w 638644"/>
              <a:gd name="connsiteY0" fmla="*/ 1257216 h 1257216"/>
              <a:gd name="connsiteX1" fmla="*/ 210019 w 638644"/>
              <a:gd name="connsiteY1" fmla="*/ 775188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17761 w 638644"/>
              <a:gd name="connsiteY0" fmla="*/ 1257216 h 1257216"/>
              <a:gd name="connsiteX1" fmla="*/ 227508 w 638644"/>
              <a:gd name="connsiteY1" fmla="*/ 772690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08951 w 638644"/>
              <a:gd name="connsiteY7" fmla="*/ 776593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43547 w 638644"/>
              <a:gd name="connsiteY5" fmla="*/ 539503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43547 w 642257"/>
              <a:gd name="connsiteY5" fmla="*/ 539503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55920 w 642257"/>
              <a:gd name="connsiteY7" fmla="*/ 780753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2257" h="1253055">
                <a:moveTo>
                  <a:pt x="339441" y="1253055"/>
                </a:moveTo>
                <a:cubicBezTo>
                  <a:pt x="300026" y="1037368"/>
                  <a:pt x="284082" y="882029"/>
                  <a:pt x="227508" y="772690"/>
                </a:cubicBezTo>
                <a:cubicBezTo>
                  <a:pt x="170935" y="663352"/>
                  <a:pt x="136499" y="666457"/>
                  <a:pt x="0" y="597024"/>
                </a:cubicBezTo>
                <a:cubicBezTo>
                  <a:pt x="134026" y="572509"/>
                  <a:pt x="198828" y="604389"/>
                  <a:pt x="257644" y="504897"/>
                </a:cubicBezTo>
                <a:cubicBezTo>
                  <a:pt x="316460" y="405405"/>
                  <a:pt x="325907" y="-6278"/>
                  <a:pt x="352894" y="72"/>
                </a:cubicBezTo>
                <a:cubicBezTo>
                  <a:pt x="378294" y="193747"/>
                  <a:pt x="388093" y="409861"/>
                  <a:pt x="436320" y="514546"/>
                </a:cubicBezTo>
                <a:cubicBezTo>
                  <a:pt x="484547" y="619231"/>
                  <a:pt x="572407" y="602782"/>
                  <a:pt x="642257" y="628182"/>
                </a:cubicBezTo>
                <a:cubicBezTo>
                  <a:pt x="556532" y="666282"/>
                  <a:pt x="491937" y="684927"/>
                  <a:pt x="441468" y="789072"/>
                </a:cubicBezTo>
                <a:cubicBezTo>
                  <a:pt x="390999" y="893217"/>
                  <a:pt x="349760" y="1080017"/>
                  <a:pt x="339441" y="1253055"/>
                </a:cubicBezTo>
                <a:close/>
              </a:path>
            </a:pathLst>
          </a:custGeom>
          <a:noFill/>
          <a:ln w="254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97DA9"/>
              </a:solidFill>
            </a:endParaRPr>
          </a:p>
        </p:txBody>
      </p:sp>
      <p:graphicFrame>
        <p:nvGraphicFramePr>
          <p:cNvPr id="67" name="PA_库_Chart 66"/>
          <p:cNvGraphicFramePr/>
          <p:nvPr>
            <p:custDataLst>
              <p:tags r:id="rId1"/>
            </p:custDataLst>
            <p:extLst>
              <p:ext uri="{D42A27DB-BD31-4B8C-83A1-F6EECF244321}">
                <p14:modId xmlns:p14="http://schemas.microsoft.com/office/powerpoint/2010/main" val="3096522379"/>
              </p:ext>
            </p:extLst>
          </p:nvPr>
        </p:nvGraphicFramePr>
        <p:xfrm>
          <a:off x="2209800" y="1811338"/>
          <a:ext cx="3572982" cy="3716638"/>
        </p:xfrm>
        <a:graphic>
          <a:graphicData uri="http://schemas.openxmlformats.org/drawingml/2006/chart">
            <c:chart xmlns:c="http://schemas.openxmlformats.org/drawingml/2006/chart" xmlns:r="http://schemas.openxmlformats.org/officeDocument/2006/relationships" r:id="rId17"/>
          </a:graphicData>
        </a:graphic>
      </p:graphicFrame>
      <p:sp>
        <p:nvSpPr>
          <p:cNvPr id="87" name="PA_库_椭圆 7"/>
          <p:cNvSpPr/>
          <p:nvPr>
            <p:custDataLst>
              <p:tags r:id="rId2"/>
            </p:custDataLst>
          </p:nvPr>
        </p:nvSpPr>
        <p:spPr>
          <a:xfrm>
            <a:off x="6191334" y="3146563"/>
            <a:ext cx="168730" cy="167825"/>
          </a:xfrm>
          <a:custGeom>
            <a:avLst/>
            <a:gdLst>
              <a:gd name="connsiteX0" fmla="*/ 0 w 1443395"/>
              <a:gd name="connsiteY0" fmla="*/ 721698 h 1443395"/>
              <a:gd name="connsiteX1" fmla="*/ 721698 w 1443395"/>
              <a:gd name="connsiteY1" fmla="*/ 0 h 1443395"/>
              <a:gd name="connsiteX2" fmla="*/ 1443396 w 1443395"/>
              <a:gd name="connsiteY2" fmla="*/ 721698 h 1443395"/>
              <a:gd name="connsiteX3" fmla="*/ 721698 w 1443395"/>
              <a:gd name="connsiteY3" fmla="*/ 1443396 h 1443395"/>
              <a:gd name="connsiteX4" fmla="*/ 0 w 1443395"/>
              <a:gd name="connsiteY4" fmla="*/ 721698 h 1443395"/>
              <a:gd name="connsiteX0" fmla="*/ 462 w 1443858"/>
              <a:gd name="connsiteY0" fmla="*/ 721698 h 1443396"/>
              <a:gd name="connsiteX1" fmla="*/ 644668 w 1443858"/>
              <a:gd name="connsiteY1" fmla="*/ 0 h 1443396"/>
              <a:gd name="connsiteX2" fmla="*/ 1443858 w 1443858"/>
              <a:gd name="connsiteY2" fmla="*/ 721698 h 1443396"/>
              <a:gd name="connsiteX3" fmla="*/ 722160 w 1443858"/>
              <a:gd name="connsiteY3" fmla="*/ 1443396 h 1443396"/>
              <a:gd name="connsiteX4" fmla="*/ 462 w 1443858"/>
              <a:gd name="connsiteY4" fmla="*/ 721698 h 1443396"/>
              <a:gd name="connsiteX0" fmla="*/ 290 w 1412690"/>
              <a:gd name="connsiteY0" fmla="*/ 722679 h 1444855"/>
              <a:gd name="connsiteX1" fmla="*/ 644496 w 1412690"/>
              <a:gd name="connsiteY1" fmla="*/ 981 h 1444855"/>
              <a:gd name="connsiteX2" fmla="*/ 1412690 w 1412690"/>
              <a:gd name="connsiteY2" fmla="*/ 614191 h 1444855"/>
              <a:gd name="connsiteX3" fmla="*/ 721988 w 1412690"/>
              <a:gd name="connsiteY3" fmla="*/ 1444377 h 1444855"/>
              <a:gd name="connsiteX4" fmla="*/ 290 w 1412690"/>
              <a:gd name="connsiteY4" fmla="*/ 722679 h 1444855"/>
              <a:gd name="connsiteX0" fmla="*/ 266 w 1459161"/>
              <a:gd name="connsiteY0" fmla="*/ 754256 h 1445782"/>
              <a:gd name="connsiteX1" fmla="*/ 690967 w 1459161"/>
              <a:gd name="connsiteY1" fmla="*/ 1561 h 1445782"/>
              <a:gd name="connsiteX2" fmla="*/ 1459161 w 1459161"/>
              <a:gd name="connsiteY2" fmla="*/ 614771 h 1445782"/>
              <a:gd name="connsiteX3" fmla="*/ 768459 w 1459161"/>
              <a:gd name="connsiteY3" fmla="*/ 1444957 h 1445782"/>
              <a:gd name="connsiteX4" fmla="*/ 266 w 1459161"/>
              <a:gd name="connsiteY4" fmla="*/ 754256 h 1445782"/>
              <a:gd name="connsiteX0" fmla="*/ 266 w 1459161"/>
              <a:gd name="connsiteY0" fmla="*/ 754256 h 1451336"/>
              <a:gd name="connsiteX1" fmla="*/ 690967 w 1459161"/>
              <a:gd name="connsiteY1" fmla="*/ 1561 h 1451336"/>
              <a:gd name="connsiteX2" fmla="*/ 1459161 w 1459161"/>
              <a:gd name="connsiteY2" fmla="*/ 614771 h 1451336"/>
              <a:gd name="connsiteX3" fmla="*/ 768459 w 1459161"/>
              <a:gd name="connsiteY3" fmla="*/ 1444957 h 1451336"/>
              <a:gd name="connsiteX4" fmla="*/ 266 w 1459161"/>
              <a:gd name="connsiteY4" fmla="*/ 754256 h 14513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59161" h="1451336">
                <a:moveTo>
                  <a:pt x="266" y="754256"/>
                </a:moveTo>
                <a:cubicBezTo>
                  <a:pt x="-12649" y="513690"/>
                  <a:pt x="447818" y="24808"/>
                  <a:pt x="690967" y="1561"/>
                </a:cubicBezTo>
                <a:cubicBezTo>
                  <a:pt x="934116" y="-21686"/>
                  <a:pt x="1459161" y="216188"/>
                  <a:pt x="1459161" y="614771"/>
                </a:cubicBezTo>
                <a:cubicBezTo>
                  <a:pt x="1459161" y="1013354"/>
                  <a:pt x="1135595" y="1375215"/>
                  <a:pt x="768459" y="1444957"/>
                </a:cubicBezTo>
                <a:cubicBezTo>
                  <a:pt x="401323" y="1514699"/>
                  <a:pt x="13181" y="994822"/>
                  <a:pt x="266" y="754256"/>
                </a:cubicBezTo>
                <a:close/>
              </a:path>
            </a:pathLst>
          </a:custGeom>
          <a:solidFill>
            <a:srgbClr val="FFD64F"/>
          </a:solidFill>
          <a:ln w="25400">
            <a:solidFill>
              <a:srgbClr val="32578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PA_库_文本框 87"/>
          <p:cNvSpPr txBox="1"/>
          <p:nvPr>
            <p:custDataLst>
              <p:tags r:id="rId3"/>
            </p:custDataLst>
          </p:nvPr>
        </p:nvSpPr>
        <p:spPr>
          <a:xfrm>
            <a:off x="6360064" y="2986680"/>
            <a:ext cx="1731564" cy="461665"/>
          </a:xfrm>
          <a:prstGeom prst="rect">
            <a:avLst/>
          </a:prstGeom>
          <a:noFill/>
          <a:effectLst/>
        </p:spPr>
        <p:txBody>
          <a:bodyPr wrap="none" rtlCol="0">
            <a:spAutoFit/>
          </a:bodyPr>
          <a:lstStyle/>
          <a:p>
            <a:pPr algn="ctr"/>
            <a:r>
              <a:rPr lang="zh-CN" altLang="en-US" sz="2400" b="1" dirty="0" smtClean="0">
                <a:solidFill>
                  <a:srgbClr val="697DA9"/>
                </a:solidFill>
                <a:latin typeface="方正静蕾简体" panose="02000000000000000000" pitchFamily="2" charset="-122"/>
                <a:ea typeface="方正静蕾简体" panose="02000000000000000000" pitchFamily="2" charset="-122"/>
              </a:rPr>
              <a:t>输入小标题</a:t>
            </a:r>
            <a:endParaRPr lang="zh-CN" altLang="en-US" sz="2400" b="1" dirty="0">
              <a:solidFill>
                <a:srgbClr val="697DA9"/>
              </a:solidFill>
              <a:latin typeface="方正静蕾简体" panose="02000000000000000000" pitchFamily="2" charset="-122"/>
              <a:ea typeface="方正静蕾简体" panose="02000000000000000000" pitchFamily="2" charset="-122"/>
            </a:endParaRPr>
          </a:p>
        </p:txBody>
      </p:sp>
      <p:sp>
        <p:nvSpPr>
          <p:cNvPr id="89" name="PA_库_文本框 88"/>
          <p:cNvSpPr txBox="1"/>
          <p:nvPr>
            <p:custDataLst>
              <p:tags r:id="rId4"/>
            </p:custDataLst>
          </p:nvPr>
        </p:nvSpPr>
        <p:spPr>
          <a:xfrm>
            <a:off x="6078652" y="3448345"/>
            <a:ext cx="4551999" cy="605935"/>
          </a:xfrm>
          <a:prstGeom prst="rect">
            <a:avLst/>
          </a:prstGeom>
          <a:noFill/>
        </p:spPr>
        <p:txBody>
          <a:bodyPr wrap="square" rtlCol="0">
            <a:spAutoFit/>
          </a:bodyPr>
          <a:lstStyle/>
          <a:p>
            <a:pPr>
              <a:lnSpc>
                <a:spcPct val="125000"/>
              </a:lnSpc>
            </a:pPr>
            <a:r>
              <a:rPr lang="zh-CN" altLang="en-US" sz="1400" dirty="0">
                <a:solidFill>
                  <a:schemeClr val="tx2"/>
                </a:solidFill>
                <a:latin typeface="方正静蕾简体" panose="02000000000000000000" pitchFamily="2" charset="-122"/>
                <a:ea typeface="方正静蕾简体" panose="02000000000000000000" pitchFamily="2" charset="-122"/>
              </a:rPr>
              <a:t>请在这里输入文字请在这里输入文字请在这里输入文字请在这里输入文字请在这里输入文字请在这里输入文字</a:t>
            </a:r>
            <a:endParaRPr lang="en-US" altLang="zh-CN" sz="1400" dirty="0" smtClean="0">
              <a:solidFill>
                <a:schemeClr val="tx2"/>
              </a:solidFill>
              <a:latin typeface="方正静蕾简体" panose="02000000000000000000" pitchFamily="2" charset="-122"/>
              <a:ea typeface="方正静蕾简体" panose="02000000000000000000" pitchFamily="2" charset="-122"/>
            </a:endParaRPr>
          </a:p>
        </p:txBody>
      </p:sp>
      <p:sp>
        <p:nvSpPr>
          <p:cNvPr id="90" name="PA_库_椭圆 7"/>
          <p:cNvSpPr/>
          <p:nvPr>
            <p:custDataLst>
              <p:tags r:id="rId5"/>
            </p:custDataLst>
          </p:nvPr>
        </p:nvSpPr>
        <p:spPr>
          <a:xfrm>
            <a:off x="6191334" y="4490898"/>
            <a:ext cx="168730" cy="167825"/>
          </a:xfrm>
          <a:custGeom>
            <a:avLst/>
            <a:gdLst>
              <a:gd name="connsiteX0" fmla="*/ 0 w 1443395"/>
              <a:gd name="connsiteY0" fmla="*/ 721698 h 1443395"/>
              <a:gd name="connsiteX1" fmla="*/ 721698 w 1443395"/>
              <a:gd name="connsiteY1" fmla="*/ 0 h 1443395"/>
              <a:gd name="connsiteX2" fmla="*/ 1443396 w 1443395"/>
              <a:gd name="connsiteY2" fmla="*/ 721698 h 1443395"/>
              <a:gd name="connsiteX3" fmla="*/ 721698 w 1443395"/>
              <a:gd name="connsiteY3" fmla="*/ 1443396 h 1443395"/>
              <a:gd name="connsiteX4" fmla="*/ 0 w 1443395"/>
              <a:gd name="connsiteY4" fmla="*/ 721698 h 1443395"/>
              <a:gd name="connsiteX0" fmla="*/ 462 w 1443858"/>
              <a:gd name="connsiteY0" fmla="*/ 721698 h 1443396"/>
              <a:gd name="connsiteX1" fmla="*/ 644668 w 1443858"/>
              <a:gd name="connsiteY1" fmla="*/ 0 h 1443396"/>
              <a:gd name="connsiteX2" fmla="*/ 1443858 w 1443858"/>
              <a:gd name="connsiteY2" fmla="*/ 721698 h 1443396"/>
              <a:gd name="connsiteX3" fmla="*/ 722160 w 1443858"/>
              <a:gd name="connsiteY3" fmla="*/ 1443396 h 1443396"/>
              <a:gd name="connsiteX4" fmla="*/ 462 w 1443858"/>
              <a:gd name="connsiteY4" fmla="*/ 721698 h 1443396"/>
              <a:gd name="connsiteX0" fmla="*/ 290 w 1412690"/>
              <a:gd name="connsiteY0" fmla="*/ 722679 h 1444855"/>
              <a:gd name="connsiteX1" fmla="*/ 644496 w 1412690"/>
              <a:gd name="connsiteY1" fmla="*/ 981 h 1444855"/>
              <a:gd name="connsiteX2" fmla="*/ 1412690 w 1412690"/>
              <a:gd name="connsiteY2" fmla="*/ 614191 h 1444855"/>
              <a:gd name="connsiteX3" fmla="*/ 721988 w 1412690"/>
              <a:gd name="connsiteY3" fmla="*/ 1444377 h 1444855"/>
              <a:gd name="connsiteX4" fmla="*/ 290 w 1412690"/>
              <a:gd name="connsiteY4" fmla="*/ 722679 h 1444855"/>
              <a:gd name="connsiteX0" fmla="*/ 266 w 1459161"/>
              <a:gd name="connsiteY0" fmla="*/ 754256 h 1445782"/>
              <a:gd name="connsiteX1" fmla="*/ 690967 w 1459161"/>
              <a:gd name="connsiteY1" fmla="*/ 1561 h 1445782"/>
              <a:gd name="connsiteX2" fmla="*/ 1459161 w 1459161"/>
              <a:gd name="connsiteY2" fmla="*/ 614771 h 1445782"/>
              <a:gd name="connsiteX3" fmla="*/ 768459 w 1459161"/>
              <a:gd name="connsiteY3" fmla="*/ 1444957 h 1445782"/>
              <a:gd name="connsiteX4" fmla="*/ 266 w 1459161"/>
              <a:gd name="connsiteY4" fmla="*/ 754256 h 1445782"/>
              <a:gd name="connsiteX0" fmla="*/ 266 w 1459161"/>
              <a:gd name="connsiteY0" fmla="*/ 754256 h 1451336"/>
              <a:gd name="connsiteX1" fmla="*/ 690967 w 1459161"/>
              <a:gd name="connsiteY1" fmla="*/ 1561 h 1451336"/>
              <a:gd name="connsiteX2" fmla="*/ 1459161 w 1459161"/>
              <a:gd name="connsiteY2" fmla="*/ 614771 h 1451336"/>
              <a:gd name="connsiteX3" fmla="*/ 768459 w 1459161"/>
              <a:gd name="connsiteY3" fmla="*/ 1444957 h 1451336"/>
              <a:gd name="connsiteX4" fmla="*/ 266 w 1459161"/>
              <a:gd name="connsiteY4" fmla="*/ 754256 h 14513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59161" h="1451336">
                <a:moveTo>
                  <a:pt x="266" y="754256"/>
                </a:moveTo>
                <a:cubicBezTo>
                  <a:pt x="-12649" y="513690"/>
                  <a:pt x="447818" y="24808"/>
                  <a:pt x="690967" y="1561"/>
                </a:cubicBezTo>
                <a:cubicBezTo>
                  <a:pt x="934116" y="-21686"/>
                  <a:pt x="1459161" y="216188"/>
                  <a:pt x="1459161" y="614771"/>
                </a:cubicBezTo>
                <a:cubicBezTo>
                  <a:pt x="1459161" y="1013354"/>
                  <a:pt x="1135595" y="1375215"/>
                  <a:pt x="768459" y="1444957"/>
                </a:cubicBezTo>
                <a:cubicBezTo>
                  <a:pt x="401323" y="1514699"/>
                  <a:pt x="13181" y="994822"/>
                  <a:pt x="266" y="754256"/>
                </a:cubicBezTo>
                <a:close/>
              </a:path>
            </a:pathLst>
          </a:custGeom>
          <a:solidFill>
            <a:srgbClr val="FFD64F"/>
          </a:solidFill>
          <a:ln w="25400">
            <a:solidFill>
              <a:srgbClr val="32578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PA_库_文本框 90"/>
          <p:cNvSpPr txBox="1"/>
          <p:nvPr>
            <p:custDataLst>
              <p:tags r:id="rId6"/>
            </p:custDataLst>
          </p:nvPr>
        </p:nvSpPr>
        <p:spPr>
          <a:xfrm>
            <a:off x="6360064" y="4331015"/>
            <a:ext cx="1731564" cy="461665"/>
          </a:xfrm>
          <a:prstGeom prst="rect">
            <a:avLst/>
          </a:prstGeom>
          <a:noFill/>
          <a:effectLst/>
        </p:spPr>
        <p:txBody>
          <a:bodyPr wrap="none" rtlCol="0">
            <a:spAutoFit/>
          </a:bodyPr>
          <a:lstStyle/>
          <a:p>
            <a:pPr algn="ctr"/>
            <a:r>
              <a:rPr lang="zh-CN" altLang="en-US" sz="2400" b="1" dirty="0" smtClean="0">
                <a:solidFill>
                  <a:srgbClr val="697DA9"/>
                </a:solidFill>
                <a:latin typeface="方正静蕾简体" panose="02000000000000000000" pitchFamily="2" charset="-122"/>
                <a:ea typeface="方正静蕾简体" panose="02000000000000000000" pitchFamily="2" charset="-122"/>
              </a:rPr>
              <a:t>输入小标题</a:t>
            </a:r>
            <a:endParaRPr lang="zh-CN" altLang="en-US" sz="2400" b="1" dirty="0">
              <a:solidFill>
                <a:srgbClr val="697DA9"/>
              </a:solidFill>
              <a:latin typeface="方正静蕾简体" panose="02000000000000000000" pitchFamily="2" charset="-122"/>
              <a:ea typeface="方正静蕾简体" panose="02000000000000000000" pitchFamily="2" charset="-122"/>
            </a:endParaRPr>
          </a:p>
        </p:txBody>
      </p:sp>
      <p:sp>
        <p:nvSpPr>
          <p:cNvPr id="92" name="PA_库_文本框 91"/>
          <p:cNvSpPr txBox="1"/>
          <p:nvPr>
            <p:custDataLst>
              <p:tags r:id="rId7"/>
            </p:custDataLst>
          </p:nvPr>
        </p:nvSpPr>
        <p:spPr>
          <a:xfrm>
            <a:off x="6078652" y="4792680"/>
            <a:ext cx="4551999" cy="605935"/>
          </a:xfrm>
          <a:prstGeom prst="rect">
            <a:avLst/>
          </a:prstGeom>
          <a:noFill/>
        </p:spPr>
        <p:txBody>
          <a:bodyPr wrap="square" rtlCol="0">
            <a:spAutoFit/>
          </a:bodyPr>
          <a:lstStyle/>
          <a:p>
            <a:pPr>
              <a:lnSpc>
                <a:spcPct val="125000"/>
              </a:lnSpc>
            </a:pPr>
            <a:r>
              <a:rPr lang="zh-CN" altLang="en-US" sz="1400" dirty="0">
                <a:solidFill>
                  <a:schemeClr val="tx2"/>
                </a:solidFill>
                <a:latin typeface="方正静蕾简体" panose="02000000000000000000" pitchFamily="2" charset="-122"/>
                <a:ea typeface="方正静蕾简体" panose="02000000000000000000" pitchFamily="2" charset="-122"/>
              </a:rPr>
              <a:t>请在这里输入文字请在这里输入文字请在这里输入文字请在这里输入文字请在这里输入文字请在这里输入</a:t>
            </a:r>
            <a:r>
              <a:rPr lang="zh-CN" altLang="en-US" sz="1400" dirty="0" smtClean="0">
                <a:solidFill>
                  <a:schemeClr val="tx2"/>
                </a:solidFill>
                <a:latin typeface="方正静蕾简体" panose="02000000000000000000" pitchFamily="2" charset="-122"/>
                <a:ea typeface="方正静蕾简体" panose="02000000000000000000" pitchFamily="2" charset="-122"/>
              </a:rPr>
              <a:t>文字</a:t>
            </a:r>
            <a:endParaRPr lang="en-US" altLang="zh-CN" sz="1400" dirty="0" smtClean="0">
              <a:solidFill>
                <a:schemeClr val="tx2"/>
              </a:solidFill>
              <a:latin typeface="方正静蕾简体" panose="02000000000000000000" pitchFamily="2" charset="-122"/>
              <a:ea typeface="方正静蕾简体" panose="02000000000000000000" pitchFamily="2" charset="-122"/>
            </a:endParaRPr>
          </a:p>
        </p:txBody>
      </p:sp>
      <p:sp>
        <p:nvSpPr>
          <p:cNvPr id="93" name="PA_库_任意多边形 92"/>
          <p:cNvSpPr/>
          <p:nvPr>
            <p:custDataLst>
              <p:tags r:id="rId8"/>
            </p:custDataLst>
          </p:nvPr>
        </p:nvSpPr>
        <p:spPr>
          <a:xfrm>
            <a:off x="6169150" y="2762293"/>
            <a:ext cx="4320000" cy="33630"/>
          </a:xfrm>
          <a:custGeom>
            <a:avLst/>
            <a:gdLst>
              <a:gd name="connsiteX0" fmla="*/ 0 w 6074229"/>
              <a:gd name="connsiteY0" fmla="*/ 0 h 39188"/>
              <a:gd name="connsiteX1" fmla="*/ 1685109 w 6074229"/>
              <a:gd name="connsiteY1" fmla="*/ 13063 h 39188"/>
              <a:gd name="connsiteX2" fmla="*/ 3775166 w 6074229"/>
              <a:gd name="connsiteY2" fmla="*/ 39188 h 39188"/>
              <a:gd name="connsiteX3" fmla="*/ 5133703 w 6074229"/>
              <a:gd name="connsiteY3" fmla="*/ 26125 h 39188"/>
              <a:gd name="connsiteX4" fmla="*/ 6074229 w 6074229"/>
              <a:gd name="connsiteY4" fmla="*/ 13063 h 391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74229" h="39188">
                <a:moveTo>
                  <a:pt x="0" y="0"/>
                </a:moveTo>
                <a:lnTo>
                  <a:pt x="1685109" y="13063"/>
                </a:lnTo>
                <a:lnTo>
                  <a:pt x="3775166" y="39188"/>
                </a:lnTo>
                <a:lnTo>
                  <a:pt x="5133703" y="26125"/>
                </a:lnTo>
                <a:lnTo>
                  <a:pt x="6074229" y="13063"/>
                </a:lnTo>
              </a:path>
            </a:pathLst>
          </a:custGeom>
          <a:noFill/>
          <a:ln w="254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PA_库_图片 1"/>
          <p:cNvPicPr>
            <a:picLocks noChangeAspect="1"/>
          </p:cNvPicPr>
          <p:nvPr>
            <p:custDataLst>
              <p:tags r:id="rId9"/>
            </p:custDataLst>
          </p:nvPr>
        </p:nvPicPr>
        <p:blipFill>
          <a:blip r:embed="rId18" cstate="screen">
            <a:extLst>
              <a:ext uri="{28A0092B-C50C-407E-A947-70E740481C1C}">
                <a14:useLocalDpi xmlns:a14="http://schemas.microsoft.com/office/drawing/2010/main"/>
              </a:ext>
            </a:extLst>
          </a:blip>
          <a:stretch>
            <a:fillRect/>
          </a:stretch>
        </p:blipFill>
        <p:spPr>
          <a:xfrm>
            <a:off x="3044032" y="2427788"/>
            <a:ext cx="1277938" cy="1277938"/>
          </a:xfrm>
          <a:prstGeom prst="rect">
            <a:avLst/>
          </a:prstGeom>
        </p:spPr>
      </p:pic>
    </p:spTree>
    <p:extLst>
      <p:ext uri="{BB962C8B-B14F-4D97-AF65-F5344CB8AC3E}">
        <p14:creationId xmlns:p14="http://schemas.microsoft.com/office/powerpoint/2010/main" val="375181622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25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1000"/>
                                        <p:tgtEl>
                                          <p:spTgt spid="2"/>
                                        </p:tgtEl>
                                      </p:cBhvr>
                                    </p:animEffect>
                                  </p:childTnLst>
                                </p:cTn>
                              </p:par>
                              <p:par>
                                <p:cTn id="8" presetID="22" presetClass="entr" presetSubtype="4" fill="hold" grpId="0" nodeType="withEffect">
                                  <p:stCondLst>
                                    <p:cond delay="250"/>
                                  </p:stCondLst>
                                  <p:childTnLst>
                                    <p:set>
                                      <p:cBhvr>
                                        <p:cTn id="9" dur="1" fill="hold">
                                          <p:stCondLst>
                                            <p:cond delay="0"/>
                                          </p:stCondLst>
                                        </p:cTn>
                                        <p:tgtEl>
                                          <p:spTgt spid="67"/>
                                        </p:tgtEl>
                                        <p:attrNameLst>
                                          <p:attrName>style.visibility</p:attrName>
                                        </p:attrNameLst>
                                      </p:cBhvr>
                                      <p:to>
                                        <p:strVal val="visible"/>
                                      </p:to>
                                    </p:set>
                                    <p:animEffect transition="in" filter="wipe(down)">
                                      <p:cBhvr>
                                        <p:cTn id="10" dur="1000"/>
                                        <p:tgtEl>
                                          <p:spTgt spid="67"/>
                                        </p:tgtEl>
                                      </p:cBhvr>
                                    </p:animEffect>
                                  </p:childTnLst>
                                </p:cTn>
                              </p:par>
                              <p:par>
                                <p:cTn id="11" presetID="2" presetClass="entr" presetSubtype="8" decel="100000" fill="hold" grpId="0" nodeType="withEffect" nodePh="1">
                                  <p:stCondLst>
                                    <p:cond delay="250"/>
                                  </p:stCondLst>
                                  <p:endCondLst>
                                    <p:cond evt="begin" delay="0">
                                      <p:tn val="11"/>
                                    </p:cond>
                                  </p:endCondLst>
                                  <p:childTnLst>
                                    <p:set>
                                      <p:cBhvr>
                                        <p:cTn id="12" dur="1" fill="hold">
                                          <p:stCondLst>
                                            <p:cond delay="0"/>
                                          </p:stCondLst>
                                        </p:cTn>
                                        <p:tgtEl>
                                          <p:spTgt spid="87">
                                            <p:txEl>
                                              <p:charRg st="4294967295" end="4294967295"/>
                                            </p:txEl>
                                          </p:spTgt>
                                        </p:tgtEl>
                                        <p:attrNameLst>
                                          <p:attrName>style.visibility</p:attrName>
                                        </p:attrNameLst>
                                      </p:cBhvr>
                                      <p:to>
                                        <p:strVal val="visible"/>
                                      </p:to>
                                    </p:set>
                                    <p:anim calcmode="lin" valueType="num">
                                      <p:cBhvr additive="base">
                                        <p:cTn id="13" dur="1500" fill="hold"/>
                                        <p:tgtEl>
                                          <p:spTgt spid="87">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14" dur="1500" fill="hold"/>
                                        <p:tgtEl>
                                          <p:spTgt spid="87">
                                            <p:txEl>
                                              <p:charRg st="4294967295" end="4294967295"/>
                                            </p:txEl>
                                          </p:spTgt>
                                        </p:tgtEl>
                                        <p:attrNameLst>
                                          <p:attrName>ppt_y</p:attrName>
                                        </p:attrNameLst>
                                      </p:cBhvr>
                                      <p:tavLst>
                                        <p:tav tm="0">
                                          <p:val>
                                            <p:strVal val="#ppt_y"/>
                                          </p:val>
                                        </p:tav>
                                        <p:tav tm="100000">
                                          <p:val>
                                            <p:strVal val="#ppt_y"/>
                                          </p:val>
                                        </p:tav>
                                      </p:tavLst>
                                    </p:anim>
                                    <p:set>
                                      <p:cBhvr>
                                        <p:cTn id="15" dur="1" fill="hold">
                                          <p:stCondLst>
                                            <p:cond delay="0"/>
                                          </p:stCondLst>
                                        </p:cTn>
                                        <p:tgtEl>
                                          <p:spTgt spid="87">
                                            <p:txEl>
                                              <p:charRg st="4294967295" end="4294967295"/>
                                            </p:txEl>
                                          </p:spTgt>
                                        </p:tgtEl>
                                        <p:attrNameLst>
                                          <p:attrName>style.visibility</p:attrName>
                                        </p:attrNameLst>
                                      </p:cBhvr>
                                      <p:to>
                                        <p:strVal val="visible"/>
                                      </p:to>
                                    </p:set>
                                    <p:anim to="" calcmode="lin" valueType="num">
                                      <p:cBhvr>
                                        <p:cTn id="16" dur="1500" fill="hold">
                                          <p:stCondLst>
                                            <p:cond delay="0"/>
                                          </p:stCondLst>
                                        </p:cTn>
                                        <p:tgtEl>
                                          <p:spTgt spid="87">
                                            <p:txEl>
                                              <p:charRg st="4294967295" end="4294967295"/>
                                            </p:txEl>
                                          </p:spTgt>
                                        </p:tgtEl>
                                        <p:attrNameLst>
                                          <p:attrName>ppt_w</p:attrName>
                                        </p:attrNameLst>
                                      </p:cBhvr>
                                      <p:tavLst>
                                        <p:tav tm="0">
                                          <p:val>
                                            <p:strVal val="0"/>
                                          </p:val>
                                        </p:tav>
                                        <p:tav tm="100000">
                                          <p:val>
                                            <p:strVal val="#ppt_w"/>
                                          </p:val>
                                        </p:tav>
                                      </p:tavLst>
                                    </p:anim>
                                    <p:anim to="" calcmode="lin" valueType="num">
                                      <p:cBhvr>
                                        <p:cTn id="17" dur="1500" fill="hold">
                                          <p:stCondLst>
                                            <p:cond delay="0"/>
                                          </p:stCondLst>
                                        </p:cTn>
                                        <p:tgtEl>
                                          <p:spTgt spid="87">
                                            <p:txEl>
                                              <p:charRg st="4294967295" end="4294967295"/>
                                            </p:txEl>
                                          </p:spTgt>
                                        </p:tgtEl>
                                        <p:attrNameLst>
                                          <p:attrName>ppt_h</p:attrName>
                                        </p:attrNameLst>
                                      </p:cBhvr>
                                      <p:tavLst>
                                        <p:tav tm="0">
                                          <p:val>
                                            <p:strVal val="0"/>
                                          </p:val>
                                        </p:tav>
                                        <p:tav tm="100000">
                                          <p:val>
                                            <p:strVal val="#ppt_h"/>
                                          </p:val>
                                        </p:tav>
                                      </p:tavLst>
                                    </p:anim>
                                    <p:animEffect filter="fade">
                                      <p:cBhvr>
                                        <p:cTn id="18" dur="1500">
                                          <p:stCondLst>
                                            <p:cond delay="0"/>
                                          </p:stCondLst>
                                        </p:cTn>
                                        <p:tgtEl>
                                          <p:spTgt spid="87">
                                            <p:txEl>
                                              <p:charRg st="4294967295" end="4294967295"/>
                                            </p:txEl>
                                          </p:spTgt>
                                        </p:tgtEl>
                                      </p:cBhvr>
                                    </p:animEffect>
                                  </p:childTnLst>
                                </p:cTn>
                              </p:par>
                              <p:par>
                                <p:cTn id="19" presetID="2" presetClass="entr" presetSubtype="8" decel="100000" fill="hold" grpId="0" nodeType="withEffect">
                                  <p:stCondLst>
                                    <p:cond delay="250"/>
                                  </p:stCondLst>
                                  <p:childTnLst>
                                    <p:set>
                                      <p:cBhvr>
                                        <p:cTn id="20" dur="1" fill="hold">
                                          <p:stCondLst>
                                            <p:cond delay="0"/>
                                          </p:stCondLst>
                                        </p:cTn>
                                        <p:tgtEl>
                                          <p:spTgt spid="88"/>
                                        </p:tgtEl>
                                        <p:attrNameLst>
                                          <p:attrName>style.visibility</p:attrName>
                                        </p:attrNameLst>
                                      </p:cBhvr>
                                      <p:to>
                                        <p:strVal val="visible"/>
                                      </p:to>
                                    </p:set>
                                    <p:anim calcmode="lin" valueType="num">
                                      <p:cBhvr additive="base">
                                        <p:cTn id="21" dur="1500" fill="hold"/>
                                        <p:tgtEl>
                                          <p:spTgt spid="88"/>
                                        </p:tgtEl>
                                        <p:attrNameLst>
                                          <p:attrName>ppt_x</p:attrName>
                                        </p:attrNameLst>
                                      </p:cBhvr>
                                      <p:tavLst>
                                        <p:tav tm="0">
                                          <p:val>
                                            <p:strVal val="0-#ppt_w/2"/>
                                          </p:val>
                                        </p:tav>
                                        <p:tav tm="100000">
                                          <p:val>
                                            <p:strVal val="#ppt_x"/>
                                          </p:val>
                                        </p:tav>
                                      </p:tavLst>
                                    </p:anim>
                                    <p:anim calcmode="lin" valueType="num">
                                      <p:cBhvr additive="base">
                                        <p:cTn id="22" dur="1500" fill="hold"/>
                                        <p:tgtEl>
                                          <p:spTgt spid="88"/>
                                        </p:tgtEl>
                                        <p:attrNameLst>
                                          <p:attrName>ppt_y</p:attrName>
                                        </p:attrNameLst>
                                      </p:cBhvr>
                                      <p:tavLst>
                                        <p:tav tm="0">
                                          <p:val>
                                            <p:strVal val="#ppt_y"/>
                                          </p:val>
                                        </p:tav>
                                        <p:tav tm="100000">
                                          <p:val>
                                            <p:strVal val="#ppt_y"/>
                                          </p:val>
                                        </p:tav>
                                      </p:tavLst>
                                    </p:anim>
                                    <p:set>
                                      <p:cBhvr>
                                        <p:cTn id="23" dur="1" fill="hold">
                                          <p:stCondLst>
                                            <p:cond delay="0"/>
                                          </p:stCondLst>
                                        </p:cTn>
                                        <p:tgtEl>
                                          <p:spTgt spid="88"/>
                                        </p:tgtEl>
                                        <p:attrNameLst>
                                          <p:attrName>style.visibility</p:attrName>
                                        </p:attrNameLst>
                                      </p:cBhvr>
                                      <p:to>
                                        <p:strVal val="visible"/>
                                      </p:to>
                                    </p:set>
                                    <p:anim to="" calcmode="lin" valueType="num">
                                      <p:cBhvr>
                                        <p:cTn id="24" dur="1500" fill="hold">
                                          <p:stCondLst>
                                            <p:cond delay="0"/>
                                          </p:stCondLst>
                                        </p:cTn>
                                        <p:tgtEl>
                                          <p:spTgt spid="88"/>
                                        </p:tgtEl>
                                        <p:attrNameLst>
                                          <p:attrName>ppt_w</p:attrName>
                                        </p:attrNameLst>
                                      </p:cBhvr>
                                      <p:tavLst>
                                        <p:tav tm="0">
                                          <p:val>
                                            <p:strVal val="0"/>
                                          </p:val>
                                        </p:tav>
                                        <p:tav tm="100000">
                                          <p:val>
                                            <p:strVal val="#ppt_w"/>
                                          </p:val>
                                        </p:tav>
                                      </p:tavLst>
                                    </p:anim>
                                    <p:anim to="" calcmode="lin" valueType="num">
                                      <p:cBhvr>
                                        <p:cTn id="25" dur="1500" fill="hold">
                                          <p:stCondLst>
                                            <p:cond delay="0"/>
                                          </p:stCondLst>
                                        </p:cTn>
                                        <p:tgtEl>
                                          <p:spTgt spid="88"/>
                                        </p:tgtEl>
                                        <p:attrNameLst>
                                          <p:attrName>ppt_h</p:attrName>
                                        </p:attrNameLst>
                                      </p:cBhvr>
                                      <p:tavLst>
                                        <p:tav tm="0">
                                          <p:val>
                                            <p:strVal val="0"/>
                                          </p:val>
                                        </p:tav>
                                        <p:tav tm="100000">
                                          <p:val>
                                            <p:strVal val="#ppt_h"/>
                                          </p:val>
                                        </p:tav>
                                      </p:tavLst>
                                    </p:anim>
                                    <p:animEffect filter="fade">
                                      <p:cBhvr>
                                        <p:cTn id="26" dur="1500">
                                          <p:stCondLst>
                                            <p:cond delay="0"/>
                                          </p:stCondLst>
                                        </p:cTn>
                                        <p:tgtEl>
                                          <p:spTgt spid="88"/>
                                        </p:tgtEl>
                                      </p:cBhvr>
                                    </p:animEffect>
                                  </p:childTnLst>
                                </p:cTn>
                              </p:par>
                              <p:par>
                                <p:cTn id="27" presetID="2" presetClass="entr" presetSubtype="8" decel="100000" fill="hold" grpId="0" nodeType="withEffect">
                                  <p:stCondLst>
                                    <p:cond delay="250"/>
                                  </p:stCondLst>
                                  <p:childTnLst>
                                    <p:set>
                                      <p:cBhvr>
                                        <p:cTn id="28" dur="1" fill="hold">
                                          <p:stCondLst>
                                            <p:cond delay="0"/>
                                          </p:stCondLst>
                                        </p:cTn>
                                        <p:tgtEl>
                                          <p:spTgt spid="89"/>
                                        </p:tgtEl>
                                        <p:attrNameLst>
                                          <p:attrName>style.visibility</p:attrName>
                                        </p:attrNameLst>
                                      </p:cBhvr>
                                      <p:to>
                                        <p:strVal val="visible"/>
                                      </p:to>
                                    </p:set>
                                    <p:anim calcmode="lin" valueType="num">
                                      <p:cBhvr additive="base">
                                        <p:cTn id="29" dur="1500" fill="hold"/>
                                        <p:tgtEl>
                                          <p:spTgt spid="89"/>
                                        </p:tgtEl>
                                        <p:attrNameLst>
                                          <p:attrName>ppt_x</p:attrName>
                                        </p:attrNameLst>
                                      </p:cBhvr>
                                      <p:tavLst>
                                        <p:tav tm="0">
                                          <p:val>
                                            <p:strVal val="0-#ppt_w/2"/>
                                          </p:val>
                                        </p:tav>
                                        <p:tav tm="100000">
                                          <p:val>
                                            <p:strVal val="#ppt_x"/>
                                          </p:val>
                                        </p:tav>
                                      </p:tavLst>
                                    </p:anim>
                                    <p:anim calcmode="lin" valueType="num">
                                      <p:cBhvr additive="base">
                                        <p:cTn id="30" dur="1500" fill="hold"/>
                                        <p:tgtEl>
                                          <p:spTgt spid="89"/>
                                        </p:tgtEl>
                                        <p:attrNameLst>
                                          <p:attrName>ppt_y</p:attrName>
                                        </p:attrNameLst>
                                      </p:cBhvr>
                                      <p:tavLst>
                                        <p:tav tm="0">
                                          <p:val>
                                            <p:strVal val="#ppt_y"/>
                                          </p:val>
                                        </p:tav>
                                        <p:tav tm="100000">
                                          <p:val>
                                            <p:strVal val="#ppt_y"/>
                                          </p:val>
                                        </p:tav>
                                      </p:tavLst>
                                    </p:anim>
                                    <p:set>
                                      <p:cBhvr>
                                        <p:cTn id="31" dur="1" fill="hold">
                                          <p:stCondLst>
                                            <p:cond delay="0"/>
                                          </p:stCondLst>
                                        </p:cTn>
                                        <p:tgtEl>
                                          <p:spTgt spid="89"/>
                                        </p:tgtEl>
                                        <p:attrNameLst>
                                          <p:attrName>style.visibility</p:attrName>
                                        </p:attrNameLst>
                                      </p:cBhvr>
                                      <p:to>
                                        <p:strVal val="visible"/>
                                      </p:to>
                                    </p:set>
                                    <p:anim to="" calcmode="lin" valueType="num">
                                      <p:cBhvr>
                                        <p:cTn id="32" dur="1500" fill="hold">
                                          <p:stCondLst>
                                            <p:cond delay="0"/>
                                          </p:stCondLst>
                                        </p:cTn>
                                        <p:tgtEl>
                                          <p:spTgt spid="89"/>
                                        </p:tgtEl>
                                        <p:attrNameLst>
                                          <p:attrName>ppt_w</p:attrName>
                                        </p:attrNameLst>
                                      </p:cBhvr>
                                      <p:tavLst>
                                        <p:tav tm="0">
                                          <p:val>
                                            <p:strVal val="0"/>
                                          </p:val>
                                        </p:tav>
                                        <p:tav tm="100000">
                                          <p:val>
                                            <p:strVal val="#ppt_w"/>
                                          </p:val>
                                        </p:tav>
                                      </p:tavLst>
                                    </p:anim>
                                    <p:anim to="" calcmode="lin" valueType="num">
                                      <p:cBhvr>
                                        <p:cTn id="33" dur="1500" fill="hold">
                                          <p:stCondLst>
                                            <p:cond delay="0"/>
                                          </p:stCondLst>
                                        </p:cTn>
                                        <p:tgtEl>
                                          <p:spTgt spid="89"/>
                                        </p:tgtEl>
                                        <p:attrNameLst>
                                          <p:attrName>ppt_h</p:attrName>
                                        </p:attrNameLst>
                                      </p:cBhvr>
                                      <p:tavLst>
                                        <p:tav tm="0">
                                          <p:val>
                                            <p:strVal val="0"/>
                                          </p:val>
                                        </p:tav>
                                        <p:tav tm="100000">
                                          <p:val>
                                            <p:strVal val="#ppt_h"/>
                                          </p:val>
                                        </p:tav>
                                      </p:tavLst>
                                    </p:anim>
                                    <p:animEffect filter="fade">
                                      <p:cBhvr>
                                        <p:cTn id="34" dur="1500">
                                          <p:stCondLst>
                                            <p:cond delay="0"/>
                                          </p:stCondLst>
                                        </p:cTn>
                                        <p:tgtEl>
                                          <p:spTgt spid="89"/>
                                        </p:tgtEl>
                                      </p:cBhvr>
                                    </p:animEffect>
                                  </p:childTnLst>
                                </p:cTn>
                              </p:par>
                              <p:par>
                                <p:cTn id="35" presetID="2" presetClass="entr" presetSubtype="8" decel="100000" fill="hold" grpId="0" nodeType="withEffect" nodePh="1">
                                  <p:stCondLst>
                                    <p:cond delay="250"/>
                                  </p:stCondLst>
                                  <p:endCondLst>
                                    <p:cond evt="begin" delay="0">
                                      <p:tn val="35"/>
                                    </p:cond>
                                  </p:endCondLst>
                                  <p:childTnLst>
                                    <p:set>
                                      <p:cBhvr>
                                        <p:cTn id="36" dur="1" fill="hold">
                                          <p:stCondLst>
                                            <p:cond delay="0"/>
                                          </p:stCondLst>
                                        </p:cTn>
                                        <p:tgtEl>
                                          <p:spTgt spid="90">
                                            <p:txEl>
                                              <p:charRg st="4294967295" end="4294967295"/>
                                            </p:txEl>
                                          </p:spTgt>
                                        </p:tgtEl>
                                        <p:attrNameLst>
                                          <p:attrName>style.visibility</p:attrName>
                                        </p:attrNameLst>
                                      </p:cBhvr>
                                      <p:to>
                                        <p:strVal val="visible"/>
                                      </p:to>
                                    </p:set>
                                    <p:anim calcmode="lin" valueType="num">
                                      <p:cBhvr additive="base">
                                        <p:cTn id="37" dur="1500" fill="hold"/>
                                        <p:tgtEl>
                                          <p:spTgt spid="90">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38" dur="1500" fill="hold"/>
                                        <p:tgtEl>
                                          <p:spTgt spid="90">
                                            <p:txEl>
                                              <p:charRg st="4294967295" end="4294967295"/>
                                            </p:txEl>
                                          </p:spTgt>
                                        </p:tgtEl>
                                        <p:attrNameLst>
                                          <p:attrName>ppt_y</p:attrName>
                                        </p:attrNameLst>
                                      </p:cBhvr>
                                      <p:tavLst>
                                        <p:tav tm="0">
                                          <p:val>
                                            <p:strVal val="#ppt_y"/>
                                          </p:val>
                                        </p:tav>
                                        <p:tav tm="100000">
                                          <p:val>
                                            <p:strVal val="#ppt_y"/>
                                          </p:val>
                                        </p:tav>
                                      </p:tavLst>
                                    </p:anim>
                                    <p:set>
                                      <p:cBhvr>
                                        <p:cTn id="39" dur="1" fill="hold">
                                          <p:stCondLst>
                                            <p:cond delay="0"/>
                                          </p:stCondLst>
                                        </p:cTn>
                                        <p:tgtEl>
                                          <p:spTgt spid="90">
                                            <p:txEl>
                                              <p:charRg st="4294967295" end="4294967295"/>
                                            </p:txEl>
                                          </p:spTgt>
                                        </p:tgtEl>
                                        <p:attrNameLst>
                                          <p:attrName>style.visibility</p:attrName>
                                        </p:attrNameLst>
                                      </p:cBhvr>
                                      <p:to>
                                        <p:strVal val="visible"/>
                                      </p:to>
                                    </p:set>
                                    <p:anim to="" calcmode="lin" valueType="num">
                                      <p:cBhvr>
                                        <p:cTn id="40" dur="1500" fill="hold">
                                          <p:stCondLst>
                                            <p:cond delay="0"/>
                                          </p:stCondLst>
                                        </p:cTn>
                                        <p:tgtEl>
                                          <p:spTgt spid="90">
                                            <p:txEl>
                                              <p:charRg st="4294967295" end="4294967295"/>
                                            </p:txEl>
                                          </p:spTgt>
                                        </p:tgtEl>
                                        <p:attrNameLst>
                                          <p:attrName>ppt_w</p:attrName>
                                        </p:attrNameLst>
                                      </p:cBhvr>
                                      <p:tavLst>
                                        <p:tav tm="0">
                                          <p:val>
                                            <p:strVal val="0"/>
                                          </p:val>
                                        </p:tav>
                                        <p:tav tm="100000">
                                          <p:val>
                                            <p:strVal val="#ppt_w"/>
                                          </p:val>
                                        </p:tav>
                                      </p:tavLst>
                                    </p:anim>
                                    <p:anim to="" calcmode="lin" valueType="num">
                                      <p:cBhvr>
                                        <p:cTn id="41" dur="1500" fill="hold">
                                          <p:stCondLst>
                                            <p:cond delay="0"/>
                                          </p:stCondLst>
                                        </p:cTn>
                                        <p:tgtEl>
                                          <p:spTgt spid="90">
                                            <p:txEl>
                                              <p:charRg st="4294967295" end="4294967295"/>
                                            </p:txEl>
                                          </p:spTgt>
                                        </p:tgtEl>
                                        <p:attrNameLst>
                                          <p:attrName>ppt_h</p:attrName>
                                        </p:attrNameLst>
                                      </p:cBhvr>
                                      <p:tavLst>
                                        <p:tav tm="0">
                                          <p:val>
                                            <p:strVal val="0"/>
                                          </p:val>
                                        </p:tav>
                                        <p:tav tm="100000">
                                          <p:val>
                                            <p:strVal val="#ppt_h"/>
                                          </p:val>
                                        </p:tav>
                                      </p:tavLst>
                                    </p:anim>
                                    <p:animEffect filter="fade">
                                      <p:cBhvr>
                                        <p:cTn id="42" dur="1500">
                                          <p:stCondLst>
                                            <p:cond delay="0"/>
                                          </p:stCondLst>
                                        </p:cTn>
                                        <p:tgtEl>
                                          <p:spTgt spid="90">
                                            <p:txEl>
                                              <p:charRg st="4294967295" end="4294967295"/>
                                            </p:txEl>
                                          </p:spTgt>
                                        </p:tgtEl>
                                      </p:cBhvr>
                                    </p:animEffect>
                                  </p:childTnLst>
                                </p:cTn>
                              </p:par>
                              <p:par>
                                <p:cTn id="43" presetID="2" presetClass="entr" presetSubtype="8" decel="100000" fill="hold" grpId="0" nodeType="withEffect">
                                  <p:stCondLst>
                                    <p:cond delay="250"/>
                                  </p:stCondLst>
                                  <p:childTnLst>
                                    <p:set>
                                      <p:cBhvr>
                                        <p:cTn id="44" dur="1" fill="hold">
                                          <p:stCondLst>
                                            <p:cond delay="0"/>
                                          </p:stCondLst>
                                        </p:cTn>
                                        <p:tgtEl>
                                          <p:spTgt spid="91"/>
                                        </p:tgtEl>
                                        <p:attrNameLst>
                                          <p:attrName>style.visibility</p:attrName>
                                        </p:attrNameLst>
                                      </p:cBhvr>
                                      <p:to>
                                        <p:strVal val="visible"/>
                                      </p:to>
                                    </p:set>
                                    <p:anim calcmode="lin" valueType="num">
                                      <p:cBhvr additive="base">
                                        <p:cTn id="45" dur="1500" fill="hold"/>
                                        <p:tgtEl>
                                          <p:spTgt spid="91"/>
                                        </p:tgtEl>
                                        <p:attrNameLst>
                                          <p:attrName>ppt_x</p:attrName>
                                        </p:attrNameLst>
                                      </p:cBhvr>
                                      <p:tavLst>
                                        <p:tav tm="0">
                                          <p:val>
                                            <p:strVal val="0-#ppt_w/2"/>
                                          </p:val>
                                        </p:tav>
                                        <p:tav tm="100000">
                                          <p:val>
                                            <p:strVal val="#ppt_x"/>
                                          </p:val>
                                        </p:tav>
                                      </p:tavLst>
                                    </p:anim>
                                    <p:anim calcmode="lin" valueType="num">
                                      <p:cBhvr additive="base">
                                        <p:cTn id="46" dur="1500" fill="hold"/>
                                        <p:tgtEl>
                                          <p:spTgt spid="91"/>
                                        </p:tgtEl>
                                        <p:attrNameLst>
                                          <p:attrName>ppt_y</p:attrName>
                                        </p:attrNameLst>
                                      </p:cBhvr>
                                      <p:tavLst>
                                        <p:tav tm="0">
                                          <p:val>
                                            <p:strVal val="#ppt_y"/>
                                          </p:val>
                                        </p:tav>
                                        <p:tav tm="100000">
                                          <p:val>
                                            <p:strVal val="#ppt_y"/>
                                          </p:val>
                                        </p:tav>
                                      </p:tavLst>
                                    </p:anim>
                                    <p:set>
                                      <p:cBhvr>
                                        <p:cTn id="47" dur="1" fill="hold">
                                          <p:stCondLst>
                                            <p:cond delay="0"/>
                                          </p:stCondLst>
                                        </p:cTn>
                                        <p:tgtEl>
                                          <p:spTgt spid="91"/>
                                        </p:tgtEl>
                                        <p:attrNameLst>
                                          <p:attrName>style.visibility</p:attrName>
                                        </p:attrNameLst>
                                      </p:cBhvr>
                                      <p:to>
                                        <p:strVal val="visible"/>
                                      </p:to>
                                    </p:set>
                                    <p:anim to="" calcmode="lin" valueType="num">
                                      <p:cBhvr>
                                        <p:cTn id="48" dur="1500" fill="hold">
                                          <p:stCondLst>
                                            <p:cond delay="0"/>
                                          </p:stCondLst>
                                        </p:cTn>
                                        <p:tgtEl>
                                          <p:spTgt spid="91"/>
                                        </p:tgtEl>
                                        <p:attrNameLst>
                                          <p:attrName>ppt_w</p:attrName>
                                        </p:attrNameLst>
                                      </p:cBhvr>
                                      <p:tavLst>
                                        <p:tav tm="0">
                                          <p:val>
                                            <p:strVal val="0"/>
                                          </p:val>
                                        </p:tav>
                                        <p:tav tm="100000">
                                          <p:val>
                                            <p:strVal val="#ppt_w"/>
                                          </p:val>
                                        </p:tav>
                                      </p:tavLst>
                                    </p:anim>
                                    <p:anim to="" calcmode="lin" valueType="num">
                                      <p:cBhvr>
                                        <p:cTn id="49" dur="1500" fill="hold">
                                          <p:stCondLst>
                                            <p:cond delay="0"/>
                                          </p:stCondLst>
                                        </p:cTn>
                                        <p:tgtEl>
                                          <p:spTgt spid="91"/>
                                        </p:tgtEl>
                                        <p:attrNameLst>
                                          <p:attrName>ppt_h</p:attrName>
                                        </p:attrNameLst>
                                      </p:cBhvr>
                                      <p:tavLst>
                                        <p:tav tm="0">
                                          <p:val>
                                            <p:strVal val="0"/>
                                          </p:val>
                                        </p:tav>
                                        <p:tav tm="100000">
                                          <p:val>
                                            <p:strVal val="#ppt_h"/>
                                          </p:val>
                                        </p:tav>
                                      </p:tavLst>
                                    </p:anim>
                                    <p:animEffect filter="fade">
                                      <p:cBhvr>
                                        <p:cTn id="50" dur="1500">
                                          <p:stCondLst>
                                            <p:cond delay="0"/>
                                          </p:stCondLst>
                                        </p:cTn>
                                        <p:tgtEl>
                                          <p:spTgt spid="91"/>
                                        </p:tgtEl>
                                      </p:cBhvr>
                                    </p:animEffect>
                                  </p:childTnLst>
                                </p:cTn>
                              </p:par>
                              <p:par>
                                <p:cTn id="51" presetID="2" presetClass="entr" presetSubtype="8" decel="100000" fill="hold" grpId="0" nodeType="withEffect">
                                  <p:stCondLst>
                                    <p:cond delay="250"/>
                                  </p:stCondLst>
                                  <p:childTnLst>
                                    <p:set>
                                      <p:cBhvr>
                                        <p:cTn id="52" dur="1" fill="hold">
                                          <p:stCondLst>
                                            <p:cond delay="0"/>
                                          </p:stCondLst>
                                        </p:cTn>
                                        <p:tgtEl>
                                          <p:spTgt spid="92"/>
                                        </p:tgtEl>
                                        <p:attrNameLst>
                                          <p:attrName>style.visibility</p:attrName>
                                        </p:attrNameLst>
                                      </p:cBhvr>
                                      <p:to>
                                        <p:strVal val="visible"/>
                                      </p:to>
                                    </p:set>
                                    <p:anim calcmode="lin" valueType="num">
                                      <p:cBhvr additive="base">
                                        <p:cTn id="53" dur="1500" fill="hold"/>
                                        <p:tgtEl>
                                          <p:spTgt spid="92"/>
                                        </p:tgtEl>
                                        <p:attrNameLst>
                                          <p:attrName>ppt_x</p:attrName>
                                        </p:attrNameLst>
                                      </p:cBhvr>
                                      <p:tavLst>
                                        <p:tav tm="0">
                                          <p:val>
                                            <p:strVal val="0-#ppt_w/2"/>
                                          </p:val>
                                        </p:tav>
                                        <p:tav tm="100000">
                                          <p:val>
                                            <p:strVal val="#ppt_x"/>
                                          </p:val>
                                        </p:tav>
                                      </p:tavLst>
                                    </p:anim>
                                    <p:anim calcmode="lin" valueType="num">
                                      <p:cBhvr additive="base">
                                        <p:cTn id="54" dur="1500" fill="hold"/>
                                        <p:tgtEl>
                                          <p:spTgt spid="92"/>
                                        </p:tgtEl>
                                        <p:attrNameLst>
                                          <p:attrName>ppt_y</p:attrName>
                                        </p:attrNameLst>
                                      </p:cBhvr>
                                      <p:tavLst>
                                        <p:tav tm="0">
                                          <p:val>
                                            <p:strVal val="#ppt_y"/>
                                          </p:val>
                                        </p:tav>
                                        <p:tav tm="100000">
                                          <p:val>
                                            <p:strVal val="#ppt_y"/>
                                          </p:val>
                                        </p:tav>
                                      </p:tavLst>
                                    </p:anim>
                                    <p:set>
                                      <p:cBhvr>
                                        <p:cTn id="55" dur="1" fill="hold">
                                          <p:stCondLst>
                                            <p:cond delay="0"/>
                                          </p:stCondLst>
                                        </p:cTn>
                                        <p:tgtEl>
                                          <p:spTgt spid="92"/>
                                        </p:tgtEl>
                                        <p:attrNameLst>
                                          <p:attrName>style.visibility</p:attrName>
                                        </p:attrNameLst>
                                      </p:cBhvr>
                                      <p:to>
                                        <p:strVal val="visible"/>
                                      </p:to>
                                    </p:set>
                                    <p:anim to="" calcmode="lin" valueType="num">
                                      <p:cBhvr>
                                        <p:cTn id="56" dur="1500" fill="hold">
                                          <p:stCondLst>
                                            <p:cond delay="0"/>
                                          </p:stCondLst>
                                        </p:cTn>
                                        <p:tgtEl>
                                          <p:spTgt spid="92"/>
                                        </p:tgtEl>
                                        <p:attrNameLst>
                                          <p:attrName>ppt_w</p:attrName>
                                        </p:attrNameLst>
                                      </p:cBhvr>
                                      <p:tavLst>
                                        <p:tav tm="0">
                                          <p:val>
                                            <p:strVal val="0"/>
                                          </p:val>
                                        </p:tav>
                                        <p:tav tm="100000">
                                          <p:val>
                                            <p:strVal val="#ppt_w"/>
                                          </p:val>
                                        </p:tav>
                                      </p:tavLst>
                                    </p:anim>
                                    <p:anim to="" calcmode="lin" valueType="num">
                                      <p:cBhvr>
                                        <p:cTn id="57" dur="1500" fill="hold">
                                          <p:stCondLst>
                                            <p:cond delay="0"/>
                                          </p:stCondLst>
                                        </p:cTn>
                                        <p:tgtEl>
                                          <p:spTgt spid="92"/>
                                        </p:tgtEl>
                                        <p:attrNameLst>
                                          <p:attrName>ppt_h</p:attrName>
                                        </p:attrNameLst>
                                      </p:cBhvr>
                                      <p:tavLst>
                                        <p:tav tm="0">
                                          <p:val>
                                            <p:strVal val="0"/>
                                          </p:val>
                                        </p:tav>
                                        <p:tav tm="100000">
                                          <p:val>
                                            <p:strVal val="#ppt_h"/>
                                          </p:val>
                                        </p:tav>
                                      </p:tavLst>
                                    </p:anim>
                                    <p:animEffect filter="fade">
                                      <p:cBhvr>
                                        <p:cTn id="58" dur="1500">
                                          <p:stCondLst>
                                            <p:cond delay="0"/>
                                          </p:stCondLst>
                                        </p:cTn>
                                        <p:tgtEl>
                                          <p:spTgt spid="92"/>
                                        </p:tgtEl>
                                      </p:cBhvr>
                                    </p:animEffect>
                                  </p:childTnLst>
                                </p:cTn>
                              </p:par>
                              <p:par>
                                <p:cTn id="59" presetID="2" presetClass="entr" presetSubtype="8" decel="100000" fill="hold" grpId="0" nodeType="withEffect" nodePh="1">
                                  <p:stCondLst>
                                    <p:cond delay="250"/>
                                  </p:stCondLst>
                                  <p:endCondLst>
                                    <p:cond evt="begin" delay="0">
                                      <p:tn val="59"/>
                                    </p:cond>
                                  </p:endCondLst>
                                  <p:childTnLst>
                                    <p:set>
                                      <p:cBhvr>
                                        <p:cTn id="60" dur="1" fill="hold">
                                          <p:stCondLst>
                                            <p:cond delay="0"/>
                                          </p:stCondLst>
                                        </p:cTn>
                                        <p:tgtEl>
                                          <p:spTgt spid="93">
                                            <p:txEl>
                                              <p:charRg st="4294967295" end="4294967295"/>
                                            </p:txEl>
                                          </p:spTgt>
                                        </p:tgtEl>
                                        <p:attrNameLst>
                                          <p:attrName>style.visibility</p:attrName>
                                        </p:attrNameLst>
                                      </p:cBhvr>
                                      <p:to>
                                        <p:strVal val="visible"/>
                                      </p:to>
                                    </p:set>
                                    <p:anim calcmode="lin" valueType="num">
                                      <p:cBhvr additive="base">
                                        <p:cTn id="61" dur="1500" fill="hold"/>
                                        <p:tgtEl>
                                          <p:spTgt spid="93">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62" dur="1500" fill="hold"/>
                                        <p:tgtEl>
                                          <p:spTgt spid="93">
                                            <p:txEl>
                                              <p:charRg st="4294967295" end="4294967295"/>
                                            </p:txEl>
                                          </p:spTgt>
                                        </p:tgtEl>
                                        <p:attrNameLst>
                                          <p:attrName>ppt_y</p:attrName>
                                        </p:attrNameLst>
                                      </p:cBhvr>
                                      <p:tavLst>
                                        <p:tav tm="0">
                                          <p:val>
                                            <p:strVal val="#ppt_y"/>
                                          </p:val>
                                        </p:tav>
                                        <p:tav tm="100000">
                                          <p:val>
                                            <p:strVal val="#ppt_y"/>
                                          </p:val>
                                        </p:tav>
                                      </p:tavLst>
                                    </p:anim>
                                    <p:set>
                                      <p:cBhvr>
                                        <p:cTn id="63" dur="1" fill="hold">
                                          <p:stCondLst>
                                            <p:cond delay="0"/>
                                          </p:stCondLst>
                                        </p:cTn>
                                        <p:tgtEl>
                                          <p:spTgt spid="93">
                                            <p:txEl>
                                              <p:charRg st="4294967295" end="4294967295"/>
                                            </p:txEl>
                                          </p:spTgt>
                                        </p:tgtEl>
                                        <p:attrNameLst>
                                          <p:attrName>style.visibility</p:attrName>
                                        </p:attrNameLst>
                                      </p:cBhvr>
                                      <p:to>
                                        <p:strVal val="visible"/>
                                      </p:to>
                                    </p:set>
                                    <p:anim to="" calcmode="lin" valueType="num">
                                      <p:cBhvr>
                                        <p:cTn id="64" dur="1500" fill="hold">
                                          <p:stCondLst>
                                            <p:cond delay="0"/>
                                          </p:stCondLst>
                                        </p:cTn>
                                        <p:tgtEl>
                                          <p:spTgt spid="93">
                                            <p:txEl>
                                              <p:charRg st="4294967295" end="4294967295"/>
                                            </p:txEl>
                                          </p:spTgt>
                                        </p:tgtEl>
                                        <p:attrNameLst>
                                          <p:attrName>ppt_w</p:attrName>
                                        </p:attrNameLst>
                                      </p:cBhvr>
                                      <p:tavLst>
                                        <p:tav tm="0">
                                          <p:val>
                                            <p:strVal val="0"/>
                                          </p:val>
                                        </p:tav>
                                        <p:tav tm="100000">
                                          <p:val>
                                            <p:strVal val="#ppt_w"/>
                                          </p:val>
                                        </p:tav>
                                      </p:tavLst>
                                    </p:anim>
                                    <p:anim to="" calcmode="lin" valueType="num">
                                      <p:cBhvr>
                                        <p:cTn id="65" dur="1500" fill="hold">
                                          <p:stCondLst>
                                            <p:cond delay="0"/>
                                          </p:stCondLst>
                                        </p:cTn>
                                        <p:tgtEl>
                                          <p:spTgt spid="93">
                                            <p:txEl>
                                              <p:charRg st="4294967295" end="4294967295"/>
                                            </p:txEl>
                                          </p:spTgt>
                                        </p:tgtEl>
                                        <p:attrNameLst>
                                          <p:attrName>ppt_h</p:attrName>
                                        </p:attrNameLst>
                                      </p:cBhvr>
                                      <p:tavLst>
                                        <p:tav tm="0">
                                          <p:val>
                                            <p:strVal val="0"/>
                                          </p:val>
                                        </p:tav>
                                        <p:tav tm="100000">
                                          <p:val>
                                            <p:strVal val="#ppt_h"/>
                                          </p:val>
                                        </p:tav>
                                      </p:tavLst>
                                    </p:anim>
                                    <p:animEffect filter="fade">
                                      <p:cBhvr>
                                        <p:cTn id="66" dur="1500">
                                          <p:stCondLst>
                                            <p:cond delay="0"/>
                                          </p:stCondLst>
                                        </p:cTn>
                                        <p:tgtEl>
                                          <p:spTgt spid="93">
                                            <p:txEl>
                                              <p:charRg st="4294967295" end="429496729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7" grpId="0">
        <p:bldAsOne/>
      </p:bldGraphic>
      <p:bldP spid="87" grpId="0" autoUpdateAnimBg="0"/>
      <p:bldP spid="88" grpId="0" autoUpdateAnimBg="0"/>
      <p:bldP spid="89" grpId="0" autoUpdateAnimBg="0"/>
      <p:bldP spid="90" grpId="0" autoUpdateAnimBg="0"/>
      <p:bldP spid="91" grpId="0" autoUpdateAnimBg="0"/>
      <p:bldP spid="92" grpId="0" autoUpdateAnimBg="0"/>
      <p:bldP spid="93" grpId="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12032" y="0"/>
            <a:ext cx="12200021" cy="6858000"/>
          </a:xfrm>
          <a:prstGeom prst="rect">
            <a:avLst/>
          </a:prstGeom>
        </p:spPr>
      </p:pic>
      <p:sp>
        <p:nvSpPr>
          <p:cNvPr id="8" name="PA_库_椭圆 7"/>
          <p:cNvSpPr/>
          <p:nvPr>
            <p:custDataLst>
              <p:tags r:id="rId1"/>
            </p:custDataLst>
          </p:nvPr>
        </p:nvSpPr>
        <p:spPr>
          <a:xfrm>
            <a:off x="6096000" y="1155032"/>
            <a:ext cx="4608095" cy="460809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PA_库_图片 8"/>
          <p:cNvPicPr>
            <a:picLocks noChangeAspect="1"/>
          </p:cNvPicPr>
          <p:nvPr>
            <p:custDataLst>
              <p:tags r:id="rId2"/>
            </p:custDataLst>
          </p:nvPr>
        </p:nvPicPr>
        <p:blipFill>
          <a:blip r:embed="rId8" cstate="screen">
            <a:extLst>
              <a:ext uri="{28A0092B-C50C-407E-A947-70E740481C1C}">
                <a14:useLocalDpi xmlns:a14="http://schemas.microsoft.com/office/drawing/2010/main"/>
              </a:ext>
            </a:extLst>
          </a:blip>
          <a:stretch>
            <a:fillRect/>
          </a:stretch>
        </p:blipFill>
        <p:spPr>
          <a:xfrm>
            <a:off x="6222332" y="1281364"/>
            <a:ext cx="4481763" cy="4481763"/>
          </a:xfrm>
          <a:prstGeom prst="rect">
            <a:avLst/>
          </a:prstGeom>
        </p:spPr>
      </p:pic>
      <p:sp>
        <p:nvSpPr>
          <p:cNvPr id="10" name="PA_库_文本框 9"/>
          <p:cNvSpPr txBox="1"/>
          <p:nvPr>
            <p:custDataLst>
              <p:tags r:id="rId3"/>
            </p:custDataLst>
          </p:nvPr>
        </p:nvSpPr>
        <p:spPr>
          <a:xfrm>
            <a:off x="2048097" y="2742246"/>
            <a:ext cx="4047903" cy="1015663"/>
          </a:xfrm>
          <a:prstGeom prst="rect">
            <a:avLst/>
          </a:prstGeom>
          <a:noFill/>
        </p:spPr>
        <p:txBody>
          <a:bodyPr wrap="none" rtlCol="0">
            <a:spAutoFit/>
          </a:bodyPr>
          <a:lstStyle/>
          <a:p>
            <a:pPr algn="ctr"/>
            <a:r>
              <a:rPr lang="zh-CN" altLang="en-US" sz="6000" b="1" dirty="0" smtClean="0">
                <a:latin typeface="方正静蕾简体" panose="02000000000000000000" pitchFamily="2" charset="-122"/>
                <a:ea typeface="方正静蕾简体" panose="02000000000000000000" pitchFamily="2" charset="-122"/>
              </a:rPr>
              <a:t>拜拜小可爱</a:t>
            </a:r>
            <a:endParaRPr lang="en-US" altLang="zh-CN" sz="6000" b="1" dirty="0" smtClean="0">
              <a:latin typeface="方正静蕾简体" panose="02000000000000000000" pitchFamily="2" charset="-122"/>
              <a:ea typeface="方正静蕾简体" panose="02000000000000000000" pitchFamily="2" charset="-122"/>
            </a:endParaRPr>
          </a:p>
        </p:txBody>
      </p:sp>
      <p:sp>
        <p:nvSpPr>
          <p:cNvPr id="11" name="PA_库_任意多边形 10"/>
          <p:cNvSpPr/>
          <p:nvPr>
            <p:custDataLst>
              <p:tags r:id="rId4"/>
            </p:custDataLst>
          </p:nvPr>
        </p:nvSpPr>
        <p:spPr>
          <a:xfrm>
            <a:off x="1962566" y="3560527"/>
            <a:ext cx="3886200" cy="169262"/>
          </a:xfrm>
          <a:custGeom>
            <a:avLst/>
            <a:gdLst>
              <a:gd name="connsiteX0" fmla="*/ 0 w 3886200"/>
              <a:gd name="connsiteY0" fmla="*/ 169262 h 169262"/>
              <a:gd name="connsiteX1" fmla="*/ 1106905 w 3886200"/>
              <a:gd name="connsiteY1" fmla="*/ 133168 h 169262"/>
              <a:gd name="connsiteX2" fmla="*/ 2731168 w 3886200"/>
              <a:gd name="connsiteY2" fmla="*/ 145199 h 169262"/>
              <a:gd name="connsiteX3" fmla="*/ 3693695 w 3886200"/>
              <a:gd name="connsiteY3" fmla="*/ 820 h 169262"/>
              <a:gd name="connsiteX4" fmla="*/ 3886200 w 3886200"/>
              <a:gd name="connsiteY4" fmla="*/ 97073 h 1692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00" h="169262">
                <a:moveTo>
                  <a:pt x="0" y="169262"/>
                </a:moveTo>
                <a:cubicBezTo>
                  <a:pt x="325855" y="153220"/>
                  <a:pt x="1106905" y="133168"/>
                  <a:pt x="1106905" y="133168"/>
                </a:cubicBezTo>
                <a:cubicBezTo>
                  <a:pt x="1562100" y="129157"/>
                  <a:pt x="2300036" y="167257"/>
                  <a:pt x="2731168" y="145199"/>
                </a:cubicBezTo>
                <a:cubicBezTo>
                  <a:pt x="3162300" y="123141"/>
                  <a:pt x="3501190" y="8841"/>
                  <a:pt x="3693695" y="820"/>
                </a:cubicBezTo>
                <a:cubicBezTo>
                  <a:pt x="3886200" y="-7201"/>
                  <a:pt x="3886200" y="44936"/>
                  <a:pt x="3886200" y="97073"/>
                </a:cubicBez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01422567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withEffect">
                                  <p:stCondLst>
                                    <p:cond delay="25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strVal val="4*#ppt_w"/>
                                          </p:val>
                                        </p:tav>
                                        <p:tav tm="100000">
                                          <p:val>
                                            <p:strVal val="#ppt_w"/>
                                          </p:val>
                                        </p:tav>
                                      </p:tavLst>
                                    </p:anim>
                                    <p:anim calcmode="lin" valueType="num">
                                      <p:cBhvr>
                                        <p:cTn id="8" dur="500" fill="hold"/>
                                        <p:tgtEl>
                                          <p:spTgt spid="8"/>
                                        </p:tgtEl>
                                        <p:attrNameLst>
                                          <p:attrName>ppt_h</p:attrName>
                                        </p:attrNameLst>
                                      </p:cBhvr>
                                      <p:tavLst>
                                        <p:tav tm="0">
                                          <p:val>
                                            <p:strVal val="4/3*#ppt_h"/>
                                          </p:val>
                                        </p:tav>
                                        <p:tav tm="100000">
                                          <p:val>
                                            <p:strVal val="#ppt_h"/>
                                          </p:val>
                                        </p:tav>
                                      </p:tavLst>
                                    </p:anim>
                                  </p:childTnLst>
                                </p:cTn>
                              </p:par>
                              <p:par>
                                <p:cTn id="9" presetID="23" presetClass="entr" presetSubtype="288" fill="hold" nodeType="withEffect">
                                  <p:stCondLst>
                                    <p:cond delay="250"/>
                                  </p:stCondLst>
                                  <p:childTnLst>
                                    <p:set>
                                      <p:cBhvr>
                                        <p:cTn id="10" dur="1" fill="hold">
                                          <p:stCondLst>
                                            <p:cond delay="0"/>
                                          </p:stCondLst>
                                        </p:cTn>
                                        <p:tgtEl>
                                          <p:spTgt spid="9"/>
                                        </p:tgtEl>
                                        <p:attrNameLst>
                                          <p:attrName>style.visibility</p:attrName>
                                        </p:attrNameLst>
                                      </p:cBhvr>
                                      <p:to>
                                        <p:strVal val="visible"/>
                                      </p:to>
                                    </p:set>
                                    <p:anim calcmode="lin" valueType="num">
                                      <p:cBhvr>
                                        <p:cTn id="11" dur="500" fill="hold"/>
                                        <p:tgtEl>
                                          <p:spTgt spid="9"/>
                                        </p:tgtEl>
                                        <p:attrNameLst>
                                          <p:attrName>ppt_w</p:attrName>
                                        </p:attrNameLst>
                                      </p:cBhvr>
                                      <p:tavLst>
                                        <p:tav tm="0">
                                          <p:val>
                                            <p:strVal val="4*#ppt_w"/>
                                          </p:val>
                                        </p:tav>
                                        <p:tav tm="100000">
                                          <p:val>
                                            <p:strVal val="#ppt_w"/>
                                          </p:val>
                                        </p:tav>
                                      </p:tavLst>
                                    </p:anim>
                                    <p:anim calcmode="lin" valueType="num">
                                      <p:cBhvr>
                                        <p:cTn id="12" dur="500" fill="hold"/>
                                        <p:tgtEl>
                                          <p:spTgt spid="9"/>
                                        </p:tgtEl>
                                        <p:attrNameLst>
                                          <p:attrName>ppt_h</p:attrName>
                                        </p:attrNameLst>
                                      </p:cBhvr>
                                      <p:tavLst>
                                        <p:tav tm="0">
                                          <p:val>
                                            <p:strVal val="4/3*#ppt_h"/>
                                          </p:val>
                                        </p:tav>
                                        <p:tav tm="100000">
                                          <p:val>
                                            <p:strVal val="#ppt_h"/>
                                          </p:val>
                                        </p:tav>
                                      </p:tavLst>
                                    </p:anim>
                                  </p:childTnLst>
                                </p:cTn>
                              </p:par>
                              <p:par>
                                <p:cTn id="13" presetID="22" presetClass="entr" presetSubtype="8" fill="hold" grpId="0" nodeType="withEffect">
                                  <p:stCondLst>
                                    <p:cond delay="250"/>
                                  </p:stCondLst>
                                  <p:childTnLst>
                                    <p:set>
                                      <p:cBhvr>
                                        <p:cTn id="14" dur="1" fill="hold">
                                          <p:stCondLst>
                                            <p:cond delay="0"/>
                                          </p:stCondLst>
                                        </p:cTn>
                                        <p:tgtEl>
                                          <p:spTgt spid="10"/>
                                        </p:tgtEl>
                                        <p:attrNameLst>
                                          <p:attrName>style.visibility</p:attrName>
                                        </p:attrNameLst>
                                      </p:cBhvr>
                                      <p:to>
                                        <p:strVal val="visible"/>
                                      </p:to>
                                    </p:set>
                                    <p:animEffect transition="in" filter="wipe(left)">
                                      <p:cBhvr>
                                        <p:cTn id="15" dur="1000"/>
                                        <p:tgtEl>
                                          <p:spTgt spid="10"/>
                                        </p:tgtEl>
                                      </p:cBhvr>
                                    </p:animEffect>
                                  </p:childTnLst>
                                </p:cTn>
                              </p:par>
                              <p:par>
                                <p:cTn id="16" presetID="22" presetClass="entr" presetSubtype="8" fill="hold" grpId="0" nodeType="withEffect" nodePh="1">
                                  <p:stCondLst>
                                    <p:cond delay="250"/>
                                  </p:stCondLst>
                                  <p:endCondLst>
                                    <p:cond evt="begin" delay="0">
                                      <p:tn val="16"/>
                                    </p:cond>
                                  </p:endCondLst>
                                  <p:childTnLst>
                                    <p:set>
                                      <p:cBhvr>
                                        <p:cTn id="17" dur="1" fill="hold">
                                          <p:stCondLst>
                                            <p:cond delay="0"/>
                                          </p:stCondLst>
                                        </p:cTn>
                                        <p:tgtEl>
                                          <p:spTgt spid="11">
                                            <p:txEl>
                                              <p:charRg st="4294967295" end="4294967295"/>
                                            </p:txEl>
                                          </p:spTgt>
                                        </p:tgtEl>
                                        <p:attrNameLst>
                                          <p:attrName>style.visibility</p:attrName>
                                        </p:attrNameLst>
                                      </p:cBhvr>
                                      <p:to>
                                        <p:strVal val="visible"/>
                                      </p:to>
                                    </p:set>
                                    <p:animEffect transition="in" filter="wipe(left)">
                                      <p:cBhvr>
                                        <p:cTn id="18" dur="1000"/>
                                        <p:tgtEl>
                                          <p:spTgt spid="11">
                                            <p:txEl>
                                              <p:charRg st="4294967295" end="429496729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utoUpdateAnimBg="0"/>
      <p:bldP spid="11" grpId="0"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253628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12032" y="0"/>
            <a:ext cx="12200021" cy="6858000"/>
          </a:xfrm>
          <a:prstGeom prst="rect">
            <a:avLst/>
          </a:prstGeom>
        </p:spPr>
      </p:pic>
      <p:sp>
        <p:nvSpPr>
          <p:cNvPr id="4" name="PA_库_椭圆 3"/>
          <p:cNvSpPr/>
          <p:nvPr>
            <p:custDataLst>
              <p:tags r:id="rId1"/>
            </p:custDataLst>
          </p:nvPr>
        </p:nvSpPr>
        <p:spPr>
          <a:xfrm>
            <a:off x="7267073" y="1429058"/>
            <a:ext cx="4158916" cy="415891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PA_库_图片 2"/>
          <p:cNvPicPr>
            <a:picLocks noChangeAspect="1"/>
          </p:cNvPicPr>
          <p:nvPr>
            <p:custDataLst>
              <p:tags r:id="rId2"/>
            </p:custDataLst>
          </p:nvPr>
        </p:nvPicPr>
        <p:blipFill>
          <a:blip r:embed="rId9" cstate="screen">
            <a:extLst>
              <a:ext uri="{28A0092B-C50C-407E-A947-70E740481C1C}">
                <a14:useLocalDpi xmlns:a14="http://schemas.microsoft.com/office/drawing/2010/main"/>
              </a:ext>
            </a:extLst>
          </a:blip>
          <a:stretch>
            <a:fillRect/>
          </a:stretch>
        </p:blipFill>
        <p:spPr>
          <a:xfrm>
            <a:off x="7066547" y="1032015"/>
            <a:ext cx="4359442" cy="4359442"/>
          </a:xfrm>
          <a:prstGeom prst="rect">
            <a:avLst/>
          </a:prstGeom>
        </p:spPr>
      </p:pic>
      <p:sp>
        <p:nvSpPr>
          <p:cNvPr id="6" name="PA_库_文本框 5"/>
          <p:cNvSpPr txBox="1"/>
          <p:nvPr>
            <p:custDataLst>
              <p:tags r:id="rId3"/>
            </p:custDataLst>
          </p:nvPr>
        </p:nvSpPr>
        <p:spPr>
          <a:xfrm>
            <a:off x="1768041" y="2857793"/>
            <a:ext cx="5572359" cy="707886"/>
          </a:xfrm>
          <a:prstGeom prst="rect">
            <a:avLst/>
          </a:prstGeom>
          <a:noFill/>
        </p:spPr>
        <p:txBody>
          <a:bodyPr wrap="none" rtlCol="0">
            <a:spAutoFit/>
          </a:bodyPr>
          <a:lstStyle/>
          <a:p>
            <a:r>
              <a:rPr lang="en-US" altLang="zh-CN" sz="4000" b="1" dirty="0" smtClean="0">
                <a:latin typeface="方正静蕾简体" panose="02000000000000000000" pitchFamily="2" charset="-122"/>
                <a:ea typeface="方正静蕾简体" panose="02000000000000000000" pitchFamily="2" charset="-122"/>
              </a:rPr>
              <a:t>1.</a:t>
            </a:r>
            <a:r>
              <a:rPr lang="zh-CN" altLang="en-US" sz="4000" b="1" dirty="0" smtClean="0">
                <a:latin typeface="方正静蕾简体" panose="02000000000000000000" pitchFamily="2" charset="-122"/>
                <a:ea typeface="方正静蕾简体" panose="02000000000000000000" pitchFamily="2" charset="-122"/>
              </a:rPr>
              <a:t>我是你们的朋友小恐龙</a:t>
            </a:r>
            <a:endParaRPr lang="zh-CN" altLang="en-US" sz="2000" dirty="0">
              <a:solidFill>
                <a:schemeClr val="tx1">
                  <a:lumMod val="65000"/>
                  <a:lumOff val="35000"/>
                </a:schemeClr>
              </a:solidFill>
              <a:latin typeface="方正静蕾简体" panose="02000000000000000000" pitchFamily="2" charset="-122"/>
              <a:ea typeface="方正静蕾简体" panose="02000000000000000000" pitchFamily="2" charset="-122"/>
            </a:endParaRPr>
          </a:p>
        </p:txBody>
      </p:sp>
      <p:sp>
        <p:nvSpPr>
          <p:cNvPr id="7" name="PA_库_文本框 6"/>
          <p:cNvSpPr txBox="1"/>
          <p:nvPr>
            <p:custDataLst>
              <p:tags r:id="rId4"/>
            </p:custDataLst>
          </p:nvPr>
        </p:nvSpPr>
        <p:spPr>
          <a:xfrm>
            <a:off x="2879689" y="3565679"/>
            <a:ext cx="2646878" cy="461665"/>
          </a:xfrm>
          <a:prstGeom prst="rect">
            <a:avLst/>
          </a:prstGeom>
          <a:noFill/>
        </p:spPr>
        <p:txBody>
          <a:bodyPr wrap="none" rtlCol="0">
            <a:spAutoFit/>
          </a:bodyPr>
          <a:lstStyle/>
          <a:p>
            <a:pPr algn="ctr"/>
            <a:r>
              <a:rPr lang="zh-CN" altLang="en-US" sz="2400" dirty="0">
                <a:solidFill>
                  <a:schemeClr val="tx1">
                    <a:lumMod val="65000"/>
                    <a:lumOff val="35000"/>
                  </a:schemeClr>
                </a:solidFill>
                <a:latin typeface="方正静蕾简体" panose="02000000000000000000" pitchFamily="2" charset="-122"/>
                <a:ea typeface="方正静蕾简体" panose="02000000000000000000" pitchFamily="2" charset="-122"/>
              </a:rPr>
              <a:t>和</a:t>
            </a:r>
            <a:r>
              <a:rPr lang="zh-CN" altLang="en-US" sz="2400" dirty="0" smtClean="0">
                <a:solidFill>
                  <a:schemeClr val="tx1">
                    <a:lumMod val="65000"/>
                    <a:lumOff val="35000"/>
                  </a:schemeClr>
                </a:solidFill>
                <a:latin typeface="方正静蕾简体" panose="02000000000000000000" pitchFamily="2" charset="-122"/>
                <a:ea typeface="方正静蕾简体" panose="02000000000000000000" pitchFamily="2" charset="-122"/>
              </a:rPr>
              <a:t>我们一起去玩耍</a:t>
            </a:r>
            <a:endParaRPr lang="zh-CN" altLang="en-US" sz="2400" dirty="0">
              <a:solidFill>
                <a:schemeClr val="tx1">
                  <a:lumMod val="65000"/>
                  <a:lumOff val="35000"/>
                </a:schemeClr>
              </a:solidFill>
              <a:latin typeface="方正静蕾简体" panose="02000000000000000000" pitchFamily="2" charset="-122"/>
              <a:ea typeface="方正静蕾简体" panose="02000000000000000000" pitchFamily="2" charset="-122"/>
            </a:endParaRPr>
          </a:p>
        </p:txBody>
      </p:sp>
      <p:sp>
        <p:nvSpPr>
          <p:cNvPr id="8" name="PA_库_任意多边形 7"/>
          <p:cNvSpPr/>
          <p:nvPr>
            <p:custDataLst>
              <p:tags r:id="rId5"/>
            </p:custDataLst>
          </p:nvPr>
        </p:nvSpPr>
        <p:spPr>
          <a:xfrm>
            <a:off x="2101215" y="3179848"/>
            <a:ext cx="5105400" cy="385831"/>
          </a:xfrm>
          <a:custGeom>
            <a:avLst/>
            <a:gdLst>
              <a:gd name="connsiteX0" fmla="*/ 0 w 3886200"/>
              <a:gd name="connsiteY0" fmla="*/ 169262 h 169262"/>
              <a:gd name="connsiteX1" fmla="*/ 1106905 w 3886200"/>
              <a:gd name="connsiteY1" fmla="*/ 133168 h 169262"/>
              <a:gd name="connsiteX2" fmla="*/ 2731168 w 3886200"/>
              <a:gd name="connsiteY2" fmla="*/ 145199 h 169262"/>
              <a:gd name="connsiteX3" fmla="*/ 3693695 w 3886200"/>
              <a:gd name="connsiteY3" fmla="*/ 820 h 169262"/>
              <a:gd name="connsiteX4" fmla="*/ 3886200 w 3886200"/>
              <a:gd name="connsiteY4" fmla="*/ 97073 h 1692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00" h="169262">
                <a:moveTo>
                  <a:pt x="0" y="169262"/>
                </a:moveTo>
                <a:cubicBezTo>
                  <a:pt x="325855" y="153220"/>
                  <a:pt x="1106905" y="133168"/>
                  <a:pt x="1106905" y="133168"/>
                </a:cubicBezTo>
                <a:cubicBezTo>
                  <a:pt x="1562100" y="129157"/>
                  <a:pt x="2300036" y="167257"/>
                  <a:pt x="2731168" y="145199"/>
                </a:cubicBezTo>
                <a:cubicBezTo>
                  <a:pt x="3162300" y="123141"/>
                  <a:pt x="3501190" y="8841"/>
                  <a:pt x="3693695" y="820"/>
                </a:cubicBezTo>
                <a:cubicBezTo>
                  <a:pt x="3886200" y="-7201"/>
                  <a:pt x="3886200" y="44936"/>
                  <a:pt x="3886200" y="97073"/>
                </a:cubicBez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01752178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withEffect">
                                  <p:stCondLst>
                                    <p:cond delay="25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ppt_x</p:attrName>
                                        </p:attrNameLst>
                                      </p:cBhvr>
                                      <p:tavLst>
                                        <p:tav tm="0">
                                          <p:val>
                                            <p:fltVal val="0.5"/>
                                          </p:val>
                                        </p:tav>
                                        <p:tav tm="100000">
                                          <p:val>
                                            <p:strVal val="#ppt_x"/>
                                          </p:val>
                                        </p:tav>
                                      </p:tavLst>
                                    </p:anim>
                                    <p:anim calcmode="lin" valueType="num">
                                      <p:cBhvr>
                                        <p:cTn id="10" dur="500" fill="hold"/>
                                        <p:tgtEl>
                                          <p:spTgt spid="4"/>
                                        </p:tgtEl>
                                        <p:attrNameLst>
                                          <p:attrName>ppt_y</p:attrName>
                                        </p:attrNameLst>
                                      </p:cBhvr>
                                      <p:tavLst>
                                        <p:tav tm="0">
                                          <p:val>
                                            <p:fltVal val="0.5"/>
                                          </p:val>
                                        </p:tav>
                                        <p:tav tm="100000">
                                          <p:val>
                                            <p:strVal val="#ppt_y"/>
                                          </p:val>
                                        </p:tav>
                                      </p:tavLst>
                                    </p:anim>
                                  </p:childTnLst>
                                </p:cTn>
                              </p:par>
                              <p:par>
                                <p:cTn id="11" presetID="23" presetClass="entr" presetSubtype="528" fill="hold" nodeType="withEffect">
                                  <p:stCondLst>
                                    <p:cond delay="25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 calcmode="lin" valueType="num">
                                      <p:cBhvr>
                                        <p:cTn id="15" dur="500" fill="hold"/>
                                        <p:tgtEl>
                                          <p:spTgt spid="3"/>
                                        </p:tgtEl>
                                        <p:attrNameLst>
                                          <p:attrName>ppt_x</p:attrName>
                                        </p:attrNameLst>
                                      </p:cBhvr>
                                      <p:tavLst>
                                        <p:tav tm="0">
                                          <p:val>
                                            <p:fltVal val="0.5"/>
                                          </p:val>
                                        </p:tav>
                                        <p:tav tm="100000">
                                          <p:val>
                                            <p:strVal val="#ppt_x"/>
                                          </p:val>
                                        </p:tav>
                                      </p:tavLst>
                                    </p:anim>
                                    <p:anim calcmode="lin" valueType="num">
                                      <p:cBhvr>
                                        <p:cTn id="16" dur="500" fill="hold"/>
                                        <p:tgtEl>
                                          <p:spTgt spid="3"/>
                                        </p:tgtEl>
                                        <p:attrNameLst>
                                          <p:attrName>ppt_y</p:attrName>
                                        </p:attrNameLst>
                                      </p:cBhvr>
                                      <p:tavLst>
                                        <p:tav tm="0">
                                          <p:val>
                                            <p:fltVal val="0.5"/>
                                          </p:val>
                                        </p:tav>
                                        <p:tav tm="100000">
                                          <p:val>
                                            <p:strVal val="#ppt_y"/>
                                          </p:val>
                                        </p:tav>
                                      </p:tavLst>
                                    </p:anim>
                                  </p:childTnLst>
                                </p:cTn>
                              </p:par>
                              <p:par>
                                <p:cTn id="17" presetID="2" presetClass="entr" presetSubtype="8" decel="100000" fill="hold" grpId="0" nodeType="withEffect">
                                  <p:stCondLst>
                                    <p:cond delay="25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1500" fill="hold"/>
                                        <p:tgtEl>
                                          <p:spTgt spid="6"/>
                                        </p:tgtEl>
                                        <p:attrNameLst>
                                          <p:attrName>ppt_x</p:attrName>
                                        </p:attrNameLst>
                                      </p:cBhvr>
                                      <p:tavLst>
                                        <p:tav tm="0">
                                          <p:val>
                                            <p:strVal val="0-#ppt_w/2"/>
                                          </p:val>
                                        </p:tav>
                                        <p:tav tm="100000">
                                          <p:val>
                                            <p:strVal val="#ppt_x"/>
                                          </p:val>
                                        </p:tav>
                                      </p:tavLst>
                                    </p:anim>
                                    <p:anim calcmode="lin" valueType="num">
                                      <p:cBhvr additive="base">
                                        <p:cTn id="20" dur="1500" fill="hold"/>
                                        <p:tgtEl>
                                          <p:spTgt spid="6"/>
                                        </p:tgtEl>
                                        <p:attrNameLst>
                                          <p:attrName>ppt_y</p:attrName>
                                        </p:attrNameLst>
                                      </p:cBhvr>
                                      <p:tavLst>
                                        <p:tav tm="0">
                                          <p:val>
                                            <p:strVal val="#ppt_y"/>
                                          </p:val>
                                        </p:tav>
                                        <p:tav tm="100000">
                                          <p:val>
                                            <p:strVal val="#ppt_y"/>
                                          </p:val>
                                        </p:tav>
                                      </p:tavLst>
                                    </p:anim>
                                    <p:set>
                                      <p:cBhvr>
                                        <p:cTn id="21" dur="1" fill="hold">
                                          <p:stCondLst>
                                            <p:cond delay="0"/>
                                          </p:stCondLst>
                                        </p:cTn>
                                        <p:tgtEl>
                                          <p:spTgt spid="6"/>
                                        </p:tgtEl>
                                        <p:attrNameLst>
                                          <p:attrName>style.visibility</p:attrName>
                                        </p:attrNameLst>
                                      </p:cBhvr>
                                      <p:to>
                                        <p:strVal val="visible"/>
                                      </p:to>
                                    </p:set>
                                    <p:anim to="" calcmode="lin" valueType="num">
                                      <p:cBhvr>
                                        <p:cTn id="22" dur="1500" fill="hold">
                                          <p:stCondLst>
                                            <p:cond delay="0"/>
                                          </p:stCondLst>
                                        </p:cTn>
                                        <p:tgtEl>
                                          <p:spTgt spid="6"/>
                                        </p:tgtEl>
                                        <p:attrNameLst>
                                          <p:attrName>ppt_w</p:attrName>
                                        </p:attrNameLst>
                                      </p:cBhvr>
                                      <p:tavLst>
                                        <p:tav tm="0">
                                          <p:val>
                                            <p:strVal val="0"/>
                                          </p:val>
                                        </p:tav>
                                        <p:tav tm="100000">
                                          <p:val>
                                            <p:strVal val="#ppt_w"/>
                                          </p:val>
                                        </p:tav>
                                      </p:tavLst>
                                    </p:anim>
                                    <p:anim to="" calcmode="lin" valueType="num">
                                      <p:cBhvr>
                                        <p:cTn id="23" dur="1500" fill="hold">
                                          <p:stCondLst>
                                            <p:cond delay="0"/>
                                          </p:stCondLst>
                                        </p:cTn>
                                        <p:tgtEl>
                                          <p:spTgt spid="6"/>
                                        </p:tgtEl>
                                        <p:attrNameLst>
                                          <p:attrName>ppt_h</p:attrName>
                                        </p:attrNameLst>
                                      </p:cBhvr>
                                      <p:tavLst>
                                        <p:tav tm="0">
                                          <p:val>
                                            <p:strVal val="0"/>
                                          </p:val>
                                        </p:tav>
                                        <p:tav tm="100000">
                                          <p:val>
                                            <p:strVal val="#ppt_h"/>
                                          </p:val>
                                        </p:tav>
                                      </p:tavLst>
                                    </p:anim>
                                    <p:animEffect filter="fade">
                                      <p:cBhvr>
                                        <p:cTn id="24" dur="1500">
                                          <p:stCondLst>
                                            <p:cond delay="0"/>
                                          </p:stCondLst>
                                        </p:cTn>
                                        <p:tgtEl>
                                          <p:spTgt spid="6"/>
                                        </p:tgtEl>
                                      </p:cBhvr>
                                    </p:animEffect>
                                  </p:childTnLst>
                                </p:cTn>
                              </p:par>
                              <p:par>
                                <p:cTn id="25" presetID="2" presetClass="entr" presetSubtype="8" decel="100000" fill="hold" grpId="0" nodeType="withEffect">
                                  <p:stCondLst>
                                    <p:cond delay="25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1500" fill="hold"/>
                                        <p:tgtEl>
                                          <p:spTgt spid="7"/>
                                        </p:tgtEl>
                                        <p:attrNameLst>
                                          <p:attrName>ppt_x</p:attrName>
                                        </p:attrNameLst>
                                      </p:cBhvr>
                                      <p:tavLst>
                                        <p:tav tm="0">
                                          <p:val>
                                            <p:strVal val="0-#ppt_w/2"/>
                                          </p:val>
                                        </p:tav>
                                        <p:tav tm="100000">
                                          <p:val>
                                            <p:strVal val="#ppt_x"/>
                                          </p:val>
                                        </p:tav>
                                      </p:tavLst>
                                    </p:anim>
                                    <p:anim calcmode="lin" valueType="num">
                                      <p:cBhvr additive="base">
                                        <p:cTn id="28" dur="1500" fill="hold"/>
                                        <p:tgtEl>
                                          <p:spTgt spid="7"/>
                                        </p:tgtEl>
                                        <p:attrNameLst>
                                          <p:attrName>ppt_y</p:attrName>
                                        </p:attrNameLst>
                                      </p:cBhvr>
                                      <p:tavLst>
                                        <p:tav tm="0">
                                          <p:val>
                                            <p:strVal val="#ppt_y"/>
                                          </p:val>
                                        </p:tav>
                                        <p:tav tm="100000">
                                          <p:val>
                                            <p:strVal val="#ppt_y"/>
                                          </p:val>
                                        </p:tav>
                                      </p:tavLst>
                                    </p:anim>
                                    <p:set>
                                      <p:cBhvr>
                                        <p:cTn id="29" dur="1" fill="hold">
                                          <p:stCondLst>
                                            <p:cond delay="0"/>
                                          </p:stCondLst>
                                        </p:cTn>
                                        <p:tgtEl>
                                          <p:spTgt spid="7"/>
                                        </p:tgtEl>
                                        <p:attrNameLst>
                                          <p:attrName>style.visibility</p:attrName>
                                        </p:attrNameLst>
                                      </p:cBhvr>
                                      <p:to>
                                        <p:strVal val="visible"/>
                                      </p:to>
                                    </p:set>
                                    <p:anim to="" calcmode="lin" valueType="num">
                                      <p:cBhvr>
                                        <p:cTn id="30" dur="1500" fill="hold">
                                          <p:stCondLst>
                                            <p:cond delay="0"/>
                                          </p:stCondLst>
                                        </p:cTn>
                                        <p:tgtEl>
                                          <p:spTgt spid="7"/>
                                        </p:tgtEl>
                                        <p:attrNameLst>
                                          <p:attrName>ppt_w</p:attrName>
                                        </p:attrNameLst>
                                      </p:cBhvr>
                                      <p:tavLst>
                                        <p:tav tm="0">
                                          <p:val>
                                            <p:strVal val="0"/>
                                          </p:val>
                                        </p:tav>
                                        <p:tav tm="100000">
                                          <p:val>
                                            <p:strVal val="#ppt_w"/>
                                          </p:val>
                                        </p:tav>
                                      </p:tavLst>
                                    </p:anim>
                                    <p:anim to="" calcmode="lin" valueType="num">
                                      <p:cBhvr>
                                        <p:cTn id="31" dur="1500" fill="hold">
                                          <p:stCondLst>
                                            <p:cond delay="0"/>
                                          </p:stCondLst>
                                        </p:cTn>
                                        <p:tgtEl>
                                          <p:spTgt spid="7"/>
                                        </p:tgtEl>
                                        <p:attrNameLst>
                                          <p:attrName>ppt_h</p:attrName>
                                        </p:attrNameLst>
                                      </p:cBhvr>
                                      <p:tavLst>
                                        <p:tav tm="0">
                                          <p:val>
                                            <p:strVal val="0"/>
                                          </p:val>
                                        </p:tav>
                                        <p:tav tm="100000">
                                          <p:val>
                                            <p:strVal val="#ppt_h"/>
                                          </p:val>
                                        </p:tav>
                                      </p:tavLst>
                                    </p:anim>
                                    <p:animEffect filter="fade">
                                      <p:cBhvr>
                                        <p:cTn id="32" dur="1500">
                                          <p:stCondLst>
                                            <p:cond delay="0"/>
                                          </p:stCondLst>
                                        </p:cTn>
                                        <p:tgtEl>
                                          <p:spTgt spid="7"/>
                                        </p:tgtEl>
                                      </p:cBhvr>
                                    </p:animEffect>
                                  </p:childTnLst>
                                </p:cTn>
                              </p:par>
                              <p:par>
                                <p:cTn id="33" presetID="2" presetClass="entr" presetSubtype="8" decel="100000" fill="hold" grpId="0" nodeType="withEffect" nodePh="1">
                                  <p:stCondLst>
                                    <p:cond delay="250"/>
                                  </p:stCondLst>
                                  <p:endCondLst>
                                    <p:cond evt="begin" delay="0">
                                      <p:tn val="33"/>
                                    </p:cond>
                                  </p:endCondLst>
                                  <p:childTnLst>
                                    <p:set>
                                      <p:cBhvr>
                                        <p:cTn id="34" dur="1" fill="hold">
                                          <p:stCondLst>
                                            <p:cond delay="0"/>
                                          </p:stCondLst>
                                        </p:cTn>
                                        <p:tgtEl>
                                          <p:spTgt spid="8">
                                            <p:txEl>
                                              <p:charRg st="4294967295" end="4294967295"/>
                                            </p:txEl>
                                          </p:spTgt>
                                        </p:tgtEl>
                                        <p:attrNameLst>
                                          <p:attrName>style.visibility</p:attrName>
                                        </p:attrNameLst>
                                      </p:cBhvr>
                                      <p:to>
                                        <p:strVal val="visible"/>
                                      </p:to>
                                    </p:set>
                                    <p:anim calcmode="lin" valueType="num">
                                      <p:cBhvr additive="base">
                                        <p:cTn id="35" dur="1500" fill="hold"/>
                                        <p:tgtEl>
                                          <p:spTgt spid="8">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36" dur="1500" fill="hold"/>
                                        <p:tgtEl>
                                          <p:spTgt spid="8">
                                            <p:txEl>
                                              <p:charRg st="4294967295" end="4294967295"/>
                                            </p:txEl>
                                          </p:spTgt>
                                        </p:tgtEl>
                                        <p:attrNameLst>
                                          <p:attrName>ppt_y</p:attrName>
                                        </p:attrNameLst>
                                      </p:cBhvr>
                                      <p:tavLst>
                                        <p:tav tm="0">
                                          <p:val>
                                            <p:strVal val="#ppt_y"/>
                                          </p:val>
                                        </p:tav>
                                        <p:tav tm="100000">
                                          <p:val>
                                            <p:strVal val="#ppt_y"/>
                                          </p:val>
                                        </p:tav>
                                      </p:tavLst>
                                    </p:anim>
                                    <p:set>
                                      <p:cBhvr>
                                        <p:cTn id="37" dur="1" fill="hold">
                                          <p:stCondLst>
                                            <p:cond delay="0"/>
                                          </p:stCondLst>
                                        </p:cTn>
                                        <p:tgtEl>
                                          <p:spTgt spid="8">
                                            <p:txEl>
                                              <p:charRg st="4294967295" end="4294967295"/>
                                            </p:txEl>
                                          </p:spTgt>
                                        </p:tgtEl>
                                        <p:attrNameLst>
                                          <p:attrName>style.visibility</p:attrName>
                                        </p:attrNameLst>
                                      </p:cBhvr>
                                      <p:to>
                                        <p:strVal val="visible"/>
                                      </p:to>
                                    </p:set>
                                    <p:anim to="" calcmode="lin" valueType="num">
                                      <p:cBhvr>
                                        <p:cTn id="38" dur="1500" fill="hold">
                                          <p:stCondLst>
                                            <p:cond delay="0"/>
                                          </p:stCondLst>
                                        </p:cTn>
                                        <p:tgtEl>
                                          <p:spTgt spid="8">
                                            <p:txEl>
                                              <p:charRg st="4294967295" end="4294967295"/>
                                            </p:txEl>
                                          </p:spTgt>
                                        </p:tgtEl>
                                        <p:attrNameLst>
                                          <p:attrName>ppt_w</p:attrName>
                                        </p:attrNameLst>
                                      </p:cBhvr>
                                      <p:tavLst>
                                        <p:tav tm="0">
                                          <p:val>
                                            <p:strVal val="0"/>
                                          </p:val>
                                        </p:tav>
                                        <p:tav tm="100000">
                                          <p:val>
                                            <p:strVal val="#ppt_w"/>
                                          </p:val>
                                        </p:tav>
                                      </p:tavLst>
                                    </p:anim>
                                    <p:anim to="" calcmode="lin" valueType="num">
                                      <p:cBhvr>
                                        <p:cTn id="39" dur="1500" fill="hold">
                                          <p:stCondLst>
                                            <p:cond delay="0"/>
                                          </p:stCondLst>
                                        </p:cTn>
                                        <p:tgtEl>
                                          <p:spTgt spid="8">
                                            <p:txEl>
                                              <p:charRg st="4294967295" end="4294967295"/>
                                            </p:txEl>
                                          </p:spTgt>
                                        </p:tgtEl>
                                        <p:attrNameLst>
                                          <p:attrName>ppt_h</p:attrName>
                                        </p:attrNameLst>
                                      </p:cBhvr>
                                      <p:tavLst>
                                        <p:tav tm="0">
                                          <p:val>
                                            <p:strVal val="0"/>
                                          </p:val>
                                        </p:tav>
                                        <p:tav tm="100000">
                                          <p:val>
                                            <p:strVal val="#ppt_h"/>
                                          </p:val>
                                        </p:tav>
                                      </p:tavLst>
                                    </p:anim>
                                    <p:animEffect filter="fade">
                                      <p:cBhvr>
                                        <p:cTn id="40" dur="1500">
                                          <p:stCondLst>
                                            <p:cond delay="0"/>
                                          </p:stCondLst>
                                        </p:cTn>
                                        <p:tgtEl>
                                          <p:spTgt spid="8">
                                            <p:txEl>
                                              <p:charRg st="4294967295" end="429496729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utoUpdateAnimBg="0"/>
      <p:bldP spid="7" grpId="0" autoUpdateAnimBg="0"/>
      <p:bldP spid="8"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5"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grpSp>
        <p:nvGrpSpPr>
          <p:cNvPr id="2124" name="组合 2123"/>
          <p:cNvGrpSpPr/>
          <p:nvPr/>
        </p:nvGrpSpPr>
        <p:grpSpPr>
          <a:xfrm>
            <a:off x="-7938" y="-109538"/>
            <a:ext cx="11843979" cy="6377829"/>
            <a:chOff x="-7938" y="-109538"/>
            <a:chExt cx="11843979" cy="6377829"/>
          </a:xfrm>
        </p:grpSpPr>
        <p:pic>
          <p:nvPicPr>
            <p:cNvPr id="2123" name="图片 2122"/>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1705769" y="864432"/>
              <a:ext cx="10101948" cy="952336"/>
            </a:xfrm>
            <a:prstGeom prst="rect">
              <a:avLst/>
            </a:prstGeom>
          </p:spPr>
        </p:pic>
        <p:pic>
          <p:nvPicPr>
            <p:cNvPr id="148" name="图片 147"/>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1727309" y="838200"/>
              <a:ext cx="10101948" cy="2867526"/>
            </a:xfrm>
            <a:prstGeom prst="rect">
              <a:avLst/>
            </a:prstGeom>
          </p:spPr>
        </p:pic>
        <p:sp>
          <p:nvSpPr>
            <p:cNvPr id="2066" name="Oval 103"/>
            <p:cNvSpPr>
              <a:spLocks noChangeArrowheads="1"/>
            </p:cNvSpPr>
            <p:nvPr/>
          </p:nvSpPr>
          <p:spPr bwMode="auto">
            <a:xfrm>
              <a:off x="7938" y="796925"/>
              <a:ext cx="1317625" cy="13239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7" name="Oval 104"/>
            <p:cNvSpPr>
              <a:spLocks noChangeArrowheads="1"/>
            </p:cNvSpPr>
            <p:nvPr/>
          </p:nvSpPr>
          <p:spPr bwMode="auto">
            <a:xfrm>
              <a:off x="82550" y="871538"/>
              <a:ext cx="1319213" cy="1316038"/>
            </a:xfrm>
            <a:prstGeom prst="ellipse">
              <a:avLst/>
            </a:prstGeom>
            <a:solidFill>
              <a:srgbClr val="CBE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8" name="Freeform 105"/>
            <p:cNvSpPr>
              <a:spLocks/>
            </p:cNvSpPr>
            <p:nvPr/>
          </p:nvSpPr>
          <p:spPr bwMode="auto">
            <a:xfrm>
              <a:off x="-7938" y="738188"/>
              <a:ext cx="1343025" cy="1441450"/>
            </a:xfrm>
            <a:custGeom>
              <a:avLst/>
              <a:gdLst>
                <a:gd name="T0" fmla="*/ 159 w 161"/>
                <a:gd name="T1" fmla="*/ 86 h 172"/>
                <a:gd name="T2" fmla="*/ 66 w 161"/>
                <a:gd name="T3" fmla="*/ 163 h 172"/>
                <a:gd name="T4" fmla="*/ 3 w 161"/>
                <a:gd name="T5" fmla="*/ 86 h 172"/>
                <a:gd name="T6" fmla="*/ 96 w 161"/>
                <a:gd name="T7" fmla="*/ 9 h 172"/>
                <a:gd name="T8" fmla="*/ 159 w 161"/>
                <a:gd name="T9" fmla="*/ 86 h 172"/>
                <a:gd name="T10" fmla="*/ 160 w 161"/>
                <a:gd name="T11" fmla="*/ 86 h 172"/>
                <a:gd name="T12" fmla="*/ 66 w 161"/>
                <a:gd name="T13" fmla="*/ 8 h 172"/>
                <a:gd name="T14" fmla="*/ 2 w 161"/>
                <a:gd name="T15" fmla="*/ 86 h 172"/>
                <a:gd name="T16" fmla="*/ 97 w 161"/>
                <a:gd name="T17" fmla="*/ 163 h 172"/>
                <a:gd name="T18" fmla="*/ 160 w 161"/>
                <a:gd name="T19" fmla="*/ 86 h 172"/>
                <a:gd name="T20" fmla="*/ 159 w 161"/>
                <a:gd name="T21" fmla="*/ 86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1" h="172">
                  <a:moveTo>
                    <a:pt x="159" y="86"/>
                  </a:moveTo>
                  <a:cubicBezTo>
                    <a:pt x="158" y="135"/>
                    <a:pt x="117" y="172"/>
                    <a:pt x="66" y="163"/>
                  </a:cubicBezTo>
                  <a:cubicBezTo>
                    <a:pt x="29" y="157"/>
                    <a:pt x="4" y="122"/>
                    <a:pt x="3" y="86"/>
                  </a:cubicBezTo>
                  <a:cubicBezTo>
                    <a:pt x="1" y="37"/>
                    <a:pt x="49" y="1"/>
                    <a:pt x="96" y="9"/>
                  </a:cubicBezTo>
                  <a:cubicBezTo>
                    <a:pt x="134" y="15"/>
                    <a:pt x="158" y="50"/>
                    <a:pt x="159" y="86"/>
                  </a:cubicBezTo>
                  <a:cubicBezTo>
                    <a:pt x="159" y="86"/>
                    <a:pt x="161" y="86"/>
                    <a:pt x="160" y="86"/>
                  </a:cubicBezTo>
                  <a:cubicBezTo>
                    <a:pt x="159" y="35"/>
                    <a:pt x="115" y="0"/>
                    <a:pt x="66" y="8"/>
                  </a:cubicBezTo>
                  <a:cubicBezTo>
                    <a:pt x="28" y="15"/>
                    <a:pt x="3" y="49"/>
                    <a:pt x="2" y="86"/>
                  </a:cubicBezTo>
                  <a:cubicBezTo>
                    <a:pt x="0" y="137"/>
                    <a:pt x="50" y="171"/>
                    <a:pt x="97" y="163"/>
                  </a:cubicBezTo>
                  <a:cubicBezTo>
                    <a:pt x="134" y="157"/>
                    <a:pt x="159" y="122"/>
                    <a:pt x="160" y="86"/>
                  </a:cubicBezTo>
                  <a:cubicBezTo>
                    <a:pt x="160" y="86"/>
                    <a:pt x="159" y="86"/>
                    <a:pt x="159" y="86"/>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9" name="Freeform 106"/>
            <p:cNvSpPr>
              <a:spLocks/>
            </p:cNvSpPr>
            <p:nvPr/>
          </p:nvSpPr>
          <p:spPr bwMode="auto">
            <a:xfrm>
              <a:off x="125413" y="981075"/>
              <a:ext cx="441325" cy="787400"/>
            </a:xfrm>
            <a:custGeom>
              <a:avLst/>
              <a:gdLst>
                <a:gd name="T0" fmla="*/ 2 w 53"/>
                <a:gd name="T1" fmla="*/ 74 h 94"/>
                <a:gd name="T2" fmla="*/ 1 w 53"/>
                <a:gd name="T3" fmla="*/ 55 h 94"/>
                <a:gd name="T4" fmla="*/ 14 w 53"/>
                <a:gd name="T5" fmla="*/ 20 h 94"/>
                <a:gd name="T6" fmla="*/ 33 w 53"/>
                <a:gd name="T7" fmla="*/ 5 h 94"/>
                <a:gd name="T8" fmla="*/ 51 w 53"/>
                <a:gd name="T9" fmla="*/ 5 h 94"/>
                <a:gd name="T10" fmla="*/ 44 w 53"/>
                <a:gd name="T11" fmla="*/ 18 h 94"/>
                <a:gd name="T12" fmla="*/ 34 w 53"/>
                <a:gd name="T13" fmla="*/ 25 h 94"/>
                <a:gd name="T14" fmla="*/ 19 w 53"/>
                <a:gd name="T15" fmla="*/ 49 h 94"/>
                <a:gd name="T16" fmla="*/ 20 w 53"/>
                <a:gd name="T17" fmla="*/ 74 h 94"/>
                <a:gd name="T18" fmla="*/ 20 w 53"/>
                <a:gd name="T19" fmla="*/ 92 h 94"/>
                <a:gd name="T20" fmla="*/ 6 w 53"/>
                <a:gd name="T21" fmla="*/ 84 h 94"/>
                <a:gd name="T22" fmla="*/ 2 w 53"/>
                <a:gd name="T23" fmla="*/ 7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 h="94">
                  <a:moveTo>
                    <a:pt x="2" y="74"/>
                  </a:moveTo>
                  <a:cubicBezTo>
                    <a:pt x="1" y="67"/>
                    <a:pt x="0" y="60"/>
                    <a:pt x="1" y="55"/>
                  </a:cubicBezTo>
                  <a:cubicBezTo>
                    <a:pt x="2" y="43"/>
                    <a:pt x="6" y="28"/>
                    <a:pt x="14" y="20"/>
                  </a:cubicBezTo>
                  <a:cubicBezTo>
                    <a:pt x="20" y="14"/>
                    <a:pt x="26" y="9"/>
                    <a:pt x="33" y="5"/>
                  </a:cubicBezTo>
                  <a:cubicBezTo>
                    <a:pt x="38" y="3"/>
                    <a:pt x="47" y="0"/>
                    <a:pt x="51" y="5"/>
                  </a:cubicBezTo>
                  <a:cubicBezTo>
                    <a:pt x="53" y="9"/>
                    <a:pt x="46" y="16"/>
                    <a:pt x="44" y="18"/>
                  </a:cubicBezTo>
                  <a:cubicBezTo>
                    <a:pt x="41" y="21"/>
                    <a:pt x="37" y="23"/>
                    <a:pt x="34" y="25"/>
                  </a:cubicBezTo>
                  <a:cubicBezTo>
                    <a:pt x="26" y="31"/>
                    <a:pt x="21" y="39"/>
                    <a:pt x="19" y="49"/>
                  </a:cubicBezTo>
                  <a:cubicBezTo>
                    <a:pt x="17" y="57"/>
                    <a:pt x="18" y="66"/>
                    <a:pt x="20" y="74"/>
                  </a:cubicBezTo>
                  <a:cubicBezTo>
                    <a:pt x="21" y="77"/>
                    <a:pt x="25" y="90"/>
                    <a:pt x="20" y="92"/>
                  </a:cubicBezTo>
                  <a:cubicBezTo>
                    <a:pt x="15" y="94"/>
                    <a:pt x="8" y="87"/>
                    <a:pt x="6" y="84"/>
                  </a:cubicBezTo>
                  <a:cubicBezTo>
                    <a:pt x="5" y="81"/>
                    <a:pt x="3" y="77"/>
                    <a:pt x="2"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0" name="Freeform 107"/>
            <p:cNvSpPr>
              <a:spLocks/>
            </p:cNvSpPr>
            <p:nvPr/>
          </p:nvSpPr>
          <p:spPr bwMode="auto">
            <a:xfrm>
              <a:off x="166688" y="1022350"/>
              <a:ext cx="441325" cy="788988"/>
            </a:xfrm>
            <a:custGeom>
              <a:avLst/>
              <a:gdLst>
                <a:gd name="T0" fmla="*/ 2 w 53"/>
                <a:gd name="T1" fmla="*/ 74 h 94"/>
                <a:gd name="T2" fmla="*/ 0 w 53"/>
                <a:gd name="T3" fmla="*/ 55 h 94"/>
                <a:gd name="T4" fmla="*/ 14 w 53"/>
                <a:gd name="T5" fmla="*/ 20 h 94"/>
                <a:gd name="T6" fmla="*/ 32 w 53"/>
                <a:gd name="T7" fmla="*/ 6 h 94"/>
                <a:gd name="T8" fmla="*/ 50 w 53"/>
                <a:gd name="T9" fmla="*/ 6 h 94"/>
                <a:gd name="T10" fmla="*/ 43 w 53"/>
                <a:gd name="T11" fmla="*/ 18 h 94"/>
                <a:gd name="T12" fmla="*/ 34 w 53"/>
                <a:gd name="T13" fmla="*/ 26 h 94"/>
                <a:gd name="T14" fmla="*/ 18 w 53"/>
                <a:gd name="T15" fmla="*/ 49 h 94"/>
                <a:gd name="T16" fmla="*/ 19 w 53"/>
                <a:gd name="T17" fmla="*/ 74 h 94"/>
                <a:gd name="T18" fmla="*/ 19 w 53"/>
                <a:gd name="T19" fmla="*/ 93 h 94"/>
                <a:gd name="T20" fmla="*/ 6 w 53"/>
                <a:gd name="T21" fmla="*/ 85 h 94"/>
                <a:gd name="T22" fmla="*/ 2 w 53"/>
                <a:gd name="T23" fmla="*/ 7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 h="94">
                  <a:moveTo>
                    <a:pt x="2" y="74"/>
                  </a:moveTo>
                  <a:cubicBezTo>
                    <a:pt x="0" y="68"/>
                    <a:pt x="0" y="61"/>
                    <a:pt x="0" y="55"/>
                  </a:cubicBezTo>
                  <a:cubicBezTo>
                    <a:pt x="1" y="43"/>
                    <a:pt x="6" y="29"/>
                    <a:pt x="14" y="20"/>
                  </a:cubicBezTo>
                  <a:cubicBezTo>
                    <a:pt x="19" y="15"/>
                    <a:pt x="25" y="9"/>
                    <a:pt x="32" y="6"/>
                  </a:cubicBezTo>
                  <a:cubicBezTo>
                    <a:pt x="37" y="4"/>
                    <a:pt x="47" y="0"/>
                    <a:pt x="50" y="6"/>
                  </a:cubicBezTo>
                  <a:cubicBezTo>
                    <a:pt x="53" y="9"/>
                    <a:pt x="45" y="17"/>
                    <a:pt x="43" y="18"/>
                  </a:cubicBezTo>
                  <a:cubicBezTo>
                    <a:pt x="40" y="21"/>
                    <a:pt x="37" y="23"/>
                    <a:pt x="34" y="26"/>
                  </a:cubicBezTo>
                  <a:cubicBezTo>
                    <a:pt x="26" y="32"/>
                    <a:pt x="21" y="40"/>
                    <a:pt x="18" y="49"/>
                  </a:cubicBezTo>
                  <a:cubicBezTo>
                    <a:pt x="16" y="58"/>
                    <a:pt x="17" y="66"/>
                    <a:pt x="19" y="74"/>
                  </a:cubicBezTo>
                  <a:cubicBezTo>
                    <a:pt x="20" y="78"/>
                    <a:pt x="24" y="91"/>
                    <a:pt x="19" y="93"/>
                  </a:cubicBezTo>
                  <a:cubicBezTo>
                    <a:pt x="14" y="94"/>
                    <a:pt x="8" y="88"/>
                    <a:pt x="6" y="85"/>
                  </a:cubicBezTo>
                  <a:cubicBezTo>
                    <a:pt x="4" y="82"/>
                    <a:pt x="3" y="78"/>
                    <a:pt x="2"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1" name="Freeform 108"/>
            <p:cNvSpPr>
              <a:spLocks/>
            </p:cNvSpPr>
            <p:nvPr/>
          </p:nvSpPr>
          <p:spPr bwMode="auto">
            <a:xfrm>
              <a:off x="92075" y="938213"/>
              <a:ext cx="508000" cy="863600"/>
            </a:xfrm>
            <a:custGeom>
              <a:avLst/>
              <a:gdLst>
                <a:gd name="T0" fmla="*/ 7 w 61"/>
                <a:gd name="T1" fmla="*/ 79 h 103"/>
                <a:gd name="T2" fmla="*/ 13 w 61"/>
                <a:gd name="T3" fmla="*/ 32 h 103"/>
                <a:gd name="T4" fmla="*/ 54 w 61"/>
                <a:gd name="T5" fmla="*/ 11 h 103"/>
                <a:gd name="T6" fmla="*/ 37 w 61"/>
                <a:gd name="T7" fmla="*/ 30 h 103"/>
                <a:gd name="T8" fmla="*/ 22 w 61"/>
                <a:gd name="T9" fmla="*/ 73 h 103"/>
                <a:gd name="T10" fmla="*/ 26 w 61"/>
                <a:gd name="T11" fmla="*/ 90 h 103"/>
                <a:gd name="T12" fmla="*/ 13 w 61"/>
                <a:gd name="T13" fmla="*/ 92 h 103"/>
                <a:gd name="T14" fmla="*/ 7 w 61"/>
                <a:gd name="T15" fmla="*/ 79 h 103"/>
                <a:gd name="T16" fmla="*/ 6 w 61"/>
                <a:gd name="T17" fmla="*/ 79 h 103"/>
                <a:gd name="T18" fmla="*/ 26 w 61"/>
                <a:gd name="T19" fmla="*/ 96 h 103"/>
                <a:gd name="T20" fmla="*/ 22 w 61"/>
                <a:gd name="T21" fmla="*/ 66 h 103"/>
                <a:gd name="T22" fmla="*/ 50 w 61"/>
                <a:gd name="T23" fmla="*/ 21 h 103"/>
                <a:gd name="T24" fmla="*/ 40 w 61"/>
                <a:gd name="T25" fmla="*/ 9 h 103"/>
                <a:gd name="T26" fmla="*/ 6 w 61"/>
                <a:gd name="T27" fmla="*/ 79 h 103"/>
                <a:gd name="T28" fmla="*/ 7 w 61"/>
                <a:gd name="T29" fmla="*/ 79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 h="103">
                  <a:moveTo>
                    <a:pt x="7" y="79"/>
                  </a:moveTo>
                  <a:cubicBezTo>
                    <a:pt x="4" y="62"/>
                    <a:pt x="6" y="47"/>
                    <a:pt x="13" y="32"/>
                  </a:cubicBezTo>
                  <a:cubicBezTo>
                    <a:pt x="18" y="23"/>
                    <a:pt x="42" y="0"/>
                    <a:pt x="54" y="11"/>
                  </a:cubicBezTo>
                  <a:cubicBezTo>
                    <a:pt x="60" y="15"/>
                    <a:pt x="40" y="29"/>
                    <a:pt x="37" y="30"/>
                  </a:cubicBezTo>
                  <a:cubicBezTo>
                    <a:pt x="24" y="41"/>
                    <a:pt x="20" y="57"/>
                    <a:pt x="22" y="73"/>
                  </a:cubicBezTo>
                  <a:cubicBezTo>
                    <a:pt x="23" y="79"/>
                    <a:pt x="25" y="84"/>
                    <a:pt x="26" y="90"/>
                  </a:cubicBezTo>
                  <a:cubicBezTo>
                    <a:pt x="26" y="98"/>
                    <a:pt x="17" y="95"/>
                    <a:pt x="13" y="92"/>
                  </a:cubicBezTo>
                  <a:cubicBezTo>
                    <a:pt x="10" y="89"/>
                    <a:pt x="8" y="83"/>
                    <a:pt x="7" y="79"/>
                  </a:cubicBezTo>
                  <a:cubicBezTo>
                    <a:pt x="7" y="78"/>
                    <a:pt x="6" y="79"/>
                    <a:pt x="6" y="79"/>
                  </a:cubicBezTo>
                  <a:cubicBezTo>
                    <a:pt x="8" y="86"/>
                    <a:pt x="16" y="103"/>
                    <a:pt x="26" y="96"/>
                  </a:cubicBezTo>
                  <a:cubicBezTo>
                    <a:pt x="30" y="92"/>
                    <a:pt x="23" y="70"/>
                    <a:pt x="22" y="66"/>
                  </a:cubicBezTo>
                  <a:cubicBezTo>
                    <a:pt x="19" y="44"/>
                    <a:pt x="37" y="34"/>
                    <a:pt x="50" y="21"/>
                  </a:cubicBezTo>
                  <a:cubicBezTo>
                    <a:pt x="61" y="10"/>
                    <a:pt x="50" y="4"/>
                    <a:pt x="40" y="9"/>
                  </a:cubicBezTo>
                  <a:cubicBezTo>
                    <a:pt x="12" y="21"/>
                    <a:pt x="0" y="50"/>
                    <a:pt x="6" y="79"/>
                  </a:cubicBezTo>
                  <a:cubicBezTo>
                    <a:pt x="6" y="79"/>
                    <a:pt x="7" y="79"/>
                    <a:pt x="7" y="79"/>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2" name="Oval 109"/>
            <p:cNvSpPr>
              <a:spLocks noChangeArrowheads="1"/>
            </p:cNvSpPr>
            <p:nvPr/>
          </p:nvSpPr>
          <p:spPr bwMode="auto">
            <a:xfrm>
              <a:off x="684213" y="922338"/>
              <a:ext cx="149225" cy="1508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3" name="Oval 110"/>
            <p:cNvSpPr>
              <a:spLocks noChangeArrowheads="1"/>
            </p:cNvSpPr>
            <p:nvPr/>
          </p:nvSpPr>
          <p:spPr bwMode="auto">
            <a:xfrm>
              <a:off x="708025" y="963613"/>
              <a:ext cx="142875" cy="1428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4" name="Freeform 111"/>
            <p:cNvSpPr>
              <a:spLocks/>
            </p:cNvSpPr>
            <p:nvPr/>
          </p:nvSpPr>
          <p:spPr bwMode="auto">
            <a:xfrm>
              <a:off x="674688" y="896938"/>
              <a:ext cx="168275" cy="201613"/>
            </a:xfrm>
            <a:custGeom>
              <a:avLst/>
              <a:gdLst>
                <a:gd name="T0" fmla="*/ 18 w 20"/>
                <a:gd name="T1" fmla="*/ 12 h 24"/>
                <a:gd name="T2" fmla="*/ 9 w 20"/>
                <a:gd name="T3" fmla="*/ 21 h 24"/>
                <a:gd name="T4" fmla="*/ 2 w 20"/>
                <a:gd name="T5" fmla="*/ 12 h 24"/>
                <a:gd name="T6" fmla="*/ 12 w 20"/>
                <a:gd name="T7" fmla="*/ 4 h 24"/>
                <a:gd name="T8" fmla="*/ 18 w 20"/>
                <a:gd name="T9" fmla="*/ 12 h 24"/>
                <a:gd name="T10" fmla="*/ 20 w 20"/>
                <a:gd name="T11" fmla="*/ 12 h 24"/>
                <a:gd name="T12" fmla="*/ 1 w 20"/>
                <a:gd name="T13" fmla="*/ 12 h 24"/>
                <a:gd name="T14" fmla="*/ 20 w 20"/>
                <a:gd name="T15" fmla="*/ 12 h 24"/>
                <a:gd name="T16" fmla="*/ 18 w 20"/>
                <a:gd name="T17"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4">
                  <a:moveTo>
                    <a:pt x="18" y="12"/>
                  </a:moveTo>
                  <a:cubicBezTo>
                    <a:pt x="18" y="17"/>
                    <a:pt x="14" y="22"/>
                    <a:pt x="9" y="21"/>
                  </a:cubicBezTo>
                  <a:cubicBezTo>
                    <a:pt x="5" y="20"/>
                    <a:pt x="2" y="16"/>
                    <a:pt x="2" y="12"/>
                  </a:cubicBezTo>
                  <a:cubicBezTo>
                    <a:pt x="2" y="7"/>
                    <a:pt x="7" y="3"/>
                    <a:pt x="12" y="4"/>
                  </a:cubicBezTo>
                  <a:cubicBezTo>
                    <a:pt x="16" y="5"/>
                    <a:pt x="18" y="8"/>
                    <a:pt x="18" y="12"/>
                  </a:cubicBezTo>
                  <a:cubicBezTo>
                    <a:pt x="18" y="12"/>
                    <a:pt x="20" y="12"/>
                    <a:pt x="20" y="12"/>
                  </a:cubicBezTo>
                  <a:cubicBezTo>
                    <a:pt x="19" y="0"/>
                    <a:pt x="1" y="1"/>
                    <a:pt x="1" y="12"/>
                  </a:cubicBezTo>
                  <a:cubicBezTo>
                    <a:pt x="0" y="24"/>
                    <a:pt x="19" y="23"/>
                    <a:pt x="20" y="12"/>
                  </a:cubicBezTo>
                  <a:cubicBezTo>
                    <a:pt x="20" y="12"/>
                    <a:pt x="18" y="12"/>
                    <a:pt x="18" y="1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5" name="Oval 112"/>
            <p:cNvSpPr>
              <a:spLocks noChangeArrowheads="1"/>
            </p:cNvSpPr>
            <p:nvPr/>
          </p:nvSpPr>
          <p:spPr bwMode="auto">
            <a:xfrm>
              <a:off x="1201738" y="2430463"/>
              <a:ext cx="1008063" cy="10144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6" name="Oval 113"/>
            <p:cNvSpPr>
              <a:spLocks noChangeArrowheads="1"/>
            </p:cNvSpPr>
            <p:nvPr/>
          </p:nvSpPr>
          <p:spPr bwMode="auto">
            <a:xfrm>
              <a:off x="1258888" y="2489200"/>
              <a:ext cx="1001713" cy="1006475"/>
            </a:xfrm>
            <a:prstGeom prst="ellipse">
              <a:avLst/>
            </a:prstGeom>
            <a:solidFill>
              <a:srgbClr val="A8CA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7" name="Freeform 114"/>
            <p:cNvSpPr>
              <a:spLocks/>
            </p:cNvSpPr>
            <p:nvPr/>
          </p:nvSpPr>
          <p:spPr bwMode="auto">
            <a:xfrm>
              <a:off x="1184275" y="2271713"/>
              <a:ext cx="1025525" cy="1223963"/>
            </a:xfrm>
            <a:custGeom>
              <a:avLst/>
              <a:gdLst>
                <a:gd name="T0" fmla="*/ 122 w 123"/>
                <a:gd name="T1" fmla="*/ 79 h 146"/>
                <a:gd name="T2" fmla="*/ 52 w 123"/>
                <a:gd name="T3" fmla="*/ 138 h 146"/>
                <a:gd name="T4" fmla="*/ 3 w 123"/>
                <a:gd name="T5" fmla="*/ 79 h 146"/>
                <a:gd name="T6" fmla="*/ 73 w 123"/>
                <a:gd name="T7" fmla="*/ 20 h 146"/>
                <a:gd name="T8" fmla="*/ 122 w 123"/>
                <a:gd name="T9" fmla="*/ 79 h 146"/>
                <a:gd name="T10" fmla="*/ 123 w 123"/>
                <a:gd name="T11" fmla="*/ 79 h 146"/>
                <a:gd name="T12" fmla="*/ 2 w 123"/>
                <a:gd name="T13" fmla="*/ 79 h 146"/>
                <a:gd name="T14" fmla="*/ 73 w 123"/>
                <a:gd name="T15" fmla="*/ 139 h 146"/>
                <a:gd name="T16" fmla="*/ 123 w 123"/>
                <a:gd name="T17" fmla="*/ 79 h 146"/>
                <a:gd name="T18" fmla="*/ 122 w 123"/>
                <a:gd name="T19" fmla="*/ 79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146">
                  <a:moveTo>
                    <a:pt x="122" y="79"/>
                  </a:moveTo>
                  <a:cubicBezTo>
                    <a:pt x="120" y="116"/>
                    <a:pt x="91" y="144"/>
                    <a:pt x="52" y="138"/>
                  </a:cubicBezTo>
                  <a:cubicBezTo>
                    <a:pt x="23" y="134"/>
                    <a:pt x="4" y="107"/>
                    <a:pt x="3" y="79"/>
                  </a:cubicBezTo>
                  <a:cubicBezTo>
                    <a:pt x="1" y="42"/>
                    <a:pt x="37" y="15"/>
                    <a:pt x="73" y="20"/>
                  </a:cubicBezTo>
                  <a:cubicBezTo>
                    <a:pt x="102" y="24"/>
                    <a:pt x="121" y="52"/>
                    <a:pt x="122" y="79"/>
                  </a:cubicBezTo>
                  <a:cubicBezTo>
                    <a:pt x="122" y="79"/>
                    <a:pt x="123" y="79"/>
                    <a:pt x="123" y="79"/>
                  </a:cubicBezTo>
                  <a:cubicBezTo>
                    <a:pt x="120" y="0"/>
                    <a:pt x="5" y="1"/>
                    <a:pt x="2" y="79"/>
                  </a:cubicBezTo>
                  <a:cubicBezTo>
                    <a:pt x="0" y="116"/>
                    <a:pt x="38" y="146"/>
                    <a:pt x="73" y="139"/>
                  </a:cubicBezTo>
                  <a:cubicBezTo>
                    <a:pt x="102" y="132"/>
                    <a:pt x="122" y="109"/>
                    <a:pt x="123" y="79"/>
                  </a:cubicBezTo>
                  <a:cubicBezTo>
                    <a:pt x="123" y="79"/>
                    <a:pt x="122" y="79"/>
                    <a:pt x="122" y="79"/>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8" name="Freeform 115"/>
            <p:cNvSpPr>
              <a:spLocks/>
            </p:cNvSpPr>
            <p:nvPr/>
          </p:nvSpPr>
          <p:spPr bwMode="auto">
            <a:xfrm>
              <a:off x="1292225" y="2565400"/>
              <a:ext cx="334963" cy="603250"/>
            </a:xfrm>
            <a:custGeom>
              <a:avLst/>
              <a:gdLst>
                <a:gd name="T0" fmla="*/ 1 w 40"/>
                <a:gd name="T1" fmla="*/ 57 h 72"/>
                <a:gd name="T2" fmla="*/ 0 w 40"/>
                <a:gd name="T3" fmla="*/ 42 h 72"/>
                <a:gd name="T4" fmla="*/ 11 w 40"/>
                <a:gd name="T5" fmla="*/ 16 h 72"/>
                <a:gd name="T6" fmla="*/ 25 w 40"/>
                <a:gd name="T7" fmla="*/ 5 h 72"/>
                <a:gd name="T8" fmla="*/ 38 w 40"/>
                <a:gd name="T9" fmla="*/ 5 h 72"/>
                <a:gd name="T10" fmla="*/ 33 w 40"/>
                <a:gd name="T11" fmla="*/ 14 h 72"/>
                <a:gd name="T12" fmla="*/ 26 w 40"/>
                <a:gd name="T13" fmla="*/ 20 h 72"/>
                <a:gd name="T14" fmla="*/ 14 w 40"/>
                <a:gd name="T15" fmla="*/ 38 h 72"/>
                <a:gd name="T16" fmla="*/ 15 w 40"/>
                <a:gd name="T17" fmla="*/ 57 h 72"/>
                <a:gd name="T18" fmla="*/ 15 w 40"/>
                <a:gd name="T19" fmla="*/ 71 h 72"/>
                <a:gd name="T20" fmla="*/ 5 w 40"/>
                <a:gd name="T21" fmla="*/ 65 h 72"/>
                <a:gd name="T22" fmla="*/ 1 w 40"/>
                <a:gd name="T23" fmla="*/ 5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72">
                  <a:moveTo>
                    <a:pt x="1" y="57"/>
                  </a:moveTo>
                  <a:cubicBezTo>
                    <a:pt x="0" y="52"/>
                    <a:pt x="0" y="47"/>
                    <a:pt x="0" y="42"/>
                  </a:cubicBezTo>
                  <a:cubicBezTo>
                    <a:pt x="1" y="34"/>
                    <a:pt x="4" y="23"/>
                    <a:pt x="11" y="16"/>
                  </a:cubicBezTo>
                  <a:cubicBezTo>
                    <a:pt x="15" y="12"/>
                    <a:pt x="19" y="8"/>
                    <a:pt x="25" y="5"/>
                  </a:cubicBezTo>
                  <a:cubicBezTo>
                    <a:pt x="28" y="3"/>
                    <a:pt x="35" y="0"/>
                    <a:pt x="38" y="5"/>
                  </a:cubicBezTo>
                  <a:cubicBezTo>
                    <a:pt x="40" y="8"/>
                    <a:pt x="35" y="13"/>
                    <a:pt x="33" y="14"/>
                  </a:cubicBezTo>
                  <a:cubicBezTo>
                    <a:pt x="31" y="16"/>
                    <a:pt x="28" y="18"/>
                    <a:pt x="26" y="20"/>
                  </a:cubicBezTo>
                  <a:cubicBezTo>
                    <a:pt x="20" y="25"/>
                    <a:pt x="16" y="31"/>
                    <a:pt x="14" y="38"/>
                  </a:cubicBezTo>
                  <a:cubicBezTo>
                    <a:pt x="12" y="44"/>
                    <a:pt x="13" y="51"/>
                    <a:pt x="15" y="57"/>
                  </a:cubicBezTo>
                  <a:cubicBezTo>
                    <a:pt x="16" y="60"/>
                    <a:pt x="18" y="70"/>
                    <a:pt x="15" y="71"/>
                  </a:cubicBezTo>
                  <a:cubicBezTo>
                    <a:pt x="11" y="72"/>
                    <a:pt x="6" y="68"/>
                    <a:pt x="5" y="65"/>
                  </a:cubicBezTo>
                  <a:cubicBezTo>
                    <a:pt x="3" y="63"/>
                    <a:pt x="2" y="60"/>
                    <a:pt x="1" y="5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9" name="Freeform 116"/>
            <p:cNvSpPr>
              <a:spLocks/>
            </p:cNvSpPr>
            <p:nvPr/>
          </p:nvSpPr>
          <p:spPr bwMode="auto">
            <a:xfrm>
              <a:off x="1317625" y="2606675"/>
              <a:ext cx="342900" cy="603250"/>
            </a:xfrm>
            <a:custGeom>
              <a:avLst/>
              <a:gdLst>
                <a:gd name="T0" fmla="*/ 2 w 41"/>
                <a:gd name="T1" fmla="*/ 56 h 72"/>
                <a:gd name="T2" fmla="*/ 1 w 41"/>
                <a:gd name="T3" fmla="*/ 42 h 72"/>
                <a:gd name="T4" fmla="*/ 11 w 41"/>
                <a:gd name="T5" fmla="*/ 15 h 72"/>
                <a:gd name="T6" fmla="*/ 25 w 41"/>
                <a:gd name="T7" fmla="*/ 4 h 72"/>
                <a:gd name="T8" fmla="*/ 39 w 41"/>
                <a:gd name="T9" fmla="*/ 4 h 72"/>
                <a:gd name="T10" fmla="*/ 34 w 41"/>
                <a:gd name="T11" fmla="*/ 14 h 72"/>
                <a:gd name="T12" fmla="*/ 26 w 41"/>
                <a:gd name="T13" fmla="*/ 19 h 72"/>
                <a:gd name="T14" fmla="*/ 14 w 41"/>
                <a:gd name="T15" fmla="*/ 37 h 72"/>
                <a:gd name="T16" fmla="*/ 15 w 41"/>
                <a:gd name="T17" fmla="*/ 57 h 72"/>
                <a:gd name="T18" fmla="*/ 15 w 41"/>
                <a:gd name="T19" fmla="*/ 70 h 72"/>
                <a:gd name="T20" fmla="*/ 5 w 41"/>
                <a:gd name="T21" fmla="*/ 64 h 72"/>
                <a:gd name="T22" fmla="*/ 2 w 41"/>
                <a:gd name="T23" fmla="*/ 5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 h="72">
                  <a:moveTo>
                    <a:pt x="2" y="56"/>
                  </a:moveTo>
                  <a:cubicBezTo>
                    <a:pt x="1" y="51"/>
                    <a:pt x="0" y="46"/>
                    <a:pt x="1" y="42"/>
                  </a:cubicBezTo>
                  <a:cubicBezTo>
                    <a:pt x="1" y="33"/>
                    <a:pt x="5" y="22"/>
                    <a:pt x="11" y="15"/>
                  </a:cubicBezTo>
                  <a:cubicBezTo>
                    <a:pt x="15" y="11"/>
                    <a:pt x="20" y="7"/>
                    <a:pt x="25" y="4"/>
                  </a:cubicBezTo>
                  <a:cubicBezTo>
                    <a:pt x="29" y="2"/>
                    <a:pt x="36" y="0"/>
                    <a:pt x="39" y="4"/>
                  </a:cubicBezTo>
                  <a:cubicBezTo>
                    <a:pt x="41" y="7"/>
                    <a:pt x="35" y="12"/>
                    <a:pt x="34" y="14"/>
                  </a:cubicBezTo>
                  <a:cubicBezTo>
                    <a:pt x="31" y="16"/>
                    <a:pt x="29" y="17"/>
                    <a:pt x="26" y="19"/>
                  </a:cubicBezTo>
                  <a:cubicBezTo>
                    <a:pt x="20" y="24"/>
                    <a:pt x="16" y="30"/>
                    <a:pt x="14" y="37"/>
                  </a:cubicBezTo>
                  <a:cubicBezTo>
                    <a:pt x="13" y="44"/>
                    <a:pt x="13" y="50"/>
                    <a:pt x="15" y="57"/>
                  </a:cubicBezTo>
                  <a:cubicBezTo>
                    <a:pt x="16" y="59"/>
                    <a:pt x="19" y="69"/>
                    <a:pt x="15" y="70"/>
                  </a:cubicBezTo>
                  <a:cubicBezTo>
                    <a:pt x="11" y="72"/>
                    <a:pt x="7" y="67"/>
                    <a:pt x="5" y="64"/>
                  </a:cubicBezTo>
                  <a:cubicBezTo>
                    <a:pt x="4" y="62"/>
                    <a:pt x="3" y="59"/>
                    <a:pt x="2" y="5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0" name="Freeform 117"/>
            <p:cNvSpPr>
              <a:spLocks/>
            </p:cNvSpPr>
            <p:nvPr/>
          </p:nvSpPr>
          <p:spPr bwMode="auto">
            <a:xfrm>
              <a:off x="1258888" y="2540000"/>
              <a:ext cx="401638" cy="661988"/>
            </a:xfrm>
            <a:custGeom>
              <a:avLst/>
              <a:gdLst>
                <a:gd name="T0" fmla="*/ 6 w 48"/>
                <a:gd name="T1" fmla="*/ 60 h 79"/>
                <a:gd name="T2" fmla="*/ 11 w 48"/>
                <a:gd name="T3" fmla="*/ 25 h 79"/>
                <a:gd name="T4" fmla="*/ 42 w 48"/>
                <a:gd name="T5" fmla="*/ 8 h 79"/>
                <a:gd name="T6" fmla="*/ 29 w 48"/>
                <a:gd name="T7" fmla="*/ 23 h 79"/>
                <a:gd name="T8" fmla="*/ 17 w 48"/>
                <a:gd name="T9" fmla="*/ 56 h 79"/>
                <a:gd name="T10" fmla="*/ 20 w 48"/>
                <a:gd name="T11" fmla="*/ 69 h 79"/>
                <a:gd name="T12" fmla="*/ 11 w 48"/>
                <a:gd name="T13" fmla="*/ 70 h 79"/>
                <a:gd name="T14" fmla="*/ 6 w 48"/>
                <a:gd name="T15" fmla="*/ 60 h 79"/>
                <a:gd name="T16" fmla="*/ 5 w 48"/>
                <a:gd name="T17" fmla="*/ 60 h 79"/>
                <a:gd name="T18" fmla="*/ 20 w 48"/>
                <a:gd name="T19" fmla="*/ 73 h 79"/>
                <a:gd name="T20" fmla="*/ 18 w 48"/>
                <a:gd name="T21" fmla="*/ 51 h 79"/>
                <a:gd name="T22" fmla="*/ 39 w 48"/>
                <a:gd name="T23" fmla="*/ 16 h 79"/>
                <a:gd name="T24" fmla="*/ 31 w 48"/>
                <a:gd name="T25" fmla="*/ 7 h 79"/>
                <a:gd name="T26" fmla="*/ 5 w 48"/>
                <a:gd name="T27" fmla="*/ 60 h 79"/>
                <a:gd name="T28" fmla="*/ 6 w 48"/>
                <a:gd name="T29" fmla="*/ 6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8" h="79">
                  <a:moveTo>
                    <a:pt x="6" y="60"/>
                  </a:moveTo>
                  <a:cubicBezTo>
                    <a:pt x="3" y="48"/>
                    <a:pt x="5" y="36"/>
                    <a:pt x="11" y="25"/>
                  </a:cubicBezTo>
                  <a:cubicBezTo>
                    <a:pt x="15" y="17"/>
                    <a:pt x="32" y="0"/>
                    <a:pt x="42" y="8"/>
                  </a:cubicBezTo>
                  <a:cubicBezTo>
                    <a:pt x="46" y="12"/>
                    <a:pt x="31" y="22"/>
                    <a:pt x="29" y="23"/>
                  </a:cubicBezTo>
                  <a:cubicBezTo>
                    <a:pt x="19" y="31"/>
                    <a:pt x="16" y="43"/>
                    <a:pt x="17" y="56"/>
                  </a:cubicBezTo>
                  <a:cubicBezTo>
                    <a:pt x="18" y="60"/>
                    <a:pt x="19" y="65"/>
                    <a:pt x="20" y="69"/>
                  </a:cubicBezTo>
                  <a:cubicBezTo>
                    <a:pt x="21" y="75"/>
                    <a:pt x="13" y="73"/>
                    <a:pt x="11" y="70"/>
                  </a:cubicBezTo>
                  <a:cubicBezTo>
                    <a:pt x="8" y="68"/>
                    <a:pt x="7" y="63"/>
                    <a:pt x="6" y="60"/>
                  </a:cubicBezTo>
                  <a:cubicBezTo>
                    <a:pt x="6" y="60"/>
                    <a:pt x="5" y="60"/>
                    <a:pt x="5" y="60"/>
                  </a:cubicBezTo>
                  <a:cubicBezTo>
                    <a:pt x="7" y="66"/>
                    <a:pt x="13" y="79"/>
                    <a:pt x="20" y="73"/>
                  </a:cubicBezTo>
                  <a:cubicBezTo>
                    <a:pt x="24" y="70"/>
                    <a:pt x="18" y="54"/>
                    <a:pt x="18" y="51"/>
                  </a:cubicBezTo>
                  <a:cubicBezTo>
                    <a:pt x="16" y="34"/>
                    <a:pt x="29" y="26"/>
                    <a:pt x="39" y="16"/>
                  </a:cubicBezTo>
                  <a:cubicBezTo>
                    <a:pt x="48" y="8"/>
                    <a:pt x="39" y="3"/>
                    <a:pt x="31" y="7"/>
                  </a:cubicBezTo>
                  <a:cubicBezTo>
                    <a:pt x="10" y="16"/>
                    <a:pt x="0" y="38"/>
                    <a:pt x="5" y="60"/>
                  </a:cubicBezTo>
                  <a:cubicBezTo>
                    <a:pt x="5" y="60"/>
                    <a:pt x="6" y="60"/>
                    <a:pt x="6" y="60"/>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4" name="Oval 121"/>
            <p:cNvSpPr>
              <a:spLocks noChangeArrowheads="1"/>
            </p:cNvSpPr>
            <p:nvPr/>
          </p:nvSpPr>
          <p:spPr bwMode="auto">
            <a:xfrm>
              <a:off x="1535113" y="0"/>
              <a:ext cx="700088" cy="7032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5" name="Oval 122"/>
            <p:cNvSpPr>
              <a:spLocks noChangeArrowheads="1"/>
            </p:cNvSpPr>
            <p:nvPr/>
          </p:nvSpPr>
          <p:spPr bwMode="auto">
            <a:xfrm>
              <a:off x="1576388" y="41275"/>
              <a:ext cx="700088" cy="7048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6" name="Freeform 123"/>
            <p:cNvSpPr>
              <a:spLocks/>
            </p:cNvSpPr>
            <p:nvPr/>
          </p:nvSpPr>
          <p:spPr bwMode="auto">
            <a:xfrm>
              <a:off x="1509713" y="-109538"/>
              <a:ext cx="733425" cy="922338"/>
            </a:xfrm>
            <a:custGeom>
              <a:avLst/>
              <a:gdLst>
                <a:gd name="T0" fmla="*/ 86 w 88"/>
                <a:gd name="T1" fmla="*/ 55 h 110"/>
                <a:gd name="T2" fmla="*/ 37 w 88"/>
                <a:gd name="T3" fmla="*/ 96 h 110"/>
                <a:gd name="T4" fmla="*/ 4 w 88"/>
                <a:gd name="T5" fmla="*/ 55 h 110"/>
                <a:gd name="T6" fmla="*/ 54 w 88"/>
                <a:gd name="T7" fmla="*/ 14 h 110"/>
                <a:gd name="T8" fmla="*/ 86 w 88"/>
                <a:gd name="T9" fmla="*/ 55 h 110"/>
                <a:gd name="T10" fmla="*/ 88 w 88"/>
                <a:gd name="T11" fmla="*/ 55 h 110"/>
                <a:gd name="T12" fmla="*/ 3 w 88"/>
                <a:gd name="T13" fmla="*/ 55 h 110"/>
                <a:gd name="T14" fmla="*/ 88 w 88"/>
                <a:gd name="T15" fmla="*/ 55 h 110"/>
                <a:gd name="T16" fmla="*/ 86 w 88"/>
                <a:gd name="T17"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 h="110">
                  <a:moveTo>
                    <a:pt x="86" y="55"/>
                  </a:moveTo>
                  <a:cubicBezTo>
                    <a:pt x="85" y="81"/>
                    <a:pt x="65" y="100"/>
                    <a:pt x="37" y="96"/>
                  </a:cubicBezTo>
                  <a:cubicBezTo>
                    <a:pt x="17" y="93"/>
                    <a:pt x="5" y="73"/>
                    <a:pt x="4" y="55"/>
                  </a:cubicBezTo>
                  <a:cubicBezTo>
                    <a:pt x="2" y="28"/>
                    <a:pt x="29" y="10"/>
                    <a:pt x="54" y="14"/>
                  </a:cubicBezTo>
                  <a:cubicBezTo>
                    <a:pt x="73" y="17"/>
                    <a:pt x="85" y="36"/>
                    <a:pt x="86" y="55"/>
                  </a:cubicBezTo>
                  <a:cubicBezTo>
                    <a:pt x="86" y="55"/>
                    <a:pt x="88" y="55"/>
                    <a:pt x="88" y="55"/>
                  </a:cubicBezTo>
                  <a:cubicBezTo>
                    <a:pt x="85" y="0"/>
                    <a:pt x="5" y="1"/>
                    <a:pt x="3" y="55"/>
                  </a:cubicBezTo>
                  <a:cubicBezTo>
                    <a:pt x="0" y="110"/>
                    <a:pt x="85" y="109"/>
                    <a:pt x="88" y="55"/>
                  </a:cubicBezTo>
                  <a:cubicBezTo>
                    <a:pt x="88" y="55"/>
                    <a:pt x="86" y="55"/>
                    <a:pt x="86" y="55"/>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7" name="Freeform 124"/>
            <p:cNvSpPr>
              <a:spLocks/>
            </p:cNvSpPr>
            <p:nvPr/>
          </p:nvSpPr>
          <p:spPr bwMode="auto">
            <a:xfrm>
              <a:off x="1601788" y="92075"/>
              <a:ext cx="233363" cy="427038"/>
            </a:xfrm>
            <a:custGeom>
              <a:avLst/>
              <a:gdLst>
                <a:gd name="T0" fmla="*/ 1 w 28"/>
                <a:gd name="T1" fmla="*/ 40 h 51"/>
                <a:gd name="T2" fmla="*/ 0 w 28"/>
                <a:gd name="T3" fmla="*/ 30 h 51"/>
                <a:gd name="T4" fmla="*/ 7 w 28"/>
                <a:gd name="T5" fmla="*/ 11 h 51"/>
                <a:gd name="T6" fmla="*/ 17 w 28"/>
                <a:gd name="T7" fmla="*/ 4 h 51"/>
                <a:gd name="T8" fmla="*/ 26 w 28"/>
                <a:gd name="T9" fmla="*/ 4 h 51"/>
                <a:gd name="T10" fmla="*/ 23 w 28"/>
                <a:gd name="T11" fmla="*/ 10 h 51"/>
                <a:gd name="T12" fmla="*/ 17 w 28"/>
                <a:gd name="T13" fmla="*/ 14 h 51"/>
                <a:gd name="T14" fmla="*/ 9 w 28"/>
                <a:gd name="T15" fmla="*/ 27 h 51"/>
                <a:gd name="T16" fmla="*/ 10 w 28"/>
                <a:gd name="T17" fmla="*/ 40 h 51"/>
                <a:gd name="T18" fmla="*/ 10 w 28"/>
                <a:gd name="T19" fmla="*/ 50 h 51"/>
                <a:gd name="T20" fmla="*/ 3 w 28"/>
                <a:gd name="T21" fmla="*/ 45 h 51"/>
                <a:gd name="T22" fmla="*/ 1 w 28"/>
                <a:gd name="T23" fmla="*/ 4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51">
                  <a:moveTo>
                    <a:pt x="1" y="40"/>
                  </a:moveTo>
                  <a:cubicBezTo>
                    <a:pt x="0" y="36"/>
                    <a:pt x="0" y="33"/>
                    <a:pt x="0" y="30"/>
                  </a:cubicBezTo>
                  <a:cubicBezTo>
                    <a:pt x="0" y="23"/>
                    <a:pt x="3" y="16"/>
                    <a:pt x="7" y="11"/>
                  </a:cubicBezTo>
                  <a:cubicBezTo>
                    <a:pt x="10" y="8"/>
                    <a:pt x="13" y="5"/>
                    <a:pt x="17" y="4"/>
                  </a:cubicBezTo>
                  <a:cubicBezTo>
                    <a:pt x="19" y="2"/>
                    <a:pt x="24" y="0"/>
                    <a:pt x="26" y="4"/>
                  </a:cubicBezTo>
                  <a:cubicBezTo>
                    <a:pt x="28" y="5"/>
                    <a:pt x="24" y="9"/>
                    <a:pt x="23" y="10"/>
                  </a:cubicBezTo>
                  <a:cubicBezTo>
                    <a:pt x="21" y="12"/>
                    <a:pt x="19" y="13"/>
                    <a:pt x="17" y="14"/>
                  </a:cubicBezTo>
                  <a:cubicBezTo>
                    <a:pt x="13" y="17"/>
                    <a:pt x="11" y="22"/>
                    <a:pt x="9" y="27"/>
                  </a:cubicBezTo>
                  <a:cubicBezTo>
                    <a:pt x="8" y="31"/>
                    <a:pt x="9" y="36"/>
                    <a:pt x="10" y="40"/>
                  </a:cubicBezTo>
                  <a:cubicBezTo>
                    <a:pt x="11" y="42"/>
                    <a:pt x="13" y="49"/>
                    <a:pt x="10" y="50"/>
                  </a:cubicBezTo>
                  <a:cubicBezTo>
                    <a:pt x="7" y="51"/>
                    <a:pt x="4" y="47"/>
                    <a:pt x="3" y="45"/>
                  </a:cubicBezTo>
                  <a:cubicBezTo>
                    <a:pt x="2" y="44"/>
                    <a:pt x="1" y="42"/>
                    <a:pt x="1"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2" name="Freeform 125"/>
            <p:cNvSpPr>
              <a:spLocks/>
            </p:cNvSpPr>
            <p:nvPr/>
          </p:nvSpPr>
          <p:spPr bwMode="auto">
            <a:xfrm>
              <a:off x="1617663" y="117475"/>
              <a:ext cx="233363" cy="427038"/>
            </a:xfrm>
            <a:custGeom>
              <a:avLst/>
              <a:gdLst>
                <a:gd name="T0" fmla="*/ 1 w 28"/>
                <a:gd name="T1" fmla="*/ 40 h 51"/>
                <a:gd name="T2" fmla="*/ 0 w 28"/>
                <a:gd name="T3" fmla="*/ 30 h 51"/>
                <a:gd name="T4" fmla="*/ 7 w 28"/>
                <a:gd name="T5" fmla="*/ 11 h 51"/>
                <a:gd name="T6" fmla="*/ 17 w 28"/>
                <a:gd name="T7" fmla="*/ 4 h 51"/>
                <a:gd name="T8" fmla="*/ 27 w 28"/>
                <a:gd name="T9" fmla="*/ 3 h 51"/>
                <a:gd name="T10" fmla="*/ 23 w 28"/>
                <a:gd name="T11" fmla="*/ 10 h 51"/>
                <a:gd name="T12" fmla="*/ 18 w 28"/>
                <a:gd name="T13" fmla="*/ 14 h 51"/>
                <a:gd name="T14" fmla="*/ 10 w 28"/>
                <a:gd name="T15" fmla="*/ 27 h 51"/>
                <a:gd name="T16" fmla="*/ 10 w 28"/>
                <a:gd name="T17" fmla="*/ 40 h 51"/>
                <a:gd name="T18" fmla="*/ 10 w 28"/>
                <a:gd name="T19" fmla="*/ 50 h 51"/>
                <a:gd name="T20" fmla="*/ 3 w 28"/>
                <a:gd name="T21" fmla="*/ 45 h 51"/>
                <a:gd name="T22" fmla="*/ 1 w 28"/>
                <a:gd name="T23" fmla="*/ 4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51">
                  <a:moveTo>
                    <a:pt x="1" y="40"/>
                  </a:moveTo>
                  <a:cubicBezTo>
                    <a:pt x="0" y="36"/>
                    <a:pt x="0" y="33"/>
                    <a:pt x="0" y="30"/>
                  </a:cubicBezTo>
                  <a:cubicBezTo>
                    <a:pt x="1" y="23"/>
                    <a:pt x="3" y="16"/>
                    <a:pt x="7" y="11"/>
                  </a:cubicBezTo>
                  <a:cubicBezTo>
                    <a:pt x="10" y="8"/>
                    <a:pt x="13" y="5"/>
                    <a:pt x="17" y="4"/>
                  </a:cubicBezTo>
                  <a:cubicBezTo>
                    <a:pt x="20" y="2"/>
                    <a:pt x="25" y="0"/>
                    <a:pt x="27" y="3"/>
                  </a:cubicBezTo>
                  <a:cubicBezTo>
                    <a:pt x="28" y="5"/>
                    <a:pt x="24" y="9"/>
                    <a:pt x="23" y="10"/>
                  </a:cubicBezTo>
                  <a:cubicBezTo>
                    <a:pt x="22" y="12"/>
                    <a:pt x="20" y="13"/>
                    <a:pt x="18" y="14"/>
                  </a:cubicBezTo>
                  <a:cubicBezTo>
                    <a:pt x="14" y="17"/>
                    <a:pt x="11" y="22"/>
                    <a:pt x="10" y="27"/>
                  </a:cubicBezTo>
                  <a:cubicBezTo>
                    <a:pt x="9" y="31"/>
                    <a:pt x="9" y="36"/>
                    <a:pt x="10" y="40"/>
                  </a:cubicBezTo>
                  <a:cubicBezTo>
                    <a:pt x="11" y="42"/>
                    <a:pt x="13" y="49"/>
                    <a:pt x="10" y="50"/>
                  </a:cubicBezTo>
                  <a:cubicBezTo>
                    <a:pt x="8" y="51"/>
                    <a:pt x="4" y="47"/>
                    <a:pt x="3" y="45"/>
                  </a:cubicBezTo>
                  <a:cubicBezTo>
                    <a:pt x="2" y="44"/>
                    <a:pt x="2" y="42"/>
                    <a:pt x="1"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3" name="Freeform 126"/>
            <p:cNvSpPr>
              <a:spLocks/>
            </p:cNvSpPr>
            <p:nvPr/>
          </p:nvSpPr>
          <p:spPr bwMode="auto">
            <a:xfrm>
              <a:off x="1576388" y="74613"/>
              <a:ext cx="284163" cy="461963"/>
            </a:xfrm>
            <a:custGeom>
              <a:avLst/>
              <a:gdLst>
                <a:gd name="T0" fmla="*/ 4 w 34"/>
                <a:gd name="T1" fmla="*/ 42 h 55"/>
                <a:gd name="T2" fmla="*/ 8 w 34"/>
                <a:gd name="T3" fmla="*/ 17 h 55"/>
                <a:gd name="T4" fmla="*/ 29 w 34"/>
                <a:gd name="T5" fmla="*/ 6 h 55"/>
                <a:gd name="T6" fmla="*/ 20 w 34"/>
                <a:gd name="T7" fmla="*/ 16 h 55"/>
                <a:gd name="T8" fmla="*/ 12 w 34"/>
                <a:gd name="T9" fmla="*/ 39 h 55"/>
                <a:gd name="T10" fmla="*/ 14 w 34"/>
                <a:gd name="T11" fmla="*/ 48 h 55"/>
                <a:gd name="T12" fmla="*/ 8 w 34"/>
                <a:gd name="T13" fmla="*/ 49 h 55"/>
                <a:gd name="T14" fmla="*/ 4 w 34"/>
                <a:gd name="T15" fmla="*/ 42 h 55"/>
                <a:gd name="T16" fmla="*/ 3 w 34"/>
                <a:gd name="T17" fmla="*/ 42 h 55"/>
                <a:gd name="T18" fmla="*/ 14 w 34"/>
                <a:gd name="T19" fmla="*/ 51 h 55"/>
                <a:gd name="T20" fmla="*/ 12 w 34"/>
                <a:gd name="T21" fmla="*/ 35 h 55"/>
                <a:gd name="T22" fmla="*/ 27 w 34"/>
                <a:gd name="T23" fmla="*/ 11 h 55"/>
                <a:gd name="T24" fmla="*/ 21 w 34"/>
                <a:gd name="T25" fmla="*/ 5 h 55"/>
                <a:gd name="T26" fmla="*/ 3 w 34"/>
                <a:gd name="T27" fmla="*/ 42 h 55"/>
                <a:gd name="T28" fmla="*/ 4 w 34"/>
                <a:gd name="T29" fmla="*/ 42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 h="55">
                  <a:moveTo>
                    <a:pt x="4" y="42"/>
                  </a:moveTo>
                  <a:cubicBezTo>
                    <a:pt x="3" y="33"/>
                    <a:pt x="4" y="25"/>
                    <a:pt x="8" y="17"/>
                  </a:cubicBezTo>
                  <a:cubicBezTo>
                    <a:pt x="10" y="12"/>
                    <a:pt x="22" y="0"/>
                    <a:pt x="29" y="6"/>
                  </a:cubicBezTo>
                  <a:cubicBezTo>
                    <a:pt x="32" y="8"/>
                    <a:pt x="21" y="15"/>
                    <a:pt x="20" y="16"/>
                  </a:cubicBezTo>
                  <a:cubicBezTo>
                    <a:pt x="13" y="22"/>
                    <a:pt x="11" y="30"/>
                    <a:pt x="12" y="39"/>
                  </a:cubicBezTo>
                  <a:cubicBezTo>
                    <a:pt x="12" y="42"/>
                    <a:pt x="13" y="45"/>
                    <a:pt x="14" y="48"/>
                  </a:cubicBezTo>
                  <a:cubicBezTo>
                    <a:pt x="14" y="52"/>
                    <a:pt x="9" y="50"/>
                    <a:pt x="8" y="49"/>
                  </a:cubicBezTo>
                  <a:cubicBezTo>
                    <a:pt x="6" y="47"/>
                    <a:pt x="5" y="44"/>
                    <a:pt x="4" y="42"/>
                  </a:cubicBezTo>
                  <a:cubicBezTo>
                    <a:pt x="4" y="42"/>
                    <a:pt x="3" y="42"/>
                    <a:pt x="3" y="42"/>
                  </a:cubicBezTo>
                  <a:cubicBezTo>
                    <a:pt x="4" y="46"/>
                    <a:pt x="9" y="55"/>
                    <a:pt x="14" y="51"/>
                  </a:cubicBezTo>
                  <a:cubicBezTo>
                    <a:pt x="17" y="49"/>
                    <a:pt x="13" y="37"/>
                    <a:pt x="12" y="35"/>
                  </a:cubicBezTo>
                  <a:cubicBezTo>
                    <a:pt x="11" y="24"/>
                    <a:pt x="20" y="18"/>
                    <a:pt x="27" y="11"/>
                  </a:cubicBezTo>
                  <a:cubicBezTo>
                    <a:pt x="34" y="5"/>
                    <a:pt x="27" y="2"/>
                    <a:pt x="21" y="5"/>
                  </a:cubicBezTo>
                  <a:cubicBezTo>
                    <a:pt x="6" y="11"/>
                    <a:pt x="0" y="27"/>
                    <a:pt x="3" y="42"/>
                  </a:cubicBezTo>
                  <a:cubicBezTo>
                    <a:pt x="3" y="42"/>
                    <a:pt x="4" y="42"/>
                    <a:pt x="4" y="4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2118" name="组合 2117"/>
            <p:cNvGrpSpPr/>
            <p:nvPr/>
          </p:nvGrpSpPr>
          <p:grpSpPr>
            <a:xfrm>
              <a:off x="1884363" y="50800"/>
              <a:ext cx="9677400" cy="1189038"/>
              <a:chOff x="1884363" y="50800"/>
              <a:chExt cx="9677400" cy="1189038"/>
            </a:xfrm>
          </p:grpSpPr>
          <p:sp>
            <p:nvSpPr>
              <p:cNvPr id="54" name="Freeform 75"/>
              <p:cNvSpPr>
                <a:spLocks/>
              </p:cNvSpPr>
              <p:nvPr/>
            </p:nvSpPr>
            <p:spPr bwMode="auto">
              <a:xfrm>
                <a:off x="2201863" y="971550"/>
                <a:ext cx="292100" cy="268288"/>
              </a:xfrm>
              <a:custGeom>
                <a:avLst/>
                <a:gdLst>
                  <a:gd name="T0" fmla="*/ 19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76"/>
              <p:cNvSpPr>
                <a:spLocks/>
              </p:cNvSpPr>
              <p:nvPr/>
            </p:nvSpPr>
            <p:spPr bwMode="auto">
              <a:xfrm>
                <a:off x="2544763"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1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4" y="32"/>
                      <a:pt x="28" y="30"/>
                      <a:pt x="31"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77"/>
              <p:cNvSpPr>
                <a:spLocks/>
              </p:cNvSpPr>
              <p:nvPr/>
            </p:nvSpPr>
            <p:spPr bwMode="auto">
              <a:xfrm>
                <a:off x="2894013"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2"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78"/>
              <p:cNvSpPr>
                <a:spLocks/>
              </p:cNvSpPr>
              <p:nvPr/>
            </p:nvSpPr>
            <p:spPr bwMode="auto">
              <a:xfrm>
                <a:off x="324485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9"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79"/>
              <p:cNvSpPr>
                <a:spLocks/>
              </p:cNvSpPr>
              <p:nvPr/>
            </p:nvSpPr>
            <p:spPr bwMode="auto">
              <a:xfrm>
                <a:off x="3595688"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80"/>
              <p:cNvSpPr>
                <a:spLocks/>
              </p:cNvSpPr>
              <p:nvPr/>
            </p:nvSpPr>
            <p:spPr bwMode="auto">
              <a:xfrm>
                <a:off x="3944938"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8" y="32"/>
                      <a:pt x="18" y="32"/>
                    </a:cubicBezTo>
                    <a:cubicBezTo>
                      <a:pt x="23" y="32"/>
                      <a:pt x="27" y="30"/>
                      <a:pt x="30" y="25"/>
                    </a:cubicBezTo>
                    <a:cubicBezTo>
                      <a:pt x="35" y="16"/>
                      <a:pt x="28" y="5"/>
                      <a:pt x="18" y="4"/>
                    </a:cubicBezTo>
                    <a:cubicBezTo>
                      <a:pt x="1" y="3"/>
                      <a:pt x="0" y="32"/>
                      <a:pt x="18"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81"/>
              <p:cNvSpPr>
                <a:spLocks/>
              </p:cNvSpPr>
              <p:nvPr/>
            </p:nvSpPr>
            <p:spPr bwMode="auto">
              <a:xfrm>
                <a:off x="4295775" y="971550"/>
                <a:ext cx="292100" cy="268288"/>
              </a:xfrm>
              <a:custGeom>
                <a:avLst/>
                <a:gdLst>
                  <a:gd name="T0" fmla="*/ 19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6"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82"/>
              <p:cNvSpPr>
                <a:spLocks/>
              </p:cNvSpPr>
              <p:nvPr/>
            </p:nvSpPr>
            <p:spPr bwMode="auto">
              <a:xfrm>
                <a:off x="4638675"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4" y="32"/>
                      <a:pt x="28" y="30"/>
                      <a:pt x="30"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83"/>
              <p:cNvSpPr>
                <a:spLocks/>
              </p:cNvSpPr>
              <p:nvPr/>
            </p:nvSpPr>
            <p:spPr bwMode="auto">
              <a:xfrm>
                <a:off x="4987925"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5" y="31"/>
                      <a:pt x="2" y="14"/>
                      <a:pt x="12" y="6"/>
                    </a:cubicBezTo>
                    <a:cubicBezTo>
                      <a:pt x="20" y="0"/>
                      <a:pt x="29" y="8"/>
                      <a:pt x="31" y="15"/>
                    </a:cubicBezTo>
                    <a:cubicBezTo>
                      <a:pt x="32"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84"/>
              <p:cNvSpPr>
                <a:spLocks/>
              </p:cNvSpPr>
              <p:nvPr/>
            </p:nvSpPr>
            <p:spPr bwMode="auto">
              <a:xfrm>
                <a:off x="533876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8" name="Freeform 85"/>
              <p:cNvSpPr>
                <a:spLocks/>
              </p:cNvSpPr>
              <p:nvPr/>
            </p:nvSpPr>
            <p:spPr bwMode="auto">
              <a:xfrm>
                <a:off x="568960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1"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9" name="Freeform 86"/>
              <p:cNvSpPr>
                <a:spLocks/>
              </p:cNvSpPr>
              <p:nvPr/>
            </p:nvSpPr>
            <p:spPr bwMode="auto">
              <a:xfrm>
                <a:off x="603885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7" y="32"/>
                      <a:pt x="18" y="32"/>
                    </a:cubicBezTo>
                    <a:cubicBezTo>
                      <a:pt x="23" y="32"/>
                      <a:pt x="27" y="30"/>
                      <a:pt x="30" y="25"/>
                    </a:cubicBezTo>
                    <a:cubicBezTo>
                      <a:pt x="35" y="16"/>
                      <a:pt x="28" y="5"/>
                      <a:pt x="18" y="4"/>
                    </a:cubicBezTo>
                    <a:cubicBezTo>
                      <a:pt x="1" y="3"/>
                      <a:pt x="0" y="32"/>
                      <a:pt x="18"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0" name="Freeform 87"/>
              <p:cNvSpPr>
                <a:spLocks/>
              </p:cNvSpPr>
              <p:nvPr/>
            </p:nvSpPr>
            <p:spPr bwMode="auto">
              <a:xfrm>
                <a:off x="6389688" y="971550"/>
                <a:ext cx="292100" cy="268288"/>
              </a:xfrm>
              <a:custGeom>
                <a:avLst/>
                <a:gdLst>
                  <a:gd name="T0" fmla="*/ 18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8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8" y="32"/>
                    </a:moveTo>
                    <a:cubicBezTo>
                      <a:pt x="5" y="31"/>
                      <a:pt x="1" y="14"/>
                      <a:pt x="12" y="6"/>
                    </a:cubicBezTo>
                    <a:cubicBezTo>
                      <a:pt x="20" y="0"/>
                      <a:pt x="28" y="8"/>
                      <a:pt x="30" y="15"/>
                    </a:cubicBezTo>
                    <a:cubicBezTo>
                      <a:pt x="32" y="23"/>
                      <a:pt x="26"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8"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1" name="Freeform 88"/>
              <p:cNvSpPr>
                <a:spLocks/>
              </p:cNvSpPr>
              <p:nvPr/>
            </p:nvSpPr>
            <p:spPr bwMode="auto">
              <a:xfrm>
                <a:off x="6732588"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2" name="Freeform 89"/>
              <p:cNvSpPr>
                <a:spLocks/>
              </p:cNvSpPr>
              <p:nvPr/>
            </p:nvSpPr>
            <p:spPr bwMode="auto">
              <a:xfrm>
                <a:off x="7081838" y="971550"/>
                <a:ext cx="300038" cy="268288"/>
              </a:xfrm>
              <a:custGeom>
                <a:avLst/>
                <a:gdLst>
                  <a:gd name="T0" fmla="*/ 19 w 36"/>
                  <a:gd name="T1" fmla="*/ 32 h 32"/>
                  <a:gd name="T2" fmla="*/ 12 w 36"/>
                  <a:gd name="T3" fmla="*/ 6 h 32"/>
                  <a:gd name="T4" fmla="*/ 30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5" y="31"/>
                      <a:pt x="2" y="14"/>
                      <a:pt x="12" y="6"/>
                    </a:cubicBezTo>
                    <a:cubicBezTo>
                      <a:pt x="20" y="0"/>
                      <a:pt x="29" y="8"/>
                      <a:pt x="30" y="15"/>
                    </a:cubicBezTo>
                    <a:cubicBezTo>
                      <a:pt x="32" y="23"/>
                      <a:pt x="27" y="32"/>
                      <a:pt x="19" y="32"/>
                    </a:cubicBezTo>
                    <a:cubicBezTo>
                      <a:pt x="19" y="32"/>
                      <a:pt x="18" y="32"/>
                      <a:pt x="18" y="32"/>
                    </a:cubicBezTo>
                    <a:cubicBezTo>
                      <a:pt x="23" y="32"/>
                      <a:pt x="27"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3" name="Freeform 90"/>
              <p:cNvSpPr>
                <a:spLocks/>
              </p:cNvSpPr>
              <p:nvPr/>
            </p:nvSpPr>
            <p:spPr bwMode="auto">
              <a:xfrm>
                <a:off x="7432675"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4" name="Freeform 91"/>
              <p:cNvSpPr>
                <a:spLocks/>
              </p:cNvSpPr>
              <p:nvPr/>
            </p:nvSpPr>
            <p:spPr bwMode="auto">
              <a:xfrm>
                <a:off x="778351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8" y="32"/>
                      <a:pt x="18" y="32"/>
                      <a:pt x="18" y="32"/>
                    </a:cubicBezTo>
                    <a:cubicBezTo>
                      <a:pt x="23" y="32"/>
                      <a:pt x="27" y="30"/>
                      <a:pt x="30" y="25"/>
                    </a:cubicBezTo>
                    <a:cubicBezTo>
                      <a:pt x="35" y="16"/>
                      <a:pt x="28" y="5"/>
                      <a:pt x="19" y="4"/>
                    </a:cubicBezTo>
                    <a:cubicBezTo>
                      <a:pt x="1"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5" name="Freeform 92"/>
              <p:cNvSpPr>
                <a:spLocks/>
              </p:cNvSpPr>
              <p:nvPr/>
            </p:nvSpPr>
            <p:spPr bwMode="auto">
              <a:xfrm>
                <a:off x="813276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7" y="32"/>
                      <a:pt x="18"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6" name="Freeform 93"/>
              <p:cNvSpPr>
                <a:spLocks/>
              </p:cNvSpPr>
              <p:nvPr/>
            </p:nvSpPr>
            <p:spPr bwMode="auto">
              <a:xfrm>
                <a:off x="8483600" y="971550"/>
                <a:ext cx="292100" cy="268288"/>
              </a:xfrm>
              <a:custGeom>
                <a:avLst/>
                <a:gdLst>
                  <a:gd name="T0" fmla="*/ 18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8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8" y="32"/>
                    </a:moveTo>
                    <a:cubicBezTo>
                      <a:pt x="5" y="31"/>
                      <a:pt x="1" y="14"/>
                      <a:pt x="12" y="6"/>
                    </a:cubicBezTo>
                    <a:cubicBezTo>
                      <a:pt x="20" y="0"/>
                      <a:pt x="28" y="8"/>
                      <a:pt x="30" y="15"/>
                    </a:cubicBezTo>
                    <a:cubicBezTo>
                      <a:pt x="32" y="23"/>
                      <a:pt x="26"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8"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7" name="Freeform 94"/>
              <p:cNvSpPr>
                <a:spLocks/>
              </p:cNvSpPr>
              <p:nvPr/>
            </p:nvSpPr>
            <p:spPr bwMode="auto">
              <a:xfrm>
                <a:off x="8826500"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2"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8" name="Freeform 95"/>
              <p:cNvSpPr>
                <a:spLocks/>
              </p:cNvSpPr>
              <p:nvPr/>
            </p:nvSpPr>
            <p:spPr bwMode="auto">
              <a:xfrm>
                <a:off x="917575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9"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9" name="Freeform 96"/>
              <p:cNvSpPr>
                <a:spLocks/>
              </p:cNvSpPr>
              <p:nvPr/>
            </p:nvSpPr>
            <p:spPr bwMode="auto">
              <a:xfrm>
                <a:off x="9526588"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0" name="Freeform 97"/>
              <p:cNvSpPr>
                <a:spLocks/>
              </p:cNvSpPr>
              <p:nvPr/>
            </p:nvSpPr>
            <p:spPr bwMode="auto">
              <a:xfrm>
                <a:off x="9877425"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8" y="32"/>
                      <a:pt x="18" y="32"/>
                    </a:cubicBezTo>
                    <a:cubicBezTo>
                      <a:pt x="23" y="32"/>
                      <a:pt x="27" y="30"/>
                      <a:pt x="30" y="25"/>
                    </a:cubicBezTo>
                    <a:cubicBezTo>
                      <a:pt x="35" y="16"/>
                      <a:pt x="28" y="5"/>
                      <a:pt x="18" y="4"/>
                    </a:cubicBezTo>
                    <a:cubicBezTo>
                      <a:pt x="1" y="3"/>
                      <a:pt x="0" y="32"/>
                      <a:pt x="18"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1" name="Freeform 98"/>
              <p:cNvSpPr>
                <a:spLocks/>
              </p:cNvSpPr>
              <p:nvPr/>
            </p:nvSpPr>
            <p:spPr bwMode="auto">
              <a:xfrm>
                <a:off x="10226675" y="971550"/>
                <a:ext cx="292100" cy="268288"/>
              </a:xfrm>
              <a:custGeom>
                <a:avLst/>
                <a:gdLst>
                  <a:gd name="T0" fmla="*/ 19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2" name="Freeform 99"/>
              <p:cNvSpPr>
                <a:spLocks/>
              </p:cNvSpPr>
              <p:nvPr/>
            </p:nvSpPr>
            <p:spPr bwMode="auto">
              <a:xfrm>
                <a:off x="10569575"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4" y="32"/>
                      <a:pt x="28" y="30"/>
                      <a:pt x="30"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3" name="Freeform 100"/>
              <p:cNvSpPr>
                <a:spLocks/>
              </p:cNvSpPr>
              <p:nvPr/>
            </p:nvSpPr>
            <p:spPr bwMode="auto">
              <a:xfrm>
                <a:off x="10920413"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5" y="31"/>
                      <a:pt x="2" y="14"/>
                      <a:pt x="12"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4" name="Freeform 101"/>
              <p:cNvSpPr>
                <a:spLocks/>
              </p:cNvSpPr>
              <p:nvPr/>
            </p:nvSpPr>
            <p:spPr bwMode="auto">
              <a:xfrm>
                <a:off x="1126966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4" name="Oval 127"/>
              <p:cNvSpPr>
                <a:spLocks noChangeArrowheads="1"/>
              </p:cNvSpPr>
              <p:nvPr/>
            </p:nvSpPr>
            <p:spPr bwMode="auto">
              <a:xfrm>
                <a:off x="1893888" y="66675"/>
                <a:ext cx="82550" cy="84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5" name="Oval 128"/>
              <p:cNvSpPr>
                <a:spLocks noChangeArrowheads="1"/>
              </p:cNvSpPr>
              <p:nvPr/>
            </p:nvSpPr>
            <p:spPr bwMode="auto">
              <a:xfrm>
                <a:off x="1909763" y="84138"/>
                <a:ext cx="74613" cy="84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6" name="Freeform 129"/>
              <p:cNvSpPr>
                <a:spLocks/>
              </p:cNvSpPr>
              <p:nvPr/>
            </p:nvSpPr>
            <p:spPr bwMode="auto">
              <a:xfrm>
                <a:off x="1884363" y="50800"/>
                <a:ext cx="92075" cy="117475"/>
              </a:xfrm>
              <a:custGeom>
                <a:avLst/>
                <a:gdLst>
                  <a:gd name="T0" fmla="*/ 10 w 11"/>
                  <a:gd name="T1" fmla="*/ 7 h 14"/>
                  <a:gd name="T2" fmla="*/ 5 w 11"/>
                  <a:gd name="T3" fmla="*/ 11 h 14"/>
                  <a:gd name="T4" fmla="*/ 2 w 11"/>
                  <a:gd name="T5" fmla="*/ 7 h 14"/>
                  <a:gd name="T6" fmla="*/ 6 w 11"/>
                  <a:gd name="T7" fmla="*/ 2 h 14"/>
                  <a:gd name="T8" fmla="*/ 10 w 11"/>
                  <a:gd name="T9" fmla="*/ 7 h 14"/>
                  <a:gd name="T10" fmla="*/ 11 w 11"/>
                  <a:gd name="T11" fmla="*/ 7 h 14"/>
                  <a:gd name="T12" fmla="*/ 1 w 11"/>
                  <a:gd name="T13" fmla="*/ 7 h 14"/>
                  <a:gd name="T14" fmla="*/ 11 w 11"/>
                  <a:gd name="T15" fmla="*/ 7 h 14"/>
                  <a:gd name="T16" fmla="*/ 10 w 11"/>
                  <a:gd name="T17"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4">
                    <a:moveTo>
                      <a:pt x="10" y="7"/>
                    </a:moveTo>
                    <a:cubicBezTo>
                      <a:pt x="10" y="9"/>
                      <a:pt x="8" y="12"/>
                      <a:pt x="5" y="11"/>
                    </a:cubicBezTo>
                    <a:cubicBezTo>
                      <a:pt x="3" y="11"/>
                      <a:pt x="2" y="9"/>
                      <a:pt x="2" y="7"/>
                    </a:cubicBezTo>
                    <a:cubicBezTo>
                      <a:pt x="2" y="4"/>
                      <a:pt x="4" y="2"/>
                      <a:pt x="6" y="2"/>
                    </a:cubicBezTo>
                    <a:cubicBezTo>
                      <a:pt x="9" y="3"/>
                      <a:pt x="10" y="5"/>
                      <a:pt x="10" y="7"/>
                    </a:cubicBezTo>
                    <a:cubicBezTo>
                      <a:pt x="10" y="7"/>
                      <a:pt x="11" y="7"/>
                      <a:pt x="11" y="7"/>
                    </a:cubicBezTo>
                    <a:cubicBezTo>
                      <a:pt x="11" y="0"/>
                      <a:pt x="1" y="1"/>
                      <a:pt x="1" y="7"/>
                    </a:cubicBezTo>
                    <a:cubicBezTo>
                      <a:pt x="0" y="14"/>
                      <a:pt x="11" y="13"/>
                      <a:pt x="11" y="7"/>
                    </a:cubicBezTo>
                    <a:cubicBezTo>
                      <a:pt x="11" y="7"/>
                      <a:pt x="10" y="7"/>
                      <a:pt x="10" y="7"/>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pic>
          <p:nvPicPr>
            <p:cNvPr id="2122" name="图片 2121"/>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1734093" y="3705726"/>
              <a:ext cx="10101948" cy="2562565"/>
            </a:xfrm>
            <a:prstGeom prst="rect">
              <a:avLst/>
            </a:prstGeom>
          </p:spPr>
        </p:pic>
      </p:grpSp>
      <p:pic>
        <p:nvPicPr>
          <p:cNvPr id="2125" name="图片 2124"/>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82550" y="4502094"/>
            <a:ext cx="3106737" cy="2071158"/>
          </a:xfrm>
          <a:prstGeom prst="rect">
            <a:avLst/>
          </a:prstGeom>
        </p:spPr>
      </p:pic>
      <p:sp>
        <p:nvSpPr>
          <p:cNvPr id="181" name="文本框 180"/>
          <p:cNvSpPr txBox="1"/>
          <p:nvPr/>
        </p:nvSpPr>
        <p:spPr>
          <a:xfrm>
            <a:off x="4658752" y="224505"/>
            <a:ext cx="2874497" cy="584775"/>
          </a:xfrm>
          <a:prstGeom prst="rect">
            <a:avLst/>
          </a:prstGeom>
          <a:noFill/>
        </p:spPr>
        <p:txBody>
          <a:bodyPr wrap="square" rtlCol="0">
            <a:spAutoFit/>
          </a:bodyPr>
          <a:lstStyle/>
          <a:p>
            <a:pPr algn="ctr"/>
            <a:r>
              <a:rPr lang="zh-CN" altLang="en-US" sz="3200" dirty="0" smtClean="0">
                <a:solidFill>
                  <a:srgbClr val="697DA9"/>
                </a:solidFill>
                <a:latin typeface="方正静蕾简体" panose="02000000000000000000" pitchFamily="2" charset="-122"/>
                <a:ea typeface="方正静蕾简体" panose="02000000000000000000" pitchFamily="2" charset="-122"/>
              </a:rPr>
              <a:t>这里添加标题</a:t>
            </a:r>
            <a:endParaRPr lang="zh-CN" altLang="en-US" sz="6000" b="1" dirty="0">
              <a:solidFill>
                <a:srgbClr val="697DA9"/>
              </a:solidFill>
              <a:latin typeface="方正静蕾简体" panose="02000000000000000000" pitchFamily="2" charset="-122"/>
              <a:ea typeface="方正静蕾简体" panose="02000000000000000000" pitchFamily="2" charset="-122"/>
            </a:endParaRPr>
          </a:p>
        </p:txBody>
      </p:sp>
      <p:sp>
        <p:nvSpPr>
          <p:cNvPr id="182" name="任意多边形 181"/>
          <p:cNvSpPr/>
          <p:nvPr/>
        </p:nvSpPr>
        <p:spPr>
          <a:xfrm>
            <a:off x="4315275" y="191549"/>
            <a:ext cx="343476" cy="578494"/>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161925 w 552450"/>
              <a:gd name="connsiteY0" fmla="*/ 1181173 h 1209748"/>
              <a:gd name="connsiteX1" fmla="*/ 123825 w 552450"/>
              <a:gd name="connsiteY1" fmla="*/ 800173 h 1209748"/>
              <a:gd name="connsiteX2" fmla="*/ 0 w 552450"/>
              <a:gd name="connsiteY2" fmla="*/ 638248 h 1209748"/>
              <a:gd name="connsiteX3" fmla="*/ 171450 w 552450"/>
              <a:gd name="connsiteY3" fmla="*/ 504898 h 1209748"/>
              <a:gd name="connsiteX4" fmla="*/ 266700 w 552450"/>
              <a:gd name="connsiteY4" fmla="*/ 73 h 1209748"/>
              <a:gd name="connsiteX5" fmla="*/ 342900 w 552450"/>
              <a:gd name="connsiteY5" fmla="*/ 581098 h 1209748"/>
              <a:gd name="connsiteX6" fmla="*/ 552450 w 552450"/>
              <a:gd name="connsiteY6" fmla="*/ 657298 h 1209748"/>
              <a:gd name="connsiteX7" fmla="*/ 295275 w 552450"/>
              <a:gd name="connsiteY7" fmla="*/ 771598 h 1209748"/>
              <a:gd name="connsiteX8" fmla="*/ 219075 w 552450"/>
              <a:gd name="connsiteY8" fmla="*/ 1209748 h 1209748"/>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9" fmla="*/ 228132 w 618657"/>
              <a:gd name="connsiteY9" fmla="*/ 1181172 h 1209747"/>
              <a:gd name="connsiteX0" fmla="*/ 285282 w 618657"/>
              <a:gd name="connsiteY0" fmla="*/ 1209747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70292 w 618657"/>
              <a:gd name="connsiteY0" fmla="*/ 1249721 h 1249721"/>
              <a:gd name="connsiteX1" fmla="*/ 190032 w 618657"/>
              <a:gd name="connsiteY1" fmla="*/ 800172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61482 w 618657"/>
              <a:gd name="connsiteY7" fmla="*/ 771597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317761 w 638644"/>
              <a:gd name="connsiteY0" fmla="*/ 1257216 h 1257216"/>
              <a:gd name="connsiteX1" fmla="*/ 210019 w 638644"/>
              <a:gd name="connsiteY1" fmla="*/ 775188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17761 w 638644"/>
              <a:gd name="connsiteY0" fmla="*/ 1257216 h 1257216"/>
              <a:gd name="connsiteX1" fmla="*/ 227508 w 638644"/>
              <a:gd name="connsiteY1" fmla="*/ 772690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08951 w 638644"/>
              <a:gd name="connsiteY7" fmla="*/ 776593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43547 w 638644"/>
              <a:gd name="connsiteY5" fmla="*/ 539503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43547 w 642257"/>
              <a:gd name="connsiteY5" fmla="*/ 539503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55920 w 642257"/>
              <a:gd name="connsiteY7" fmla="*/ 780753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2257" h="1253055">
                <a:moveTo>
                  <a:pt x="339441" y="1253055"/>
                </a:moveTo>
                <a:cubicBezTo>
                  <a:pt x="300026" y="1037368"/>
                  <a:pt x="284082" y="882029"/>
                  <a:pt x="227508" y="772690"/>
                </a:cubicBezTo>
                <a:cubicBezTo>
                  <a:pt x="170935" y="663352"/>
                  <a:pt x="136499" y="666457"/>
                  <a:pt x="0" y="597024"/>
                </a:cubicBezTo>
                <a:cubicBezTo>
                  <a:pt x="134026" y="572509"/>
                  <a:pt x="198828" y="604389"/>
                  <a:pt x="257644" y="504897"/>
                </a:cubicBezTo>
                <a:cubicBezTo>
                  <a:pt x="316460" y="405405"/>
                  <a:pt x="325907" y="-6278"/>
                  <a:pt x="352894" y="72"/>
                </a:cubicBezTo>
                <a:cubicBezTo>
                  <a:pt x="378294" y="193747"/>
                  <a:pt x="388093" y="409861"/>
                  <a:pt x="436320" y="514546"/>
                </a:cubicBezTo>
                <a:cubicBezTo>
                  <a:pt x="484547" y="619231"/>
                  <a:pt x="572407" y="602782"/>
                  <a:pt x="642257" y="628182"/>
                </a:cubicBezTo>
                <a:cubicBezTo>
                  <a:pt x="556532" y="666282"/>
                  <a:pt x="491937" y="684927"/>
                  <a:pt x="441468" y="789072"/>
                </a:cubicBezTo>
                <a:cubicBezTo>
                  <a:pt x="390999" y="893217"/>
                  <a:pt x="349760" y="1080017"/>
                  <a:pt x="339441" y="1253055"/>
                </a:cubicBezTo>
                <a:close/>
              </a:path>
            </a:pathLst>
          </a:custGeom>
          <a:noFill/>
          <a:ln w="254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97DA9"/>
              </a:solidFill>
            </a:endParaRPr>
          </a:p>
        </p:txBody>
      </p:sp>
      <p:sp>
        <p:nvSpPr>
          <p:cNvPr id="183" name="任意多边形 182"/>
          <p:cNvSpPr/>
          <p:nvPr/>
        </p:nvSpPr>
        <p:spPr>
          <a:xfrm flipH="1">
            <a:off x="7641889" y="191549"/>
            <a:ext cx="343476" cy="578494"/>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161925 w 552450"/>
              <a:gd name="connsiteY0" fmla="*/ 1181173 h 1209748"/>
              <a:gd name="connsiteX1" fmla="*/ 123825 w 552450"/>
              <a:gd name="connsiteY1" fmla="*/ 800173 h 1209748"/>
              <a:gd name="connsiteX2" fmla="*/ 0 w 552450"/>
              <a:gd name="connsiteY2" fmla="*/ 638248 h 1209748"/>
              <a:gd name="connsiteX3" fmla="*/ 171450 w 552450"/>
              <a:gd name="connsiteY3" fmla="*/ 504898 h 1209748"/>
              <a:gd name="connsiteX4" fmla="*/ 266700 w 552450"/>
              <a:gd name="connsiteY4" fmla="*/ 73 h 1209748"/>
              <a:gd name="connsiteX5" fmla="*/ 342900 w 552450"/>
              <a:gd name="connsiteY5" fmla="*/ 581098 h 1209748"/>
              <a:gd name="connsiteX6" fmla="*/ 552450 w 552450"/>
              <a:gd name="connsiteY6" fmla="*/ 657298 h 1209748"/>
              <a:gd name="connsiteX7" fmla="*/ 295275 w 552450"/>
              <a:gd name="connsiteY7" fmla="*/ 771598 h 1209748"/>
              <a:gd name="connsiteX8" fmla="*/ 219075 w 552450"/>
              <a:gd name="connsiteY8" fmla="*/ 1209748 h 1209748"/>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9" fmla="*/ 228132 w 618657"/>
              <a:gd name="connsiteY9" fmla="*/ 1181172 h 1209747"/>
              <a:gd name="connsiteX0" fmla="*/ 285282 w 618657"/>
              <a:gd name="connsiteY0" fmla="*/ 1209747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70292 w 618657"/>
              <a:gd name="connsiteY0" fmla="*/ 1249721 h 1249721"/>
              <a:gd name="connsiteX1" fmla="*/ 190032 w 618657"/>
              <a:gd name="connsiteY1" fmla="*/ 800172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61482 w 618657"/>
              <a:gd name="connsiteY7" fmla="*/ 771597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317761 w 638644"/>
              <a:gd name="connsiteY0" fmla="*/ 1257216 h 1257216"/>
              <a:gd name="connsiteX1" fmla="*/ 210019 w 638644"/>
              <a:gd name="connsiteY1" fmla="*/ 775188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17761 w 638644"/>
              <a:gd name="connsiteY0" fmla="*/ 1257216 h 1257216"/>
              <a:gd name="connsiteX1" fmla="*/ 227508 w 638644"/>
              <a:gd name="connsiteY1" fmla="*/ 772690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08951 w 638644"/>
              <a:gd name="connsiteY7" fmla="*/ 776593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43547 w 638644"/>
              <a:gd name="connsiteY5" fmla="*/ 539503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43547 w 642257"/>
              <a:gd name="connsiteY5" fmla="*/ 539503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55920 w 642257"/>
              <a:gd name="connsiteY7" fmla="*/ 780753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2257" h="1253055">
                <a:moveTo>
                  <a:pt x="339441" y="1253055"/>
                </a:moveTo>
                <a:cubicBezTo>
                  <a:pt x="300026" y="1037368"/>
                  <a:pt x="284082" y="882029"/>
                  <a:pt x="227508" y="772690"/>
                </a:cubicBezTo>
                <a:cubicBezTo>
                  <a:pt x="170935" y="663352"/>
                  <a:pt x="136499" y="666457"/>
                  <a:pt x="0" y="597024"/>
                </a:cubicBezTo>
                <a:cubicBezTo>
                  <a:pt x="134026" y="572509"/>
                  <a:pt x="198828" y="604389"/>
                  <a:pt x="257644" y="504897"/>
                </a:cubicBezTo>
                <a:cubicBezTo>
                  <a:pt x="316460" y="405405"/>
                  <a:pt x="325907" y="-6278"/>
                  <a:pt x="352894" y="72"/>
                </a:cubicBezTo>
                <a:cubicBezTo>
                  <a:pt x="378294" y="193747"/>
                  <a:pt x="388093" y="409861"/>
                  <a:pt x="436320" y="514546"/>
                </a:cubicBezTo>
                <a:cubicBezTo>
                  <a:pt x="484547" y="619231"/>
                  <a:pt x="572407" y="602782"/>
                  <a:pt x="642257" y="628182"/>
                </a:cubicBezTo>
                <a:cubicBezTo>
                  <a:pt x="556532" y="666282"/>
                  <a:pt x="491937" y="684927"/>
                  <a:pt x="441468" y="789072"/>
                </a:cubicBezTo>
                <a:cubicBezTo>
                  <a:pt x="390999" y="893217"/>
                  <a:pt x="349760" y="1080017"/>
                  <a:pt x="339441" y="1253055"/>
                </a:cubicBezTo>
                <a:close/>
              </a:path>
            </a:pathLst>
          </a:custGeom>
          <a:noFill/>
          <a:ln w="254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97DA9"/>
              </a:solidFill>
            </a:endParaRPr>
          </a:p>
        </p:txBody>
      </p:sp>
      <p:sp>
        <p:nvSpPr>
          <p:cNvPr id="184" name="PA_库_文本框 183"/>
          <p:cNvSpPr txBox="1"/>
          <p:nvPr>
            <p:custDataLst>
              <p:tags r:id="rId1"/>
            </p:custDataLst>
          </p:nvPr>
        </p:nvSpPr>
        <p:spPr>
          <a:xfrm>
            <a:off x="5989357" y="2259246"/>
            <a:ext cx="4492993" cy="1938992"/>
          </a:xfrm>
          <a:prstGeom prst="rect">
            <a:avLst/>
          </a:prstGeom>
          <a:noFill/>
        </p:spPr>
        <p:txBody>
          <a:bodyPr wrap="square" rtlCol="0">
            <a:spAutoFit/>
          </a:bodyPr>
          <a:lstStyle/>
          <a:p>
            <a:pPr>
              <a:lnSpc>
                <a:spcPct val="150000"/>
              </a:lnSpc>
            </a:pPr>
            <a:r>
              <a:rPr lang="zh-CN" altLang="en-US" sz="1600" dirty="0" smtClean="0">
                <a:latin typeface="方正静蕾简体" panose="02000000000000000000" pitchFamily="2" charset="-122"/>
                <a:ea typeface="方正静蕾简体" panose="02000000000000000000" pitchFamily="2" charset="-122"/>
              </a:rPr>
              <a:t>       大家好：我是你们的新朋友，可爱恐龙。本</a:t>
            </a:r>
            <a:r>
              <a:rPr lang="zh-CN" altLang="en-US" sz="1600" dirty="0">
                <a:latin typeface="方正静蕾简体" panose="02000000000000000000" pitchFamily="2" charset="-122"/>
                <a:ea typeface="方正静蕾简体" panose="02000000000000000000" pitchFamily="2" charset="-122"/>
              </a:rPr>
              <a:t>设计作品中所使用</a:t>
            </a:r>
            <a:r>
              <a:rPr lang="zh-CN" altLang="en-US" sz="1600" dirty="0" smtClean="0">
                <a:latin typeface="方正静蕾简体" panose="02000000000000000000" pitchFamily="2" charset="-122"/>
                <a:ea typeface="方正静蕾简体" panose="02000000000000000000" pitchFamily="2" charset="-122"/>
              </a:rPr>
              <a:t>的卡通形象来源于韩创原创卡通形象设计，网站</a:t>
            </a:r>
            <a:r>
              <a:rPr lang="zh-CN" altLang="en-US" sz="1600" dirty="0">
                <a:latin typeface="方正静蕾简体" panose="02000000000000000000" pitchFamily="2" charset="-122"/>
                <a:ea typeface="方正静蕾简体" panose="02000000000000000000" pitchFamily="2" charset="-122"/>
              </a:rPr>
              <a:t>均有声明</a:t>
            </a:r>
            <a:r>
              <a:rPr lang="zh-CN" altLang="en-US" sz="1600" dirty="0" smtClean="0">
                <a:latin typeface="方正静蕾简体" panose="02000000000000000000" pitchFamily="2" charset="-122"/>
                <a:ea typeface="方正静蕾简体" panose="02000000000000000000" pitchFamily="2" charset="-122"/>
              </a:rPr>
              <a:t>：卡通形象</a:t>
            </a:r>
            <a:r>
              <a:rPr lang="zh-CN" altLang="en-US" sz="1600" dirty="0">
                <a:latin typeface="方正静蕾简体" panose="02000000000000000000" pitchFamily="2" charset="-122"/>
                <a:ea typeface="方正静蕾简体" panose="02000000000000000000" pitchFamily="2" charset="-122"/>
              </a:rPr>
              <a:t>为韩创原创</a:t>
            </a:r>
            <a:r>
              <a:rPr lang="zh-CN" altLang="en-US" sz="1600" dirty="0" smtClean="0">
                <a:latin typeface="方正静蕾简体" panose="02000000000000000000" pitchFamily="2" charset="-122"/>
                <a:ea typeface="方正静蕾简体" panose="02000000000000000000" pitchFamily="2" charset="-122"/>
              </a:rPr>
              <a:t>，</a:t>
            </a:r>
            <a:r>
              <a:rPr lang="zh-CN" altLang="en-US" sz="1600" dirty="0">
                <a:latin typeface="方正静蕾简体" panose="02000000000000000000" pitchFamily="2" charset="-122"/>
                <a:ea typeface="方正静蕾简体" panose="02000000000000000000" pitchFamily="2" charset="-122"/>
              </a:rPr>
              <a:t>并且可以供个人和商业使用，如需确认版权情况，可查看该网站图片版权声明。</a:t>
            </a:r>
          </a:p>
        </p:txBody>
      </p:sp>
      <p:sp>
        <p:nvSpPr>
          <p:cNvPr id="185" name="PA_库_任意多边形 184"/>
          <p:cNvSpPr/>
          <p:nvPr>
            <p:custDataLst>
              <p:tags r:id="rId2"/>
            </p:custDataLst>
          </p:nvPr>
        </p:nvSpPr>
        <p:spPr>
          <a:xfrm>
            <a:off x="4814919" y="1652052"/>
            <a:ext cx="6340891" cy="3371045"/>
          </a:xfrm>
          <a:custGeom>
            <a:avLst/>
            <a:gdLst>
              <a:gd name="connsiteX0" fmla="*/ 6111936 w 6416813"/>
              <a:gd name="connsiteY0" fmla="*/ 519638 h 3001581"/>
              <a:gd name="connsiteX1" fmla="*/ 3290358 w 6416813"/>
              <a:gd name="connsiteY1" fmla="*/ 23250 h 3001581"/>
              <a:gd name="connsiteX2" fmla="*/ 103021 w 6416813"/>
              <a:gd name="connsiteY2" fmla="*/ 1029090 h 3001581"/>
              <a:gd name="connsiteX3" fmla="*/ 769227 w 6416813"/>
              <a:gd name="connsiteY3" fmla="*/ 2531318 h 3001581"/>
              <a:gd name="connsiteX4" fmla="*/ 272838 w 6416813"/>
              <a:gd name="connsiteY4" fmla="*/ 3001581 h 3001581"/>
              <a:gd name="connsiteX5" fmla="*/ 1539936 w 6416813"/>
              <a:gd name="connsiteY5" fmla="*/ 2688072 h 3001581"/>
              <a:gd name="connsiteX6" fmla="*/ 5824553 w 6416813"/>
              <a:gd name="connsiteY6" fmla="*/ 2648884 h 3001581"/>
              <a:gd name="connsiteX7" fmla="*/ 6111936 w 6416813"/>
              <a:gd name="connsiteY7" fmla="*/ 519638 h 3001581"/>
              <a:gd name="connsiteX0" fmla="*/ 6111936 w 6416813"/>
              <a:gd name="connsiteY0" fmla="*/ 519638 h 3001581"/>
              <a:gd name="connsiteX1" fmla="*/ 3290358 w 6416813"/>
              <a:gd name="connsiteY1" fmla="*/ 23250 h 3001581"/>
              <a:gd name="connsiteX2" fmla="*/ 103021 w 6416813"/>
              <a:gd name="connsiteY2" fmla="*/ 1029090 h 3001581"/>
              <a:gd name="connsiteX3" fmla="*/ 769227 w 6416813"/>
              <a:gd name="connsiteY3" fmla="*/ 2531318 h 3001581"/>
              <a:gd name="connsiteX4" fmla="*/ 272838 w 6416813"/>
              <a:gd name="connsiteY4" fmla="*/ 3001581 h 3001581"/>
              <a:gd name="connsiteX5" fmla="*/ 1539936 w 6416813"/>
              <a:gd name="connsiteY5" fmla="*/ 2688072 h 3001581"/>
              <a:gd name="connsiteX6" fmla="*/ 5824553 w 6416813"/>
              <a:gd name="connsiteY6" fmla="*/ 2648884 h 3001581"/>
              <a:gd name="connsiteX7" fmla="*/ 6111936 w 6416813"/>
              <a:gd name="connsiteY7" fmla="*/ 519638 h 3001581"/>
              <a:gd name="connsiteX0" fmla="*/ 6111936 w 6416813"/>
              <a:gd name="connsiteY0" fmla="*/ 519638 h 3001581"/>
              <a:gd name="connsiteX1" fmla="*/ 3290358 w 6416813"/>
              <a:gd name="connsiteY1" fmla="*/ 23250 h 3001581"/>
              <a:gd name="connsiteX2" fmla="*/ 103021 w 6416813"/>
              <a:gd name="connsiteY2" fmla="*/ 1029090 h 3001581"/>
              <a:gd name="connsiteX3" fmla="*/ 769227 w 6416813"/>
              <a:gd name="connsiteY3" fmla="*/ 2531318 h 3001581"/>
              <a:gd name="connsiteX4" fmla="*/ 272838 w 6416813"/>
              <a:gd name="connsiteY4" fmla="*/ 3001581 h 3001581"/>
              <a:gd name="connsiteX5" fmla="*/ 1539936 w 6416813"/>
              <a:gd name="connsiteY5" fmla="*/ 2688072 h 3001581"/>
              <a:gd name="connsiteX6" fmla="*/ 5824553 w 6416813"/>
              <a:gd name="connsiteY6" fmla="*/ 2648884 h 3001581"/>
              <a:gd name="connsiteX7" fmla="*/ 6111936 w 6416813"/>
              <a:gd name="connsiteY7" fmla="*/ 519638 h 3001581"/>
              <a:gd name="connsiteX0" fmla="*/ 6072123 w 6377000"/>
              <a:gd name="connsiteY0" fmla="*/ 519638 h 3001581"/>
              <a:gd name="connsiteX1" fmla="*/ 3250545 w 6377000"/>
              <a:gd name="connsiteY1" fmla="*/ 23250 h 3001581"/>
              <a:gd name="connsiteX2" fmla="*/ 63208 w 6377000"/>
              <a:gd name="connsiteY2" fmla="*/ 1029090 h 3001581"/>
              <a:gd name="connsiteX3" fmla="*/ 729414 w 6377000"/>
              <a:gd name="connsiteY3" fmla="*/ 2531318 h 3001581"/>
              <a:gd name="connsiteX4" fmla="*/ 233025 w 6377000"/>
              <a:gd name="connsiteY4" fmla="*/ 3001581 h 3001581"/>
              <a:gd name="connsiteX5" fmla="*/ 1500123 w 6377000"/>
              <a:gd name="connsiteY5" fmla="*/ 2688072 h 3001581"/>
              <a:gd name="connsiteX6" fmla="*/ 5784740 w 6377000"/>
              <a:gd name="connsiteY6" fmla="*/ 2648884 h 3001581"/>
              <a:gd name="connsiteX7" fmla="*/ 6072123 w 6377000"/>
              <a:gd name="connsiteY7" fmla="*/ 519638 h 3001581"/>
              <a:gd name="connsiteX0" fmla="*/ 6202752 w 6463800"/>
              <a:gd name="connsiteY0" fmla="*/ 673348 h 2985474"/>
              <a:gd name="connsiteX1" fmla="*/ 3250545 w 6463800"/>
              <a:gd name="connsiteY1" fmla="*/ 7143 h 2985474"/>
              <a:gd name="connsiteX2" fmla="*/ 63208 w 6463800"/>
              <a:gd name="connsiteY2" fmla="*/ 1012983 h 2985474"/>
              <a:gd name="connsiteX3" fmla="*/ 729414 w 6463800"/>
              <a:gd name="connsiteY3" fmla="*/ 2515211 h 2985474"/>
              <a:gd name="connsiteX4" fmla="*/ 233025 w 6463800"/>
              <a:gd name="connsiteY4" fmla="*/ 2985474 h 2985474"/>
              <a:gd name="connsiteX5" fmla="*/ 1500123 w 6463800"/>
              <a:gd name="connsiteY5" fmla="*/ 2671965 h 2985474"/>
              <a:gd name="connsiteX6" fmla="*/ 5784740 w 6463800"/>
              <a:gd name="connsiteY6" fmla="*/ 2632777 h 2985474"/>
              <a:gd name="connsiteX7" fmla="*/ 6202752 w 6463800"/>
              <a:gd name="connsiteY7" fmla="*/ 673348 h 2985474"/>
              <a:gd name="connsiteX0" fmla="*/ 6202752 w 6463800"/>
              <a:gd name="connsiteY0" fmla="*/ 673348 h 3037725"/>
              <a:gd name="connsiteX1" fmla="*/ 3250545 w 6463800"/>
              <a:gd name="connsiteY1" fmla="*/ 7143 h 3037725"/>
              <a:gd name="connsiteX2" fmla="*/ 63208 w 6463800"/>
              <a:gd name="connsiteY2" fmla="*/ 1012983 h 3037725"/>
              <a:gd name="connsiteX3" fmla="*/ 729414 w 6463800"/>
              <a:gd name="connsiteY3" fmla="*/ 2515211 h 3037725"/>
              <a:gd name="connsiteX4" fmla="*/ 533471 w 6463800"/>
              <a:gd name="connsiteY4" fmla="*/ 3037725 h 3037725"/>
              <a:gd name="connsiteX5" fmla="*/ 1500123 w 6463800"/>
              <a:gd name="connsiteY5" fmla="*/ 2671965 h 3037725"/>
              <a:gd name="connsiteX6" fmla="*/ 5784740 w 6463800"/>
              <a:gd name="connsiteY6" fmla="*/ 2632777 h 3037725"/>
              <a:gd name="connsiteX7" fmla="*/ 6202752 w 6463800"/>
              <a:gd name="connsiteY7" fmla="*/ 673348 h 3037725"/>
              <a:gd name="connsiteX0" fmla="*/ 6202752 w 6399662"/>
              <a:gd name="connsiteY0" fmla="*/ 673568 h 3037945"/>
              <a:gd name="connsiteX1" fmla="*/ 3250545 w 6399662"/>
              <a:gd name="connsiteY1" fmla="*/ 7363 h 3037945"/>
              <a:gd name="connsiteX2" fmla="*/ 63208 w 6399662"/>
              <a:gd name="connsiteY2" fmla="*/ 1013203 h 3037945"/>
              <a:gd name="connsiteX3" fmla="*/ 729414 w 6399662"/>
              <a:gd name="connsiteY3" fmla="*/ 2515431 h 3037945"/>
              <a:gd name="connsiteX4" fmla="*/ 533471 w 6399662"/>
              <a:gd name="connsiteY4" fmla="*/ 3037945 h 3037945"/>
              <a:gd name="connsiteX5" fmla="*/ 1500123 w 6399662"/>
              <a:gd name="connsiteY5" fmla="*/ 2672185 h 3037945"/>
              <a:gd name="connsiteX6" fmla="*/ 5614923 w 6399662"/>
              <a:gd name="connsiteY6" fmla="*/ 2698311 h 3037945"/>
              <a:gd name="connsiteX7" fmla="*/ 6202752 w 6399662"/>
              <a:gd name="connsiteY7" fmla="*/ 673568 h 3037945"/>
              <a:gd name="connsiteX0" fmla="*/ 6202752 w 6427727"/>
              <a:gd name="connsiteY0" fmla="*/ 673568 h 3037945"/>
              <a:gd name="connsiteX1" fmla="*/ 3250545 w 6427727"/>
              <a:gd name="connsiteY1" fmla="*/ 7363 h 3037945"/>
              <a:gd name="connsiteX2" fmla="*/ 63208 w 6427727"/>
              <a:gd name="connsiteY2" fmla="*/ 1013203 h 3037945"/>
              <a:gd name="connsiteX3" fmla="*/ 729414 w 6427727"/>
              <a:gd name="connsiteY3" fmla="*/ 2515431 h 3037945"/>
              <a:gd name="connsiteX4" fmla="*/ 533471 w 6427727"/>
              <a:gd name="connsiteY4" fmla="*/ 3037945 h 3037945"/>
              <a:gd name="connsiteX5" fmla="*/ 1500123 w 6427727"/>
              <a:gd name="connsiteY5" fmla="*/ 2672185 h 3037945"/>
              <a:gd name="connsiteX6" fmla="*/ 5614923 w 6427727"/>
              <a:gd name="connsiteY6" fmla="*/ 2698311 h 3037945"/>
              <a:gd name="connsiteX7" fmla="*/ 6202752 w 6427727"/>
              <a:gd name="connsiteY7" fmla="*/ 673568 h 3037945"/>
              <a:gd name="connsiteX0" fmla="*/ 6202752 w 6427727"/>
              <a:gd name="connsiteY0" fmla="*/ 666268 h 3030645"/>
              <a:gd name="connsiteX1" fmla="*/ 3250545 w 6427727"/>
              <a:gd name="connsiteY1" fmla="*/ 63 h 3030645"/>
              <a:gd name="connsiteX2" fmla="*/ 63208 w 6427727"/>
              <a:gd name="connsiteY2" fmla="*/ 1005903 h 3030645"/>
              <a:gd name="connsiteX3" fmla="*/ 729414 w 6427727"/>
              <a:gd name="connsiteY3" fmla="*/ 2508131 h 3030645"/>
              <a:gd name="connsiteX4" fmla="*/ 533471 w 6427727"/>
              <a:gd name="connsiteY4" fmla="*/ 3030645 h 3030645"/>
              <a:gd name="connsiteX5" fmla="*/ 1500123 w 6427727"/>
              <a:gd name="connsiteY5" fmla="*/ 2664885 h 3030645"/>
              <a:gd name="connsiteX6" fmla="*/ 5614923 w 6427727"/>
              <a:gd name="connsiteY6" fmla="*/ 2691011 h 3030645"/>
              <a:gd name="connsiteX7" fmla="*/ 6202752 w 6427727"/>
              <a:gd name="connsiteY7" fmla="*/ 666268 h 3030645"/>
              <a:gd name="connsiteX0" fmla="*/ 6202752 w 6445028"/>
              <a:gd name="connsiteY0" fmla="*/ 666309 h 3030686"/>
              <a:gd name="connsiteX1" fmla="*/ 3250545 w 6445028"/>
              <a:gd name="connsiteY1" fmla="*/ 104 h 3030686"/>
              <a:gd name="connsiteX2" fmla="*/ 63208 w 6445028"/>
              <a:gd name="connsiteY2" fmla="*/ 1005944 h 3030686"/>
              <a:gd name="connsiteX3" fmla="*/ 729414 w 6445028"/>
              <a:gd name="connsiteY3" fmla="*/ 2508172 h 3030686"/>
              <a:gd name="connsiteX4" fmla="*/ 533471 w 6445028"/>
              <a:gd name="connsiteY4" fmla="*/ 3030686 h 3030686"/>
              <a:gd name="connsiteX5" fmla="*/ 1500123 w 6445028"/>
              <a:gd name="connsiteY5" fmla="*/ 2664926 h 3030686"/>
              <a:gd name="connsiteX6" fmla="*/ 5614923 w 6445028"/>
              <a:gd name="connsiteY6" fmla="*/ 2691052 h 3030686"/>
              <a:gd name="connsiteX7" fmla="*/ 6202752 w 6445028"/>
              <a:gd name="connsiteY7" fmla="*/ 666309 h 3030686"/>
              <a:gd name="connsiteX0" fmla="*/ 6202752 w 6445028"/>
              <a:gd name="connsiteY0" fmla="*/ 666309 h 2805650"/>
              <a:gd name="connsiteX1" fmla="*/ 3250545 w 6445028"/>
              <a:gd name="connsiteY1" fmla="*/ 104 h 2805650"/>
              <a:gd name="connsiteX2" fmla="*/ 63208 w 6445028"/>
              <a:gd name="connsiteY2" fmla="*/ 1005944 h 2805650"/>
              <a:gd name="connsiteX3" fmla="*/ 729414 w 6445028"/>
              <a:gd name="connsiteY3" fmla="*/ 2508172 h 2805650"/>
              <a:gd name="connsiteX4" fmla="*/ 23517 w 6445028"/>
              <a:gd name="connsiteY4" fmla="*/ 2731748 h 2805650"/>
              <a:gd name="connsiteX5" fmla="*/ 1500123 w 6445028"/>
              <a:gd name="connsiteY5" fmla="*/ 2664926 h 2805650"/>
              <a:gd name="connsiteX6" fmla="*/ 5614923 w 6445028"/>
              <a:gd name="connsiteY6" fmla="*/ 2691052 h 2805650"/>
              <a:gd name="connsiteX7" fmla="*/ 6202752 w 6445028"/>
              <a:gd name="connsiteY7" fmla="*/ 666309 h 2805650"/>
              <a:gd name="connsiteX0" fmla="*/ 6293740 w 6536016"/>
              <a:gd name="connsiteY0" fmla="*/ 666309 h 2805650"/>
              <a:gd name="connsiteX1" fmla="*/ 3341533 w 6536016"/>
              <a:gd name="connsiteY1" fmla="*/ 104 h 2805650"/>
              <a:gd name="connsiteX2" fmla="*/ 154196 w 6536016"/>
              <a:gd name="connsiteY2" fmla="*/ 1005944 h 2805650"/>
              <a:gd name="connsiteX3" fmla="*/ 521464 w 6536016"/>
              <a:gd name="connsiteY3" fmla="*/ 2121311 h 2805650"/>
              <a:gd name="connsiteX4" fmla="*/ 114505 w 6536016"/>
              <a:gd name="connsiteY4" fmla="*/ 2731748 h 2805650"/>
              <a:gd name="connsiteX5" fmla="*/ 1591111 w 6536016"/>
              <a:gd name="connsiteY5" fmla="*/ 2664926 h 2805650"/>
              <a:gd name="connsiteX6" fmla="*/ 5705911 w 6536016"/>
              <a:gd name="connsiteY6" fmla="*/ 2691052 h 2805650"/>
              <a:gd name="connsiteX7" fmla="*/ 6293740 w 6536016"/>
              <a:gd name="connsiteY7" fmla="*/ 666309 h 2805650"/>
              <a:gd name="connsiteX0" fmla="*/ 6293740 w 6524352"/>
              <a:gd name="connsiteY0" fmla="*/ 666309 h 2813024"/>
              <a:gd name="connsiteX1" fmla="*/ 3341533 w 6524352"/>
              <a:gd name="connsiteY1" fmla="*/ 104 h 2813024"/>
              <a:gd name="connsiteX2" fmla="*/ 154196 w 6524352"/>
              <a:gd name="connsiteY2" fmla="*/ 1005944 h 2813024"/>
              <a:gd name="connsiteX3" fmla="*/ 521464 w 6524352"/>
              <a:gd name="connsiteY3" fmla="*/ 2121311 h 2813024"/>
              <a:gd name="connsiteX4" fmla="*/ 114505 w 6524352"/>
              <a:gd name="connsiteY4" fmla="*/ 2731748 h 2813024"/>
              <a:gd name="connsiteX5" fmla="*/ 1169081 w 6524352"/>
              <a:gd name="connsiteY5" fmla="*/ 2541833 h 2813024"/>
              <a:gd name="connsiteX6" fmla="*/ 5705911 w 6524352"/>
              <a:gd name="connsiteY6" fmla="*/ 2691052 h 2813024"/>
              <a:gd name="connsiteX7" fmla="*/ 6293740 w 6524352"/>
              <a:gd name="connsiteY7" fmla="*/ 666309 h 2813024"/>
              <a:gd name="connsiteX0" fmla="*/ 6293740 w 6524352"/>
              <a:gd name="connsiteY0" fmla="*/ 666309 h 2813024"/>
              <a:gd name="connsiteX1" fmla="*/ 3341533 w 6524352"/>
              <a:gd name="connsiteY1" fmla="*/ 104 h 2813024"/>
              <a:gd name="connsiteX2" fmla="*/ 154196 w 6524352"/>
              <a:gd name="connsiteY2" fmla="*/ 1005944 h 2813024"/>
              <a:gd name="connsiteX3" fmla="*/ 521464 w 6524352"/>
              <a:gd name="connsiteY3" fmla="*/ 2121311 h 2813024"/>
              <a:gd name="connsiteX4" fmla="*/ 114505 w 6524352"/>
              <a:gd name="connsiteY4" fmla="*/ 2731748 h 2813024"/>
              <a:gd name="connsiteX5" fmla="*/ 1169081 w 6524352"/>
              <a:gd name="connsiteY5" fmla="*/ 2541833 h 2813024"/>
              <a:gd name="connsiteX6" fmla="*/ 5705911 w 6524352"/>
              <a:gd name="connsiteY6" fmla="*/ 2691052 h 2813024"/>
              <a:gd name="connsiteX7" fmla="*/ 6293740 w 6524352"/>
              <a:gd name="connsiteY7" fmla="*/ 666309 h 2813024"/>
              <a:gd name="connsiteX0" fmla="*/ 6179235 w 6409847"/>
              <a:gd name="connsiteY0" fmla="*/ 677805 h 2824520"/>
              <a:gd name="connsiteX1" fmla="*/ 3227028 w 6409847"/>
              <a:gd name="connsiteY1" fmla="*/ 11600 h 2824520"/>
              <a:gd name="connsiteX2" fmla="*/ 180368 w 6409847"/>
              <a:gd name="connsiteY2" fmla="*/ 401978 h 2824520"/>
              <a:gd name="connsiteX3" fmla="*/ 406959 w 6409847"/>
              <a:gd name="connsiteY3" fmla="*/ 2132807 h 2824520"/>
              <a:gd name="connsiteX4" fmla="*/ 0 w 6409847"/>
              <a:gd name="connsiteY4" fmla="*/ 2743244 h 2824520"/>
              <a:gd name="connsiteX5" fmla="*/ 1054576 w 6409847"/>
              <a:gd name="connsiteY5" fmla="*/ 2553329 h 2824520"/>
              <a:gd name="connsiteX6" fmla="*/ 5591406 w 6409847"/>
              <a:gd name="connsiteY6" fmla="*/ 2702548 h 2824520"/>
              <a:gd name="connsiteX7" fmla="*/ 6179235 w 6409847"/>
              <a:gd name="connsiteY7" fmla="*/ 677805 h 2824520"/>
              <a:gd name="connsiteX0" fmla="*/ 6283237 w 6513849"/>
              <a:gd name="connsiteY0" fmla="*/ 707296 h 2854011"/>
              <a:gd name="connsiteX1" fmla="*/ 3331030 w 6513849"/>
              <a:gd name="connsiteY1" fmla="*/ 41091 h 2854011"/>
              <a:gd name="connsiteX2" fmla="*/ 284370 w 6513849"/>
              <a:gd name="connsiteY2" fmla="*/ 431469 h 2854011"/>
              <a:gd name="connsiteX3" fmla="*/ 510961 w 6513849"/>
              <a:gd name="connsiteY3" fmla="*/ 2162298 h 2854011"/>
              <a:gd name="connsiteX4" fmla="*/ 104002 w 6513849"/>
              <a:gd name="connsiteY4" fmla="*/ 2772735 h 2854011"/>
              <a:gd name="connsiteX5" fmla="*/ 1158578 w 6513849"/>
              <a:gd name="connsiteY5" fmla="*/ 2582820 h 2854011"/>
              <a:gd name="connsiteX6" fmla="*/ 5695408 w 6513849"/>
              <a:gd name="connsiteY6" fmla="*/ 2732039 h 2854011"/>
              <a:gd name="connsiteX7" fmla="*/ 6283237 w 6513849"/>
              <a:gd name="connsiteY7" fmla="*/ 707296 h 2854011"/>
              <a:gd name="connsiteX0" fmla="*/ 6283237 w 6513849"/>
              <a:gd name="connsiteY0" fmla="*/ 707296 h 2854011"/>
              <a:gd name="connsiteX1" fmla="*/ 3331030 w 6513849"/>
              <a:gd name="connsiteY1" fmla="*/ 41091 h 2854011"/>
              <a:gd name="connsiteX2" fmla="*/ 284370 w 6513849"/>
              <a:gd name="connsiteY2" fmla="*/ 431469 h 2854011"/>
              <a:gd name="connsiteX3" fmla="*/ 510961 w 6513849"/>
              <a:gd name="connsiteY3" fmla="*/ 2162298 h 2854011"/>
              <a:gd name="connsiteX4" fmla="*/ 104002 w 6513849"/>
              <a:gd name="connsiteY4" fmla="*/ 2772735 h 2854011"/>
              <a:gd name="connsiteX5" fmla="*/ 1158578 w 6513849"/>
              <a:gd name="connsiteY5" fmla="*/ 2582820 h 2854011"/>
              <a:gd name="connsiteX6" fmla="*/ 5695408 w 6513849"/>
              <a:gd name="connsiteY6" fmla="*/ 2732039 h 2854011"/>
              <a:gd name="connsiteX7" fmla="*/ 6283237 w 6513849"/>
              <a:gd name="connsiteY7" fmla="*/ 707296 h 2854011"/>
              <a:gd name="connsiteX0" fmla="*/ 6283237 w 6513849"/>
              <a:gd name="connsiteY0" fmla="*/ 707296 h 2854011"/>
              <a:gd name="connsiteX1" fmla="*/ 3331030 w 6513849"/>
              <a:gd name="connsiteY1" fmla="*/ 41091 h 2854011"/>
              <a:gd name="connsiteX2" fmla="*/ 284370 w 6513849"/>
              <a:gd name="connsiteY2" fmla="*/ 431469 h 2854011"/>
              <a:gd name="connsiteX3" fmla="*/ 510961 w 6513849"/>
              <a:gd name="connsiteY3" fmla="*/ 2162298 h 2854011"/>
              <a:gd name="connsiteX4" fmla="*/ 104002 w 6513849"/>
              <a:gd name="connsiteY4" fmla="*/ 2772735 h 2854011"/>
              <a:gd name="connsiteX5" fmla="*/ 1158578 w 6513849"/>
              <a:gd name="connsiteY5" fmla="*/ 2582820 h 2854011"/>
              <a:gd name="connsiteX6" fmla="*/ 5695408 w 6513849"/>
              <a:gd name="connsiteY6" fmla="*/ 2732039 h 2854011"/>
              <a:gd name="connsiteX7" fmla="*/ 6283237 w 6513849"/>
              <a:gd name="connsiteY7" fmla="*/ 707296 h 2854011"/>
              <a:gd name="connsiteX0" fmla="*/ 6283237 w 6513849"/>
              <a:gd name="connsiteY0" fmla="*/ 707296 h 2891114"/>
              <a:gd name="connsiteX1" fmla="*/ 3331030 w 6513849"/>
              <a:gd name="connsiteY1" fmla="*/ 41091 h 2891114"/>
              <a:gd name="connsiteX2" fmla="*/ 284370 w 6513849"/>
              <a:gd name="connsiteY2" fmla="*/ 431469 h 2891114"/>
              <a:gd name="connsiteX3" fmla="*/ 510961 w 6513849"/>
              <a:gd name="connsiteY3" fmla="*/ 2162298 h 2891114"/>
              <a:gd name="connsiteX4" fmla="*/ 104002 w 6513849"/>
              <a:gd name="connsiteY4" fmla="*/ 2772735 h 2891114"/>
              <a:gd name="connsiteX5" fmla="*/ 1158578 w 6513849"/>
              <a:gd name="connsiteY5" fmla="*/ 2582820 h 2891114"/>
              <a:gd name="connsiteX6" fmla="*/ 5695408 w 6513849"/>
              <a:gd name="connsiteY6" fmla="*/ 2732039 h 2891114"/>
              <a:gd name="connsiteX7" fmla="*/ 6283237 w 6513849"/>
              <a:gd name="connsiteY7" fmla="*/ 707296 h 2891114"/>
              <a:gd name="connsiteX0" fmla="*/ 6179235 w 6409847"/>
              <a:gd name="connsiteY0" fmla="*/ 707296 h 2891114"/>
              <a:gd name="connsiteX1" fmla="*/ 3227028 w 6409847"/>
              <a:gd name="connsiteY1" fmla="*/ 41091 h 2891114"/>
              <a:gd name="connsiteX2" fmla="*/ 444137 w 6409847"/>
              <a:gd name="connsiteY2" fmla="*/ 431469 h 2891114"/>
              <a:gd name="connsiteX3" fmla="*/ 406959 w 6409847"/>
              <a:gd name="connsiteY3" fmla="*/ 2162298 h 2891114"/>
              <a:gd name="connsiteX4" fmla="*/ 0 w 6409847"/>
              <a:gd name="connsiteY4" fmla="*/ 2772735 h 2891114"/>
              <a:gd name="connsiteX5" fmla="*/ 1054576 w 6409847"/>
              <a:gd name="connsiteY5" fmla="*/ 2582820 h 2891114"/>
              <a:gd name="connsiteX6" fmla="*/ 5591406 w 6409847"/>
              <a:gd name="connsiteY6" fmla="*/ 2732039 h 2891114"/>
              <a:gd name="connsiteX7" fmla="*/ 6179235 w 6409847"/>
              <a:gd name="connsiteY7" fmla="*/ 707296 h 2891114"/>
              <a:gd name="connsiteX0" fmla="*/ 6179235 w 6409847"/>
              <a:gd name="connsiteY0" fmla="*/ 691737 h 2875555"/>
              <a:gd name="connsiteX1" fmla="*/ 3227028 w 6409847"/>
              <a:gd name="connsiteY1" fmla="*/ 25532 h 2875555"/>
              <a:gd name="connsiteX2" fmla="*/ 444137 w 6409847"/>
              <a:gd name="connsiteY2" fmla="*/ 415910 h 2875555"/>
              <a:gd name="connsiteX3" fmla="*/ 406959 w 6409847"/>
              <a:gd name="connsiteY3" fmla="*/ 2146739 h 2875555"/>
              <a:gd name="connsiteX4" fmla="*/ 0 w 6409847"/>
              <a:gd name="connsiteY4" fmla="*/ 2757176 h 2875555"/>
              <a:gd name="connsiteX5" fmla="*/ 1054576 w 6409847"/>
              <a:gd name="connsiteY5" fmla="*/ 2567261 h 2875555"/>
              <a:gd name="connsiteX6" fmla="*/ 5591406 w 6409847"/>
              <a:gd name="connsiteY6" fmla="*/ 2716480 h 2875555"/>
              <a:gd name="connsiteX7" fmla="*/ 6179235 w 6409847"/>
              <a:gd name="connsiteY7" fmla="*/ 691737 h 2875555"/>
              <a:gd name="connsiteX0" fmla="*/ 6179235 w 6392473"/>
              <a:gd name="connsiteY0" fmla="*/ 719790 h 2903608"/>
              <a:gd name="connsiteX1" fmla="*/ 3227028 w 6392473"/>
              <a:gd name="connsiteY1" fmla="*/ 831 h 2903608"/>
              <a:gd name="connsiteX2" fmla="*/ 444137 w 6392473"/>
              <a:gd name="connsiteY2" fmla="*/ 443963 h 2903608"/>
              <a:gd name="connsiteX3" fmla="*/ 406959 w 6392473"/>
              <a:gd name="connsiteY3" fmla="*/ 2174792 h 2903608"/>
              <a:gd name="connsiteX4" fmla="*/ 0 w 6392473"/>
              <a:gd name="connsiteY4" fmla="*/ 2785229 h 2903608"/>
              <a:gd name="connsiteX5" fmla="*/ 1054576 w 6392473"/>
              <a:gd name="connsiteY5" fmla="*/ 2595314 h 2903608"/>
              <a:gd name="connsiteX6" fmla="*/ 5591406 w 6392473"/>
              <a:gd name="connsiteY6" fmla="*/ 2744533 h 2903608"/>
              <a:gd name="connsiteX7" fmla="*/ 6179235 w 6392473"/>
              <a:gd name="connsiteY7" fmla="*/ 719790 h 2903608"/>
              <a:gd name="connsiteX0" fmla="*/ 6179235 w 6392473"/>
              <a:gd name="connsiteY0" fmla="*/ 721488 h 2905306"/>
              <a:gd name="connsiteX1" fmla="*/ 3227028 w 6392473"/>
              <a:gd name="connsiteY1" fmla="*/ 2529 h 2905306"/>
              <a:gd name="connsiteX2" fmla="*/ 444137 w 6392473"/>
              <a:gd name="connsiteY2" fmla="*/ 445661 h 2905306"/>
              <a:gd name="connsiteX3" fmla="*/ 406959 w 6392473"/>
              <a:gd name="connsiteY3" fmla="*/ 2176490 h 2905306"/>
              <a:gd name="connsiteX4" fmla="*/ 0 w 6392473"/>
              <a:gd name="connsiteY4" fmla="*/ 2786927 h 2905306"/>
              <a:gd name="connsiteX5" fmla="*/ 1054576 w 6392473"/>
              <a:gd name="connsiteY5" fmla="*/ 2597012 h 2905306"/>
              <a:gd name="connsiteX6" fmla="*/ 5591406 w 6392473"/>
              <a:gd name="connsiteY6" fmla="*/ 2746231 h 2905306"/>
              <a:gd name="connsiteX7" fmla="*/ 6179235 w 6392473"/>
              <a:gd name="connsiteY7" fmla="*/ 721488 h 2905306"/>
              <a:gd name="connsiteX0" fmla="*/ 6167660 w 6380898"/>
              <a:gd name="connsiteY0" fmla="*/ 721488 h 2905306"/>
              <a:gd name="connsiteX1" fmla="*/ 3215453 w 6380898"/>
              <a:gd name="connsiteY1" fmla="*/ 2529 h 2905306"/>
              <a:gd name="connsiteX2" fmla="*/ 432562 w 6380898"/>
              <a:gd name="connsiteY2" fmla="*/ 445661 h 2905306"/>
              <a:gd name="connsiteX3" fmla="*/ 395384 w 6380898"/>
              <a:gd name="connsiteY3" fmla="*/ 2176490 h 2905306"/>
              <a:gd name="connsiteX4" fmla="*/ 0 w 6380898"/>
              <a:gd name="connsiteY4" fmla="*/ 2416537 h 2905306"/>
              <a:gd name="connsiteX5" fmla="*/ 1043001 w 6380898"/>
              <a:gd name="connsiteY5" fmla="*/ 2597012 h 2905306"/>
              <a:gd name="connsiteX6" fmla="*/ 5579831 w 6380898"/>
              <a:gd name="connsiteY6" fmla="*/ 2746231 h 2905306"/>
              <a:gd name="connsiteX7" fmla="*/ 6167660 w 6380898"/>
              <a:gd name="connsiteY7" fmla="*/ 721488 h 2905306"/>
              <a:gd name="connsiteX0" fmla="*/ 6167660 w 6380898"/>
              <a:gd name="connsiteY0" fmla="*/ 719649 h 2903467"/>
              <a:gd name="connsiteX1" fmla="*/ 3215453 w 6380898"/>
              <a:gd name="connsiteY1" fmla="*/ 690 h 2903467"/>
              <a:gd name="connsiteX2" fmla="*/ 432562 w 6380898"/>
              <a:gd name="connsiteY2" fmla="*/ 443822 h 2903467"/>
              <a:gd name="connsiteX3" fmla="*/ 418534 w 6380898"/>
              <a:gd name="connsiteY3" fmla="*/ 2035755 h 2903467"/>
              <a:gd name="connsiteX4" fmla="*/ 0 w 6380898"/>
              <a:gd name="connsiteY4" fmla="*/ 2414698 h 2903467"/>
              <a:gd name="connsiteX5" fmla="*/ 1043001 w 6380898"/>
              <a:gd name="connsiteY5" fmla="*/ 2595173 h 2903467"/>
              <a:gd name="connsiteX6" fmla="*/ 5579831 w 6380898"/>
              <a:gd name="connsiteY6" fmla="*/ 2744392 h 2903467"/>
              <a:gd name="connsiteX7" fmla="*/ 6167660 w 6380898"/>
              <a:gd name="connsiteY7" fmla="*/ 719649 h 2903467"/>
              <a:gd name="connsiteX0" fmla="*/ 6167660 w 6380898"/>
              <a:gd name="connsiteY0" fmla="*/ 719649 h 2903467"/>
              <a:gd name="connsiteX1" fmla="*/ 3215453 w 6380898"/>
              <a:gd name="connsiteY1" fmla="*/ 690 h 2903467"/>
              <a:gd name="connsiteX2" fmla="*/ 432562 w 6380898"/>
              <a:gd name="connsiteY2" fmla="*/ 443822 h 2903467"/>
              <a:gd name="connsiteX3" fmla="*/ 418534 w 6380898"/>
              <a:gd name="connsiteY3" fmla="*/ 2035755 h 2903467"/>
              <a:gd name="connsiteX4" fmla="*/ 0 w 6380898"/>
              <a:gd name="connsiteY4" fmla="*/ 2414698 h 2903467"/>
              <a:gd name="connsiteX5" fmla="*/ 1043001 w 6380898"/>
              <a:gd name="connsiteY5" fmla="*/ 2595173 h 2903467"/>
              <a:gd name="connsiteX6" fmla="*/ 5579831 w 6380898"/>
              <a:gd name="connsiteY6" fmla="*/ 2744392 h 2903467"/>
              <a:gd name="connsiteX7" fmla="*/ 6167660 w 6380898"/>
              <a:gd name="connsiteY7" fmla="*/ 719649 h 2903467"/>
              <a:gd name="connsiteX0" fmla="*/ 6167660 w 6383718"/>
              <a:gd name="connsiteY0" fmla="*/ 719649 h 2869136"/>
              <a:gd name="connsiteX1" fmla="*/ 3215453 w 6383718"/>
              <a:gd name="connsiteY1" fmla="*/ 690 h 2869136"/>
              <a:gd name="connsiteX2" fmla="*/ 432562 w 6383718"/>
              <a:gd name="connsiteY2" fmla="*/ 443822 h 2869136"/>
              <a:gd name="connsiteX3" fmla="*/ 418534 w 6383718"/>
              <a:gd name="connsiteY3" fmla="*/ 2035755 h 2869136"/>
              <a:gd name="connsiteX4" fmla="*/ 0 w 6383718"/>
              <a:gd name="connsiteY4" fmla="*/ 2414698 h 2869136"/>
              <a:gd name="connsiteX5" fmla="*/ 973553 w 6383718"/>
              <a:gd name="connsiteY5" fmla="*/ 2491000 h 2869136"/>
              <a:gd name="connsiteX6" fmla="*/ 5579831 w 6383718"/>
              <a:gd name="connsiteY6" fmla="*/ 2744392 h 2869136"/>
              <a:gd name="connsiteX7" fmla="*/ 6167660 w 6383718"/>
              <a:gd name="connsiteY7" fmla="*/ 719649 h 2869136"/>
              <a:gd name="connsiteX0" fmla="*/ 6167660 w 6383718"/>
              <a:gd name="connsiteY0" fmla="*/ 719649 h 3254840"/>
              <a:gd name="connsiteX1" fmla="*/ 3215453 w 6383718"/>
              <a:gd name="connsiteY1" fmla="*/ 690 h 3254840"/>
              <a:gd name="connsiteX2" fmla="*/ 432562 w 6383718"/>
              <a:gd name="connsiteY2" fmla="*/ 443822 h 3254840"/>
              <a:gd name="connsiteX3" fmla="*/ 418534 w 6383718"/>
              <a:gd name="connsiteY3" fmla="*/ 2035755 h 3254840"/>
              <a:gd name="connsiteX4" fmla="*/ 0 w 6383718"/>
              <a:gd name="connsiteY4" fmla="*/ 2414698 h 3254840"/>
              <a:gd name="connsiteX5" fmla="*/ 973553 w 6383718"/>
              <a:gd name="connsiteY5" fmla="*/ 2491000 h 3254840"/>
              <a:gd name="connsiteX6" fmla="*/ 5579831 w 6383718"/>
              <a:gd name="connsiteY6" fmla="*/ 2744392 h 3254840"/>
              <a:gd name="connsiteX7" fmla="*/ 6167660 w 6383718"/>
              <a:gd name="connsiteY7" fmla="*/ 719649 h 3254840"/>
              <a:gd name="connsiteX0" fmla="*/ 6167660 w 6383718"/>
              <a:gd name="connsiteY0" fmla="*/ 719649 h 3254840"/>
              <a:gd name="connsiteX1" fmla="*/ 3215453 w 6383718"/>
              <a:gd name="connsiteY1" fmla="*/ 690 h 3254840"/>
              <a:gd name="connsiteX2" fmla="*/ 432562 w 6383718"/>
              <a:gd name="connsiteY2" fmla="*/ 443822 h 3254840"/>
              <a:gd name="connsiteX3" fmla="*/ 418534 w 6383718"/>
              <a:gd name="connsiteY3" fmla="*/ 2035755 h 3254840"/>
              <a:gd name="connsiteX4" fmla="*/ 0 w 6383718"/>
              <a:gd name="connsiteY4" fmla="*/ 2414698 h 3254840"/>
              <a:gd name="connsiteX5" fmla="*/ 973553 w 6383718"/>
              <a:gd name="connsiteY5" fmla="*/ 2491000 h 3254840"/>
              <a:gd name="connsiteX6" fmla="*/ 5579831 w 6383718"/>
              <a:gd name="connsiteY6" fmla="*/ 2744392 h 3254840"/>
              <a:gd name="connsiteX7" fmla="*/ 6167660 w 6383718"/>
              <a:gd name="connsiteY7" fmla="*/ 719649 h 3254840"/>
              <a:gd name="connsiteX0" fmla="*/ 6167660 w 6383718"/>
              <a:gd name="connsiteY0" fmla="*/ 719649 h 3254840"/>
              <a:gd name="connsiteX1" fmla="*/ 3215453 w 6383718"/>
              <a:gd name="connsiteY1" fmla="*/ 690 h 3254840"/>
              <a:gd name="connsiteX2" fmla="*/ 432562 w 6383718"/>
              <a:gd name="connsiteY2" fmla="*/ 443822 h 3254840"/>
              <a:gd name="connsiteX3" fmla="*/ 418534 w 6383718"/>
              <a:gd name="connsiteY3" fmla="*/ 2035755 h 3254840"/>
              <a:gd name="connsiteX4" fmla="*/ 0 w 6383718"/>
              <a:gd name="connsiteY4" fmla="*/ 2414698 h 3254840"/>
              <a:gd name="connsiteX5" fmla="*/ 973553 w 6383718"/>
              <a:gd name="connsiteY5" fmla="*/ 2491000 h 3254840"/>
              <a:gd name="connsiteX6" fmla="*/ 5579831 w 6383718"/>
              <a:gd name="connsiteY6" fmla="*/ 2744392 h 3254840"/>
              <a:gd name="connsiteX7" fmla="*/ 6167660 w 6383718"/>
              <a:gd name="connsiteY7" fmla="*/ 719649 h 3254840"/>
              <a:gd name="connsiteX0" fmla="*/ 6167660 w 6383718"/>
              <a:gd name="connsiteY0" fmla="*/ 719611 h 3254802"/>
              <a:gd name="connsiteX1" fmla="*/ 3215453 w 6383718"/>
              <a:gd name="connsiteY1" fmla="*/ 652 h 3254802"/>
              <a:gd name="connsiteX2" fmla="*/ 432562 w 6383718"/>
              <a:gd name="connsiteY2" fmla="*/ 443784 h 3254802"/>
              <a:gd name="connsiteX3" fmla="*/ 406960 w 6383718"/>
              <a:gd name="connsiteY3" fmla="*/ 1989418 h 3254802"/>
              <a:gd name="connsiteX4" fmla="*/ 0 w 6383718"/>
              <a:gd name="connsiteY4" fmla="*/ 2414660 h 3254802"/>
              <a:gd name="connsiteX5" fmla="*/ 973553 w 6383718"/>
              <a:gd name="connsiteY5" fmla="*/ 2490962 h 3254802"/>
              <a:gd name="connsiteX6" fmla="*/ 5579831 w 6383718"/>
              <a:gd name="connsiteY6" fmla="*/ 2744354 h 3254802"/>
              <a:gd name="connsiteX7" fmla="*/ 6167660 w 6383718"/>
              <a:gd name="connsiteY7" fmla="*/ 719611 h 3254802"/>
              <a:gd name="connsiteX0" fmla="*/ 6167660 w 6383718"/>
              <a:gd name="connsiteY0" fmla="*/ 719611 h 3254802"/>
              <a:gd name="connsiteX1" fmla="*/ 3215453 w 6383718"/>
              <a:gd name="connsiteY1" fmla="*/ 652 h 3254802"/>
              <a:gd name="connsiteX2" fmla="*/ 432562 w 6383718"/>
              <a:gd name="connsiteY2" fmla="*/ 443784 h 3254802"/>
              <a:gd name="connsiteX3" fmla="*/ 406960 w 6383718"/>
              <a:gd name="connsiteY3" fmla="*/ 1989418 h 3254802"/>
              <a:gd name="connsiteX4" fmla="*/ 0 w 6383718"/>
              <a:gd name="connsiteY4" fmla="*/ 2414660 h 3254802"/>
              <a:gd name="connsiteX5" fmla="*/ 973553 w 6383718"/>
              <a:gd name="connsiteY5" fmla="*/ 2490962 h 3254802"/>
              <a:gd name="connsiteX6" fmla="*/ 5579831 w 6383718"/>
              <a:gd name="connsiteY6" fmla="*/ 2744354 h 3254802"/>
              <a:gd name="connsiteX7" fmla="*/ 6167660 w 6383718"/>
              <a:gd name="connsiteY7" fmla="*/ 719611 h 3254802"/>
              <a:gd name="connsiteX0" fmla="*/ 6167660 w 6414938"/>
              <a:gd name="connsiteY0" fmla="*/ 719611 h 3413186"/>
              <a:gd name="connsiteX1" fmla="*/ 3215453 w 6414938"/>
              <a:gd name="connsiteY1" fmla="*/ 652 h 3413186"/>
              <a:gd name="connsiteX2" fmla="*/ 432562 w 6414938"/>
              <a:gd name="connsiteY2" fmla="*/ 443784 h 3413186"/>
              <a:gd name="connsiteX3" fmla="*/ 406960 w 6414938"/>
              <a:gd name="connsiteY3" fmla="*/ 1989418 h 3413186"/>
              <a:gd name="connsiteX4" fmla="*/ 0 w 6414938"/>
              <a:gd name="connsiteY4" fmla="*/ 2414660 h 3413186"/>
              <a:gd name="connsiteX5" fmla="*/ 973553 w 6414938"/>
              <a:gd name="connsiteY5" fmla="*/ 2490962 h 3413186"/>
              <a:gd name="connsiteX6" fmla="*/ 5660854 w 6414938"/>
              <a:gd name="connsiteY6" fmla="*/ 3091595 h 3413186"/>
              <a:gd name="connsiteX7" fmla="*/ 6167660 w 6414938"/>
              <a:gd name="connsiteY7" fmla="*/ 719611 h 3413186"/>
              <a:gd name="connsiteX0" fmla="*/ 6167660 w 6414938"/>
              <a:gd name="connsiteY0" fmla="*/ 726786 h 3420361"/>
              <a:gd name="connsiteX1" fmla="*/ 3215453 w 6414938"/>
              <a:gd name="connsiteY1" fmla="*/ 7827 h 3420361"/>
              <a:gd name="connsiteX2" fmla="*/ 710354 w 6414938"/>
              <a:gd name="connsiteY2" fmla="*/ 450959 h 3420361"/>
              <a:gd name="connsiteX3" fmla="*/ 406960 w 6414938"/>
              <a:gd name="connsiteY3" fmla="*/ 1996593 h 3420361"/>
              <a:gd name="connsiteX4" fmla="*/ 0 w 6414938"/>
              <a:gd name="connsiteY4" fmla="*/ 2421835 h 3420361"/>
              <a:gd name="connsiteX5" fmla="*/ 973553 w 6414938"/>
              <a:gd name="connsiteY5" fmla="*/ 2498137 h 3420361"/>
              <a:gd name="connsiteX6" fmla="*/ 5660854 w 6414938"/>
              <a:gd name="connsiteY6" fmla="*/ 3098770 h 3420361"/>
              <a:gd name="connsiteX7" fmla="*/ 6167660 w 6414938"/>
              <a:gd name="connsiteY7" fmla="*/ 726786 h 3420361"/>
              <a:gd name="connsiteX0" fmla="*/ 6167660 w 6409050"/>
              <a:gd name="connsiteY0" fmla="*/ 715578 h 3409153"/>
              <a:gd name="connsiteX1" fmla="*/ 3296476 w 6409050"/>
              <a:gd name="connsiteY1" fmla="*/ 8193 h 3409153"/>
              <a:gd name="connsiteX2" fmla="*/ 710354 w 6409050"/>
              <a:gd name="connsiteY2" fmla="*/ 439751 h 3409153"/>
              <a:gd name="connsiteX3" fmla="*/ 406960 w 6409050"/>
              <a:gd name="connsiteY3" fmla="*/ 1985385 h 3409153"/>
              <a:gd name="connsiteX4" fmla="*/ 0 w 6409050"/>
              <a:gd name="connsiteY4" fmla="*/ 2410627 h 3409153"/>
              <a:gd name="connsiteX5" fmla="*/ 973553 w 6409050"/>
              <a:gd name="connsiteY5" fmla="*/ 2486929 h 3409153"/>
              <a:gd name="connsiteX6" fmla="*/ 5660854 w 6409050"/>
              <a:gd name="connsiteY6" fmla="*/ 3087562 h 3409153"/>
              <a:gd name="connsiteX7" fmla="*/ 6167660 w 6409050"/>
              <a:gd name="connsiteY7" fmla="*/ 715578 h 3409153"/>
              <a:gd name="connsiteX0" fmla="*/ 6167660 w 6409050"/>
              <a:gd name="connsiteY0" fmla="*/ 715578 h 3409153"/>
              <a:gd name="connsiteX1" fmla="*/ 3296476 w 6409050"/>
              <a:gd name="connsiteY1" fmla="*/ 8193 h 3409153"/>
              <a:gd name="connsiteX2" fmla="*/ 710354 w 6409050"/>
              <a:gd name="connsiteY2" fmla="*/ 439751 h 3409153"/>
              <a:gd name="connsiteX3" fmla="*/ 406960 w 6409050"/>
              <a:gd name="connsiteY3" fmla="*/ 1985385 h 3409153"/>
              <a:gd name="connsiteX4" fmla="*/ 0 w 6409050"/>
              <a:gd name="connsiteY4" fmla="*/ 2410627 h 3409153"/>
              <a:gd name="connsiteX5" fmla="*/ 973553 w 6409050"/>
              <a:gd name="connsiteY5" fmla="*/ 2486929 h 3409153"/>
              <a:gd name="connsiteX6" fmla="*/ 5660854 w 6409050"/>
              <a:gd name="connsiteY6" fmla="*/ 3087562 h 3409153"/>
              <a:gd name="connsiteX7" fmla="*/ 6167660 w 6409050"/>
              <a:gd name="connsiteY7" fmla="*/ 715578 h 3409153"/>
              <a:gd name="connsiteX0" fmla="*/ 6167660 w 6409050"/>
              <a:gd name="connsiteY0" fmla="*/ 709094 h 3402669"/>
              <a:gd name="connsiteX1" fmla="*/ 3296476 w 6409050"/>
              <a:gd name="connsiteY1" fmla="*/ 1709 h 3402669"/>
              <a:gd name="connsiteX2" fmla="*/ 710354 w 6409050"/>
              <a:gd name="connsiteY2" fmla="*/ 433267 h 3402669"/>
              <a:gd name="connsiteX3" fmla="*/ 406960 w 6409050"/>
              <a:gd name="connsiteY3" fmla="*/ 1978901 h 3402669"/>
              <a:gd name="connsiteX4" fmla="*/ 0 w 6409050"/>
              <a:gd name="connsiteY4" fmla="*/ 2404143 h 3402669"/>
              <a:gd name="connsiteX5" fmla="*/ 973553 w 6409050"/>
              <a:gd name="connsiteY5" fmla="*/ 2480445 h 3402669"/>
              <a:gd name="connsiteX6" fmla="*/ 5660854 w 6409050"/>
              <a:gd name="connsiteY6" fmla="*/ 3081078 h 3402669"/>
              <a:gd name="connsiteX7" fmla="*/ 6167660 w 6409050"/>
              <a:gd name="connsiteY7" fmla="*/ 709094 h 3402669"/>
              <a:gd name="connsiteX0" fmla="*/ 6167660 w 6409050"/>
              <a:gd name="connsiteY0" fmla="*/ 707386 h 3400961"/>
              <a:gd name="connsiteX1" fmla="*/ 3296476 w 6409050"/>
              <a:gd name="connsiteY1" fmla="*/ 1 h 3400961"/>
              <a:gd name="connsiteX2" fmla="*/ 710354 w 6409050"/>
              <a:gd name="connsiteY2" fmla="*/ 431559 h 3400961"/>
              <a:gd name="connsiteX3" fmla="*/ 406960 w 6409050"/>
              <a:gd name="connsiteY3" fmla="*/ 1977193 h 3400961"/>
              <a:gd name="connsiteX4" fmla="*/ 0 w 6409050"/>
              <a:gd name="connsiteY4" fmla="*/ 2402435 h 3400961"/>
              <a:gd name="connsiteX5" fmla="*/ 973553 w 6409050"/>
              <a:gd name="connsiteY5" fmla="*/ 2478737 h 3400961"/>
              <a:gd name="connsiteX6" fmla="*/ 5660854 w 6409050"/>
              <a:gd name="connsiteY6" fmla="*/ 3079370 h 3400961"/>
              <a:gd name="connsiteX7" fmla="*/ 6167660 w 6409050"/>
              <a:gd name="connsiteY7" fmla="*/ 707386 h 3400961"/>
              <a:gd name="connsiteX0" fmla="*/ 6167660 w 6409050"/>
              <a:gd name="connsiteY0" fmla="*/ 707386 h 3400961"/>
              <a:gd name="connsiteX1" fmla="*/ 3296476 w 6409050"/>
              <a:gd name="connsiteY1" fmla="*/ 1 h 3400961"/>
              <a:gd name="connsiteX2" fmla="*/ 710354 w 6409050"/>
              <a:gd name="connsiteY2" fmla="*/ 431559 h 3400961"/>
              <a:gd name="connsiteX3" fmla="*/ 557431 w 6409050"/>
              <a:gd name="connsiteY3" fmla="*/ 1930894 h 3400961"/>
              <a:gd name="connsiteX4" fmla="*/ 0 w 6409050"/>
              <a:gd name="connsiteY4" fmla="*/ 2402435 h 3400961"/>
              <a:gd name="connsiteX5" fmla="*/ 973553 w 6409050"/>
              <a:gd name="connsiteY5" fmla="*/ 2478737 h 3400961"/>
              <a:gd name="connsiteX6" fmla="*/ 5660854 w 6409050"/>
              <a:gd name="connsiteY6" fmla="*/ 3079370 h 3400961"/>
              <a:gd name="connsiteX7" fmla="*/ 6167660 w 6409050"/>
              <a:gd name="connsiteY7" fmla="*/ 707386 h 3400961"/>
              <a:gd name="connsiteX0" fmla="*/ 6167660 w 6409050"/>
              <a:gd name="connsiteY0" fmla="*/ 707386 h 3400961"/>
              <a:gd name="connsiteX1" fmla="*/ 3296476 w 6409050"/>
              <a:gd name="connsiteY1" fmla="*/ 1 h 3400961"/>
              <a:gd name="connsiteX2" fmla="*/ 710354 w 6409050"/>
              <a:gd name="connsiteY2" fmla="*/ 431559 h 3400961"/>
              <a:gd name="connsiteX3" fmla="*/ 557431 w 6409050"/>
              <a:gd name="connsiteY3" fmla="*/ 1930894 h 3400961"/>
              <a:gd name="connsiteX4" fmla="*/ 0 w 6409050"/>
              <a:gd name="connsiteY4" fmla="*/ 2402435 h 3400961"/>
              <a:gd name="connsiteX5" fmla="*/ 973553 w 6409050"/>
              <a:gd name="connsiteY5" fmla="*/ 2478737 h 3400961"/>
              <a:gd name="connsiteX6" fmla="*/ 5660854 w 6409050"/>
              <a:gd name="connsiteY6" fmla="*/ 3079370 h 3400961"/>
              <a:gd name="connsiteX7" fmla="*/ 6167660 w 6409050"/>
              <a:gd name="connsiteY7" fmla="*/ 707386 h 3400961"/>
              <a:gd name="connsiteX0" fmla="*/ 6167660 w 6409050"/>
              <a:gd name="connsiteY0" fmla="*/ 719911 h 3413486"/>
              <a:gd name="connsiteX1" fmla="*/ 3296476 w 6409050"/>
              <a:gd name="connsiteY1" fmla="*/ 12526 h 3413486"/>
              <a:gd name="connsiteX2" fmla="*/ 837676 w 6409050"/>
              <a:gd name="connsiteY2" fmla="*/ 397786 h 3413486"/>
              <a:gd name="connsiteX3" fmla="*/ 557431 w 6409050"/>
              <a:gd name="connsiteY3" fmla="*/ 1943419 h 3413486"/>
              <a:gd name="connsiteX4" fmla="*/ 0 w 6409050"/>
              <a:gd name="connsiteY4" fmla="*/ 2414960 h 3413486"/>
              <a:gd name="connsiteX5" fmla="*/ 973553 w 6409050"/>
              <a:gd name="connsiteY5" fmla="*/ 2491262 h 3413486"/>
              <a:gd name="connsiteX6" fmla="*/ 5660854 w 6409050"/>
              <a:gd name="connsiteY6" fmla="*/ 3091895 h 3413486"/>
              <a:gd name="connsiteX7" fmla="*/ 6167660 w 6409050"/>
              <a:gd name="connsiteY7" fmla="*/ 719911 h 3413486"/>
              <a:gd name="connsiteX0" fmla="*/ 6167660 w 6416077"/>
              <a:gd name="connsiteY0" fmla="*/ 719911 h 3407339"/>
              <a:gd name="connsiteX1" fmla="*/ 3296476 w 6416077"/>
              <a:gd name="connsiteY1" fmla="*/ 12526 h 3407339"/>
              <a:gd name="connsiteX2" fmla="*/ 837676 w 6416077"/>
              <a:gd name="connsiteY2" fmla="*/ 397786 h 3407339"/>
              <a:gd name="connsiteX3" fmla="*/ 557431 w 6416077"/>
              <a:gd name="connsiteY3" fmla="*/ 1943419 h 3407339"/>
              <a:gd name="connsiteX4" fmla="*/ 0 w 6416077"/>
              <a:gd name="connsiteY4" fmla="*/ 2414960 h 3407339"/>
              <a:gd name="connsiteX5" fmla="*/ 823082 w 6416077"/>
              <a:gd name="connsiteY5" fmla="*/ 2479687 h 3407339"/>
              <a:gd name="connsiteX6" fmla="*/ 5660854 w 6416077"/>
              <a:gd name="connsiteY6" fmla="*/ 3091895 h 3407339"/>
              <a:gd name="connsiteX7" fmla="*/ 6167660 w 6416077"/>
              <a:gd name="connsiteY7" fmla="*/ 719911 h 3407339"/>
              <a:gd name="connsiteX0" fmla="*/ 6167660 w 6418824"/>
              <a:gd name="connsiteY0" fmla="*/ 719911 h 3395212"/>
              <a:gd name="connsiteX1" fmla="*/ 3296476 w 6418824"/>
              <a:gd name="connsiteY1" fmla="*/ 12526 h 3395212"/>
              <a:gd name="connsiteX2" fmla="*/ 837676 w 6418824"/>
              <a:gd name="connsiteY2" fmla="*/ 397786 h 3395212"/>
              <a:gd name="connsiteX3" fmla="*/ 557431 w 6418824"/>
              <a:gd name="connsiteY3" fmla="*/ 1943419 h 3395212"/>
              <a:gd name="connsiteX4" fmla="*/ 0 w 6418824"/>
              <a:gd name="connsiteY4" fmla="*/ 2414960 h 3395212"/>
              <a:gd name="connsiteX5" fmla="*/ 765208 w 6418824"/>
              <a:gd name="connsiteY5" fmla="*/ 2456538 h 3395212"/>
              <a:gd name="connsiteX6" fmla="*/ 5660854 w 6418824"/>
              <a:gd name="connsiteY6" fmla="*/ 3091895 h 3395212"/>
              <a:gd name="connsiteX7" fmla="*/ 6167660 w 6418824"/>
              <a:gd name="connsiteY7" fmla="*/ 719911 h 3395212"/>
              <a:gd name="connsiteX0" fmla="*/ 6167660 w 6418824"/>
              <a:gd name="connsiteY0" fmla="*/ 719911 h 3395212"/>
              <a:gd name="connsiteX1" fmla="*/ 3296476 w 6418824"/>
              <a:gd name="connsiteY1" fmla="*/ 12526 h 3395212"/>
              <a:gd name="connsiteX2" fmla="*/ 837676 w 6418824"/>
              <a:gd name="connsiteY2" fmla="*/ 397786 h 3395212"/>
              <a:gd name="connsiteX3" fmla="*/ 557431 w 6418824"/>
              <a:gd name="connsiteY3" fmla="*/ 1943419 h 3395212"/>
              <a:gd name="connsiteX4" fmla="*/ 0 w 6418824"/>
              <a:gd name="connsiteY4" fmla="*/ 2414960 h 3395212"/>
              <a:gd name="connsiteX5" fmla="*/ 765208 w 6418824"/>
              <a:gd name="connsiteY5" fmla="*/ 2456538 h 3395212"/>
              <a:gd name="connsiteX6" fmla="*/ 5660854 w 6418824"/>
              <a:gd name="connsiteY6" fmla="*/ 3091895 h 3395212"/>
              <a:gd name="connsiteX7" fmla="*/ 6167660 w 6418824"/>
              <a:gd name="connsiteY7" fmla="*/ 719911 h 3395212"/>
              <a:gd name="connsiteX0" fmla="*/ 6132936 w 6384100"/>
              <a:gd name="connsiteY0" fmla="*/ 719911 h 3395212"/>
              <a:gd name="connsiteX1" fmla="*/ 3261752 w 6384100"/>
              <a:gd name="connsiteY1" fmla="*/ 12526 h 3395212"/>
              <a:gd name="connsiteX2" fmla="*/ 802952 w 6384100"/>
              <a:gd name="connsiteY2" fmla="*/ 397786 h 3395212"/>
              <a:gd name="connsiteX3" fmla="*/ 522707 w 6384100"/>
              <a:gd name="connsiteY3" fmla="*/ 1943419 h 3395212"/>
              <a:gd name="connsiteX4" fmla="*/ 0 w 6384100"/>
              <a:gd name="connsiteY4" fmla="*/ 2171892 h 3395212"/>
              <a:gd name="connsiteX5" fmla="*/ 730484 w 6384100"/>
              <a:gd name="connsiteY5" fmla="*/ 2456538 h 3395212"/>
              <a:gd name="connsiteX6" fmla="*/ 5626130 w 6384100"/>
              <a:gd name="connsiteY6" fmla="*/ 3091895 h 3395212"/>
              <a:gd name="connsiteX7" fmla="*/ 6132936 w 6384100"/>
              <a:gd name="connsiteY7" fmla="*/ 719911 h 3395212"/>
              <a:gd name="connsiteX0" fmla="*/ 6132936 w 6384100"/>
              <a:gd name="connsiteY0" fmla="*/ 717888 h 3393189"/>
              <a:gd name="connsiteX1" fmla="*/ 3261752 w 6384100"/>
              <a:gd name="connsiteY1" fmla="*/ 10503 h 3393189"/>
              <a:gd name="connsiteX2" fmla="*/ 802952 w 6384100"/>
              <a:gd name="connsiteY2" fmla="*/ 395763 h 3393189"/>
              <a:gd name="connsiteX3" fmla="*/ 487982 w 6384100"/>
              <a:gd name="connsiteY3" fmla="*/ 1709902 h 3393189"/>
              <a:gd name="connsiteX4" fmla="*/ 0 w 6384100"/>
              <a:gd name="connsiteY4" fmla="*/ 2169869 h 3393189"/>
              <a:gd name="connsiteX5" fmla="*/ 730484 w 6384100"/>
              <a:gd name="connsiteY5" fmla="*/ 2454515 h 3393189"/>
              <a:gd name="connsiteX6" fmla="*/ 5626130 w 6384100"/>
              <a:gd name="connsiteY6" fmla="*/ 3089872 h 3393189"/>
              <a:gd name="connsiteX7" fmla="*/ 6132936 w 6384100"/>
              <a:gd name="connsiteY7" fmla="*/ 717888 h 3393189"/>
              <a:gd name="connsiteX0" fmla="*/ 6132936 w 6384100"/>
              <a:gd name="connsiteY0" fmla="*/ 717888 h 3393189"/>
              <a:gd name="connsiteX1" fmla="*/ 3261752 w 6384100"/>
              <a:gd name="connsiteY1" fmla="*/ 10503 h 3393189"/>
              <a:gd name="connsiteX2" fmla="*/ 802952 w 6384100"/>
              <a:gd name="connsiteY2" fmla="*/ 395763 h 3393189"/>
              <a:gd name="connsiteX3" fmla="*/ 487982 w 6384100"/>
              <a:gd name="connsiteY3" fmla="*/ 1709902 h 3393189"/>
              <a:gd name="connsiteX4" fmla="*/ 0 w 6384100"/>
              <a:gd name="connsiteY4" fmla="*/ 2169869 h 3393189"/>
              <a:gd name="connsiteX5" fmla="*/ 730484 w 6384100"/>
              <a:gd name="connsiteY5" fmla="*/ 2454515 h 3393189"/>
              <a:gd name="connsiteX6" fmla="*/ 5626130 w 6384100"/>
              <a:gd name="connsiteY6" fmla="*/ 3089872 h 3393189"/>
              <a:gd name="connsiteX7" fmla="*/ 6132936 w 6384100"/>
              <a:gd name="connsiteY7" fmla="*/ 717888 h 3393189"/>
              <a:gd name="connsiteX0" fmla="*/ 6132936 w 6384100"/>
              <a:gd name="connsiteY0" fmla="*/ 717888 h 3393189"/>
              <a:gd name="connsiteX1" fmla="*/ 3261752 w 6384100"/>
              <a:gd name="connsiteY1" fmla="*/ 10503 h 3393189"/>
              <a:gd name="connsiteX2" fmla="*/ 802952 w 6384100"/>
              <a:gd name="connsiteY2" fmla="*/ 395763 h 3393189"/>
              <a:gd name="connsiteX3" fmla="*/ 487982 w 6384100"/>
              <a:gd name="connsiteY3" fmla="*/ 1709902 h 3393189"/>
              <a:gd name="connsiteX4" fmla="*/ 0 w 6384100"/>
              <a:gd name="connsiteY4" fmla="*/ 2169869 h 3393189"/>
              <a:gd name="connsiteX5" fmla="*/ 730484 w 6384100"/>
              <a:gd name="connsiteY5" fmla="*/ 2454515 h 3393189"/>
              <a:gd name="connsiteX6" fmla="*/ 5626130 w 6384100"/>
              <a:gd name="connsiteY6" fmla="*/ 3089872 h 3393189"/>
              <a:gd name="connsiteX7" fmla="*/ 6132936 w 6384100"/>
              <a:gd name="connsiteY7" fmla="*/ 717888 h 3393189"/>
              <a:gd name="connsiteX0" fmla="*/ 6132936 w 6384100"/>
              <a:gd name="connsiteY0" fmla="*/ 717888 h 3393189"/>
              <a:gd name="connsiteX1" fmla="*/ 3261752 w 6384100"/>
              <a:gd name="connsiteY1" fmla="*/ 10503 h 3393189"/>
              <a:gd name="connsiteX2" fmla="*/ 802952 w 6384100"/>
              <a:gd name="connsiteY2" fmla="*/ 395763 h 3393189"/>
              <a:gd name="connsiteX3" fmla="*/ 487982 w 6384100"/>
              <a:gd name="connsiteY3" fmla="*/ 1709902 h 3393189"/>
              <a:gd name="connsiteX4" fmla="*/ 0 w 6384100"/>
              <a:gd name="connsiteY4" fmla="*/ 2169869 h 3393189"/>
              <a:gd name="connsiteX5" fmla="*/ 730484 w 6384100"/>
              <a:gd name="connsiteY5" fmla="*/ 2454515 h 3393189"/>
              <a:gd name="connsiteX6" fmla="*/ 5626130 w 6384100"/>
              <a:gd name="connsiteY6" fmla="*/ 3089872 h 3393189"/>
              <a:gd name="connsiteX7" fmla="*/ 6132936 w 6384100"/>
              <a:gd name="connsiteY7" fmla="*/ 717888 h 3393189"/>
              <a:gd name="connsiteX0" fmla="*/ 6132936 w 6384100"/>
              <a:gd name="connsiteY0" fmla="*/ 717888 h 3393189"/>
              <a:gd name="connsiteX1" fmla="*/ 3261752 w 6384100"/>
              <a:gd name="connsiteY1" fmla="*/ 10503 h 3393189"/>
              <a:gd name="connsiteX2" fmla="*/ 802952 w 6384100"/>
              <a:gd name="connsiteY2" fmla="*/ 395763 h 3393189"/>
              <a:gd name="connsiteX3" fmla="*/ 487982 w 6384100"/>
              <a:gd name="connsiteY3" fmla="*/ 1709902 h 3393189"/>
              <a:gd name="connsiteX4" fmla="*/ 0 w 6384100"/>
              <a:gd name="connsiteY4" fmla="*/ 2169869 h 3393189"/>
              <a:gd name="connsiteX5" fmla="*/ 730484 w 6384100"/>
              <a:gd name="connsiteY5" fmla="*/ 2454515 h 3393189"/>
              <a:gd name="connsiteX6" fmla="*/ 5626130 w 6384100"/>
              <a:gd name="connsiteY6" fmla="*/ 3089872 h 3393189"/>
              <a:gd name="connsiteX7" fmla="*/ 6132936 w 6384100"/>
              <a:gd name="connsiteY7" fmla="*/ 717888 h 3393189"/>
              <a:gd name="connsiteX0" fmla="*/ 6132936 w 6384100"/>
              <a:gd name="connsiteY0" fmla="*/ 717888 h 3393189"/>
              <a:gd name="connsiteX1" fmla="*/ 3261752 w 6384100"/>
              <a:gd name="connsiteY1" fmla="*/ 10503 h 3393189"/>
              <a:gd name="connsiteX2" fmla="*/ 802952 w 6384100"/>
              <a:gd name="connsiteY2" fmla="*/ 395763 h 3393189"/>
              <a:gd name="connsiteX3" fmla="*/ 487982 w 6384100"/>
              <a:gd name="connsiteY3" fmla="*/ 1709902 h 3393189"/>
              <a:gd name="connsiteX4" fmla="*/ 0 w 6384100"/>
              <a:gd name="connsiteY4" fmla="*/ 2169869 h 3393189"/>
              <a:gd name="connsiteX5" fmla="*/ 730484 w 6384100"/>
              <a:gd name="connsiteY5" fmla="*/ 2454515 h 3393189"/>
              <a:gd name="connsiteX6" fmla="*/ 5626130 w 6384100"/>
              <a:gd name="connsiteY6" fmla="*/ 3089872 h 3393189"/>
              <a:gd name="connsiteX7" fmla="*/ 6132936 w 6384100"/>
              <a:gd name="connsiteY7" fmla="*/ 717888 h 3393189"/>
              <a:gd name="connsiteX0" fmla="*/ 6132936 w 6384100"/>
              <a:gd name="connsiteY0" fmla="*/ 717888 h 3393189"/>
              <a:gd name="connsiteX1" fmla="*/ 3261752 w 6384100"/>
              <a:gd name="connsiteY1" fmla="*/ 10503 h 3393189"/>
              <a:gd name="connsiteX2" fmla="*/ 802952 w 6384100"/>
              <a:gd name="connsiteY2" fmla="*/ 395763 h 3393189"/>
              <a:gd name="connsiteX3" fmla="*/ 487982 w 6384100"/>
              <a:gd name="connsiteY3" fmla="*/ 1709902 h 3393189"/>
              <a:gd name="connsiteX4" fmla="*/ 0 w 6384100"/>
              <a:gd name="connsiteY4" fmla="*/ 2169869 h 3393189"/>
              <a:gd name="connsiteX5" fmla="*/ 730484 w 6384100"/>
              <a:gd name="connsiteY5" fmla="*/ 2454515 h 3393189"/>
              <a:gd name="connsiteX6" fmla="*/ 5626130 w 6384100"/>
              <a:gd name="connsiteY6" fmla="*/ 3089872 h 3393189"/>
              <a:gd name="connsiteX7" fmla="*/ 6132936 w 6384100"/>
              <a:gd name="connsiteY7" fmla="*/ 717888 h 3393189"/>
              <a:gd name="connsiteX0" fmla="*/ 6132936 w 6340891"/>
              <a:gd name="connsiteY0" fmla="*/ 695744 h 3371045"/>
              <a:gd name="connsiteX1" fmla="*/ 3863635 w 6340891"/>
              <a:gd name="connsiteY1" fmla="*/ 11508 h 3371045"/>
              <a:gd name="connsiteX2" fmla="*/ 802952 w 6340891"/>
              <a:gd name="connsiteY2" fmla="*/ 373619 h 3371045"/>
              <a:gd name="connsiteX3" fmla="*/ 487982 w 6340891"/>
              <a:gd name="connsiteY3" fmla="*/ 1687758 h 3371045"/>
              <a:gd name="connsiteX4" fmla="*/ 0 w 6340891"/>
              <a:gd name="connsiteY4" fmla="*/ 2147725 h 3371045"/>
              <a:gd name="connsiteX5" fmla="*/ 730484 w 6340891"/>
              <a:gd name="connsiteY5" fmla="*/ 2432371 h 3371045"/>
              <a:gd name="connsiteX6" fmla="*/ 5626130 w 6340891"/>
              <a:gd name="connsiteY6" fmla="*/ 3067728 h 3371045"/>
              <a:gd name="connsiteX7" fmla="*/ 6132936 w 6340891"/>
              <a:gd name="connsiteY7" fmla="*/ 695744 h 3371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340891" h="3371045">
                <a:moveTo>
                  <a:pt x="6132936" y="695744"/>
                </a:moveTo>
                <a:cubicBezTo>
                  <a:pt x="5839187" y="186374"/>
                  <a:pt x="4751966" y="65196"/>
                  <a:pt x="3863635" y="11508"/>
                </a:cubicBezTo>
                <a:cubicBezTo>
                  <a:pt x="2975304" y="-42180"/>
                  <a:pt x="1365561" y="94244"/>
                  <a:pt x="802952" y="373619"/>
                </a:cubicBezTo>
                <a:cubicBezTo>
                  <a:pt x="240343" y="652994"/>
                  <a:pt x="500714" y="1320151"/>
                  <a:pt x="487982" y="1687758"/>
                </a:cubicBezTo>
                <a:cubicBezTo>
                  <a:pt x="352329" y="1891237"/>
                  <a:pt x="309273" y="1874798"/>
                  <a:pt x="0" y="2147725"/>
                </a:cubicBezTo>
                <a:cubicBezTo>
                  <a:pt x="405021" y="2298033"/>
                  <a:pt x="580106" y="2367762"/>
                  <a:pt x="730484" y="2432371"/>
                </a:cubicBezTo>
                <a:cubicBezTo>
                  <a:pt x="954478" y="3792721"/>
                  <a:pt x="4725721" y="3357166"/>
                  <a:pt x="5626130" y="3067728"/>
                </a:cubicBezTo>
                <a:cubicBezTo>
                  <a:pt x="6526539" y="2778290"/>
                  <a:pt x="6426685" y="1205114"/>
                  <a:pt x="6132936" y="695744"/>
                </a:cubicBezTo>
                <a:close/>
              </a:path>
            </a:pathLst>
          </a:custGeom>
          <a:noFill/>
          <a:ln w="254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6" name="组合 185"/>
          <p:cNvGrpSpPr/>
          <p:nvPr/>
        </p:nvGrpSpPr>
        <p:grpSpPr>
          <a:xfrm>
            <a:off x="2517990" y="5397598"/>
            <a:ext cx="2916000" cy="155561"/>
            <a:chOff x="1232575" y="5597856"/>
            <a:chExt cx="2916000" cy="155561"/>
          </a:xfrm>
        </p:grpSpPr>
        <p:sp>
          <p:nvSpPr>
            <p:cNvPr id="187" name="任意多边形 186"/>
            <p:cNvSpPr/>
            <p:nvPr/>
          </p:nvSpPr>
          <p:spPr>
            <a:xfrm>
              <a:off x="1232575" y="5597856"/>
              <a:ext cx="2916000" cy="33630"/>
            </a:xfrm>
            <a:custGeom>
              <a:avLst/>
              <a:gdLst>
                <a:gd name="connsiteX0" fmla="*/ 0 w 6074229"/>
                <a:gd name="connsiteY0" fmla="*/ 0 h 39188"/>
                <a:gd name="connsiteX1" fmla="*/ 1685109 w 6074229"/>
                <a:gd name="connsiteY1" fmla="*/ 13063 h 39188"/>
                <a:gd name="connsiteX2" fmla="*/ 3775166 w 6074229"/>
                <a:gd name="connsiteY2" fmla="*/ 39188 h 39188"/>
                <a:gd name="connsiteX3" fmla="*/ 5133703 w 6074229"/>
                <a:gd name="connsiteY3" fmla="*/ 26125 h 39188"/>
                <a:gd name="connsiteX4" fmla="*/ 6074229 w 6074229"/>
                <a:gd name="connsiteY4" fmla="*/ 13063 h 391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74229" h="39188">
                  <a:moveTo>
                    <a:pt x="0" y="0"/>
                  </a:moveTo>
                  <a:lnTo>
                    <a:pt x="1685109" y="13063"/>
                  </a:lnTo>
                  <a:lnTo>
                    <a:pt x="3775166" y="39188"/>
                  </a:lnTo>
                  <a:lnTo>
                    <a:pt x="5133703" y="26125"/>
                  </a:lnTo>
                  <a:lnTo>
                    <a:pt x="6074229" y="13063"/>
                  </a:lnTo>
                </a:path>
              </a:pathLst>
            </a:custGeom>
            <a:noFill/>
            <a:ln w="2540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8" name="任意多边形 187"/>
            <p:cNvSpPr/>
            <p:nvPr/>
          </p:nvSpPr>
          <p:spPr>
            <a:xfrm>
              <a:off x="1445773" y="5615641"/>
              <a:ext cx="210987" cy="129682"/>
            </a:xfrm>
            <a:custGeom>
              <a:avLst/>
              <a:gdLst>
                <a:gd name="connsiteX0" fmla="*/ 210987 w 210987"/>
                <a:gd name="connsiteY0" fmla="*/ 0 h 151115"/>
                <a:gd name="connsiteX1" fmla="*/ 15044 w 210987"/>
                <a:gd name="connsiteY1" fmla="*/ 143692 h 151115"/>
                <a:gd name="connsiteX2" fmla="*/ 28107 w 210987"/>
                <a:gd name="connsiteY2" fmla="*/ 117566 h 151115"/>
              </a:gdLst>
              <a:ahLst/>
              <a:cxnLst>
                <a:cxn ang="0">
                  <a:pos x="connsiteX0" y="connsiteY0"/>
                </a:cxn>
                <a:cxn ang="0">
                  <a:pos x="connsiteX1" y="connsiteY1"/>
                </a:cxn>
                <a:cxn ang="0">
                  <a:pos x="connsiteX2" y="connsiteY2"/>
                </a:cxn>
              </a:cxnLst>
              <a:rect l="l" t="t" r="r" b="b"/>
              <a:pathLst>
                <a:path w="210987" h="151115">
                  <a:moveTo>
                    <a:pt x="210987" y="0"/>
                  </a:moveTo>
                  <a:cubicBezTo>
                    <a:pt x="128255" y="62049"/>
                    <a:pt x="45524" y="124098"/>
                    <a:pt x="15044" y="143692"/>
                  </a:cubicBezTo>
                  <a:cubicBezTo>
                    <a:pt x="-15436" y="163286"/>
                    <a:pt x="6335" y="140426"/>
                    <a:pt x="28107" y="117566"/>
                  </a:cubicBezTo>
                </a:path>
              </a:pathLst>
            </a:custGeom>
            <a:noFill/>
            <a:ln w="1905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9" name="任意多边形 188"/>
            <p:cNvSpPr/>
            <p:nvPr/>
          </p:nvSpPr>
          <p:spPr>
            <a:xfrm>
              <a:off x="1739958" y="5620119"/>
              <a:ext cx="197130" cy="123884"/>
            </a:xfrm>
            <a:custGeom>
              <a:avLst/>
              <a:gdLst>
                <a:gd name="connsiteX0" fmla="*/ 210987 w 210987"/>
                <a:gd name="connsiteY0" fmla="*/ 0 h 151115"/>
                <a:gd name="connsiteX1" fmla="*/ 15044 w 210987"/>
                <a:gd name="connsiteY1" fmla="*/ 143692 h 151115"/>
                <a:gd name="connsiteX2" fmla="*/ 28107 w 210987"/>
                <a:gd name="connsiteY2" fmla="*/ 117566 h 151115"/>
                <a:gd name="connsiteX0" fmla="*/ 197130 w 197130"/>
                <a:gd name="connsiteY0" fmla="*/ 0 h 144359"/>
                <a:gd name="connsiteX1" fmla="*/ 1187 w 197130"/>
                <a:gd name="connsiteY1" fmla="*/ 143692 h 144359"/>
                <a:gd name="connsiteX2" fmla="*/ 115850 w 197130"/>
                <a:gd name="connsiteY2" fmla="*/ 51825 h 144359"/>
              </a:gdLst>
              <a:ahLst/>
              <a:cxnLst>
                <a:cxn ang="0">
                  <a:pos x="connsiteX0" y="connsiteY0"/>
                </a:cxn>
                <a:cxn ang="0">
                  <a:pos x="connsiteX1" y="connsiteY1"/>
                </a:cxn>
                <a:cxn ang="0">
                  <a:pos x="connsiteX2" y="connsiteY2"/>
                </a:cxn>
              </a:cxnLst>
              <a:rect l="l" t="t" r="r" b="b"/>
              <a:pathLst>
                <a:path w="197130" h="144359">
                  <a:moveTo>
                    <a:pt x="197130" y="0"/>
                  </a:moveTo>
                  <a:cubicBezTo>
                    <a:pt x="114398" y="62049"/>
                    <a:pt x="14734" y="135055"/>
                    <a:pt x="1187" y="143692"/>
                  </a:cubicBezTo>
                  <a:cubicBezTo>
                    <a:pt x="-12360" y="152329"/>
                    <a:pt x="94078" y="74685"/>
                    <a:pt x="115850" y="51825"/>
                  </a:cubicBezTo>
                </a:path>
              </a:pathLst>
            </a:custGeom>
            <a:noFill/>
            <a:ln w="1905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0" name="任意多边形 189"/>
            <p:cNvSpPr/>
            <p:nvPr/>
          </p:nvSpPr>
          <p:spPr>
            <a:xfrm>
              <a:off x="2025081" y="5604211"/>
              <a:ext cx="161365" cy="128221"/>
            </a:xfrm>
            <a:custGeom>
              <a:avLst/>
              <a:gdLst>
                <a:gd name="connsiteX0" fmla="*/ 161365 w 161365"/>
                <a:gd name="connsiteY0" fmla="*/ 0 h 149412"/>
                <a:gd name="connsiteX1" fmla="*/ 0 w 161365"/>
                <a:gd name="connsiteY1" fmla="*/ 149412 h 149412"/>
              </a:gdLst>
              <a:ahLst/>
              <a:cxnLst>
                <a:cxn ang="0">
                  <a:pos x="connsiteX0" y="connsiteY0"/>
                </a:cxn>
                <a:cxn ang="0">
                  <a:pos x="connsiteX1" y="connsiteY1"/>
                </a:cxn>
              </a:cxnLst>
              <a:rect l="l" t="t" r="r" b="b"/>
              <a:pathLst>
                <a:path w="161365" h="149412">
                  <a:moveTo>
                    <a:pt x="161365" y="0"/>
                  </a:moveTo>
                  <a:lnTo>
                    <a:pt x="0" y="149412"/>
                  </a:lnTo>
                </a:path>
              </a:pathLst>
            </a:custGeom>
            <a:noFill/>
            <a:ln w="1905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1" name="任意多边形 190"/>
            <p:cNvSpPr/>
            <p:nvPr/>
          </p:nvSpPr>
          <p:spPr>
            <a:xfrm>
              <a:off x="2258194" y="5616648"/>
              <a:ext cx="210987" cy="129682"/>
            </a:xfrm>
            <a:custGeom>
              <a:avLst/>
              <a:gdLst>
                <a:gd name="connsiteX0" fmla="*/ 210987 w 210987"/>
                <a:gd name="connsiteY0" fmla="*/ 0 h 151115"/>
                <a:gd name="connsiteX1" fmla="*/ 15044 w 210987"/>
                <a:gd name="connsiteY1" fmla="*/ 143692 h 151115"/>
                <a:gd name="connsiteX2" fmla="*/ 28107 w 210987"/>
                <a:gd name="connsiteY2" fmla="*/ 117566 h 151115"/>
              </a:gdLst>
              <a:ahLst/>
              <a:cxnLst>
                <a:cxn ang="0">
                  <a:pos x="connsiteX0" y="connsiteY0"/>
                </a:cxn>
                <a:cxn ang="0">
                  <a:pos x="connsiteX1" y="connsiteY1"/>
                </a:cxn>
                <a:cxn ang="0">
                  <a:pos x="connsiteX2" y="connsiteY2"/>
                </a:cxn>
              </a:cxnLst>
              <a:rect l="l" t="t" r="r" b="b"/>
              <a:pathLst>
                <a:path w="210987" h="151115">
                  <a:moveTo>
                    <a:pt x="210987" y="0"/>
                  </a:moveTo>
                  <a:cubicBezTo>
                    <a:pt x="128255" y="62049"/>
                    <a:pt x="45524" y="124098"/>
                    <a:pt x="15044" y="143692"/>
                  </a:cubicBezTo>
                  <a:cubicBezTo>
                    <a:pt x="-15436" y="163286"/>
                    <a:pt x="6335" y="140426"/>
                    <a:pt x="28107" y="117566"/>
                  </a:cubicBezTo>
                </a:path>
              </a:pathLst>
            </a:custGeom>
            <a:noFill/>
            <a:ln w="1905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2" name="任意多边形 191"/>
            <p:cNvSpPr/>
            <p:nvPr/>
          </p:nvSpPr>
          <p:spPr>
            <a:xfrm>
              <a:off x="2552379" y="5621127"/>
              <a:ext cx="197130" cy="123884"/>
            </a:xfrm>
            <a:custGeom>
              <a:avLst/>
              <a:gdLst>
                <a:gd name="connsiteX0" fmla="*/ 210987 w 210987"/>
                <a:gd name="connsiteY0" fmla="*/ 0 h 151115"/>
                <a:gd name="connsiteX1" fmla="*/ 15044 w 210987"/>
                <a:gd name="connsiteY1" fmla="*/ 143692 h 151115"/>
                <a:gd name="connsiteX2" fmla="*/ 28107 w 210987"/>
                <a:gd name="connsiteY2" fmla="*/ 117566 h 151115"/>
                <a:gd name="connsiteX0" fmla="*/ 197130 w 197130"/>
                <a:gd name="connsiteY0" fmla="*/ 0 h 144359"/>
                <a:gd name="connsiteX1" fmla="*/ 1187 w 197130"/>
                <a:gd name="connsiteY1" fmla="*/ 143692 h 144359"/>
                <a:gd name="connsiteX2" fmla="*/ 115850 w 197130"/>
                <a:gd name="connsiteY2" fmla="*/ 51825 h 144359"/>
              </a:gdLst>
              <a:ahLst/>
              <a:cxnLst>
                <a:cxn ang="0">
                  <a:pos x="connsiteX0" y="connsiteY0"/>
                </a:cxn>
                <a:cxn ang="0">
                  <a:pos x="connsiteX1" y="connsiteY1"/>
                </a:cxn>
                <a:cxn ang="0">
                  <a:pos x="connsiteX2" y="connsiteY2"/>
                </a:cxn>
              </a:cxnLst>
              <a:rect l="l" t="t" r="r" b="b"/>
              <a:pathLst>
                <a:path w="197130" h="144359">
                  <a:moveTo>
                    <a:pt x="197130" y="0"/>
                  </a:moveTo>
                  <a:cubicBezTo>
                    <a:pt x="114398" y="62049"/>
                    <a:pt x="14734" y="135055"/>
                    <a:pt x="1187" y="143692"/>
                  </a:cubicBezTo>
                  <a:cubicBezTo>
                    <a:pt x="-12360" y="152329"/>
                    <a:pt x="94078" y="74685"/>
                    <a:pt x="115850" y="51825"/>
                  </a:cubicBezTo>
                </a:path>
              </a:pathLst>
            </a:custGeom>
            <a:noFill/>
            <a:ln w="1905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3" name="任意多边形 192"/>
            <p:cNvSpPr/>
            <p:nvPr/>
          </p:nvSpPr>
          <p:spPr>
            <a:xfrm>
              <a:off x="2837502" y="5605218"/>
              <a:ext cx="161365" cy="128221"/>
            </a:xfrm>
            <a:custGeom>
              <a:avLst/>
              <a:gdLst>
                <a:gd name="connsiteX0" fmla="*/ 161365 w 161365"/>
                <a:gd name="connsiteY0" fmla="*/ 0 h 149412"/>
                <a:gd name="connsiteX1" fmla="*/ 0 w 161365"/>
                <a:gd name="connsiteY1" fmla="*/ 149412 h 149412"/>
              </a:gdLst>
              <a:ahLst/>
              <a:cxnLst>
                <a:cxn ang="0">
                  <a:pos x="connsiteX0" y="connsiteY0"/>
                </a:cxn>
                <a:cxn ang="0">
                  <a:pos x="connsiteX1" y="connsiteY1"/>
                </a:cxn>
              </a:cxnLst>
              <a:rect l="l" t="t" r="r" b="b"/>
              <a:pathLst>
                <a:path w="161365" h="149412">
                  <a:moveTo>
                    <a:pt x="161365" y="0"/>
                  </a:moveTo>
                  <a:lnTo>
                    <a:pt x="0" y="149412"/>
                  </a:lnTo>
                </a:path>
              </a:pathLst>
            </a:custGeom>
            <a:noFill/>
            <a:ln w="1905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4" name="任意多边形 193"/>
            <p:cNvSpPr/>
            <p:nvPr/>
          </p:nvSpPr>
          <p:spPr>
            <a:xfrm>
              <a:off x="3123414" y="5623735"/>
              <a:ext cx="210987" cy="129682"/>
            </a:xfrm>
            <a:custGeom>
              <a:avLst/>
              <a:gdLst>
                <a:gd name="connsiteX0" fmla="*/ 210987 w 210987"/>
                <a:gd name="connsiteY0" fmla="*/ 0 h 151115"/>
                <a:gd name="connsiteX1" fmla="*/ 15044 w 210987"/>
                <a:gd name="connsiteY1" fmla="*/ 143692 h 151115"/>
                <a:gd name="connsiteX2" fmla="*/ 28107 w 210987"/>
                <a:gd name="connsiteY2" fmla="*/ 117566 h 151115"/>
              </a:gdLst>
              <a:ahLst/>
              <a:cxnLst>
                <a:cxn ang="0">
                  <a:pos x="connsiteX0" y="connsiteY0"/>
                </a:cxn>
                <a:cxn ang="0">
                  <a:pos x="connsiteX1" y="connsiteY1"/>
                </a:cxn>
                <a:cxn ang="0">
                  <a:pos x="connsiteX2" y="connsiteY2"/>
                </a:cxn>
              </a:cxnLst>
              <a:rect l="l" t="t" r="r" b="b"/>
              <a:pathLst>
                <a:path w="210987" h="151115">
                  <a:moveTo>
                    <a:pt x="210987" y="0"/>
                  </a:moveTo>
                  <a:cubicBezTo>
                    <a:pt x="128255" y="62049"/>
                    <a:pt x="45524" y="124098"/>
                    <a:pt x="15044" y="143692"/>
                  </a:cubicBezTo>
                  <a:cubicBezTo>
                    <a:pt x="-15436" y="163286"/>
                    <a:pt x="6335" y="140426"/>
                    <a:pt x="28107" y="117566"/>
                  </a:cubicBezTo>
                </a:path>
              </a:pathLst>
            </a:custGeom>
            <a:noFill/>
            <a:ln w="1905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5" name="任意多边形 194"/>
            <p:cNvSpPr/>
            <p:nvPr/>
          </p:nvSpPr>
          <p:spPr>
            <a:xfrm>
              <a:off x="3417599" y="5628214"/>
              <a:ext cx="197130" cy="123884"/>
            </a:xfrm>
            <a:custGeom>
              <a:avLst/>
              <a:gdLst>
                <a:gd name="connsiteX0" fmla="*/ 210987 w 210987"/>
                <a:gd name="connsiteY0" fmla="*/ 0 h 151115"/>
                <a:gd name="connsiteX1" fmla="*/ 15044 w 210987"/>
                <a:gd name="connsiteY1" fmla="*/ 143692 h 151115"/>
                <a:gd name="connsiteX2" fmla="*/ 28107 w 210987"/>
                <a:gd name="connsiteY2" fmla="*/ 117566 h 151115"/>
                <a:gd name="connsiteX0" fmla="*/ 197130 w 197130"/>
                <a:gd name="connsiteY0" fmla="*/ 0 h 144359"/>
                <a:gd name="connsiteX1" fmla="*/ 1187 w 197130"/>
                <a:gd name="connsiteY1" fmla="*/ 143692 h 144359"/>
                <a:gd name="connsiteX2" fmla="*/ 115850 w 197130"/>
                <a:gd name="connsiteY2" fmla="*/ 51825 h 144359"/>
              </a:gdLst>
              <a:ahLst/>
              <a:cxnLst>
                <a:cxn ang="0">
                  <a:pos x="connsiteX0" y="connsiteY0"/>
                </a:cxn>
                <a:cxn ang="0">
                  <a:pos x="connsiteX1" y="connsiteY1"/>
                </a:cxn>
                <a:cxn ang="0">
                  <a:pos x="connsiteX2" y="connsiteY2"/>
                </a:cxn>
              </a:cxnLst>
              <a:rect l="l" t="t" r="r" b="b"/>
              <a:pathLst>
                <a:path w="197130" h="144359">
                  <a:moveTo>
                    <a:pt x="197130" y="0"/>
                  </a:moveTo>
                  <a:cubicBezTo>
                    <a:pt x="114398" y="62049"/>
                    <a:pt x="14734" y="135055"/>
                    <a:pt x="1187" y="143692"/>
                  </a:cubicBezTo>
                  <a:cubicBezTo>
                    <a:pt x="-12360" y="152329"/>
                    <a:pt x="94078" y="74685"/>
                    <a:pt x="115850" y="51825"/>
                  </a:cubicBezTo>
                </a:path>
              </a:pathLst>
            </a:custGeom>
            <a:noFill/>
            <a:ln w="1905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6" name="任意多边形 195"/>
            <p:cNvSpPr/>
            <p:nvPr/>
          </p:nvSpPr>
          <p:spPr>
            <a:xfrm>
              <a:off x="3702722" y="5612305"/>
              <a:ext cx="161365" cy="128221"/>
            </a:xfrm>
            <a:custGeom>
              <a:avLst/>
              <a:gdLst>
                <a:gd name="connsiteX0" fmla="*/ 161365 w 161365"/>
                <a:gd name="connsiteY0" fmla="*/ 0 h 149412"/>
                <a:gd name="connsiteX1" fmla="*/ 0 w 161365"/>
                <a:gd name="connsiteY1" fmla="*/ 149412 h 149412"/>
              </a:gdLst>
              <a:ahLst/>
              <a:cxnLst>
                <a:cxn ang="0">
                  <a:pos x="connsiteX0" y="connsiteY0"/>
                </a:cxn>
                <a:cxn ang="0">
                  <a:pos x="connsiteX1" y="connsiteY1"/>
                </a:cxn>
              </a:cxnLst>
              <a:rect l="l" t="t" r="r" b="b"/>
              <a:pathLst>
                <a:path w="161365" h="149412">
                  <a:moveTo>
                    <a:pt x="161365" y="0"/>
                  </a:moveTo>
                  <a:lnTo>
                    <a:pt x="0" y="149412"/>
                  </a:lnTo>
                </a:path>
              </a:pathLst>
            </a:custGeom>
            <a:noFill/>
            <a:ln w="1905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217" name="图片 216"/>
          <p:cNvPicPr>
            <a:picLocks noChangeAspect="1"/>
          </p:cNvPicPr>
          <p:nvPr/>
        </p:nvPicPr>
        <p:blipFill>
          <a:blip r:embed="rId10"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2347913" y="2270820"/>
            <a:ext cx="3362325" cy="3362325"/>
          </a:xfrm>
          <a:prstGeom prst="rect">
            <a:avLst/>
          </a:prstGeom>
        </p:spPr>
      </p:pic>
    </p:spTree>
    <p:extLst>
      <p:ext uri="{BB962C8B-B14F-4D97-AF65-F5344CB8AC3E}">
        <p14:creationId xmlns:p14="http://schemas.microsoft.com/office/powerpoint/2010/main" val="375073609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250"/>
                                  </p:stCondLst>
                                  <p:childTnLst>
                                    <p:set>
                                      <p:cBhvr>
                                        <p:cTn id="6" dur="1" fill="hold">
                                          <p:stCondLst>
                                            <p:cond delay="0"/>
                                          </p:stCondLst>
                                        </p:cTn>
                                        <p:tgtEl>
                                          <p:spTgt spid="184"/>
                                        </p:tgtEl>
                                        <p:attrNameLst>
                                          <p:attrName>style.visibility</p:attrName>
                                        </p:attrNameLst>
                                      </p:cBhvr>
                                      <p:to>
                                        <p:strVal val="visible"/>
                                      </p:to>
                                    </p:set>
                                    <p:anim calcmode="lin" valueType="num">
                                      <p:cBhvr additive="base">
                                        <p:cTn id="7" dur="1500" fill="hold"/>
                                        <p:tgtEl>
                                          <p:spTgt spid="184"/>
                                        </p:tgtEl>
                                        <p:attrNameLst>
                                          <p:attrName>ppt_x</p:attrName>
                                        </p:attrNameLst>
                                      </p:cBhvr>
                                      <p:tavLst>
                                        <p:tav tm="0">
                                          <p:val>
                                            <p:strVal val="1+#ppt_w/2"/>
                                          </p:val>
                                        </p:tav>
                                        <p:tav tm="100000">
                                          <p:val>
                                            <p:strVal val="#ppt_x"/>
                                          </p:val>
                                        </p:tav>
                                      </p:tavLst>
                                    </p:anim>
                                    <p:anim calcmode="lin" valueType="num">
                                      <p:cBhvr additive="base">
                                        <p:cTn id="8" dur="1500" fill="hold"/>
                                        <p:tgtEl>
                                          <p:spTgt spid="184"/>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nodePh="1">
                                  <p:stCondLst>
                                    <p:cond delay="250"/>
                                  </p:stCondLst>
                                  <p:endCondLst>
                                    <p:cond evt="begin" delay="0">
                                      <p:tn val="9"/>
                                    </p:cond>
                                  </p:endCondLst>
                                  <p:childTnLst>
                                    <p:set>
                                      <p:cBhvr>
                                        <p:cTn id="10" dur="1" fill="hold">
                                          <p:stCondLst>
                                            <p:cond delay="0"/>
                                          </p:stCondLst>
                                        </p:cTn>
                                        <p:tgtEl>
                                          <p:spTgt spid="185">
                                            <p:txEl>
                                              <p:charRg st="4294967295" end="4294967295"/>
                                            </p:txEl>
                                          </p:spTgt>
                                        </p:tgtEl>
                                        <p:attrNameLst>
                                          <p:attrName>style.visibility</p:attrName>
                                        </p:attrNameLst>
                                      </p:cBhvr>
                                      <p:to>
                                        <p:strVal val="visible"/>
                                      </p:to>
                                    </p:set>
                                    <p:anim calcmode="lin" valueType="num">
                                      <p:cBhvr additive="base">
                                        <p:cTn id="11" dur="1500" fill="hold"/>
                                        <p:tgtEl>
                                          <p:spTgt spid="185">
                                            <p:txEl>
                                              <p:charRg st="4294967295" end="4294967295"/>
                                            </p:txEl>
                                          </p:spTgt>
                                        </p:tgtEl>
                                        <p:attrNameLst>
                                          <p:attrName>ppt_x</p:attrName>
                                        </p:attrNameLst>
                                      </p:cBhvr>
                                      <p:tavLst>
                                        <p:tav tm="0">
                                          <p:val>
                                            <p:strVal val="1+#ppt_w/2"/>
                                          </p:val>
                                        </p:tav>
                                        <p:tav tm="100000">
                                          <p:val>
                                            <p:strVal val="#ppt_x"/>
                                          </p:val>
                                        </p:tav>
                                      </p:tavLst>
                                    </p:anim>
                                    <p:anim calcmode="lin" valueType="num">
                                      <p:cBhvr additive="base">
                                        <p:cTn id="12" dur="1500" fill="hold"/>
                                        <p:tgtEl>
                                          <p:spTgt spid="185">
                                            <p:txEl>
                                              <p:charRg st="4294967295" end="429496729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 grpId="0" autoUpdateAnimBg="0"/>
      <p:bldP spid="185"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15"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grpSp>
        <p:nvGrpSpPr>
          <p:cNvPr id="2124" name="组合 2123"/>
          <p:cNvGrpSpPr/>
          <p:nvPr/>
        </p:nvGrpSpPr>
        <p:grpSpPr>
          <a:xfrm>
            <a:off x="-7938" y="-109538"/>
            <a:ext cx="11843979" cy="6377829"/>
            <a:chOff x="-7938" y="-109538"/>
            <a:chExt cx="11843979" cy="6377829"/>
          </a:xfrm>
        </p:grpSpPr>
        <p:pic>
          <p:nvPicPr>
            <p:cNvPr id="2123" name="图片 2122"/>
            <p:cNvPicPr>
              <a:picLocks noChangeAspect="1"/>
            </p:cNvPicPr>
            <p:nvPr/>
          </p:nvPicPr>
          <p:blipFill rotWithShape="1">
            <a:blip r:embed="rId16" cstate="screen">
              <a:extLst>
                <a:ext uri="{28A0092B-C50C-407E-A947-70E740481C1C}">
                  <a14:useLocalDpi xmlns:a14="http://schemas.microsoft.com/office/drawing/2010/main"/>
                </a:ext>
              </a:extLst>
            </a:blip>
            <a:srcRect/>
            <a:stretch/>
          </p:blipFill>
          <p:spPr>
            <a:xfrm>
              <a:off x="1705769" y="864432"/>
              <a:ext cx="10101948" cy="952336"/>
            </a:xfrm>
            <a:prstGeom prst="rect">
              <a:avLst/>
            </a:prstGeom>
          </p:spPr>
        </p:pic>
        <p:pic>
          <p:nvPicPr>
            <p:cNvPr id="148" name="图片 147"/>
            <p:cNvPicPr>
              <a:picLocks noChangeAspect="1"/>
            </p:cNvPicPr>
            <p:nvPr/>
          </p:nvPicPr>
          <p:blipFill rotWithShape="1">
            <a:blip r:embed="rId17" cstate="screen">
              <a:extLst>
                <a:ext uri="{28A0092B-C50C-407E-A947-70E740481C1C}">
                  <a14:useLocalDpi xmlns:a14="http://schemas.microsoft.com/office/drawing/2010/main"/>
                </a:ext>
              </a:extLst>
            </a:blip>
            <a:srcRect/>
            <a:stretch/>
          </p:blipFill>
          <p:spPr>
            <a:xfrm>
              <a:off x="1727309" y="838200"/>
              <a:ext cx="10101948" cy="2867526"/>
            </a:xfrm>
            <a:prstGeom prst="rect">
              <a:avLst/>
            </a:prstGeom>
          </p:spPr>
        </p:pic>
        <p:sp>
          <p:nvSpPr>
            <p:cNvPr id="2066" name="Oval 103"/>
            <p:cNvSpPr>
              <a:spLocks noChangeArrowheads="1"/>
            </p:cNvSpPr>
            <p:nvPr/>
          </p:nvSpPr>
          <p:spPr bwMode="auto">
            <a:xfrm>
              <a:off x="7938" y="796925"/>
              <a:ext cx="1317625" cy="13239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7" name="Oval 104"/>
            <p:cNvSpPr>
              <a:spLocks noChangeArrowheads="1"/>
            </p:cNvSpPr>
            <p:nvPr/>
          </p:nvSpPr>
          <p:spPr bwMode="auto">
            <a:xfrm>
              <a:off x="82550" y="871538"/>
              <a:ext cx="1319213" cy="1316038"/>
            </a:xfrm>
            <a:prstGeom prst="ellipse">
              <a:avLst/>
            </a:prstGeom>
            <a:solidFill>
              <a:srgbClr val="CBE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8" name="Freeform 105"/>
            <p:cNvSpPr>
              <a:spLocks/>
            </p:cNvSpPr>
            <p:nvPr/>
          </p:nvSpPr>
          <p:spPr bwMode="auto">
            <a:xfrm>
              <a:off x="-7938" y="738188"/>
              <a:ext cx="1343025" cy="1441450"/>
            </a:xfrm>
            <a:custGeom>
              <a:avLst/>
              <a:gdLst>
                <a:gd name="T0" fmla="*/ 159 w 161"/>
                <a:gd name="T1" fmla="*/ 86 h 172"/>
                <a:gd name="T2" fmla="*/ 66 w 161"/>
                <a:gd name="T3" fmla="*/ 163 h 172"/>
                <a:gd name="T4" fmla="*/ 3 w 161"/>
                <a:gd name="T5" fmla="*/ 86 h 172"/>
                <a:gd name="T6" fmla="*/ 96 w 161"/>
                <a:gd name="T7" fmla="*/ 9 h 172"/>
                <a:gd name="T8" fmla="*/ 159 w 161"/>
                <a:gd name="T9" fmla="*/ 86 h 172"/>
                <a:gd name="T10" fmla="*/ 160 w 161"/>
                <a:gd name="T11" fmla="*/ 86 h 172"/>
                <a:gd name="T12" fmla="*/ 66 w 161"/>
                <a:gd name="T13" fmla="*/ 8 h 172"/>
                <a:gd name="T14" fmla="*/ 2 w 161"/>
                <a:gd name="T15" fmla="*/ 86 h 172"/>
                <a:gd name="T16" fmla="*/ 97 w 161"/>
                <a:gd name="T17" fmla="*/ 163 h 172"/>
                <a:gd name="T18" fmla="*/ 160 w 161"/>
                <a:gd name="T19" fmla="*/ 86 h 172"/>
                <a:gd name="T20" fmla="*/ 159 w 161"/>
                <a:gd name="T21" fmla="*/ 86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1" h="172">
                  <a:moveTo>
                    <a:pt x="159" y="86"/>
                  </a:moveTo>
                  <a:cubicBezTo>
                    <a:pt x="158" y="135"/>
                    <a:pt x="117" y="172"/>
                    <a:pt x="66" y="163"/>
                  </a:cubicBezTo>
                  <a:cubicBezTo>
                    <a:pt x="29" y="157"/>
                    <a:pt x="4" y="122"/>
                    <a:pt x="3" y="86"/>
                  </a:cubicBezTo>
                  <a:cubicBezTo>
                    <a:pt x="1" y="37"/>
                    <a:pt x="49" y="1"/>
                    <a:pt x="96" y="9"/>
                  </a:cubicBezTo>
                  <a:cubicBezTo>
                    <a:pt x="134" y="15"/>
                    <a:pt x="158" y="50"/>
                    <a:pt x="159" y="86"/>
                  </a:cubicBezTo>
                  <a:cubicBezTo>
                    <a:pt x="159" y="86"/>
                    <a:pt x="161" y="86"/>
                    <a:pt x="160" y="86"/>
                  </a:cubicBezTo>
                  <a:cubicBezTo>
                    <a:pt x="159" y="35"/>
                    <a:pt x="115" y="0"/>
                    <a:pt x="66" y="8"/>
                  </a:cubicBezTo>
                  <a:cubicBezTo>
                    <a:pt x="28" y="15"/>
                    <a:pt x="3" y="49"/>
                    <a:pt x="2" y="86"/>
                  </a:cubicBezTo>
                  <a:cubicBezTo>
                    <a:pt x="0" y="137"/>
                    <a:pt x="50" y="171"/>
                    <a:pt x="97" y="163"/>
                  </a:cubicBezTo>
                  <a:cubicBezTo>
                    <a:pt x="134" y="157"/>
                    <a:pt x="159" y="122"/>
                    <a:pt x="160" y="86"/>
                  </a:cubicBezTo>
                  <a:cubicBezTo>
                    <a:pt x="160" y="86"/>
                    <a:pt x="159" y="86"/>
                    <a:pt x="159" y="86"/>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9" name="Freeform 106"/>
            <p:cNvSpPr>
              <a:spLocks/>
            </p:cNvSpPr>
            <p:nvPr/>
          </p:nvSpPr>
          <p:spPr bwMode="auto">
            <a:xfrm>
              <a:off x="125413" y="981075"/>
              <a:ext cx="441325" cy="787400"/>
            </a:xfrm>
            <a:custGeom>
              <a:avLst/>
              <a:gdLst>
                <a:gd name="T0" fmla="*/ 2 w 53"/>
                <a:gd name="T1" fmla="*/ 74 h 94"/>
                <a:gd name="T2" fmla="*/ 1 w 53"/>
                <a:gd name="T3" fmla="*/ 55 h 94"/>
                <a:gd name="T4" fmla="*/ 14 w 53"/>
                <a:gd name="T5" fmla="*/ 20 h 94"/>
                <a:gd name="T6" fmla="*/ 33 w 53"/>
                <a:gd name="T7" fmla="*/ 5 h 94"/>
                <a:gd name="T8" fmla="*/ 51 w 53"/>
                <a:gd name="T9" fmla="*/ 5 h 94"/>
                <a:gd name="T10" fmla="*/ 44 w 53"/>
                <a:gd name="T11" fmla="*/ 18 h 94"/>
                <a:gd name="T12" fmla="*/ 34 w 53"/>
                <a:gd name="T13" fmla="*/ 25 h 94"/>
                <a:gd name="T14" fmla="*/ 19 w 53"/>
                <a:gd name="T15" fmla="*/ 49 h 94"/>
                <a:gd name="T16" fmla="*/ 20 w 53"/>
                <a:gd name="T17" fmla="*/ 74 h 94"/>
                <a:gd name="T18" fmla="*/ 20 w 53"/>
                <a:gd name="T19" fmla="*/ 92 h 94"/>
                <a:gd name="T20" fmla="*/ 6 w 53"/>
                <a:gd name="T21" fmla="*/ 84 h 94"/>
                <a:gd name="T22" fmla="*/ 2 w 53"/>
                <a:gd name="T23" fmla="*/ 7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 h="94">
                  <a:moveTo>
                    <a:pt x="2" y="74"/>
                  </a:moveTo>
                  <a:cubicBezTo>
                    <a:pt x="1" y="67"/>
                    <a:pt x="0" y="60"/>
                    <a:pt x="1" y="55"/>
                  </a:cubicBezTo>
                  <a:cubicBezTo>
                    <a:pt x="2" y="43"/>
                    <a:pt x="6" y="28"/>
                    <a:pt x="14" y="20"/>
                  </a:cubicBezTo>
                  <a:cubicBezTo>
                    <a:pt x="20" y="14"/>
                    <a:pt x="26" y="9"/>
                    <a:pt x="33" y="5"/>
                  </a:cubicBezTo>
                  <a:cubicBezTo>
                    <a:pt x="38" y="3"/>
                    <a:pt x="47" y="0"/>
                    <a:pt x="51" y="5"/>
                  </a:cubicBezTo>
                  <a:cubicBezTo>
                    <a:pt x="53" y="9"/>
                    <a:pt x="46" y="16"/>
                    <a:pt x="44" y="18"/>
                  </a:cubicBezTo>
                  <a:cubicBezTo>
                    <a:pt x="41" y="21"/>
                    <a:pt x="37" y="23"/>
                    <a:pt x="34" y="25"/>
                  </a:cubicBezTo>
                  <a:cubicBezTo>
                    <a:pt x="26" y="31"/>
                    <a:pt x="21" y="39"/>
                    <a:pt x="19" y="49"/>
                  </a:cubicBezTo>
                  <a:cubicBezTo>
                    <a:pt x="17" y="57"/>
                    <a:pt x="18" y="66"/>
                    <a:pt x="20" y="74"/>
                  </a:cubicBezTo>
                  <a:cubicBezTo>
                    <a:pt x="21" y="77"/>
                    <a:pt x="25" y="90"/>
                    <a:pt x="20" y="92"/>
                  </a:cubicBezTo>
                  <a:cubicBezTo>
                    <a:pt x="15" y="94"/>
                    <a:pt x="8" y="87"/>
                    <a:pt x="6" y="84"/>
                  </a:cubicBezTo>
                  <a:cubicBezTo>
                    <a:pt x="5" y="81"/>
                    <a:pt x="3" y="77"/>
                    <a:pt x="2"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0" name="Freeform 107"/>
            <p:cNvSpPr>
              <a:spLocks/>
            </p:cNvSpPr>
            <p:nvPr/>
          </p:nvSpPr>
          <p:spPr bwMode="auto">
            <a:xfrm>
              <a:off x="166688" y="1022350"/>
              <a:ext cx="441325" cy="788988"/>
            </a:xfrm>
            <a:custGeom>
              <a:avLst/>
              <a:gdLst>
                <a:gd name="T0" fmla="*/ 2 w 53"/>
                <a:gd name="T1" fmla="*/ 74 h 94"/>
                <a:gd name="T2" fmla="*/ 0 w 53"/>
                <a:gd name="T3" fmla="*/ 55 h 94"/>
                <a:gd name="T4" fmla="*/ 14 w 53"/>
                <a:gd name="T5" fmla="*/ 20 h 94"/>
                <a:gd name="T6" fmla="*/ 32 w 53"/>
                <a:gd name="T7" fmla="*/ 6 h 94"/>
                <a:gd name="T8" fmla="*/ 50 w 53"/>
                <a:gd name="T9" fmla="*/ 6 h 94"/>
                <a:gd name="T10" fmla="*/ 43 w 53"/>
                <a:gd name="T11" fmla="*/ 18 h 94"/>
                <a:gd name="T12" fmla="*/ 34 w 53"/>
                <a:gd name="T13" fmla="*/ 26 h 94"/>
                <a:gd name="T14" fmla="*/ 18 w 53"/>
                <a:gd name="T15" fmla="*/ 49 h 94"/>
                <a:gd name="T16" fmla="*/ 19 w 53"/>
                <a:gd name="T17" fmla="*/ 74 h 94"/>
                <a:gd name="T18" fmla="*/ 19 w 53"/>
                <a:gd name="T19" fmla="*/ 93 h 94"/>
                <a:gd name="T20" fmla="*/ 6 w 53"/>
                <a:gd name="T21" fmla="*/ 85 h 94"/>
                <a:gd name="T22" fmla="*/ 2 w 53"/>
                <a:gd name="T23" fmla="*/ 7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 h="94">
                  <a:moveTo>
                    <a:pt x="2" y="74"/>
                  </a:moveTo>
                  <a:cubicBezTo>
                    <a:pt x="0" y="68"/>
                    <a:pt x="0" y="61"/>
                    <a:pt x="0" y="55"/>
                  </a:cubicBezTo>
                  <a:cubicBezTo>
                    <a:pt x="1" y="43"/>
                    <a:pt x="6" y="29"/>
                    <a:pt x="14" y="20"/>
                  </a:cubicBezTo>
                  <a:cubicBezTo>
                    <a:pt x="19" y="15"/>
                    <a:pt x="25" y="9"/>
                    <a:pt x="32" y="6"/>
                  </a:cubicBezTo>
                  <a:cubicBezTo>
                    <a:pt x="37" y="4"/>
                    <a:pt x="47" y="0"/>
                    <a:pt x="50" y="6"/>
                  </a:cubicBezTo>
                  <a:cubicBezTo>
                    <a:pt x="53" y="9"/>
                    <a:pt x="45" y="17"/>
                    <a:pt x="43" y="18"/>
                  </a:cubicBezTo>
                  <a:cubicBezTo>
                    <a:pt x="40" y="21"/>
                    <a:pt x="37" y="23"/>
                    <a:pt x="34" y="26"/>
                  </a:cubicBezTo>
                  <a:cubicBezTo>
                    <a:pt x="26" y="32"/>
                    <a:pt x="21" y="40"/>
                    <a:pt x="18" y="49"/>
                  </a:cubicBezTo>
                  <a:cubicBezTo>
                    <a:pt x="16" y="58"/>
                    <a:pt x="17" y="66"/>
                    <a:pt x="19" y="74"/>
                  </a:cubicBezTo>
                  <a:cubicBezTo>
                    <a:pt x="20" y="78"/>
                    <a:pt x="24" y="91"/>
                    <a:pt x="19" y="93"/>
                  </a:cubicBezTo>
                  <a:cubicBezTo>
                    <a:pt x="14" y="94"/>
                    <a:pt x="8" y="88"/>
                    <a:pt x="6" y="85"/>
                  </a:cubicBezTo>
                  <a:cubicBezTo>
                    <a:pt x="4" y="82"/>
                    <a:pt x="3" y="78"/>
                    <a:pt x="2"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1" name="Freeform 108"/>
            <p:cNvSpPr>
              <a:spLocks/>
            </p:cNvSpPr>
            <p:nvPr/>
          </p:nvSpPr>
          <p:spPr bwMode="auto">
            <a:xfrm>
              <a:off x="92075" y="938213"/>
              <a:ext cx="508000" cy="863600"/>
            </a:xfrm>
            <a:custGeom>
              <a:avLst/>
              <a:gdLst>
                <a:gd name="T0" fmla="*/ 7 w 61"/>
                <a:gd name="T1" fmla="*/ 79 h 103"/>
                <a:gd name="T2" fmla="*/ 13 w 61"/>
                <a:gd name="T3" fmla="*/ 32 h 103"/>
                <a:gd name="T4" fmla="*/ 54 w 61"/>
                <a:gd name="T5" fmla="*/ 11 h 103"/>
                <a:gd name="T6" fmla="*/ 37 w 61"/>
                <a:gd name="T7" fmla="*/ 30 h 103"/>
                <a:gd name="T8" fmla="*/ 22 w 61"/>
                <a:gd name="T9" fmla="*/ 73 h 103"/>
                <a:gd name="T10" fmla="*/ 26 w 61"/>
                <a:gd name="T11" fmla="*/ 90 h 103"/>
                <a:gd name="T12" fmla="*/ 13 w 61"/>
                <a:gd name="T13" fmla="*/ 92 h 103"/>
                <a:gd name="T14" fmla="*/ 7 w 61"/>
                <a:gd name="T15" fmla="*/ 79 h 103"/>
                <a:gd name="T16" fmla="*/ 6 w 61"/>
                <a:gd name="T17" fmla="*/ 79 h 103"/>
                <a:gd name="T18" fmla="*/ 26 w 61"/>
                <a:gd name="T19" fmla="*/ 96 h 103"/>
                <a:gd name="T20" fmla="*/ 22 w 61"/>
                <a:gd name="T21" fmla="*/ 66 h 103"/>
                <a:gd name="T22" fmla="*/ 50 w 61"/>
                <a:gd name="T23" fmla="*/ 21 h 103"/>
                <a:gd name="T24" fmla="*/ 40 w 61"/>
                <a:gd name="T25" fmla="*/ 9 h 103"/>
                <a:gd name="T26" fmla="*/ 6 w 61"/>
                <a:gd name="T27" fmla="*/ 79 h 103"/>
                <a:gd name="T28" fmla="*/ 7 w 61"/>
                <a:gd name="T29" fmla="*/ 79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 h="103">
                  <a:moveTo>
                    <a:pt x="7" y="79"/>
                  </a:moveTo>
                  <a:cubicBezTo>
                    <a:pt x="4" y="62"/>
                    <a:pt x="6" y="47"/>
                    <a:pt x="13" y="32"/>
                  </a:cubicBezTo>
                  <a:cubicBezTo>
                    <a:pt x="18" y="23"/>
                    <a:pt x="42" y="0"/>
                    <a:pt x="54" y="11"/>
                  </a:cubicBezTo>
                  <a:cubicBezTo>
                    <a:pt x="60" y="15"/>
                    <a:pt x="40" y="29"/>
                    <a:pt x="37" y="30"/>
                  </a:cubicBezTo>
                  <a:cubicBezTo>
                    <a:pt x="24" y="41"/>
                    <a:pt x="20" y="57"/>
                    <a:pt x="22" y="73"/>
                  </a:cubicBezTo>
                  <a:cubicBezTo>
                    <a:pt x="23" y="79"/>
                    <a:pt x="25" y="84"/>
                    <a:pt x="26" y="90"/>
                  </a:cubicBezTo>
                  <a:cubicBezTo>
                    <a:pt x="26" y="98"/>
                    <a:pt x="17" y="95"/>
                    <a:pt x="13" y="92"/>
                  </a:cubicBezTo>
                  <a:cubicBezTo>
                    <a:pt x="10" y="89"/>
                    <a:pt x="8" y="83"/>
                    <a:pt x="7" y="79"/>
                  </a:cubicBezTo>
                  <a:cubicBezTo>
                    <a:pt x="7" y="78"/>
                    <a:pt x="6" y="79"/>
                    <a:pt x="6" y="79"/>
                  </a:cubicBezTo>
                  <a:cubicBezTo>
                    <a:pt x="8" y="86"/>
                    <a:pt x="16" y="103"/>
                    <a:pt x="26" y="96"/>
                  </a:cubicBezTo>
                  <a:cubicBezTo>
                    <a:pt x="30" y="92"/>
                    <a:pt x="23" y="70"/>
                    <a:pt x="22" y="66"/>
                  </a:cubicBezTo>
                  <a:cubicBezTo>
                    <a:pt x="19" y="44"/>
                    <a:pt x="37" y="34"/>
                    <a:pt x="50" y="21"/>
                  </a:cubicBezTo>
                  <a:cubicBezTo>
                    <a:pt x="61" y="10"/>
                    <a:pt x="50" y="4"/>
                    <a:pt x="40" y="9"/>
                  </a:cubicBezTo>
                  <a:cubicBezTo>
                    <a:pt x="12" y="21"/>
                    <a:pt x="0" y="50"/>
                    <a:pt x="6" y="79"/>
                  </a:cubicBezTo>
                  <a:cubicBezTo>
                    <a:pt x="6" y="79"/>
                    <a:pt x="7" y="79"/>
                    <a:pt x="7" y="79"/>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2" name="Oval 109"/>
            <p:cNvSpPr>
              <a:spLocks noChangeArrowheads="1"/>
            </p:cNvSpPr>
            <p:nvPr/>
          </p:nvSpPr>
          <p:spPr bwMode="auto">
            <a:xfrm>
              <a:off x="684213" y="922338"/>
              <a:ext cx="149225" cy="1508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3" name="Oval 110"/>
            <p:cNvSpPr>
              <a:spLocks noChangeArrowheads="1"/>
            </p:cNvSpPr>
            <p:nvPr/>
          </p:nvSpPr>
          <p:spPr bwMode="auto">
            <a:xfrm>
              <a:off x="708025" y="963613"/>
              <a:ext cx="142875" cy="1428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4" name="Freeform 111"/>
            <p:cNvSpPr>
              <a:spLocks/>
            </p:cNvSpPr>
            <p:nvPr/>
          </p:nvSpPr>
          <p:spPr bwMode="auto">
            <a:xfrm>
              <a:off x="674688" y="896938"/>
              <a:ext cx="168275" cy="201613"/>
            </a:xfrm>
            <a:custGeom>
              <a:avLst/>
              <a:gdLst>
                <a:gd name="T0" fmla="*/ 18 w 20"/>
                <a:gd name="T1" fmla="*/ 12 h 24"/>
                <a:gd name="T2" fmla="*/ 9 w 20"/>
                <a:gd name="T3" fmla="*/ 21 h 24"/>
                <a:gd name="T4" fmla="*/ 2 w 20"/>
                <a:gd name="T5" fmla="*/ 12 h 24"/>
                <a:gd name="T6" fmla="*/ 12 w 20"/>
                <a:gd name="T7" fmla="*/ 4 h 24"/>
                <a:gd name="T8" fmla="*/ 18 w 20"/>
                <a:gd name="T9" fmla="*/ 12 h 24"/>
                <a:gd name="T10" fmla="*/ 20 w 20"/>
                <a:gd name="T11" fmla="*/ 12 h 24"/>
                <a:gd name="T12" fmla="*/ 1 w 20"/>
                <a:gd name="T13" fmla="*/ 12 h 24"/>
                <a:gd name="T14" fmla="*/ 20 w 20"/>
                <a:gd name="T15" fmla="*/ 12 h 24"/>
                <a:gd name="T16" fmla="*/ 18 w 20"/>
                <a:gd name="T17"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4">
                  <a:moveTo>
                    <a:pt x="18" y="12"/>
                  </a:moveTo>
                  <a:cubicBezTo>
                    <a:pt x="18" y="17"/>
                    <a:pt x="14" y="22"/>
                    <a:pt x="9" y="21"/>
                  </a:cubicBezTo>
                  <a:cubicBezTo>
                    <a:pt x="5" y="20"/>
                    <a:pt x="2" y="16"/>
                    <a:pt x="2" y="12"/>
                  </a:cubicBezTo>
                  <a:cubicBezTo>
                    <a:pt x="2" y="7"/>
                    <a:pt x="7" y="3"/>
                    <a:pt x="12" y="4"/>
                  </a:cubicBezTo>
                  <a:cubicBezTo>
                    <a:pt x="16" y="5"/>
                    <a:pt x="18" y="8"/>
                    <a:pt x="18" y="12"/>
                  </a:cubicBezTo>
                  <a:cubicBezTo>
                    <a:pt x="18" y="12"/>
                    <a:pt x="20" y="12"/>
                    <a:pt x="20" y="12"/>
                  </a:cubicBezTo>
                  <a:cubicBezTo>
                    <a:pt x="19" y="0"/>
                    <a:pt x="1" y="1"/>
                    <a:pt x="1" y="12"/>
                  </a:cubicBezTo>
                  <a:cubicBezTo>
                    <a:pt x="0" y="24"/>
                    <a:pt x="19" y="23"/>
                    <a:pt x="20" y="12"/>
                  </a:cubicBezTo>
                  <a:cubicBezTo>
                    <a:pt x="20" y="12"/>
                    <a:pt x="18" y="12"/>
                    <a:pt x="18" y="1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5" name="Oval 112"/>
            <p:cNvSpPr>
              <a:spLocks noChangeArrowheads="1"/>
            </p:cNvSpPr>
            <p:nvPr/>
          </p:nvSpPr>
          <p:spPr bwMode="auto">
            <a:xfrm>
              <a:off x="1201738" y="2430463"/>
              <a:ext cx="1008063" cy="10144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6" name="Oval 113"/>
            <p:cNvSpPr>
              <a:spLocks noChangeArrowheads="1"/>
            </p:cNvSpPr>
            <p:nvPr/>
          </p:nvSpPr>
          <p:spPr bwMode="auto">
            <a:xfrm>
              <a:off x="1258888" y="2489200"/>
              <a:ext cx="1001713" cy="1006475"/>
            </a:xfrm>
            <a:prstGeom prst="ellipse">
              <a:avLst/>
            </a:prstGeom>
            <a:solidFill>
              <a:srgbClr val="A8CA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7" name="Freeform 114"/>
            <p:cNvSpPr>
              <a:spLocks/>
            </p:cNvSpPr>
            <p:nvPr/>
          </p:nvSpPr>
          <p:spPr bwMode="auto">
            <a:xfrm>
              <a:off x="1184275" y="2271713"/>
              <a:ext cx="1025525" cy="1223963"/>
            </a:xfrm>
            <a:custGeom>
              <a:avLst/>
              <a:gdLst>
                <a:gd name="T0" fmla="*/ 122 w 123"/>
                <a:gd name="T1" fmla="*/ 79 h 146"/>
                <a:gd name="T2" fmla="*/ 52 w 123"/>
                <a:gd name="T3" fmla="*/ 138 h 146"/>
                <a:gd name="T4" fmla="*/ 3 w 123"/>
                <a:gd name="T5" fmla="*/ 79 h 146"/>
                <a:gd name="T6" fmla="*/ 73 w 123"/>
                <a:gd name="T7" fmla="*/ 20 h 146"/>
                <a:gd name="T8" fmla="*/ 122 w 123"/>
                <a:gd name="T9" fmla="*/ 79 h 146"/>
                <a:gd name="T10" fmla="*/ 123 w 123"/>
                <a:gd name="T11" fmla="*/ 79 h 146"/>
                <a:gd name="T12" fmla="*/ 2 w 123"/>
                <a:gd name="T13" fmla="*/ 79 h 146"/>
                <a:gd name="T14" fmla="*/ 73 w 123"/>
                <a:gd name="T15" fmla="*/ 139 h 146"/>
                <a:gd name="T16" fmla="*/ 123 w 123"/>
                <a:gd name="T17" fmla="*/ 79 h 146"/>
                <a:gd name="T18" fmla="*/ 122 w 123"/>
                <a:gd name="T19" fmla="*/ 79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146">
                  <a:moveTo>
                    <a:pt x="122" y="79"/>
                  </a:moveTo>
                  <a:cubicBezTo>
                    <a:pt x="120" y="116"/>
                    <a:pt x="91" y="144"/>
                    <a:pt x="52" y="138"/>
                  </a:cubicBezTo>
                  <a:cubicBezTo>
                    <a:pt x="23" y="134"/>
                    <a:pt x="4" y="107"/>
                    <a:pt x="3" y="79"/>
                  </a:cubicBezTo>
                  <a:cubicBezTo>
                    <a:pt x="1" y="42"/>
                    <a:pt x="37" y="15"/>
                    <a:pt x="73" y="20"/>
                  </a:cubicBezTo>
                  <a:cubicBezTo>
                    <a:pt x="102" y="24"/>
                    <a:pt x="121" y="52"/>
                    <a:pt x="122" y="79"/>
                  </a:cubicBezTo>
                  <a:cubicBezTo>
                    <a:pt x="122" y="79"/>
                    <a:pt x="123" y="79"/>
                    <a:pt x="123" y="79"/>
                  </a:cubicBezTo>
                  <a:cubicBezTo>
                    <a:pt x="120" y="0"/>
                    <a:pt x="5" y="1"/>
                    <a:pt x="2" y="79"/>
                  </a:cubicBezTo>
                  <a:cubicBezTo>
                    <a:pt x="0" y="116"/>
                    <a:pt x="38" y="146"/>
                    <a:pt x="73" y="139"/>
                  </a:cubicBezTo>
                  <a:cubicBezTo>
                    <a:pt x="102" y="132"/>
                    <a:pt x="122" y="109"/>
                    <a:pt x="123" y="79"/>
                  </a:cubicBezTo>
                  <a:cubicBezTo>
                    <a:pt x="123" y="79"/>
                    <a:pt x="122" y="79"/>
                    <a:pt x="122" y="79"/>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8" name="Freeform 115"/>
            <p:cNvSpPr>
              <a:spLocks/>
            </p:cNvSpPr>
            <p:nvPr/>
          </p:nvSpPr>
          <p:spPr bwMode="auto">
            <a:xfrm>
              <a:off x="1292225" y="2565400"/>
              <a:ext cx="334963" cy="603250"/>
            </a:xfrm>
            <a:custGeom>
              <a:avLst/>
              <a:gdLst>
                <a:gd name="T0" fmla="*/ 1 w 40"/>
                <a:gd name="T1" fmla="*/ 57 h 72"/>
                <a:gd name="T2" fmla="*/ 0 w 40"/>
                <a:gd name="T3" fmla="*/ 42 h 72"/>
                <a:gd name="T4" fmla="*/ 11 w 40"/>
                <a:gd name="T5" fmla="*/ 16 h 72"/>
                <a:gd name="T6" fmla="*/ 25 w 40"/>
                <a:gd name="T7" fmla="*/ 5 h 72"/>
                <a:gd name="T8" fmla="*/ 38 w 40"/>
                <a:gd name="T9" fmla="*/ 5 h 72"/>
                <a:gd name="T10" fmla="*/ 33 w 40"/>
                <a:gd name="T11" fmla="*/ 14 h 72"/>
                <a:gd name="T12" fmla="*/ 26 w 40"/>
                <a:gd name="T13" fmla="*/ 20 h 72"/>
                <a:gd name="T14" fmla="*/ 14 w 40"/>
                <a:gd name="T15" fmla="*/ 38 h 72"/>
                <a:gd name="T16" fmla="*/ 15 w 40"/>
                <a:gd name="T17" fmla="*/ 57 h 72"/>
                <a:gd name="T18" fmla="*/ 15 w 40"/>
                <a:gd name="T19" fmla="*/ 71 h 72"/>
                <a:gd name="T20" fmla="*/ 5 w 40"/>
                <a:gd name="T21" fmla="*/ 65 h 72"/>
                <a:gd name="T22" fmla="*/ 1 w 40"/>
                <a:gd name="T23" fmla="*/ 5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72">
                  <a:moveTo>
                    <a:pt x="1" y="57"/>
                  </a:moveTo>
                  <a:cubicBezTo>
                    <a:pt x="0" y="52"/>
                    <a:pt x="0" y="47"/>
                    <a:pt x="0" y="42"/>
                  </a:cubicBezTo>
                  <a:cubicBezTo>
                    <a:pt x="1" y="34"/>
                    <a:pt x="4" y="23"/>
                    <a:pt x="11" y="16"/>
                  </a:cubicBezTo>
                  <a:cubicBezTo>
                    <a:pt x="15" y="12"/>
                    <a:pt x="19" y="8"/>
                    <a:pt x="25" y="5"/>
                  </a:cubicBezTo>
                  <a:cubicBezTo>
                    <a:pt x="28" y="3"/>
                    <a:pt x="35" y="0"/>
                    <a:pt x="38" y="5"/>
                  </a:cubicBezTo>
                  <a:cubicBezTo>
                    <a:pt x="40" y="8"/>
                    <a:pt x="35" y="13"/>
                    <a:pt x="33" y="14"/>
                  </a:cubicBezTo>
                  <a:cubicBezTo>
                    <a:pt x="31" y="16"/>
                    <a:pt x="28" y="18"/>
                    <a:pt x="26" y="20"/>
                  </a:cubicBezTo>
                  <a:cubicBezTo>
                    <a:pt x="20" y="25"/>
                    <a:pt x="16" y="31"/>
                    <a:pt x="14" y="38"/>
                  </a:cubicBezTo>
                  <a:cubicBezTo>
                    <a:pt x="12" y="44"/>
                    <a:pt x="13" y="51"/>
                    <a:pt x="15" y="57"/>
                  </a:cubicBezTo>
                  <a:cubicBezTo>
                    <a:pt x="16" y="60"/>
                    <a:pt x="18" y="70"/>
                    <a:pt x="15" y="71"/>
                  </a:cubicBezTo>
                  <a:cubicBezTo>
                    <a:pt x="11" y="72"/>
                    <a:pt x="6" y="68"/>
                    <a:pt x="5" y="65"/>
                  </a:cubicBezTo>
                  <a:cubicBezTo>
                    <a:pt x="3" y="63"/>
                    <a:pt x="2" y="60"/>
                    <a:pt x="1" y="5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9" name="Freeform 116"/>
            <p:cNvSpPr>
              <a:spLocks/>
            </p:cNvSpPr>
            <p:nvPr/>
          </p:nvSpPr>
          <p:spPr bwMode="auto">
            <a:xfrm>
              <a:off x="1317625" y="2606675"/>
              <a:ext cx="342900" cy="603250"/>
            </a:xfrm>
            <a:custGeom>
              <a:avLst/>
              <a:gdLst>
                <a:gd name="T0" fmla="*/ 2 w 41"/>
                <a:gd name="T1" fmla="*/ 56 h 72"/>
                <a:gd name="T2" fmla="*/ 1 w 41"/>
                <a:gd name="T3" fmla="*/ 42 h 72"/>
                <a:gd name="T4" fmla="*/ 11 w 41"/>
                <a:gd name="T5" fmla="*/ 15 h 72"/>
                <a:gd name="T6" fmla="*/ 25 w 41"/>
                <a:gd name="T7" fmla="*/ 4 h 72"/>
                <a:gd name="T8" fmla="*/ 39 w 41"/>
                <a:gd name="T9" fmla="*/ 4 h 72"/>
                <a:gd name="T10" fmla="*/ 34 w 41"/>
                <a:gd name="T11" fmla="*/ 14 h 72"/>
                <a:gd name="T12" fmla="*/ 26 w 41"/>
                <a:gd name="T13" fmla="*/ 19 h 72"/>
                <a:gd name="T14" fmla="*/ 14 w 41"/>
                <a:gd name="T15" fmla="*/ 37 h 72"/>
                <a:gd name="T16" fmla="*/ 15 w 41"/>
                <a:gd name="T17" fmla="*/ 57 h 72"/>
                <a:gd name="T18" fmla="*/ 15 w 41"/>
                <a:gd name="T19" fmla="*/ 70 h 72"/>
                <a:gd name="T20" fmla="*/ 5 w 41"/>
                <a:gd name="T21" fmla="*/ 64 h 72"/>
                <a:gd name="T22" fmla="*/ 2 w 41"/>
                <a:gd name="T23" fmla="*/ 5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 h="72">
                  <a:moveTo>
                    <a:pt x="2" y="56"/>
                  </a:moveTo>
                  <a:cubicBezTo>
                    <a:pt x="1" y="51"/>
                    <a:pt x="0" y="46"/>
                    <a:pt x="1" y="42"/>
                  </a:cubicBezTo>
                  <a:cubicBezTo>
                    <a:pt x="1" y="33"/>
                    <a:pt x="5" y="22"/>
                    <a:pt x="11" y="15"/>
                  </a:cubicBezTo>
                  <a:cubicBezTo>
                    <a:pt x="15" y="11"/>
                    <a:pt x="20" y="7"/>
                    <a:pt x="25" y="4"/>
                  </a:cubicBezTo>
                  <a:cubicBezTo>
                    <a:pt x="29" y="2"/>
                    <a:pt x="36" y="0"/>
                    <a:pt x="39" y="4"/>
                  </a:cubicBezTo>
                  <a:cubicBezTo>
                    <a:pt x="41" y="7"/>
                    <a:pt x="35" y="12"/>
                    <a:pt x="34" y="14"/>
                  </a:cubicBezTo>
                  <a:cubicBezTo>
                    <a:pt x="31" y="16"/>
                    <a:pt x="29" y="17"/>
                    <a:pt x="26" y="19"/>
                  </a:cubicBezTo>
                  <a:cubicBezTo>
                    <a:pt x="20" y="24"/>
                    <a:pt x="16" y="30"/>
                    <a:pt x="14" y="37"/>
                  </a:cubicBezTo>
                  <a:cubicBezTo>
                    <a:pt x="13" y="44"/>
                    <a:pt x="13" y="50"/>
                    <a:pt x="15" y="57"/>
                  </a:cubicBezTo>
                  <a:cubicBezTo>
                    <a:pt x="16" y="59"/>
                    <a:pt x="19" y="69"/>
                    <a:pt x="15" y="70"/>
                  </a:cubicBezTo>
                  <a:cubicBezTo>
                    <a:pt x="11" y="72"/>
                    <a:pt x="7" y="67"/>
                    <a:pt x="5" y="64"/>
                  </a:cubicBezTo>
                  <a:cubicBezTo>
                    <a:pt x="4" y="62"/>
                    <a:pt x="3" y="59"/>
                    <a:pt x="2" y="5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0" name="Freeform 117"/>
            <p:cNvSpPr>
              <a:spLocks/>
            </p:cNvSpPr>
            <p:nvPr/>
          </p:nvSpPr>
          <p:spPr bwMode="auto">
            <a:xfrm>
              <a:off x="1258888" y="2540000"/>
              <a:ext cx="401638" cy="661988"/>
            </a:xfrm>
            <a:custGeom>
              <a:avLst/>
              <a:gdLst>
                <a:gd name="T0" fmla="*/ 6 w 48"/>
                <a:gd name="T1" fmla="*/ 60 h 79"/>
                <a:gd name="T2" fmla="*/ 11 w 48"/>
                <a:gd name="T3" fmla="*/ 25 h 79"/>
                <a:gd name="T4" fmla="*/ 42 w 48"/>
                <a:gd name="T5" fmla="*/ 8 h 79"/>
                <a:gd name="T6" fmla="*/ 29 w 48"/>
                <a:gd name="T7" fmla="*/ 23 h 79"/>
                <a:gd name="T8" fmla="*/ 17 w 48"/>
                <a:gd name="T9" fmla="*/ 56 h 79"/>
                <a:gd name="T10" fmla="*/ 20 w 48"/>
                <a:gd name="T11" fmla="*/ 69 h 79"/>
                <a:gd name="T12" fmla="*/ 11 w 48"/>
                <a:gd name="T13" fmla="*/ 70 h 79"/>
                <a:gd name="T14" fmla="*/ 6 w 48"/>
                <a:gd name="T15" fmla="*/ 60 h 79"/>
                <a:gd name="T16" fmla="*/ 5 w 48"/>
                <a:gd name="T17" fmla="*/ 60 h 79"/>
                <a:gd name="T18" fmla="*/ 20 w 48"/>
                <a:gd name="T19" fmla="*/ 73 h 79"/>
                <a:gd name="T20" fmla="*/ 18 w 48"/>
                <a:gd name="T21" fmla="*/ 51 h 79"/>
                <a:gd name="T22" fmla="*/ 39 w 48"/>
                <a:gd name="T23" fmla="*/ 16 h 79"/>
                <a:gd name="T24" fmla="*/ 31 w 48"/>
                <a:gd name="T25" fmla="*/ 7 h 79"/>
                <a:gd name="T26" fmla="*/ 5 w 48"/>
                <a:gd name="T27" fmla="*/ 60 h 79"/>
                <a:gd name="T28" fmla="*/ 6 w 48"/>
                <a:gd name="T29" fmla="*/ 6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8" h="79">
                  <a:moveTo>
                    <a:pt x="6" y="60"/>
                  </a:moveTo>
                  <a:cubicBezTo>
                    <a:pt x="3" y="48"/>
                    <a:pt x="5" y="36"/>
                    <a:pt x="11" y="25"/>
                  </a:cubicBezTo>
                  <a:cubicBezTo>
                    <a:pt x="15" y="17"/>
                    <a:pt x="32" y="0"/>
                    <a:pt x="42" y="8"/>
                  </a:cubicBezTo>
                  <a:cubicBezTo>
                    <a:pt x="46" y="12"/>
                    <a:pt x="31" y="22"/>
                    <a:pt x="29" y="23"/>
                  </a:cubicBezTo>
                  <a:cubicBezTo>
                    <a:pt x="19" y="31"/>
                    <a:pt x="16" y="43"/>
                    <a:pt x="17" y="56"/>
                  </a:cubicBezTo>
                  <a:cubicBezTo>
                    <a:pt x="18" y="60"/>
                    <a:pt x="19" y="65"/>
                    <a:pt x="20" y="69"/>
                  </a:cubicBezTo>
                  <a:cubicBezTo>
                    <a:pt x="21" y="75"/>
                    <a:pt x="13" y="73"/>
                    <a:pt x="11" y="70"/>
                  </a:cubicBezTo>
                  <a:cubicBezTo>
                    <a:pt x="8" y="68"/>
                    <a:pt x="7" y="63"/>
                    <a:pt x="6" y="60"/>
                  </a:cubicBezTo>
                  <a:cubicBezTo>
                    <a:pt x="6" y="60"/>
                    <a:pt x="5" y="60"/>
                    <a:pt x="5" y="60"/>
                  </a:cubicBezTo>
                  <a:cubicBezTo>
                    <a:pt x="7" y="66"/>
                    <a:pt x="13" y="79"/>
                    <a:pt x="20" y="73"/>
                  </a:cubicBezTo>
                  <a:cubicBezTo>
                    <a:pt x="24" y="70"/>
                    <a:pt x="18" y="54"/>
                    <a:pt x="18" y="51"/>
                  </a:cubicBezTo>
                  <a:cubicBezTo>
                    <a:pt x="16" y="34"/>
                    <a:pt x="29" y="26"/>
                    <a:pt x="39" y="16"/>
                  </a:cubicBezTo>
                  <a:cubicBezTo>
                    <a:pt x="48" y="8"/>
                    <a:pt x="39" y="3"/>
                    <a:pt x="31" y="7"/>
                  </a:cubicBezTo>
                  <a:cubicBezTo>
                    <a:pt x="10" y="16"/>
                    <a:pt x="0" y="38"/>
                    <a:pt x="5" y="60"/>
                  </a:cubicBezTo>
                  <a:cubicBezTo>
                    <a:pt x="5" y="60"/>
                    <a:pt x="6" y="60"/>
                    <a:pt x="6" y="60"/>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4" name="Oval 121"/>
            <p:cNvSpPr>
              <a:spLocks noChangeArrowheads="1"/>
            </p:cNvSpPr>
            <p:nvPr/>
          </p:nvSpPr>
          <p:spPr bwMode="auto">
            <a:xfrm>
              <a:off x="1535113" y="0"/>
              <a:ext cx="700088" cy="7032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5" name="Oval 122"/>
            <p:cNvSpPr>
              <a:spLocks noChangeArrowheads="1"/>
            </p:cNvSpPr>
            <p:nvPr/>
          </p:nvSpPr>
          <p:spPr bwMode="auto">
            <a:xfrm>
              <a:off x="1576388" y="41275"/>
              <a:ext cx="700088" cy="7048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6" name="Freeform 123"/>
            <p:cNvSpPr>
              <a:spLocks/>
            </p:cNvSpPr>
            <p:nvPr/>
          </p:nvSpPr>
          <p:spPr bwMode="auto">
            <a:xfrm>
              <a:off x="1509713" y="-109538"/>
              <a:ext cx="733425" cy="922338"/>
            </a:xfrm>
            <a:custGeom>
              <a:avLst/>
              <a:gdLst>
                <a:gd name="T0" fmla="*/ 86 w 88"/>
                <a:gd name="T1" fmla="*/ 55 h 110"/>
                <a:gd name="T2" fmla="*/ 37 w 88"/>
                <a:gd name="T3" fmla="*/ 96 h 110"/>
                <a:gd name="T4" fmla="*/ 4 w 88"/>
                <a:gd name="T5" fmla="*/ 55 h 110"/>
                <a:gd name="T6" fmla="*/ 54 w 88"/>
                <a:gd name="T7" fmla="*/ 14 h 110"/>
                <a:gd name="T8" fmla="*/ 86 w 88"/>
                <a:gd name="T9" fmla="*/ 55 h 110"/>
                <a:gd name="T10" fmla="*/ 88 w 88"/>
                <a:gd name="T11" fmla="*/ 55 h 110"/>
                <a:gd name="T12" fmla="*/ 3 w 88"/>
                <a:gd name="T13" fmla="*/ 55 h 110"/>
                <a:gd name="T14" fmla="*/ 88 w 88"/>
                <a:gd name="T15" fmla="*/ 55 h 110"/>
                <a:gd name="T16" fmla="*/ 86 w 88"/>
                <a:gd name="T17"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 h="110">
                  <a:moveTo>
                    <a:pt x="86" y="55"/>
                  </a:moveTo>
                  <a:cubicBezTo>
                    <a:pt x="85" y="81"/>
                    <a:pt x="65" y="100"/>
                    <a:pt x="37" y="96"/>
                  </a:cubicBezTo>
                  <a:cubicBezTo>
                    <a:pt x="17" y="93"/>
                    <a:pt x="5" y="73"/>
                    <a:pt x="4" y="55"/>
                  </a:cubicBezTo>
                  <a:cubicBezTo>
                    <a:pt x="2" y="28"/>
                    <a:pt x="29" y="10"/>
                    <a:pt x="54" y="14"/>
                  </a:cubicBezTo>
                  <a:cubicBezTo>
                    <a:pt x="73" y="17"/>
                    <a:pt x="85" y="36"/>
                    <a:pt x="86" y="55"/>
                  </a:cubicBezTo>
                  <a:cubicBezTo>
                    <a:pt x="86" y="55"/>
                    <a:pt x="88" y="55"/>
                    <a:pt x="88" y="55"/>
                  </a:cubicBezTo>
                  <a:cubicBezTo>
                    <a:pt x="85" y="0"/>
                    <a:pt x="5" y="1"/>
                    <a:pt x="3" y="55"/>
                  </a:cubicBezTo>
                  <a:cubicBezTo>
                    <a:pt x="0" y="110"/>
                    <a:pt x="85" y="109"/>
                    <a:pt x="88" y="55"/>
                  </a:cubicBezTo>
                  <a:cubicBezTo>
                    <a:pt x="88" y="55"/>
                    <a:pt x="86" y="55"/>
                    <a:pt x="86" y="55"/>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7" name="Freeform 124"/>
            <p:cNvSpPr>
              <a:spLocks/>
            </p:cNvSpPr>
            <p:nvPr/>
          </p:nvSpPr>
          <p:spPr bwMode="auto">
            <a:xfrm>
              <a:off x="1601788" y="92075"/>
              <a:ext cx="233363" cy="427038"/>
            </a:xfrm>
            <a:custGeom>
              <a:avLst/>
              <a:gdLst>
                <a:gd name="T0" fmla="*/ 1 w 28"/>
                <a:gd name="T1" fmla="*/ 40 h 51"/>
                <a:gd name="T2" fmla="*/ 0 w 28"/>
                <a:gd name="T3" fmla="*/ 30 h 51"/>
                <a:gd name="T4" fmla="*/ 7 w 28"/>
                <a:gd name="T5" fmla="*/ 11 h 51"/>
                <a:gd name="T6" fmla="*/ 17 w 28"/>
                <a:gd name="T7" fmla="*/ 4 h 51"/>
                <a:gd name="T8" fmla="*/ 26 w 28"/>
                <a:gd name="T9" fmla="*/ 4 h 51"/>
                <a:gd name="T10" fmla="*/ 23 w 28"/>
                <a:gd name="T11" fmla="*/ 10 h 51"/>
                <a:gd name="T12" fmla="*/ 17 w 28"/>
                <a:gd name="T13" fmla="*/ 14 h 51"/>
                <a:gd name="T14" fmla="*/ 9 w 28"/>
                <a:gd name="T15" fmla="*/ 27 h 51"/>
                <a:gd name="T16" fmla="*/ 10 w 28"/>
                <a:gd name="T17" fmla="*/ 40 h 51"/>
                <a:gd name="T18" fmla="*/ 10 w 28"/>
                <a:gd name="T19" fmla="*/ 50 h 51"/>
                <a:gd name="T20" fmla="*/ 3 w 28"/>
                <a:gd name="T21" fmla="*/ 45 h 51"/>
                <a:gd name="T22" fmla="*/ 1 w 28"/>
                <a:gd name="T23" fmla="*/ 4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51">
                  <a:moveTo>
                    <a:pt x="1" y="40"/>
                  </a:moveTo>
                  <a:cubicBezTo>
                    <a:pt x="0" y="36"/>
                    <a:pt x="0" y="33"/>
                    <a:pt x="0" y="30"/>
                  </a:cubicBezTo>
                  <a:cubicBezTo>
                    <a:pt x="0" y="23"/>
                    <a:pt x="3" y="16"/>
                    <a:pt x="7" y="11"/>
                  </a:cubicBezTo>
                  <a:cubicBezTo>
                    <a:pt x="10" y="8"/>
                    <a:pt x="13" y="5"/>
                    <a:pt x="17" y="4"/>
                  </a:cubicBezTo>
                  <a:cubicBezTo>
                    <a:pt x="19" y="2"/>
                    <a:pt x="24" y="0"/>
                    <a:pt x="26" y="4"/>
                  </a:cubicBezTo>
                  <a:cubicBezTo>
                    <a:pt x="28" y="5"/>
                    <a:pt x="24" y="9"/>
                    <a:pt x="23" y="10"/>
                  </a:cubicBezTo>
                  <a:cubicBezTo>
                    <a:pt x="21" y="12"/>
                    <a:pt x="19" y="13"/>
                    <a:pt x="17" y="14"/>
                  </a:cubicBezTo>
                  <a:cubicBezTo>
                    <a:pt x="13" y="17"/>
                    <a:pt x="11" y="22"/>
                    <a:pt x="9" y="27"/>
                  </a:cubicBezTo>
                  <a:cubicBezTo>
                    <a:pt x="8" y="31"/>
                    <a:pt x="9" y="36"/>
                    <a:pt x="10" y="40"/>
                  </a:cubicBezTo>
                  <a:cubicBezTo>
                    <a:pt x="11" y="42"/>
                    <a:pt x="13" y="49"/>
                    <a:pt x="10" y="50"/>
                  </a:cubicBezTo>
                  <a:cubicBezTo>
                    <a:pt x="7" y="51"/>
                    <a:pt x="4" y="47"/>
                    <a:pt x="3" y="45"/>
                  </a:cubicBezTo>
                  <a:cubicBezTo>
                    <a:pt x="2" y="44"/>
                    <a:pt x="1" y="42"/>
                    <a:pt x="1"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2" name="Freeform 125"/>
            <p:cNvSpPr>
              <a:spLocks/>
            </p:cNvSpPr>
            <p:nvPr/>
          </p:nvSpPr>
          <p:spPr bwMode="auto">
            <a:xfrm>
              <a:off x="1617663" y="117475"/>
              <a:ext cx="233363" cy="427038"/>
            </a:xfrm>
            <a:custGeom>
              <a:avLst/>
              <a:gdLst>
                <a:gd name="T0" fmla="*/ 1 w 28"/>
                <a:gd name="T1" fmla="*/ 40 h 51"/>
                <a:gd name="T2" fmla="*/ 0 w 28"/>
                <a:gd name="T3" fmla="*/ 30 h 51"/>
                <a:gd name="T4" fmla="*/ 7 w 28"/>
                <a:gd name="T5" fmla="*/ 11 h 51"/>
                <a:gd name="T6" fmla="*/ 17 w 28"/>
                <a:gd name="T7" fmla="*/ 4 h 51"/>
                <a:gd name="T8" fmla="*/ 27 w 28"/>
                <a:gd name="T9" fmla="*/ 3 h 51"/>
                <a:gd name="T10" fmla="*/ 23 w 28"/>
                <a:gd name="T11" fmla="*/ 10 h 51"/>
                <a:gd name="T12" fmla="*/ 18 w 28"/>
                <a:gd name="T13" fmla="*/ 14 h 51"/>
                <a:gd name="T14" fmla="*/ 10 w 28"/>
                <a:gd name="T15" fmla="*/ 27 h 51"/>
                <a:gd name="T16" fmla="*/ 10 w 28"/>
                <a:gd name="T17" fmla="*/ 40 h 51"/>
                <a:gd name="T18" fmla="*/ 10 w 28"/>
                <a:gd name="T19" fmla="*/ 50 h 51"/>
                <a:gd name="T20" fmla="*/ 3 w 28"/>
                <a:gd name="T21" fmla="*/ 45 h 51"/>
                <a:gd name="T22" fmla="*/ 1 w 28"/>
                <a:gd name="T23" fmla="*/ 4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51">
                  <a:moveTo>
                    <a:pt x="1" y="40"/>
                  </a:moveTo>
                  <a:cubicBezTo>
                    <a:pt x="0" y="36"/>
                    <a:pt x="0" y="33"/>
                    <a:pt x="0" y="30"/>
                  </a:cubicBezTo>
                  <a:cubicBezTo>
                    <a:pt x="1" y="23"/>
                    <a:pt x="3" y="16"/>
                    <a:pt x="7" y="11"/>
                  </a:cubicBezTo>
                  <a:cubicBezTo>
                    <a:pt x="10" y="8"/>
                    <a:pt x="13" y="5"/>
                    <a:pt x="17" y="4"/>
                  </a:cubicBezTo>
                  <a:cubicBezTo>
                    <a:pt x="20" y="2"/>
                    <a:pt x="25" y="0"/>
                    <a:pt x="27" y="3"/>
                  </a:cubicBezTo>
                  <a:cubicBezTo>
                    <a:pt x="28" y="5"/>
                    <a:pt x="24" y="9"/>
                    <a:pt x="23" y="10"/>
                  </a:cubicBezTo>
                  <a:cubicBezTo>
                    <a:pt x="22" y="12"/>
                    <a:pt x="20" y="13"/>
                    <a:pt x="18" y="14"/>
                  </a:cubicBezTo>
                  <a:cubicBezTo>
                    <a:pt x="14" y="17"/>
                    <a:pt x="11" y="22"/>
                    <a:pt x="10" y="27"/>
                  </a:cubicBezTo>
                  <a:cubicBezTo>
                    <a:pt x="9" y="31"/>
                    <a:pt x="9" y="36"/>
                    <a:pt x="10" y="40"/>
                  </a:cubicBezTo>
                  <a:cubicBezTo>
                    <a:pt x="11" y="42"/>
                    <a:pt x="13" y="49"/>
                    <a:pt x="10" y="50"/>
                  </a:cubicBezTo>
                  <a:cubicBezTo>
                    <a:pt x="8" y="51"/>
                    <a:pt x="4" y="47"/>
                    <a:pt x="3" y="45"/>
                  </a:cubicBezTo>
                  <a:cubicBezTo>
                    <a:pt x="2" y="44"/>
                    <a:pt x="2" y="42"/>
                    <a:pt x="1"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3" name="Freeform 126"/>
            <p:cNvSpPr>
              <a:spLocks/>
            </p:cNvSpPr>
            <p:nvPr/>
          </p:nvSpPr>
          <p:spPr bwMode="auto">
            <a:xfrm>
              <a:off x="1576388" y="74613"/>
              <a:ext cx="284163" cy="461963"/>
            </a:xfrm>
            <a:custGeom>
              <a:avLst/>
              <a:gdLst>
                <a:gd name="T0" fmla="*/ 4 w 34"/>
                <a:gd name="T1" fmla="*/ 42 h 55"/>
                <a:gd name="T2" fmla="*/ 8 w 34"/>
                <a:gd name="T3" fmla="*/ 17 h 55"/>
                <a:gd name="T4" fmla="*/ 29 w 34"/>
                <a:gd name="T5" fmla="*/ 6 h 55"/>
                <a:gd name="T6" fmla="*/ 20 w 34"/>
                <a:gd name="T7" fmla="*/ 16 h 55"/>
                <a:gd name="T8" fmla="*/ 12 w 34"/>
                <a:gd name="T9" fmla="*/ 39 h 55"/>
                <a:gd name="T10" fmla="*/ 14 w 34"/>
                <a:gd name="T11" fmla="*/ 48 h 55"/>
                <a:gd name="T12" fmla="*/ 8 w 34"/>
                <a:gd name="T13" fmla="*/ 49 h 55"/>
                <a:gd name="T14" fmla="*/ 4 w 34"/>
                <a:gd name="T15" fmla="*/ 42 h 55"/>
                <a:gd name="T16" fmla="*/ 3 w 34"/>
                <a:gd name="T17" fmla="*/ 42 h 55"/>
                <a:gd name="T18" fmla="*/ 14 w 34"/>
                <a:gd name="T19" fmla="*/ 51 h 55"/>
                <a:gd name="T20" fmla="*/ 12 w 34"/>
                <a:gd name="T21" fmla="*/ 35 h 55"/>
                <a:gd name="T22" fmla="*/ 27 w 34"/>
                <a:gd name="T23" fmla="*/ 11 h 55"/>
                <a:gd name="T24" fmla="*/ 21 w 34"/>
                <a:gd name="T25" fmla="*/ 5 h 55"/>
                <a:gd name="T26" fmla="*/ 3 w 34"/>
                <a:gd name="T27" fmla="*/ 42 h 55"/>
                <a:gd name="T28" fmla="*/ 4 w 34"/>
                <a:gd name="T29" fmla="*/ 42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 h="55">
                  <a:moveTo>
                    <a:pt x="4" y="42"/>
                  </a:moveTo>
                  <a:cubicBezTo>
                    <a:pt x="3" y="33"/>
                    <a:pt x="4" y="25"/>
                    <a:pt x="8" y="17"/>
                  </a:cubicBezTo>
                  <a:cubicBezTo>
                    <a:pt x="10" y="12"/>
                    <a:pt x="22" y="0"/>
                    <a:pt x="29" y="6"/>
                  </a:cubicBezTo>
                  <a:cubicBezTo>
                    <a:pt x="32" y="8"/>
                    <a:pt x="21" y="15"/>
                    <a:pt x="20" y="16"/>
                  </a:cubicBezTo>
                  <a:cubicBezTo>
                    <a:pt x="13" y="22"/>
                    <a:pt x="11" y="30"/>
                    <a:pt x="12" y="39"/>
                  </a:cubicBezTo>
                  <a:cubicBezTo>
                    <a:pt x="12" y="42"/>
                    <a:pt x="13" y="45"/>
                    <a:pt x="14" y="48"/>
                  </a:cubicBezTo>
                  <a:cubicBezTo>
                    <a:pt x="14" y="52"/>
                    <a:pt x="9" y="50"/>
                    <a:pt x="8" y="49"/>
                  </a:cubicBezTo>
                  <a:cubicBezTo>
                    <a:pt x="6" y="47"/>
                    <a:pt x="5" y="44"/>
                    <a:pt x="4" y="42"/>
                  </a:cubicBezTo>
                  <a:cubicBezTo>
                    <a:pt x="4" y="42"/>
                    <a:pt x="3" y="42"/>
                    <a:pt x="3" y="42"/>
                  </a:cubicBezTo>
                  <a:cubicBezTo>
                    <a:pt x="4" y="46"/>
                    <a:pt x="9" y="55"/>
                    <a:pt x="14" y="51"/>
                  </a:cubicBezTo>
                  <a:cubicBezTo>
                    <a:pt x="17" y="49"/>
                    <a:pt x="13" y="37"/>
                    <a:pt x="12" y="35"/>
                  </a:cubicBezTo>
                  <a:cubicBezTo>
                    <a:pt x="11" y="24"/>
                    <a:pt x="20" y="18"/>
                    <a:pt x="27" y="11"/>
                  </a:cubicBezTo>
                  <a:cubicBezTo>
                    <a:pt x="34" y="5"/>
                    <a:pt x="27" y="2"/>
                    <a:pt x="21" y="5"/>
                  </a:cubicBezTo>
                  <a:cubicBezTo>
                    <a:pt x="6" y="11"/>
                    <a:pt x="0" y="27"/>
                    <a:pt x="3" y="42"/>
                  </a:cubicBezTo>
                  <a:cubicBezTo>
                    <a:pt x="3" y="42"/>
                    <a:pt x="4" y="42"/>
                    <a:pt x="4" y="4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2118" name="组合 2117"/>
            <p:cNvGrpSpPr/>
            <p:nvPr/>
          </p:nvGrpSpPr>
          <p:grpSpPr>
            <a:xfrm>
              <a:off x="1884363" y="50800"/>
              <a:ext cx="9677400" cy="1189038"/>
              <a:chOff x="1884363" y="50800"/>
              <a:chExt cx="9677400" cy="1189038"/>
            </a:xfrm>
          </p:grpSpPr>
          <p:sp>
            <p:nvSpPr>
              <p:cNvPr id="54" name="Freeform 75"/>
              <p:cNvSpPr>
                <a:spLocks/>
              </p:cNvSpPr>
              <p:nvPr/>
            </p:nvSpPr>
            <p:spPr bwMode="auto">
              <a:xfrm>
                <a:off x="2201863" y="971550"/>
                <a:ext cx="292100" cy="268288"/>
              </a:xfrm>
              <a:custGeom>
                <a:avLst/>
                <a:gdLst>
                  <a:gd name="T0" fmla="*/ 19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76"/>
              <p:cNvSpPr>
                <a:spLocks/>
              </p:cNvSpPr>
              <p:nvPr/>
            </p:nvSpPr>
            <p:spPr bwMode="auto">
              <a:xfrm>
                <a:off x="2544763"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1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4" y="32"/>
                      <a:pt x="28" y="30"/>
                      <a:pt x="31"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77"/>
              <p:cNvSpPr>
                <a:spLocks/>
              </p:cNvSpPr>
              <p:nvPr/>
            </p:nvSpPr>
            <p:spPr bwMode="auto">
              <a:xfrm>
                <a:off x="2894013"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2"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78"/>
              <p:cNvSpPr>
                <a:spLocks/>
              </p:cNvSpPr>
              <p:nvPr/>
            </p:nvSpPr>
            <p:spPr bwMode="auto">
              <a:xfrm>
                <a:off x="324485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9"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79"/>
              <p:cNvSpPr>
                <a:spLocks/>
              </p:cNvSpPr>
              <p:nvPr/>
            </p:nvSpPr>
            <p:spPr bwMode="auto">
              <a:xfrm>
                <a:off x="3595688"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80"/>
              <p:cNvSpPr>
                <a:spLocks/>
              </p:cNvSpPr>
              <p:nvPr/>
            </p:nvSpPr>
            <p:spPr bwMode="auto">
              <a:xfrm>
                <a:off x="3944938"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8" y="32"/>
                      <a:pt x="18" y="32"/>
                    </a:cubicBezTo>
                    <a:cubicBezTo>
                      <a:pt x="23" y="32"/>
                      <a:pt x="27" y="30"/>
                      <a:pt x="30" y="25"/>
                    </a:cubicBezTo>
                    <a:cubicBezTo>
                      <a:pt x="35" y="16"/>
                      <a:pt x="28" y="5"/>
                      <a:pt x="18" y="4"/>
                    </a:cubicBezTo>
                    <a:cubicBezTo>
                      <a:pt x="1" y="3"/>
                      <a:pt x="0" y="32"/>
                      <a:pt x="18"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81"/>
              <p:cNvSpPr>
                <a:spLocks/>
              </p:cNvSpPr>
              <p:nvPr/>
            </p:nvSpPr>
            <p:spPr bwMode="auto">
              <a:xfrm>
                <a:off x="4295775" y="971550"/>
                <a:ext cx="292100" cy="268288"/>
              </a:xfrm>
              <a:custGeom>
                <a:avLst/>
                <a:gdLst>
                  <a:gd name="T0" fmla="*/ 19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6"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82"/>
              <p:cNvSpPr>
                <a:spLocks/>
              </p:cNvSpPr>
              <p:nvPr/>
            </p:nvSpPr>
            <p:spPr bwMode="auto">
              <a:xfrm>
                <a:off x="4638675"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4" y="32"/>
                      <a:pt x="28" y="30"/>
                      <a:pt x="30"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83"/>
              <p:cNvSpPr>
                <a:spLocks/>
              </p:cNvSpPr>
              <p:nvPr/>
            </p:nvSpPr>
            <p:spPr bwMode="auto">
              <a:xfrm>
                <a:off x="4987925"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5" y="31"/>
                      <a:pt x="2" y="14"/>
                      <a:pt x="12" y="6"/>
                    </a:cubicBezTo>
                    <a:cubicBezTo>
                      <a:pt x="20" y="0"/>
                      <a:pt x="29" y="8"/>
                      <a:pt x="31" y="15"/>
                    </a:cubicBezTo>
                    <a:cubicBezTo>
                      <a:pt x="32"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84"/>
              <p:cNvSpPr>
                <a:spLocks/>
              </p:cNvSpPr>
              <p:nvPr/>
            </p:nvSpPr>
            <p:spPr bwMode="auto">
              <a:xfrm>
                <a:off x="533876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8" name="Freeform 85"/>
              <p:cNvSpPr>
                <a:spLocks/>
              </p:cNvSpPr>
              <p:nvPr/>
            </p:nvSpPr>
            <p:spPr bwMode="auto">
              <a:xfrm>
                <a:off x="568960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1"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9" name="Freeform 86"/>
              <p:cNvSpPr>
                <a:spLocks/>
              </p:cNvSpPr>
              <p:nvPr/>
            </p:nvSpPr>
            <p:spPr bwMode="auto">
              <a:xfrm>
                <a:off x="603885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7" y="32"/>
                      <a:pt x="18" y="32"/>
                    </a:cubicBezTo>
                    <a:cubicBezTo>
                      <a:pt x="23" y="32"/>
                      <a:pt x="27" y="30"/>
                      <a:pt x="30" y="25"/>
                    </a:cubicBezTo>
                    <a:cubicBezTo>
                      <a:pt x="35" y="16"/>
                      <a:pt x="28" y="5"/>
                      <a:pt x="18" y="4"/>
                    </a:cubicBezTo>
                    <a:cubicBezTo>
                      <a:pt x="1" y="3"/>
                      <a:pt x="0" y="32"/>
                      <a:pt x="18"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0" name="Freeform 87"/>
              <p:cNvSpPr>
                <a:spLocks/>
              </p:cNvSpPr>
              <p:nvPr/>
            </p:nvSpPr>
            <p:spPr bwMode="auto">
              <a:xfrm>
                <a:off x="6389688" y="971550"/>
                <a:ext cx="292100" cy="268288"/>
              </a:xfrm>
              <a:custGeom>
                <a:avLst/>
                <a:gdLst>
                  <a:gd name="T0" fmla="*/ 18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8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8" y="32"/>
                    </a:moveTo>
                    <a:cubicBezTo>
                      <a:pt x="5" y="31"/>
                      <a:pt x="1" y="14"/>
                      <a:pt x="12" y="6"/>
                    </a:cubicBezTo>
                    <a:cubicBezTo>
                      <a:pt x="20" y="0"/>
                      <a:pt x="28" y="8"/>
                      <a:pt x="30" y="15"/>
                    </a:cubicBezTo>
                    <a:cubicBezTo>
                      <a:pt x="32" y="23"/>
                      <a:pt x="26"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8"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1" name="Freeform 88"/>
              <p:cNvSpPr>
                <a:spLocks/>
              </p:cNvSpPr>
              <p:nvPr/>
            </p:nvSpPr>
            <p:spPr bwMode="auto">
              <a:xfrm>
                <a:off x="6732588"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2" name="Freeform 89"/>
              <p:cNvSpPr>
                <a:spLocks/>
              </p:cNvSpPr>
              <p:nvPr/>
            </p:nvSpPr>
            <p:spPr bwMode="auto">
              <a:xfrm>
                <a:off x="7081838" y="971550"/>
                <a:ext cx="300038" cy="268288"/>
              </a:xfrm>
              <a:custGeom>
                <a:avLst/>
                <a:gdLst>
                  <a:gd name="T0" fmla="*/ 19 w 36"/>
                  <a:gd name="T1" fmla="*/ 32 h 32"/>
                  <a:gd name="T2" fmla="*/ 12 w 36"/>
                  <a:gd name="T3" fmla="*/ 6 h 32"/>
                  <a:gd name="T4" fmla="*/ 30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5" y="31"/>
                      <a:pt x="2" y="14"/>
                      <a:pt x="12" y="6"/>
                    </a:cubicBezTo>
                    <a:cubicBezTo>
                      <a:pt x="20" y="0"/>
                      <a:pt x="29" y="8"/>
                      <a:pt x="30" y="15"/>
                    </a:cubicBezTo>
                    <a:cubicBezTo>
                      <a:pt x="32" y="23"/>
                      <a:pt x="27" y="32"/>
                      <a:pt x="19" y="32"/>
                    </a:cubicBezTo>
                    <a:cubicBezTo>
                      <a:pt x="19" y="32"/>
                      <a:pt x="18" y="32"/>
                      <a:pt x="18" y="32"/>
                    </a:cubicBezTo>
                    <a:cubicBezTo>
                      <a:pt x="23" y="32"/>
                      <a:pt x="27"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3" name="Freeform 90"/>
              <p:cNvSpPr>
                <a:spLocks/>
              </p:cNvSpPr>
              <p:nvPr/>
            </p:nvSpPr>
            <p:spPr bwMode="auto">
              <a:xfrm>
                <a:off x="7432675"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4" name="Freeform 91"/>
              <p:cNvSpPr>
                <a:spLocks/>
              </p:cNvSpPr>
              <p:nvPr/>
            </p:nvSpPr>
            <p:spPr bwMode="auto">
              <a:xfrm>
                <a:off x="778351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8" y="32"/>
                      <a:pt x="18" y="32"/>
                      <a:pt x="18" y="32"/>
                    </a:cubicBezTo>
                    <a:cubicBezTo>
                      <a:pt x="23" y="32"/>
                      <a:pt x="27" y="30"/>
                      <a:pt x="30" y="25"/>
                    </a:cubicBezTo>
                    <a:cubicBezTo>
                      <a:pt x="35" y="16"/>
                      <a:pt x="28" y="5"/>
                      <a:pt x="19" y="4"/>
                    </a:cubicBezTo>
                    <a:cubicBezTo>
                      <a:pt x="1"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5" name="Freeform 92"/>
              <p:cNvSpPr>
                <a:spLocks/>
              </p:cNvSpPr>
              <p:nvPr/>
            </p:nvSpPr>
            <p:spPr bwMode="auto">
              <a:xfrm>
                <a:off x="813276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7" y="32"/>
                      <a:pt x="18"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6" name="Freeform 93"/>
              <p:cNvSpPr>
                <a:spLocks/>
              </p:cNvSpPr>
              <p:nvPr/>
            </p:nvSpPr>
            <p:spPr bwMode="auto">
              <a:xfrm>
                <a:off x="8483600" y="971550"/>
                <a:ext cx="292100" cy="268288"/>
              </a:xfrm>
              <a:custGeom>
                <a:avLst/>
                <a:gdLst>
                  <a:gd name="T0" fmla="*/ 18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8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8" y="32"/>
                    </a:moveTo>
                    <a:cubicBezTo>
                      <a:pt x="5" y="31"/>
                      <a:pt x="1" y="14"/>
                      <a:pt x="12" y="6"/>
                    </a:cubicBezTo>
                    <a:cubicBezTo>
                      <a:pt x="20" y="0"/>
                      <a:pt x="28" y="8"/>
                      <a:pt x="30" y="15"/>
                    </a:cubicBezTo>
                    <a:cubicBezTo>
                      <a:pt x="32" y="23"/>
                      <a:pt x="26"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8"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7" name="Freeform 94"/>
              <p:cNvSpPr>
                <a:spLocks/>
              </p:cNvSpPr>
              <p:nvPr/>
            </p:nvSpPr>
            <p:spPr bwMode="auto">
              <a:xfrm>
                <a:off x="8826500"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2"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8" name="Freeform 95"/>
              <p:cNvSpPr>
                <a:spLocks/>
              </p:cNvSpPr>
              <p:nvPr/>
            </p:nvSpPr>
            <p:spPr bwMode="auto">
              <a:xfrm>
                <a:off x="917575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9"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9" name="Freeform 96"/>
              <p:cNvSpPr>
                <a:spLocks/>
              </p:cNvSpPr>
              <p:nvPr/>
            </p:nvSpPr>
            <p:spPr bwMode="auto">
              <a:xfrm>
                <a:off x="9526588"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0" name="Freeform 97"/>
              <p:cNvSpPr>
                <a:spLocks/>
              </p:cNvSpPr>
              <p:nvPr/>
            </p:nvSpPr>
            <p:spPr bwMode="auto">
              <a:xfrm>
                <a:off x="9877425"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8" y="32"/>
                      <a:pt x="18" y="32"/>
                    </a:cubicBezTo>
                    <a:cubicBezTo>
                      <a:pt x="23" y="32"/>
                      <a:pt x="27" y="30"/>
                      <a:pt x="30" y="25"/>
                    </a:cubicBezTo>
                    <a:cubicBezTo>
                      <a:pt x="35" y="16"/>
                      <a:pt x="28" y="5"/>
                      <a:pt x="18" y="4"/>
                    </a:cubicBezTo>
                    <a:cubicBezTo>
                      <a:pt x="1" y="3"/>
                      <a:pt x="0" y="32"/>
                      <a:pt x="18"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1" name="Freeform 98"/>
              <p:cNvSpPr>
                <a:spLocks/>
              </p:cNvSpPr>
              <p:nvPr/>
            </p:nvSpPr>
            <p:spPr bwMode="auto">
              <a:xfrm>
                <a:off x="10226675" y="971550"/>
                <a:ext cx="292100" cy="268288"/>
              </a:xfrm>
              <a:custGeom>
                <a:avLst/>
                <a:gdLst>
                  <a:gd name="T0" fmla="*/ 19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2" name="Freeform 99"/>
              <p:cNvSpPr>
                <a:spLocks/>
              </p:cNvSpPr>
              <p:nvPr/>
            </p:nvSpPr>
            <p:spPr bwMode="auto">
              <a:xfrm>
                <a:off x="10569575"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4" y="32"/>
                      <a:pt x="28" y="30"/>
                      <a:pt x="30"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3" name="Freeform 100"/>
              <p:cNvSpPr>
                <a:spLocks/>
              </p:cNvSpPr>
              <p:nvPr/>
            </p:nvSpPr>
            <p:spPr bwMode="auto">
              <a:xfrm>
                <a:off x="10920413"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5" y="31"/>
                      <a:pt x="2" y="14"/>
                      <a:pt x="12"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4" name="Freeform 101"/>
              <p:cNvSpPr>
                <a:spLocks/>
              </p:cNvSpPr>
              <p:nvPr/>
            </p:nvSpPr>
            <p:spPr bwMode="auto">
              <a:xfrm>
                <a:off x="1126966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4" name="Oval 127"/>
              <p:cNvSpPr>
                <a:spLocks noChangeArrowheads="1"/>
              </p:cNvSpPr>
              <p:nvPr/>
            </p:nvSpPr>
            <p:spPr bwMode="auto">
              <a:xfrm>
                <a:off x="1893888" y="66675"/>
                <a:ext cx="82550" cy="84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5" name="Oval 128"/>
              <p:cNvSpPr>
                <a:spLocks noChangeArrowheads="1"/>
              </p:cNvSpPr>
              <p:nvPr/>
            </p:nvSpPr>
            <p:spPr bwMode="auto">
              <a:xfrm>
                <a:off x="1909763" y="84138"/>
                <a:ext cx="74613" cy="84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6" name="Freeform 129"/>
              <p:cNvSpPr>
                <a:spLocks/>
              </p:cNvSpPr>
              <p:nvPr/>
            </p:nvSpPr>
            <p:spPr bwMode="auto">
              <a:xfrm>
                <a:off x="1884363" y="50800"/>
                <a:ext cx="92075" cy="117475"/>
              </a:xfrm>
              <a:custGeom>
                <a:avLst/>
                <a:gdLst>
                  <a:gd name="T0" fmla="*/ 10 w 11"/>
                  <a:gd name="T1" fmla="*/ 7 h 14"/>
                  <a:gd name="T2" fmla="*/ 5 w 11"/>
                  <a:gd name="T3" fmla="*/ 11 h 14"/>
                  <a:gd name="T4" fmla="*/ 2 w 11"/>
                  <a:gd name="T5" fmla="*/ 7 h 14"/>
                  <a:gd name="T6" fmla="*/ 6 w 11"/>
                  <a:gd name="T7" fmla="*/ 2 h 14"/>
                  <a:gd name="T8" fmla="*/ 10 w 11"/>
                  <a:gd name="T9" fmla="*/ 7 h 14"/>
                  <a:gd name="T10" fmla="*/ 11 w 11"/>
                  <a:gd name="T11" fmla="*/ 7 h 14"/>
                  <a:gd name="T12" fmla="*/ 1 w 11"/>
                  <a:gd name="T13" fmla="*/ 7 h 14"/>
                  <a:gd name="T14" fmla="*/ 11 w 11"/>
                  <a:gd name="T15" fmla="*/ 7 h 14"/>
                  <a:gd name="T16" fmla="*/ 10 w 11"/>
                  <a:gd name="T17"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4">
                    <a:moveTo>
                      <a:pt x="10" y="7"/>
                    </a:moveTo>
                    <a:cubicBezTo>
                      <a:pt x="10" y="9"/>
                      <a:pt x="8" y="12"/>
                      <a:pt x="5" y="11"/>
                    </a:cubicBezTo>
                    <a:cubicBezTo>
                      <a:pt x="3" y="11"/>
                      <a:pt x="2" y="9"/>
                      <a:pt x="2" y="7"/>
                    </a:cubicBezTo>
                    <a:cubicBezTo>
                      <a:pt x="2" y="4"/>
                      <a:pt x="4" y="2"/>
                      <a:pt x="6" y="2"/>
                    </a:cubicBezTo>
                    <a:cubicBezTo>
                      <a:pt x="9" y="3"/>
                      <a:pt x="10" y="5"/>
                      <a:pt x="10" y="7"/>
                    </a:cubicBezTo>
                    <a:cubicBezTo>
                      <a:pt x="10" y="7"/>
                      <a:pt x="11" y="7"/>
                      <a:pt x="11" y="7"/>
                    </a:cubicBezTo>
                    <a:cubicBezTo>
                      <a:pt x="11" y="0"/>
                      <a:pt x="1" y="1"/>
                      <a:pt x="1" y="7"/>
                    </a:cubicBezTo>
                    <a:cubicBezTo>
                      <a:pt x="0" y="14"/>
                      <a:pt x="11" y="13"/>
                      <a:pt x="11" y="7"/>
                    </a:cubicBezTo>
                    <a:cubicBezTo>
                      <a:pt x="11" y="7"/>
                      <a:pt x="10" y="7"/>
                      <a:pt x="10" y="7"/>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pic>
          <p:nvPicPr>
            <p:cNvPr id="2122" name="图片 2121"/>
            <p:cNvPicPr>
              <a:picLocks noChangeAspect="1"/>
            </p:cNvPicPr>
            <p:nvPr/>
          </p:nvPicPr>
          <p:blipFill rotWithShape="1">
            <a:blip r:embed="rId18" cstate="screen">
              <a:extLst>
                <a:ext uri="{28A0092B-C50C-407E-A947-70E740481C1C}">
                  <a14:useLocalDpi xmlns:a14="http://schemas.microsoft.com/office/drawing/2010/main"/>
                </a:ext>
              </a:extLst>
            </a:blip>
            <a:srcRect/>
            <a:stretch/>
          </p:blipFill>
          <p:spPr>
            <a:xfrm>
              <a:off x="1734093" y="3705726"/>
              <a:ext cx="10101948" cy="2562565"/>
            </a:xfrm>
            <a:prstGeom prst="rect">
              <a:avLst/>
            </a:prstGeom>
          </p:spPr>
        </p:pic>
      </p:grpSp>
      <p:pic>
        <p:nvPicPr>
          <p:cNvPr id="2125" name="图片 2124"/>
          <p:cNvPicPr>
            <a:picLocks noChangeAspect="1"/>
          </p:cNvPicPr>
          <p:nvPr/>
        </p:nvPicPr>
        <p:blipFill>
          <a:blip r:embed="rId19" cstate="screen">
            <a:extLst>
              <a:ext uri="{28A0092B-C50C-407E-A947-70E740481C1C}">
                <a14:useLocalDpi xmlns:a14="http://schemas.microsoft.com/office/drawing/2010/main"/>
              </a:ext>
            </a:extLst>
          </a:blip>
          <a:stretch>
            <a:fillRect/>
          </a:stretch>
        </p:blipFill>
        <p:spPr>
          <a:xfrm>
            <a:off x="82550" y="4502094"/>
            <a:ext cx="3106737" cy="2071158"/>
          </a:xfrm>
          <a:prstGeom prst="rect">
            <a:avLst/>
          </a:prstGeom>
        </p:spPr>
      </p:pic>
      <p:sp>
        <p:nvSpPr>
          <p:cNvPr id="67" name="文本框 66"/>
          <p:cNvSpPr txBox="1"/>
          <p:nvPr/>
        </p:nvSpPr>
        <p:spPr>
          <a:xfrm>
            <a:off x="4658752" y="224505"/>
            <a:ext cx="2874497" cy="584775"/>
          </a:xfrm>
          <a:prstGeom prst="rect">
            <a:avLst/>
          </a:prstGeom>
          <a:noFill/>
        </p:spPr>
        <p:txBody>
          <a:bodyPr wrap="square" rtlCol="0">
            <a:spAutoFit/>
          </a:bodyPr>
          <a:lstStyle/>
          <a:p>
            <a:pPr algn="ctr"/>
            <a:r>
              <a:rPr lang="zh-CN" altLang="en-US" sz="3200" dirty="0" smtClean="0">
                <a:solidFill>
                  <a:srgbClr val="697DA9"/>
                </a:solidFill>
                <a:latin typeface="方正静蕾简体" panose="02000000000000000000" pitchFamily="2" charset="-122"/>
                <a:ea typeface="方正静蕾简体" panose="02000000000000000000" pitchFamily="2" charset="-122"/>
              </a:rPr>
              <a:t>这里添加标题</a:t>
            </a:r>
            <a:endParaRPr lang="zh-CN" altLang="en-US" sz="6000" b="1" dirty="0">
              <a:solidFill>
                <a:srgbClr val="697DA9"/>
              </a:solidFill>
              <a:latin typeface="方正静蕾简体" panose="02000000000000000000" pitchFamily="2" charset="-122"/>
              <a:ea typeface="方正静蕾简体" panose="02000000000000000000" pitchFamily="2" charset="-122"/>
            </a:endParaRPr>
          </a:p>
        </p:txBody>
      </p:sp>
      <p:sp>
        <p:nvSpPr>
          <p:cNvPr id="68" name="任意多边形 67"/>
          <p:cNvSpPr/>
          <p:nvPr/>
        </p:nvSpPr>
        <p:spPr>
          <a:xfrm>
            <a:off x="4315275" y="191549"/>
            <a:ext cx="343476" cy="578494"/>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161925 w 552450"/>
              <a:gd name="connsiteY0" fmla="*/ 1181173 h 1209748"/>
              <a:gd name="connsiteX1" fmla="*/ 123825 w 552450"/>
              <a:gd name="connsiteY1" fmla="*/ 800173 h 1209748"/>
              <a:gd name="connsiteX2" fmla="*/ 0 w 552450"/>
              <a:gd name="connsiteY2" fmla="*/ 638248 h 1209748"/>
              <a:gd name="connsiteX3" fmla="*/ 171450 w 552450"/>
              <a:gd name="connsiteY3" fmla="*/ 504898 h 1209748"/>
              <a:gd name="connsiteX4" fmla="*/ 266700 w 552450"/>
              <a:gd name="connsiteY4" fmla="*/ 73 h 1209748"/>
              <a:gd name="connsiteX5" fmla="*/ 342900 w 552450"/>
              <a:gd name="connsiteY5" fmla="*/ 581098 h 1209748"/>
              <a:gd name="connsiteX6" fmla="*/ 552450 w 552450"/>
              <a:gd name="connsiteY6" fmla="*/ 657298 h 1209748"/>
              <a:gd name="connsiteX7" fmla="*/ 295275 w 552450"/>
              <a:gd name="connsiteY7" fmla="*/ 771598 h 1209748"/>
              <a:gd name="connsiteX8" fmla="*/ 219075 w 552450"/>
              <a:gd name="connsiteY8" fmla="*/ 1209748 h 1209748"/>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9" fmla="*/ 228132 w 618657"/>
              <a:gd name="connsiteY9" fmla="*/ 1181172 h 1209747"/>
              <a:gd name="connsiteX0" fmla="*/ 285282 w 618657"/>
              <a:gd name="connsiteY0" fmla="*/ 1209747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70292 w 618657"/>
              <a:gd name="connsiteY0" fmla="*/ 1249721 h 1249721"/>
              <a:gd name="connsiteX1" fmla="*/ 190032 w 618657"/>
              <a:gd name="connsiteY1" fmla="*/ 800172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61482 w 618657"/>
              <a:gd name="connsiteY7" fmla="*/ 771597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317761 w 638644"/>
              <a:gd name="connsiteY0" fmla="*/ 1257216 h 1257216"/>
              <a:gd name="connsiteX1" fmla="*/ 210019 w 638644"/>
              <a:gd name="connsiteY1" fmla="*/ 775188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17761 w 638644"/>
              <a:gd name="connsiteY0" fmla="*/ 1257216 h 1257216"/>
              <a:gd name="connsiteX1" fmla="*/ 227508 w 638644"/>
              <a:gd name="connsiteY1" fmla="*/ 772690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08951 w 638644"/>
              <a:gd name="connsiteY7" fmla="*/ 776593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43547 w 638644"/>
              <a:gd name="connsiteY5" fmla="*/ 539503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43547 w 642257"/>
              <a:gd name="connsiteY5" fmla="*/ 539503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55920 w 642257"/>
              <a:gd name="connsiteY7" fmla="*/ 780753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2257" h="1253055">
                <a:moveTo>
                  <a:pt x="339441" y="1253055"/>
                </a:moveTo>
                <a:cubicBezTo>
                  <a:pt x="300026" y="1037368"/>
                  <a:pt x="284082" y="882029"/>
                  <a:pt x="227508" y="772690"/>
                </a:cubicBezTo>
                <a:cubicBezTo>
                  <a:pt x="170935" y="663352"/>
                  <a:pt x="136499" y="666457"/>
                  <a:pt x="0" y="597024"/>
                </a:cubicBezTo>
                <a:cubicBezTo>
                  <a:pt x="134026" y="572509"/>
                  <a:pt x="198828" y="604389"/>
                  <a:pt x="257644" y="504897"/>
                </a:cubicBezTo>
                <a:cubicBezTo>
                  <a:pt x="316460" y="405405"/>
                  <a:pt x="325907" y="-6278"/>
                  <a:pt x="352894" y="72"/>
                </a:cubicBezTo>
                <a:cubicBezTo>
                  <a:pt x="378294" y="193747"/>
                  <a:pt x="388093" y="409861"/>
                  <a:pt x="436320" y="514546"/>
                </a:cubicBezTo>
                <a:cubicBezTo>
                  <a:pt x="484547" y="619231"/>
                  <a:pt x="572407" y="602782"/>
                  <a:pt x="642257" y="628182"/>
                </a:cubicBezTo>
                <a:cubicBezTo>
                  <a:pt x="556532" y="666282"/>
                  <a:pt x="491937" y="684927"/>
                  <a:pt x="441468" y="789072"/>
                </a:cubicBezTo>
                <a:cubicBezTo>
                  <a:pt x="390999" y="893217"/>
                  <a:pt x="349760" y="1080017"/>
                  <a:pt x="339441" y="1253055"/>
                </a:cubicBezTo>
                <a:close/>
              </a:path>
            </a:pathLst>
          </a:custGeom>
          <a:noFill/>
          <a:ln w="254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97DA9"/>
              </a:solidFill>
            </a:endParaRPr>
          </a:p>
        </p:txBody>
      </p:sp>
      <p:sp>
        <p:nvSpPr>
          <p:cNvPr id="69" name="任意多边形 68"/>
          <p:cNvSpPr/>
          <p:nvPr/>
        </p:nvSpPr>
        <p:spPr>
          <a:xfrm flipH="1">
            <a:off x="7641889" y="191549"/>
            <a:ext cx="343476" cy="578494"/>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161925 w 552450"/>
              <a:gd name="connsiteY0" fmla="*/ 1181173 h 1209748"/>
              <a:gd name="connsiteX1" fmla="*/ 123825 w 552450"/>
              <a:gd name="connsiteY1" fmla="*/ 800173 h 1209748"/>
              <a:gd name="connsiteX2" fmla="*/ 0 w 552450"/>
              <a:gd name="connsiteY2" fmla="*/ 638248 h 1209748"/>
              <a:gd name="connsiteX3" fmla="*/ 171450 w 552450"/>
              <a:gd name="connsiteY3" fmla="*/ 504898 h 1209748"/>
              <a:gd name="connsiteX4" fmla="*/ 266700 w 552450"/>
              <a:gd name="connsiteY4" fmla="*/ 73 h 1209748"/>
              <a:gd name="connsiteX5" fmla="*/ 342900 w 552450"/>
              <a:gd name="connsiteY5" fmla="*/ 581098 h 1209748"/>
              <a:gd name="connsiteX6" fmla="*/ 552450 w 552450"/>
              <a:gd name="connsiteY6" fmla="*/ 657298 h 1209748"/>
              <a:gd name="connsiteX7" fmla="*/ 295275 w 552450"/>
              <a:gd name="connsiteY7" fmla="*/ 771598 h 1209748"/>
              <a:gd name="connsiteX8" fmla="*/ 219075 w 552450"/>
              <a:gd name="connsiteY8" fmla="*/ 1209748 h 1209748"/>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9" fmla="*/ 228132 w 618657"/>
              <a:gd name="connsiteY9" fmla="*/ 1181172 h 1209747"/>
              <a:gd name="connsiteX0" fmla="*/ 285282 w 618657"/>
              <a:gd name="connsiteY0" fmla="*/ 1209747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70292 w 618657"/>
              <a:gd name="connsiteY0" fmla="*/ 1249721 h 1249721"/>
              <a:gd name="connsiteX1" fmla="*/ 190032 w 618657"/>
              <a:gd name="connsiteY1" fmla="*/ 800172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61482 w 618657"/>
              <a:gd name="connsiteY7" fmla="*/ 771597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317761 w 638644"/>
              <a:gd name="connsiteY0" fmla="*/ 1257216 h 1257216"/>
              <a:gd name="connsiteX1" fmla="*/ 210019 w 638644"/>
              <a:gd name="connsiteY1" fmla="*/ 775188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17761 w 638644"/>
              <a:gd name="connsiteY0" fmla="*/ 1257216 h 1257216"/>
              <a:gd name="connsiteX1" fmla="*/ 227508 w 638644"/>
              <a:gd name="connsiteY1" fmla="*/ 772690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08951 w 638644"/>
              <a:gd name="connsiteY7" fmla="*/ 776593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43547 w 638644"/>
              <a:gd name="connsiteY5" fmla="*/ 539503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43547 w 642257"/>
              <a:gd name="connsiteY5" fmla="*/ 539503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55920 w 642257"/>
              <a:gd name="connsiteY7" fmla="*/ 780753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2257" h="1253055">
                <a:moveTo>
                  <a:pt x="339441" y="1253055"/>
                </a:moveTo>
                <a:cubicBezTo>
                  <a:pt x="300026" y="1037368"/>
                  <a:pt x="284082" y="882029"/>
                  <a:pt x="227508" y="772690"/>
                </a:cubicBezTo>
                <a:cubicBezTo>
                  <a:pt x="170935" y="663352"/>
                  <a:pt x="136499" y="666457"/>
                  <a:pt x="0" y="597024"/>
                </a:cubicBezTo>
                <a:cubicBezTo>
                  <a:pt x="134026" y="572509"/>
                  <a:pt x="198828" y="604389"/>
                  <a:pt x="257644" y="504897"/>
                </a:cubicBezTo>
                <a:cubicBezTo>
                  <a:pt x="316460" y="405405"/>
                  <a:pt x="325907" y="-6278"/>
                  <a:pt x="352894" y="72"/>
                </a:cubicBezTo>
                <a:cubicBezTo>
                  <a:pt x="378294" y="193747"/>
                  <a:pt x="388093" y="409861"/>
                  <a:pt x="436320" y="514546"/>
                </a:cubicBezTo>
                <a:cubicBezTo>
                  <a:pt x="484547" y="619231"/>
                  <a:pt x="572407" y="602782"/>
                  <a:pt x="642257" y="628182"/>
                </a:cubicBezTo>
                <a:cubicBezTo>
                  <a:pt x="556532" y="666282"/>
                  <a:pt x="491937" y="684927"/>
                  <a:pt x="441468" y="789072"/>
                </a:cubicBezTo>
                <a:cubicBezTo>
                  <a:pt x="390999" y="893217"/>
                  <a:pt x="349760" y="1080017"/>
                  <a:pt x="339441" y="1253055"/>
                </a:cubicBezTo>
                <a:close/>
              </a:path>
            </a:pathLst>
          </a:custGeom>
          <a:noFill/>
          <a:ln w="254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97DA9"/>
              </a:solidFill>
            </a:endParaRPr>
          </a:p>
        </p:txBody>
      </p:sp>
      <p:sp>
        <p:nvSpPr>
          <p:cNvPr id="93" name="PA_库_任意多边形 92"/>
          <p:cNvSpPr/>
          <p:nvPr>
            <p:custDataLst>
              <p:tags r:id="rId1"/>
            </p:custDataLst>
          </p:nvPr>
        </p:nvSpPr>
        <p:spPr>
          <a:xfrm>
            <a:off x="8654723" y="4641956"/>
            <a:ext cx="1914852" cy="628621"/>
          </a:xfrm>
          <a:custGeom>
            <a:avLst/>
            <a:gdLst>
              <a:gd name="connsiteX0" fmla="*/ 45978 w 1081699"/>
              <a:gd name="connsiteY0" fmla="*/ 443693 h 443693"/>
              <a:gd name="connsiteX1" fmla="*/ 34894 w 1081699"/>
              <a:gd name="connsiteY1" fmla="*/ 44682 h 443693"/>
              <a:gd name="connsiteX2" fmla="*/ 84770 w 1081699"/>
              <a:gd name="connsiteY2" fmla="*/ 5889 h 443693"/>
              <a:gd name="connsiteX3" fmla="*/ 993628 w 1081699"/>
              <a:gd name="connsiteY3" fmla="*/ 11431 h 443693"/>
              <a:gd name="connsiteX4" fmla="*/ 1054588 w 1081699"/>
              <a:gd name="connsiteY4" fmla="*/ 61307 h 443693"/>
              <a:gd name="connsiteX5" fmla="*/ 1065672 w 1081699"/>
              <a:gd name="connsiteY5" fmla="*/ 427067 h 443693"/>
              <a:gd name="connsiteX0" fmla="*/ 34261 w 1064075"/>
              <a:gd name="connsiteY0" fmla="*/ 447655 h 447655"/>
              <a:gd name="connsiteX1" fmla="*/ 23177 w 1064075"/>
              <a:gd name="connsiteY1" fmla="*/ 48644 h 447655"/>
              <a:gd name="connsiteX2" fmla="*/ 73053 w 1064075"/>
              <a:gd name="connsiteY2" fmla="*/ 9851 h 447655"/>
              <a:gd name="connsiteX3" fmla="*/ 815656 w 1064075"/>
              <a:gd name="connsiteY3" fmla="*/ 4310 h 447655"/>
              <a:gd name="connsiteX4" fmla="*/ 1042871 w 1064075"/>
              <a:gd name="connsiteY4" fmla="*/ 65269 h 447655"/>
              <a:gd name="connsiteX5" fmla="*/ 1053955 w 1064075"/>
              <a:gd name="connsiteY5" fmla="*/ 431029 h 447655"/>
              <a:gd name="connsiteX0" fmla="*/ 18907 w 1048721"/>
              <a:gd name="connsiteY0" fmla="*/ 446164 h 446164"/>
              <a:gd name="connsiteX1" fmla="*/ 7823 w 1048721"/>
              <a:gd name="connsiteY1" fmla="*/ 47153 h 446164"/>
              <a:gd name="connsiteX2" fmla="*/ 135284 w 1048721"/>
              <a:gd name="connsiteY2" fmla="*/ 13902 h 446164"/>
              <a:gd name="connsiteX3" fmla="*/ 800302 w 1048721"/>
              <a:gd name="connsiteY3" fmla="*/ 2819 h 446164"/>
              <a:gd name="connsiteX4" fmla="*/ 1027517 w 1048721"/>
              <a:gd name="connsiteY4" fmla="*/ 63778 h 446164"/>
              <a:gd name="connsiteX5" fmla="*/ 1038601 w 1048721"/>
              <a:gd name="connsiteY5" fmla="*/ 429538 h 446164"/>
              <a:gd name="connsiteX0" fmla="*/ 19312 w 1049126"/>
              <a:gd name="connsiteY0" fmla="*/ 453320 h 453320"/>
              <a:gd name="connsiteX1" fmla="*/ 8228 w 1049126"/>
              <a:gd name="connsiteY1" fmla="*/ 54309 h 453320"/>
              <a:gd name="connsiteX2" fmla="*/ 141231 w 1049126"/>
              <a:gd name="connsiteY2" fmla="*/ 4433 h 453320"/>
              <a:gd name="connsiteX3" fmla="*/ 800707 w 1049126"/>
              <a:gd name="connsiteY3" fmla="*/ 9975 h 453320"/>
              <a:gd name="connsiteX4" fmla="*/ 1027922 w 1049126"/>
              <a:gd name="connsiteY4" fmla="*/ 70934 h 453320"/>
              <a:gd name="connsiteX5" fmla="*/ 1039006 w 1049126"/>
              <a:gd name="connsiteY5" fmla="*/ 436694 h 453320"/>
              <a:gd name="connsiteX0" fmla="*/ 28577 w 1058391"/>
              <a:gd name="connsiteY0" fmla="*/ 454524 h 454524"/>
              <a:gd name="connsiteX1" fmla="*/ 6409 w 1058391"/>
              <a:gd name="connsiteY1" fmla="*/ 72138 h 454524"/>
              <a:gd name="connsiteX2" fmla="*/ 150496 w 1058391"/>
              <a:gd name="connsiteY2" fmla="*/ 5637 h 454524"/>
              <a:gd name="connsiteX3" fmla="*/ 809972 w 1058391"/>
              <a:gd name="connsiteY3" fmla="*/ 11179 h 454524"/>
              <a:gd name="connsiteX4" fmla="*/ 1037187 w 1058391"/>
              <a:gd name="connsiteY4" fmla="*/ 72138 h 454524"/>
              <a:gd name="connsiteX5" fmla="*/ 1048271 w 1058391"/>
              <a:gd name="connsiteY5" fmla="*/ 437898 h 454524"/>
              <a:gd name="connsiteX0" fmla="*/ 35509 w 1065323"/>
              <a:gd name="connsiteY0" fmla="*/ 454524 h 454524"/>
              <a:gd name="connsiteX1" fmla="*/ 13341 w 1065323"/>
              <a:gd name="connsiteY1" fmla="*/ 72138 h 454524"/>
              <a:gd name="connsiteX2" fmla="*/ 157428 w 1065323"/>
              <a:gd name="connsiteY2" fmla="*/ 5637 h 454524"/>
              <a:gd name="connsiteX3" fmla="*/ 816904 w 1065323"/>
              <a:gd name="connsiteY3" fmla="*/ 11179 h 454524"/>
              <a:gd name="connsiteX4" fmla="*/ 1044119 w 1065323"/>
              <a:gd name="connsiteY4" fmla="*/ 72138 h 454524"/>
              <a:gd name="connsiteX5" fmla="*/ 1055203 w 1065323"/>
              <a:gd name="connsiteY5" fmla="*/ 437898 h 454524"/>
              <a:gd name="connsiteX0" fmla="*/ 21930 w 1085872"/>
              <a:gd name="connsiteY0" fmla="*/ 454524 h 454524"/>
              <a:gd name="connsiteX1" fmla="*/ 33890 w 1085872"/>
              <a:gd name="connsiteY1" fmla="*/ 72138 h 454524"/>
              <a:gd name="connsiteX2" fmla="*/ 177977 w 1085872"/>
              <a:gd name="connsiteY2" fmla="*/ 5637 h 454524"/>
              <a:gd name="connsiteX3" fmla="*/ 837453 w 1085872"/>
              <a:gd name="connsiteY3" fmla="*/ 11179 h 454524"/>
              <a:gd name="connsiteX4" fmla="*/ 1064668 w 1085872"/>
              <a:gd name="connsiteY4" fmla="*/ 72138 h 454524"/>
              <a:gd name="connsiteX5" fmla="*/ 1075752 w 1085872"/>
              <a:gd name="connsiteY5" fmla="*/ 437898 h 454524"/>
              <a:gd name="connsiteX0" fmla="*/ 9556 w 1073498"/>
              <a:gd name="connsiteY0" fmla="*/ 454524 h 454524"/>
              <a:gd name="connsiteX1" fmla="*/ 21516 w 1073498"/>
              <a:gd name="connsiteY1" fmla="*/ 72138 h 454524"/>
              <a:gd name="connsiteX2" fmla="*/ 165603 w 1073498"/>
              <a:gd name="connsiteY2" fmla="*/ 5637 h 454524"/>
              <a:gd name="connsiteX3" fmla="*/ 825079 w 1073498"/>
              <a:gd name="connsiteY3" fmla="*/ 11179 h 454524"/>
              <a:gd name="connsiteX4" fmla="*/ 1052294 w 1073498"/>
              <a:gd name="connsiteY4" fmla="*/ 72138 h 454524"/>
              <a:gd name="connsiteX5" fmla="*/ 1063378 w 1073498"/>
              <a:gd name="connsiteY5" fmla="*/ 437898 h 454524"/>
              <a:gd name="connsiteX0" fmla="*/ 4816 w 1068758"/>
              <a:gd name="connsiteY0" fmla="*/ 454524 h 454524"/>
              <a:gd name="connsiteX1" fmla="*/ 16776 w 1068758"/>
              <a:gd name="connsiteY1" fmla="*/ 72138 h 454524"/>
              <a:gd name="connsiteX2" fmla="*/ 160863 w 1068758"/>
              <a:gd name="connsiteY2" fmla="*/ 5637 h 454524"/>
              <a:gd name="connsiteX3" fmla="*/ 820339 w 1068758"/>
              <a:gd name="connsiteY3" fmla="*/ 11179 h 454524"/>
              <a:gd name="connsiteX4" fmla="*/ 1047554 w 1068758"/>
              <a:gd name="connsiteY4" fmla="*/ 72138 h 454524"/>
              <a:gd name="connsiteX5" fmla="*/ 1058638 w 1068758"/>
              <a:gd name="connsiteY5" fmla="*/ 437898 h 454524"/>
              <a:gd name="connsiteX0" fmla="*/ 4816 w 1063871"/>
              <a:gd name="connsiteY0" fmla="*/ 454524 h 454524"/>
              <a:gd name="connsiteX1" fmla="*/ 16776 w 1063871"/>
              <a:gd name="connsiteY1" fmla="*/ 72138 h 454524"/>
              <a:gd name="connsiteX2" fmla="*/ 160863 w 1063871"/>
              <a:gd name="connsiteY2" fmla="*/ 5637 h 454524"/>
              <a:gd name="connsiteX3" fmla="*/ 820339 w 1063871"/>
              <a:gd name="connsiteY3" fmla="*/ 11179 h 454524"/>
              <a:gd name="connsiteX4" fmla="*/ 1047554 w 1063871"/>
              <a:gd name="connsiteY4" fmla="*/ 72138 h 454524"/>
              <a:gd name="connsiteX5" fmla="*/ 1058638 w 1063871"/>
              <a:gd name="connsiteY5" fmla="*/ 437898 h 454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3871" h="454524">
                <a:moveTo>
                  <a:pt x="4816" y="454524"/>
                </a:moveTo>
                <a:cubicBezTo>
                  <a:pt x="2039" y="250835"/>
                  <a:pt x="-9232" y="146953"/>
                  <a:pt x="16776" y="72138"/>
                </a:cubicBezTo>
                <a:cubicBezTo>
                  <a:pt x="42784" y="-2677"/>
                  <a:pt x="26936" y="15797"/>
                  <a:pt x="160863" y="5637"/>
                </a:cubicBezTo>
                <a:cubicBezTo>
                  <a:pt x="294790" y="-4523"/>
                  <a:pt x="672557" y="95"/>
                  <a:pt x="820339" y="11179"/>
                </a:cubicBezTo>
                <a:cubicBezTo>
                  <a:pt x="968121" y="22263"/>
                  <a:pt x="1007838" y="1018"/>
                  <a:pt x="1047554" y="72138"/>
                </a:cubicBezTo>
                <a:cubicBezTo>
                  <a:pt x="1075586" y="143258"/>
                  <a:pt x="1059099" y="289654"/>
                  <a:pt x="1058638" y="437898"/>
                </a:cubicBezTo>
              </a:path>
            </a:pathLst>
          </a:custGeom>
          <a:pattFill prst="dkUpDiag">
            <a:fgClr>
              <a:schemeClr val="accent1">
                <a:lumMod val="50000"/>
              </a:schemeClr>
            </a:fgClr>
            <a:bgClr>
              <a:schemeClr val="bg1"/>
            </a:bgClr>
          </a:pattFill>
          <a:ln w="2540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PA_库_矩形 93"/>
          <p:cNvSpPr/>
          <p:nvPr>
            <p:custDataLst>
              <p:tags r:id="rId2"/>
            </p:custDataLst>
          </p:nvPr>
        </p:nvSpPr>
        <p:spPr>
          <a:xfrm>
            <a:off x="5903993" y="2882688"/>
            <a:ext cx="2813248" cy="1615857"/>
          </a:xfrm>
          <a:prstGeom prst="rect">
            <a:avLst/>
          </a:prstGeom>
          <a:blipFill>
            <a:blip r:embed="rId20" cstate="screen">
              <a:alphaModFix amt="99000"/>
              <a:extLst>
                <a:ext uri="{28A0092B-C50C-407E-A947-70E740481C1C}">
                  <a14:useLocalDpi xmlns:a14="http://schemas.microsoft.com/office/drawing/2010/main"/>
                </a:ext>
              </a:extLst>
            </a:blip>
            <a:stretch>
              <a:fillRect/>
            </a:stretch>
          </a:blipFill>
          <a:ln w="2540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5" name="PA_库_组合 94"/>
          <p:cNvGrpSpPr/>
          <p:nvPr>
            <p:custDataLst>
              <p:tags r:id="rId3"/>
            </p:custDataLst>
          </p:nvPr>
        </p:nvGrpSpPr>
        <p:grpSpPr>
          <a:xfrm>
            <a:off x="5704940" y="2563751"/>
            <a:ext cx="3231821" cy="2678812"/>
            <a:chOff x="3352257" y="8272093"/>
            <a:chExt cx="2816087" cy="2217556"/>
          </a:xfrm>
        </p:grpSpPr>
        <p:sp>
          <p:nvSpPr>
            <p:cNvPr id="96" name="任意多边形 95"/>
            <p:cNvSpPr/>
            <p:nvPr/>
          </p:nvSpPr>
          <p:spPr>
            <a:xfrm>
              <a:off x="4082698" y="10129729"/>
              <a:ext cx="1541208" cy="359920"/>
            </a:xfrm>
            <a:custGeom>
              <a:avLst/>
              <a:gdLst>
                <a:gd name="connsiteX0" fmla="*/ 432707 w 1484704"/>
                <a:gd name="connsiteY0" fmla="*/ 30822 h 360364"/>
                <a:gd name="connsiteX1" fmla="*/ 432707 w 1484704"/>
                <a:gd name="connsiteY1" fmla="*/ 174661 h 360364"/>
                <a:gd name="connsiteX2" fmla="*/ 145031 w 1484704"/>
                <a:gd name="connsiteY2" fmla="*/ 195209 h 360364"/>
                <a:gd name="connsiteX3" fmla="*/ 93660 w 1484704"/>
                <a:gd name="connsiteY3" fmla="*/ 349321 h 360364"/>
                <a:gd name="connsiteX4" fmla="*/ 1419027 w 1484704"/>
                <a:gd name="connsiteY4" fmla="*/ 328773 h 360364"/>
                <a:gd name="connsiteX5" fmla="*/ 1244366 w 1484704"/>
                <a:gd name="connsiteY5" fmla="*/ 174661 h 360364"/>
                <a:gd name="connsiteX6" fmla="*/ 905319 w 1484704"/>
                <a:gd name="connsiteY6" fmla="*/ 174661 h 360364"/>
                <a:gd name="connsiteX7" fmla="*/ 853948 w 1484704"/>
                <a:gd name="connsiteY7" fmla="*/ 41097 h 360364"/>
                <a:gd name="connsiteX8" fmla="*/ 473804 w 1484704"/>
                <a:gd name="connsiteY8" fmla="*/ 0 h 360364"/>
                <a:gd name="connsiteX0" fmla="*/ 432707 w 1488230"/>
                <a:gd name="connsiteY0" fmla="*/ 30822 h 360364"/>
                <a:gd name="connsiteX1" fmla="*/ 432707 w 1488230"/>
                <a:gd name="connsiteY1" fmla="*/ 174661 h 360364"/>
                <a:gd name="connsiteX2" fmla="*/ 145031 w 1488230"/>
                <a:gd name="connsiteY2" fmla="*/ 195209 h 360364"/>
                <a:gd name="connsiteX3" fmla="*/ 93660 w 1488230"/>
                <a:gd name="connsiteY3" fmla="*/ 349321 h 360364"/>
                <a:gd name="connsiteX4" fmla="*/ 1419027 w 1488230"/>
                <a:gd name="connsiteY4" fmla="*/ 328773 h 360364"/>
                <a:gd name="connsiteX5" fmla="*/ 1244366 w 1488230"/>
                <a:gd name="connsiteY5" fmla="*/ 174661 h 360364"/>
                <a:gd name="connsiteX6" fmla="*/ 905319 w 1488230"/>
                <a:gd name="connsiteY6" fmla="*/ 174661 h 360364"/>
                <a:gd name="connsiteX7" fmla="*/ 853948 w 1488230"/>
                <a:gd name="connsiteY7" fmla="*/ 41097 h 360364"/>
                <a:gd name="connsiteX8" fmla="*/ 473804 w 1488230"/>
                <a:gd name="connsiteY8" fmla="*/ 0 h 360364"/>
                <a:gd name="connsiteX0" fmla="*/ 448705 w 1504228"/>
                <a:gd name="connsiteY0" fmla="*/ 30822 h 360364"/>
                <a:gd name="connsiteX1" fmla="*/ 448705 w 1504228"/>
                <a:gd name="connsiteY1" fmla="*/ 174661 h 360364"/>
                <a:gd name="connsiteX2" fmla="*/ 115616 w 1504228"/>
                <a:gd name="connsiteY2" fmla="*/ 195209 h 360364"/>
                <a:gd name="connsiteX3" fmla="*/ 109658 w 1504228"/>
                <a:gd name="connsiteY3" fmla="*/ 349321 h 360364"/>
                <a:gd name="connsiteX4" fmla="*/ 1435025 w 1504228"/>
                <a:gd name="connsiteY4" fmla="*/ 328773 h 360364"/>
                <a:gd name="connsiteX5" fmla="*/ 1260364 w 1504228"/>
                <a:gd name="connsiteY5" fmla="*/ 174661 h 360364"/>
                <a:gd name="connsiteX6" fmla="*/ 921317 w 1504228"/>
                <a:gd name="connsiteY6" fmla="*/ 174661 h 360364"/>
                <a:gd name="connsiteX7" fmla="*/ 869946 w 1504228"/>
                <a:gd name="connsiteY7" fmla="*/ 41097 h 360364"/>
                <a:gd name="connsiteX8" fmla="*/ 489802 w 1504228"/>
                <a:gd name="connsiteY8" fmla="*/ 0 h 360364"/>
                <a:gd name="connsiteX0" fmla="*/ 456558 w 1512081"/>
                <a:gd name="connsiteY0" fmla="*/ 30822 h 360364"/>
                <a:gd name="connsiteX1" fmla="*/ 456558 w 1512081"/>
                <a:gd name="connsiteY1" fmla="*/ 174661 h 360364"/>
                <a:gd name="connsiteX2" fmla="*/ 123469 w 1512081"/>
                <a:gd name="connsiteY2" fmla="*/ 195209 h 360364"/>
                <a:gd name="connsiteX3" fmla="*/ 117511 w 1512081"/>
                <a:gd name="connsiteY3" fmla="*/ 349321 h 360364"/>
                <a:gd name="connsiteX4" fmla="*/ 1442878 w 1512081"/>
                <a:gd name="connsiteY4" fmla="*/ 328773 h 360364"/>
                <a:gd name="connsiteX5" fmla="*/ 1268217 w 1512081"/>
                <a:gd name="connsiteY5" fmla="*/ 174661 h 360364"/>
                <a:gd name="connsiteX6" fmla="*/ 929170 w 1512081"/>
                <a:gd name="connsiteY6" fmla="*/ 174661 h 360364"/>
                <a:gd name="connsiteX7" fmla="*/ 877799 w 1512081"/>
                <a:gd name="connsiteY7" fmla="*/ 41097 h 360364"/>
                <a:gd name="connsiteX8" fmla="*/ 497655 w 1512081"/>
                <a:gd name="connsiteY8" fmla="*/ 0 h 360364"/>
                <a:gd name="connsiteX0" fmla="*/ 460127 w 1515650"/>
                <a:gd name="connsiteY0" fmla="*/ 30822 h 360364"/>
                <a:gd name="connsiteX1" fmla="*/ 460127 w 1515650"/>
                <a:gd name="connsiteY1" fmla="*/ 174661 h 360364"/>
                <a:gd name="connsiteX2" fmla="*/ 127038 w 1515650"/>
                <a:gd name="connsiteY2" fmla="*/ 195209 h 360364"/>
                <a:gd name="connsiteX3" fmla="*/ 121080 w 1515650"/>
                <a:gd name="connsiteY3" fmla="*/ 349321 h 360364"/>
                <a:gd name="connsiteX4" fmla="*/ 1446447 w 1515650"/>
                <a:gd name="connsiteY4" fmla="*/ 328773 h 360364"/>
                <a:gd name="connsiteX5" fmla="*/ 1271786 w 1515650"/>
                <a:gd name="connsiteY5" fmla="*/ 174661 h 360364"/>
                <a:gd name="connsiteX6" fmla="*/ 932739 w 1515650"/>
                <a:gd name="connsiteY6" fmla="*/ 174661 h 360364"/>
                <a:gd name="connsiteX7" fmla="*/ 881368 w 1515650"/>
                <a:gd name="connsiteY7" fmla="*/ 41097 h 360364"/>
                <a:gd name="connsiteX8" fmla="*/ 501224 w 1515650"/>
                <a:gd name="connsiteY8" fmla="*/ 0 h 360364"/>
                <a:gd name="connsiteX0" fmla="*/ 460127 w 1541207"/>
                <a:gd name="connsiteY0" fmla="*/ 30822 h 359920"/>
                <a:gd name="connsiteX1" fmla="*/ 460127 w 1541207"/>
                <a:gd name="connsiteY1" fmla="*/ 174661 h 359920"/>
                <a:gd name="connsiteX2" fmla="*/ 127038 w 1541207"/>
                <a:gd name="connsiteY2" fmla="*/ 195209 h 359920"/>
                <a:gd name="connsiteX3" fmla="*/ 121080 w 1541207"/>
                <a:gd name="connsiteY3" fmla="*/ 349321 h 359920"/>
                <a:gd name="connsiteX4" fmla="*/ 1446447 w 1541207"/>
                <a:gd name="connsiteY4" fmla="*/ 328773 h 359920"/>
                <a:gd name="connsiteX5" fmla="*/ 1362610 w 1541207"/>
                <a:gd name="connsiteY5" fmla="*/ 186428 h 359920"/>
                <a:gd name="connsiteX6" fmla="*/ 932739 w 1541207"/>
                <a:gd name="connsiteY6" fmla="*/ 174661 h 359920"/>
                <a:gd name="connsiteX7" fmla="*/ 881368 w 1541207"/>
                <a:gd name="connsiteY7" fmla="*/ 41097 h 359920"/>
                <a:gd name="connsiteX8" fmla="*/ 501224 w 1541207"/>
                <a:gd name="connsiteY8" fmla="*/ 0 h 359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1207" h="359920">
                  <a:moveTo>
                    <a:pt x="460127" y="30822"/>
                  </a:moveTo>
                  <a:cubicBezTo>
                    <a:pt x="484100" y="89042"/>
                    <a:pt x="515642" y="147263"/>
                    <a:pt x="460127" y="174661"/>
                  </a:cubicBezTo>
                  <a:cubicBezTo>
                    <a:pt x="404612" y="202059"/>
                    <a:pt x="224829" y="181787"/>
                    <a:pt x="127038" y="195209"/>
                  </a:cubicBezTo>
                  <a:cubicBezTo>
                    <a:pt x="29247" y="208631"/>
                    <a:pt x="-98822" y="327060"/>
                    <a:pt x="121080" y="349321"/>
                  </a:cubicBezTo>
                  <a:cubicBezTo>
                    <a:pt x="340982" y="371582"/>
                    <a:pt x="1239525" y="355922"/>
                    <a:pt x="1446447" y="328773"/>
                  </a:cubicBezTo>
                  <a:cubicBezTo>
                    <a:pt x="1653369" y="301624"/>
                    <a:pt x="1472997" y="204269"/>
                    <a:pt x="1362610" y="186428"/>
                  </a:cubicBezTo>
                  <a:cubicBezTo>
                    <a:pt x="1252223" y="168587"/>
                    <a:pt x="1012946" y="198883"/>
                    <a:pt x="932739" y="174661"/>
                  </a:cubicBezTo>
                  <a:cubicBezTo>
                    <a:pt x="852532" y="150439"/>
                    <a:pt x="953287" y="70207"/>
                    <a:pt x="881368" y="41097"/>
                  </a:cubicBezTo>
                  <a:cubicBezTo>
                    <a:pt x="809449" y="11987"/>
                    <a:pt x="655336" y="5993"/>
                    <a:pt x="501224" y="0"/>
                  </a:cubicBezTo>
                </a:path>
              </a:pathLst>
            </a:custGeom>
            <a:noFill/>
            <a:ln w="2540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任意多边形 96"/>
            <p:cNvSpPr/>
            <p:nvPr/>
          </p:nvSpPr>
          <p:spPr>
            <a:xfrm>
              <a:off x="3352257" y="8272093"/>
              <a:ext cx="2816087" cy="1897406"/>
            </a:xfrm>
            <a:custGeom>
              <a:avLst/>
              <a:gdLst>
                <a:gd name="connsiteX0" fmla="*/ 1707880 w 2861827"/>
                <a:gd name="connsiteY0" fmla="*/ 281295 h 1930288"/>
                <a:gd name="connsiteX1" fmla="*/ 215615 w 2861827"/>
                <a:gd name="connsiteY1" fmla="*/ 339692 h 1930288"/>
                <a:gd name="connsiteX2" fmla="*/ 232000 w 2861827"/>
                <a:gd name="connsiteY2" fmla="*/ 394107 h 1930288"/>
                <a:gd name="connsiteX3" fmla="*/ 215615 w 2861827"/>
                <a:gd name="connsiteY3" fmla="*/ 1373568 h 1930288"/>
                <a:gd name="connsiteX4" fmla="*/ 649803 w 2861827"/>
                <a:gd name="connsiteY4" fmla="*/ 1618433 h 1930288"/>
                <a:gd name="connsiteX5" fmla="*/ 1976943 w 2861827"/>
                <a:gd name="connsiteY5" fmla="*/ 1632037 h 1930288"/>
                <a:gd name="connsiteX6" fmla="*/ 2632321 w 2861827"/>
                <a:gd name="connsiteY6" fmla="*/ 1489914 h 1930288"/>
                <a:gd name="connsiteX7" fmla="*/ 2571218 w 2861827"/>
                <a:gd name="connsiteY7" fmla="*/ 336220 h 1930288"/>
                <a:gd name="connsiteX8" fmla="*/ 1707880 w 2861827"/>
                <a:gd name="connsiteY8" fmla="*/ 281295 h 1930288"/>
                <a:gd name="connsiteX9" fmla="*/ 1615991 w 2861827"/>
                <a:gd name="connsiteY9" fmla="*/ 30 h 1930288"/>
                <a:gd name="connsiteX10" fmla="*/ 2608370 w 2861827"/>
                <a:gd name="connsiteY10" fmla="*/ 112138 h 1930288"/>
                <a:gd name="connsiteX11" fmla="*/ 2795281 w 2861827"/>
                <a:gd name="connsiteY11" fmla="*/ 1556567 h 1930288"/>
                <a:gd name="connsiteX12" fmla="*/ 2047637 w 2861827"/>
                <a:gd name="connsiteY12" fmla="*/ 1896433 h 1930288"/>
                <a:gd name="connsiteX13" fmla="*/ 533661 w 2861827"/>
                <a:gd name="connsiteY13" fmla="*/ 1877551 h 1930288"/>
                <a:gd name="connsiteX14" fmla="*/ 38348 w 2861827"/>
                <a:gd name="connsiteY14" fmla="*/ 1537686 h 1930288"/>
                <a:gd name="connsiteX15" fmla="*/ 57038 w 2861827"/>
                <a:gd name="connsiteY15" fmla="*/ 178223 h 1930288"/>
                <a:gd name="connsiteX16" fmla="*/ 38347 w 2861827"/>
                <a:gd name="connsiteY16" fmla="*/ 102697 h 1930288"/>
                <a:gd name="connsiteX17" fmla="*/ 1615991 w 2861827"/>
                <a:gd name="connsiteY17" fmla="*/ 30 h 1930288"/>
                <a:gd name="connsiteX0" fmla="*/ 1718242 w 2872189"/>
                <a:gd name="connsiteY0" fmla="*/ 281295 h 1930288"/>
                <a:gd name="connsiteX1" fmla="*/ 225977 w 2872189"/>
                <a:gd name="connsiteY1" fmla="*/ 339692 h 1930288"/>
                <a:gd name="connsiteX2" fmla="*/ 242362 w 2872189"/>
                <a:gd name="connsiteY2" fmla="*/ 394107 h 1930288"/>
                <a:gd name="connsiteX3" fmla="*/ 225977 w 2872189"/>
                <a:gd name="connsiteY3" fmla="*/ 1373568 h 1930288"/>
                <a:gd name="connsiteX4" fmla="*/ 660165 w 2872189"/>
                <a:gd name="connsiteY4" fmla="*/ 1618433 h 1930288"/>
                <a:gd name="connsiteX5" fmla="*/ 1987305 w 2872189"/>
                <a:gd name="connsiteY5" fmla="*/ 1632037 h 1930288"/>
                <a:gd name="connsiteX6" fmla="*/ 2642683 w 2872189"/>
                <a:gd name="connsiteY6" fmla="*/ 1489914 h 1930288"/>
                <a:gd name="connsiteX7" fmla="*/ 2581580 w 2872189"/>
                <a:gd name="connsiteY7" fmla="*/ 336220 h 1930288"/>
                <a:gd name="connsiteX8" fmla="*/ 1718242 w 2872189"/>
                <a:gd name="connsiteY8" fmla="*/ 281295 h 1930288"/>
                <a:gd name="connsiteX9" fmla="*/ 1626353 w 2872189"/>
                <a:gd name="connsiteY9" fmla="*/ 30 h 1930288"/>
                <a:gd name="connsiteX10" fmla="*/ 2618732 w 2872189"/>
                <a:gd name="connsiteY10" fmla="*/ 112138 h 1930288"/>
                <a:gd name="connsiteX11" fmla="*/ 2805643 w 2872189"/>
                <a:gd name="connsiteY11" fmla="*/ 1556567 h 1930288"/>
                <a:gd name="connsiteX12" fmla="*/ 2057999 w 2872189"/>
                <a:gd name="connsiteY12" fmla="*/ 1896433 h 1930288"/>
                <a:gd name="connsiteX13" fmla="*/ 544023 w 2872189"/>
                <a:gd name="connsiteY13" fmla="*/ 1877551 h 1930288"/>
                <a:gd name="connsiteX14" fmla="*/ 48710 w 2872189"/>
                <a:gd name="connsiteY14" fmla="*/ 1537686 h 1930288"/>
                <a:gd name="connsiteX15" fmla="*/ 42200 w 2872189"/>
                <a:gd name="connsiteY15" fmla="*/ 182213 h 1930288"/>
                <a:gd name="connsiteX16" fmla="*/ 48709 w 2872189"/>
                <a:gd name="connsiteY16" fmla="*/ 102697 h 1930288"/>
                <a:gd name="connsiteX17" fmla="*/ 1626353 w 2872189"/>
                <a:gd name="connsiteY17" fmla="*/ 30 h 1930288"/>
                <a:gd name="connsiteX0" fmla="*/ 1718242 w 2872189"/>
                <a:gd name="connsiteY0" fmla="*/ 281295 h 1930288"/>
                <a:gd name="connsiteX1" fmla="*/ 225977 w 2872189"/>
                <a:gd name="connsiteY1" fmla="*/ 339692 h 1930288"/>
                <a:gd name="connsiteX2" fmla="*/ 242362 w 2872189"/>
                <a:gd name="connsiteY2" fmla="*/ 394107 h 1930288"/>
                <a:gd name="connsiteX3" fmla="*/ 225977 w 2872189"/>
                <a:gd name="connsiteY3" fmla="*/ 1373568 h 1930288"/>
                <a:gd name="connsiteX4" fmla="*/ 660165 w 2872189"/>
                <a:gd name="connsiteY4" fmla="*/ 1618433 h 1930288"/>
                <a:gd name="connsiteX5" fmla="*/ 1987305 w 2872189"/>
                <a:gd name="connsiteY5" fmla="*/ 1632037 h 1930288"/>
                <a:gd name="connsiteX6" fmla="*/ 2642683 w 2872189"/>
                <a:gd name="connsiteY6" fmla="*/ 1489914 h 1930288"/>
                <a:gd name="connsiteX7" fmla="*/ 2581580 w 2872189"/>
                <a:gd name="connsiteY7" fmla="*/ 336220 h 1930288"/>
                <a:gd name="connsiteX8" fmla="*/ 1718242 w 2872189"/>
                <a:gd name="connsiteY8" fmla="*/ 281295 h 1930288"/>
                <a:gd name="connsiteX9" fmla="*/ 1626353 w 2872189"/>
                <a:gd name="connsiteY9" fmla="*/ 30 h 1930288"/>
                <a:gd name="connsiteX10" fmla="*/ 2618732 w 2872189"/>
                <a:gd name="connsiteY10" fmla="*/ 112138 h 1930288"/>
                <a:gd name="connsiteX11" fmla="*/ 2805643 w 2872189"/>
                <a:gd name="connsiteY11" fmla="*/ 1556567 h 1930288"/>
                <a:gd name="connsiteX12" fmla="*/ 2057999 w 2872189"/>
                <a:gd name="connsiteY12" fmla="*/ 1896433 h 1930288"/>
                <a:gd name="connsiteX13" fmla="*/ 544023 w 2872189"/>
                <a:gd name="connsiteY13" fmla="*/ 1877551 h 1930288"/>
                <a:gd name="connsiteX14" fmla="*/ 48710 w 2872189"/>
                <a:gd name="connsiteY14" fmla="*/ 1537686 h 1930288"/>
                <a:gd name="connsiteX15" fmla="*/ 42200 w 2872189"/>
                <a:gd name="connsiteY15" fmla="*/ 182213 h 1930288"/>
                <a:gd name="connsiteX16" fmla="*/ 48709 w 2872189"/>
                <a:gd name="connsiteY16" fmla="*/ 102697 h 1930288"/>
                <a:gd name="connsiteX17" fmla="*/ 1626353 w 2872189"/>
                <a:gd name="connsiteY17" fmla="*/ 30 h 1930288"/>
                <a:gd name="connsiteX0" fmla="*/ 1716326 w 2870273"/>
                <a:gd name="connsiteY0" fmla="*/ 281295 h 1930288"/>
                <a:gd name="connsiteX1" fmla="*/ 224061 w 2870273"/>
                <a:gd name="connsiteY1" fmla="*/ 339692 h 1930288"/>
                <a:gd name="connsiteX2" fmla="*/ 240446 w 2870273"/>
                <a:gd name="connsiteY2" fmla="*/ 394107 h 1930288"/>
                <a:gd name="connsiteX3" fmla="*/ 224061 w 2870273"/>
                <a:gd name="connsiteY3" fmla="*/ 1373568 h 1930288"/>
                <a:gd name="connsiteX4" fmla="*/ 658249 w 2870273"/>
                <a:gd name="connsiteY4" fmla="*/ 1618433 h 1930288"/>
                <a:gd name="connsiteX5" fmla="*/ 1985389 w 2870273"/>
                <a:gd name="connsiteY5" fmla="*/ 1632037 h 1930288"/>
                <a:gd name="connsiteX6" fmla="*/ 2640767 w 2870273"/>
                <a:gd name="connsiteY6" fmla="*/ 1489914 h 1930288"/>
                <a:gd name="connsiteX7" fmla="*/ 2579664 w 2870273"/>
                <a:gd name="connsiteY7" fmla="*/ 336220 h 1930288"/>
                <a:gd name="connsiteX8" fmla="*/ 1716326 w 2870273"/>
                <a:gd name="connsiteY8" fmla="*/ 281295 h 1930288"/>
                <a:gd name="connsiteX9" fmla="*/ 1624437 w 2870273"/>
                <a:gd name="connsiteY9" fmla="*/ 30 h 1930288"/>
                <a:gd name="connsiteX10" fmla="*/ 2616816 w 2870273"/>
                <a:gd name="connsiteY10" fmla="*/ 112138 h 1930288"/>
                <a:gd name="connsiteX11" fmla="*/ 2803727 w 2870273"/>
                <a:gd name="connsiteY11" fmla="*/ 1556567 h 1930288"/>
                <a:gd name="connsiteX12" fmla="*/ 2056083 w 2870273"/>
                <a:gd name="connsiteY12" fmla="*/ 1896433 h 1930288"/>
                <a:gd name="connsiteX13" fmla="*/ 542107 w 2870273"/>
                <a:gd name="connsiteY13" fmla="*/ 1877551 h 1930288"/>
                <a:gd name="connsiteX14" fmla="*/ 46794 w 2870273"/>
                <a:gd name="connsiteY14" fmla="*/ 1537686 h 1930288"/>
                <a:gd name="connsiteX15" fmla="*/ 44484 w 2870273"/>
                <a:gd name="connsiteY15" fmla="*/ 226103 h 1930288"/>
                <a:gd name="connsiteX16" fmla="*/ 46793 w 2870273"/>
                <a:gd name="connsiteY16" fmla="*/ 102697 h 1930288"/>
                <a:gd name="connsiteX17" fmla="*/ 1624437 w 2870273"/>
                <a:gd name="connsiteY17" fmla="*/ 30 h 1930288"/>
                <a:gd name="connsiteX0" fmla="*/ 1716326 w 2870273"/>
                <a:gd name="connsiteY0" fmla="*/ 281295 h 1930288"/>
                <a:gd name="connsiteX1" fmla="*/ 224061 w 2870273"/>
                <a:gd name="connsiteY1" fmla="*/ 339692 h 1930288"/>
                <a:gd name="connsiteX2" fmla="*/ 240446 w 2870273"/>
                <a:gd name="connsiteY2" fmla="*/ 394107 h 1930288"/>
                <a:gd name="connsiteX3" fmla="*/ 224061 w 2870273"/>
                <a:gd name="connsiteY3" fmla="*/ 1373568 h 1930288"/>
                <a:gd name="connsiteX4" fmla="*/ 658249 w 2870273"/>
                <a:gd name="connsiteY4" fmla="*/ 1618433 h 1930288"/>
                <a:gd name="connsiteX5" fmla="*/ 1985389 w 2870273"/>
                <a:gd name="connsiteY5" fmla="*/ 1632037 h 1930288"/>
                <a:gd name="connsiteX6" fmla="*/ 2640767 w 2870273"/>
                <a:gd name="connsiteY6" fmla="*/ 1489914 h 1930288"/>
                <a:gd name="connsiteX7" fmla="*/ 2579664 w 2870273"/>
                <a:gd name="connsiteY7" fmla="*/ 336220 h 1930288"/>
                <a:gd name="connsiteX8" fmla="*/ 1716326 w 2870273"/>
                <a:gd name="connsiteY8" fmla="*/ 281295 h 1930288"/>
                <a:gd name="connsiteX9" fmla="*/ 1624437 w 2870273"/>
                <a:gd name="connsiteY9" fmla="*/ 30 h 1930288"/>
                <a:gd name="connsiteX10" fmla="*/ 2616816 w 2870273"/>
                <a:gd name="connsiteY10" fmla="*/ 112138 h 1930288"/>
                <a:gd name="connsiteX11" fmla="*/ 2803727 w 2870273"/>
                <a:gd name="connsiteY11" fmla="*/ 1556567 h 1930288"/>
                <a:gd name="connsiteX12" fmla="*/ 2056083 w 2870273"/>
                <a:gd name="connsiteY12" fmla="*/ 1896433 h 1930288"/>
                <a:gd name="connsiteX13" fmla="*/ 542107 w 2870273"/>
                <a:gd name="connsiteY13" fmla="*/ 1877551 h 1930288"/>
                <a:gd name="connsiteX14" fmla="*/ 46794 w 2870273"/>
                <a:gd name="connsiteY14" fmla="*/ 1537686 h 1930288"/>
                <a:gd name="connsiteX15" fmla="*/ 44484 w 2870273"/>
                <a:gd name="connsiteY15" fmla="*/ 226103 h 1930288"/>
                <a:gd name="connsiteX16" fmla="*/ 46793 w 2870273"/>
                <a:gd name="connsiteY16" fmla="*/ 102697 h 1930288"/>
                <a:gd name="connsiteX17" fmla="*/ 1624437 w 2870273"/>
                <a:gd name="connsiteY17" fmla="*/ 30 h 1930288"/>
                <a:gd name="connsiteX0" fmla="*/ 1716326 w 2870273"/>
                <a:gd name="connsiteY0" fmla="*/ 281295 h 1930288"/>
                <a:gd name="connsiteX1" fmla="*/ 224061 w 2870273"/>
                <a:gd name="connsiteY1" fmla="*/ 339692 h 1930288"/>
                <a:gd name="connsiteX2" fmla="*/ 240446 w 2870273"/>
                <a:gd name="connsiteY2" fmla="*/ 394107 h 1930288"/>
                <a:gd name="connsiteX3" fmla="*/ 224061 w 2870273"/>
                <a:gd name="connsiteY3" fmla="*/ 1373568 h 1930288"/>
                <a:gd name="connsiteX4" fmla="*/ 658249 w 2870273"/>
                <a:gd name="connsiteY4" fmla="*/ 1618433 h 1930288"/>
                <a:gd name="connsiteX5" fmla="*/ 1985389 w 2870273"/>
                <a:gd name="connsiteY5" fmla="*/ 1632037 h 1930288"/>
                <a:gd name="connsiteX6" fmla="*/ 2640767 w 2870273"/>
                <a:gd name="connsiteY6" fmla="*/ 1489914 h 1930288"/>
                <a:gd name="connsiteX7" fmla="*/ 2579664 w 2870273"/>
                <a:gd name="connsiteY7" fmla="*/ 336220 h 1930288"/>
                <a:gd name="connsiteX8" fmla="*/ 1716326 w 2870273"/>
                <a:gd name="connsiteY8" fmla="*/ 281295 h 1930288"/>
                <a:gd name="connsiteX9" fmla="*/ 1624437 w 2870273"/>
                <a:gd name="connsiteY9" fmla="*/ 30 h 1930288"/>
                <a:gd name="connsiteX10" fmla="*/ 2616816 w 2870273"/>
                <a:gd name="connsiteY10" fmla="*/ 112138 h 1930288"/>
                <a:gd name="connsiteX11" fmla="*/ 2803727 w 2870273"/>
                <a:gd name="connsiteY11" fmla="*/ 1556567 h 1930288"/>
                <a:gd name="connsiteX12" fmla="*/ 2056083 w 2870273"/>
                <a:gd name="connsiteY12" fmla="*/ 1896433 h 1930288"/>
                <a:gd name="connsiteX13" fmla="*/ 542107 w 2870273"/>
                <a:gd name="connsiteY13" fmla="*/ 1877551 h 1930288"/>
                <a:gd name="connsiteX14" fmla="*/ 46794 w 2870273"/>
                <a:gd name="connsiteY14" fmla="*/ 1537686 h 1930288"/>
                <a:gd name="connsiteX15" fmla="*/ 44484 w 2870273"/>
                <a:gd name="connsiteY15" fmla="*/ 226103 h 1930288"/>
                <a:gd name="connsiteX16" fmla="*/ 46793 w 2870273"/>
                <a:gd name="connsiteY16" fmla="*/ 102697 h 1930288"/>
                <a:gd name="connsiteX17" fmla="*/ 1624437 w 2870273"/>
                <a:gd name="connsiteY17" fmla="*/ 30 h 1930288"/>
                <a:gd name="connsiteX0" fmla="*/ 1718242 w 2872189"/>
                <a:gd name="connsiteY0" fmla="*/ 281295 h 1930288"/>
                <a:gd name="connsiteX1" fmla="*/ 225977 w 2872189"/>
                <a:gd name="connsiteY1" fmla="*/ 339692 h 1930288"/>
                <a:gd name="connsiteX2" fmla="*/ 242362 w 2872189"/>
                <a:gd name="connsiteY2" fmla="*/ 394107 h 1930288"/>
                <a:gd name="connsiteX3" fmla="*/ 225977 w 2872189"/>
                <a:gd name="connsiteY3" fmla="*/ 1373568 h 1930288"/>
                <a:gd name="connsiteX4" fmla="*/ 660165 w 2872189"/>
                <a:gd name="connsiteY4" fmla="*/ 1618433 h 1930288"/>
                <a:gd name="connsiteX5" fmla="*/ 1987305 w 2872189"/>
                <a:gd name="connsiteY5" fmla="*/ 1632037 h 1930288"/>
                <a:gd name="connsiteX6" fmla="*/ 2642683 w 2872189"/>
                <a:gd name="connsiteY6" fmla="*/ 1489914 h 1930288"/>
                <a:gd name="connsiteX7" fmla="*/ 2581580 w 2872189"/>
                <a:gd name="connsiteY7" fmla="*/ 336220 h 1930288"/>
                <a:gd name="connsiteX8" fmla="*/ 1718242 w 2872189"/>
                <a:gd name="connsiteY8" fmla="*/ 281295 h 1930288"/>
                <a:gd name="connsiteX9" fmla="*/ 1626353 w 2872189"/>
                <a:gd name="connsiteY9" fmla="*/ 30 h 1930288"/>
                <a:gd name="connsiteX10" fmla="*/ 2618732 w 2872189"/>
                <a:gd name="connsiteY10" fmla="*/ 112138 h 1930288"/>
                <a:gd name="connsiteX11" fmla="*/ 2805643 w 2872189"/>
                <a:gd name="connsiteY11" fmla="*/ 1556567 h 1930288"/>
                <a:gd name="connsiteX12" fmla="*/ 2057999 w 2872189"/>
                <a:gd name="connsiteY12" fmla="*/ 1896433 h 1930288"/>
                <a:gd name="connsiteX13" fmla="*/ 544023 w 2872189"/>
                <a:gd name="connsiteY13" fmla="*/ 1877551 h 1930288"/>
                <a:gd name="connsiteX14" fmla="*/ 48710 w 2872189"/>
                <a:gd name="connsiteY14" fmla="*/ 1537686 h 1930288"/>
                <a:gd name="connsiteX15" fmla="*/ 42200 w 2872189"/>
                <a:gd name="connsiteY15" fmla="*/ 277972 h 1930288"/>
                <a:gd name="connsiteX16" fmla="*/ 48709 w 2872189"/>
                <a:gd name="connsiteY16" fmla="*/ 102697 h 1930288"/>
                <a:gd name="connsiteX17" fmla="*/ 1626353 w 2872189"/>
                <a:gd name="connsiteY17" fmla="*/ 30 h 1930288"/>
                <a:gd name="connsiteX0" fmla="*/ 1710944 w 2864891"/>
                <a:gd name="connsiteY0" fmla="*/ 281295 h 1930288"/>
                <a:gd name="connsiteX1" fmla="*/ 218679 w 2864891"/>
                <a:gd name="connsiteY1" fmla="*/ 339692 h 1930288"/>
                <a:gd name="connsiteX2" fmla="*/ 235064 w 2864891"/>
                <a:gd name="connsiteY2" fmla="*/ 394107 h 1930288"/>
                <a:gd name="connsiteX3" fmla="*/ 218679 w 2864891"/>
                <a:gd name="connsiteY3" fmla="*/ 1373568 h 1930288"/>
                <a:gd name="connsiteX4" fmla="*/ 652867 w 2864891"/>
                <a:gd name="connsiteY4" fmla="*/ 1618433 h 1930288"/>
                <a:gd name="connsiteX5" fmla="*/ 1980007 w 2864891"/>
                <a:gd name="connsiteY5" fmla="*/ 1632037 h 1930288"/>
                <a:gd name="connsiteX6" fmla="*/ 2635385 w 2864891"/>
                <a:gd name="connsiteY6" fmla="*/ 1489914 h 1930288"/>
                <a:gd name="connsiteX7" fmla="*/ 2574282 w 2864891"/>
                <a:gd name="connsiteY7" fmla="*/ 336220 h 1930288"/>
                <a:gd name="connsiteX8" fmla="*/ 1710944 w 2864891"/>
                <a:gd name="connsiteY8" fmla="*/ 281295 h 1930288"/>
                <a:gd name="connsiteX9" fmla="*/ 1619055 w 2864891"/>
                <a:gd name="connsiteY9" fmla="*/ 30 h 1930288"/>
                <a:gd name="connsiteX10" fmla="*/ 2611434 w 2864891"/>
                <a:gd name="connsiteY10" fmla="*/ 112138 h 1930288"/>
                <a:gd name="connsiteX11" fmla="*/ 2798345 w 2864891"/>
                <a:gd name="connsiteY11" fmla="*/ 1556567 h 1930288"/>
                <a:gd name="connsiteX12" fmla="*/ 2050701 w 2864891"/>
                <a:gd name="connsiteY12" fmla="*/ 1896433 h 1930288"/>
                <a:gd name="connsiteX13" fmla="*/ 536725 w 2864891"/>
                <a:gd name="connsiteY13" fmla="*/ 1877551 h 1930288"/>
                <a:gd name="connsiteX14" fmla="*/ 41412 w 2864891"/>
                <a:gd name="connsiteY14" fmla="*/ 1537686 h 1930288"/>
                <a:gd name="connsiteX15" fmla="*/ 34902 w 2864891"/>
                <a:gd name="connsiteY15" fmla="*/ 277972 h 1930288"/>
                <a:gd name="connsiteX16" fmla="*/ 41411 w 2864891"/>
                <a:gd name="connsiteY16" fmla="*/ 102697 h 1930288"/>
                <a:gd name="connsiteX17" fmla="*/ 1619055 w 2864891"/>
                <a:gd name="connsiteY17" fmla="*/ 30 h 1930288"/>
                <a:gd name="connsiteX0" fmla="*/ 1710944 w 2864891"/>
                <a:gd name="connsiteY0" fmla="*/ 281295 h 1930288"/>
                <a:gd name="connsiteX1" fmla="*/ 218679 w 2864891"/>
                <a:gd name="connsiteY1" fmla="*/ 339692 h 1930288"/>
                <a:gd name="connsiteX2" fmla="*/ 235064 w 2864891"/>
                <a:gd name="connsiteY2" fmla="*/ 394107 h 1930288"/>
                <a:gd name="connsiteX3" fmla="*/ 218679 w 2864891"/>
                <a:gd name="connsiteY3" fmla="*/ 1373568 h 1930288"/>
                <a:gd name="connsiteX4" fmla="*/ 652867 w 2864891"/>
                <a:gd name="connsiteY4" fmla="*/ 1618433 h 1930288"/>
                <a:gd name="connsiteX5" fmla="*/ 1980007 w 2864891"/>
                <a:gd name="connsiteY5" fmla="*/ 1632037 h 1930288"/>
                <a:gd name="connsiteX6" fmla="*/ 2635385 w 2864891"/>
                <a:gd name="connsiteY6" fmla="*/ 1489914 h 1930288"/>
                <a:gd name="connsiteX7" fmla="*/ 2574282 w 2864891"/>
                <a:gd name="connsiteY7" fmla="*/ 336220 h 1930288"/>
                <a:gd name="connsiteX8" fmla="*/ 1710944 w 2864891"/>
                <a:gd name="connsiteY8" fmla="*/ 281295 h 1930288"/>
                <a:gd name="connsiteX9" fmla="*/ 1619055 w 2864891"/>
                <a:gd name="connsiteY9" fmla="*/ 30 h 1930288"/>
                <a:gd name="connsiteX10" fmla="*/ 2611434 w 2864891"/>
                <a:gd name="connsiteY10" fmla="*/ 112138 h 1930288"/>
                <a:gd name="connsiteX11" fmla="*/ 2798345 w 2864891"/>
                <a:gd name="connsiteY11" fmla="*/ 1556567 h 1930288"/>
                <a:gd name="connsiteX12" fmla="*/ 2050701 w 2864891"/>
                <a:gd name="connsiteY12" fmla="*/ 1896433 h 1930288"/>
                <a:gd name="connsiteX13" fmla="*/ 536725 w 2864891"/>
                <a:gd name="connsiteY13" fmla="*/ 1877551 h 1930288"/>
                <a:gd name="connsiteX14" fmla="*/ 41412 w 2864891"/>
                <a:gd name="connsiteY14" fmla="*/ 1537686 h 1930288"/>
                <a:gd name="connsiteX15" fmla="*/ 34902 w 2864891"/>
                <a:gd name="connsiteY15" fmla="*/ 277972 h 1930288"/>
                <a:gd name="connsiteX16" fmla="*/ 41411 w 2864891"/>
                <a:gd name="connsiteY16" fmla="*/ 102697 h 1930288"/>
                <a:gd name="connsiteX17" fmla="*/ 1619055 w 2864891"/>
                <a:gd name="connsiteY17" fmla="*/ 30 h 1930288"/>
                <a:gd name="connsiteX0" fmla="*/ 1710944 w 2864891"/>
                <a:gd name="connsiteY0" fmla="*/ 281295 h 1930288"/>
                <a:gd name="connsiteX1" fmla="*/ 218679 w 2864891"/>
                <a:gd name="connsiteY1" fmla="*/ 339692 h 1930288"/>
                <a:gd name="connsiteX2" fmla="*/ 209865 w 2864891"/>
                <a:gd name="connsiteY2" fmla="*/ 485877 h 1930288"/>
                <a:gd name="connsiteX3" fmla="*/ 218679 w 2864891"/>
                <a:gd name="connsiteY3" fmla="*/ 1373568 h 1930288"/>
                <a:gd name="connsiteX4" fmla="*/ 652867 w 2864891"/>
                <a:gd name="connsiteY4" fmla="*/ 1618433 h 1930288"/>
                <a:gd name="connsiteX5" fmla="*/ 1980007 w 2864891"/>
                <a:gd name="connsiteY5" fmla="*/ 1632037 h 1930288"/>
                <a:gd name="connsiteX6" fmla="*/ 2635385 w 2864891"/>
                <a:gd name="connsiteY6" fmla="*/ 1489914 h 1930288"/>
                <a:gd name="connsiteX7" fmla="*/ 2574282 w 2864891"/>
                <a:gd name="connsiteY7" fmla="*/ 336220 h 1930288"/>
                <a:gd name="connsiteX8" fmla="*/ 1710944 w 2864891"/>
                <a:gd name="connsiteY8" fmla="*/ 281295 h 1930288"/>
                <a:gd name="connsiteX9" fmla="*/ 1619055 w 2864891"/>
                <a:gd name="connsiteY9" fmla="*/ 30 h 1930288"/>
                <a:gd name="connsiteX10" fmla="*/ 2611434 w 2864891"/>
                <a:gd name="connsiteY10" fmla="*/ 112138 h 1930288"/>
                <a:gd name="connsiteX11" fmla="*/ 2798345 w 2864891"/>
                <a:gd name="connsiteY11" fmla="*/ 1556567 h 1930288"/>
                <a:gd name="connsiteX12" fmla="*/ 2050701 w 2864891"/>
                <a:gd name="connsiteY12" fmla="*/ 1896433 h 1930288"/>
                <a:gd name="connsiteX13" fmla="*/ 536725 w 2864891"/>
                <a:gd name="connsiteY13" fmla="*/ 1877551 h 1930288"/>
                <a:gd name="connsiteX14" fmla="*/ 41412 w 2864891"/>
                <a:gd name="connsiteY14" fmla="*/ 1537686 h 1930288"/>
                <a:gd name="connsiteX15" fmla="*/ 34902 w 2864891"/>
                <a:gd name="connsiteY15" fmla="*/ 277972 h 1930288"/>
                <a:gd name="connsiteX16" fmla="*/ 41411 w 2864891"/>
                <a:gd name="connsiteY16" fmla="*/ 102697 h 1930288"/>
                <a:gd name="connsiteX17" fmla="*/ 1619055 w 2864891"/>
                <a:gd name="connsiteY17" fmla="*/ 30 h 1930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864891" h="1930288">
                  <a:moveTo>
                    <a:pt x="1710944" y="281295"/>
                  </a:moveTo>
                  <a:cubicBezTo>
                    <a:pt x="1258210" y="277810"/>
                    <a:pt x="700654" y="293213"/>
                    <a:pt x="218679" y="339692"/>
                  </a:cubicBezTo>
                  <a:lnTo>
                    <a:pt x="209865" y="485877"/>
                  </a:lnTo>
                  <a:cubicBezTo>
                    <a:pt x="179144" y="904188"/>
                    <a:pt x="144845" y="1184809"/>
                    <a:pt x="218679" y="1373568"/>
                  </a:cubicBezTo>
                  <a:cubicBezTo>
                    <a:pt x="292513" y="1562327"/>
                    <a:pt x="359312" y="1575355"/>
                    <a:pt x="652867" y="1618433"/>
                  </a:cubicBezTo>
                  <a:cubicBezTo>
                    <a:pt x="946421" y="1661511"/>
                    <a:pt x="1649587" y="1653457"/>
                    <a:pt x="1980007" y="1632037"/>
                  </a:cubicBezTo>
                  <a:cubicBezTo>
                    <a:pt x="2310427" y="1610617"/>
                    <a:pt x="2577437" y="1572319"/>
                    <a:pt x="2635385" y="1489914"/>
                  </a:cubicBezTo>
                  <a:cubicBezTo>
                    <a:pt x="2693333" y="1407509"/>
                    <a:pt x="2699664" y="394360"/>
                    <a:pt x="2574282" y="336220"/>
                  </a:cubicBezTo>
                  <a:cubicBezTo>
                    <a:pt x="2511591" y="307151"/>
                    <a:pt x="2163678" y="284779"/>
                    <a:pt x="1710944" y="281295"/>
                  </a:cubicBezTo>
                  <a:close/>
                  <a:moveTo>
                    <a:pt x="1619055" y="30"/>
                  </a:moveTo>
                  <a:cubicBezTo>
                    <a:pt x="2084190" y="-1151"/>
                    <a:pt x="2451781" y="33466"/>
                    <a:pt x="2611434" y="112138"/>
                  </a:cubicBezTo>
                  <a:cubicBezTo>
                    <a:pt x="2930740" y="269483"/>
                    <a:pt x="2891800" y="1259184"/>
                    <a:pt x="2798345" y="1556567"/>
                  </a:cubicBezTo>
                  <a:cubicBezTo>
                    <a:pt x="2704889" y="1853949"/>
                    <a:pt x="2427638" y="1842936"/>
                    <a:pt x="2050701" y="1896433"/>
                  </a:cubicBezTo>
                  <a:cubicBezTo>
                    <a:pt x="1673765" y="1949930"/>
                    <a:pt x="871606" y="1937342"/>
                    <a:pt x="536725" y="1877551"/>
                  </a:cubicBezTo>
                  <a:cubicBezTo>
                    <a:pt x="201843" y="1817759"/>
                    <a:pt x="125049" y="1804283"/>
                    <a:pt x="41412" y="1537686"/>
                  </a:cubicBezTo>
                  <a:cubicBezTo>
                    <a:pt x="-42225" y="1271090"/>
                    <a:pt x="25056" y="595235"/>
                    <a:pt x="34902" y="277972"/>
                  </a:cubicBezTo>
                  <a:cubicBezTo>
                    <a:pt x="37071" y="236836"/>
                    <a:pt x="35040" y="171762"/>
                    <a:pt x="41411" y="102697"/>
                  </a:cubicBezTo>
                  <a:cubicBezTo>
                    <a:pt x="591240" y="38186"/>
                    <a:pt x="1153919" y="1210"/>
                    <a:pt x="1619055" y="30"/>
                  </a:cubicBezTo>
                  <a:close/>
                </a:path>
              </a:pathLst>
            </a:custGeom>
            <a:solidFill>
              <a:schemeClr val="bg1"/>
            </a:solidFill>
            <a:ln w="2540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8" name="PA_库_组合 97"/>
          <p:cNvGrpSpPr/>
          <p:nvPr>
            <p:custDataLst>
              <p:tags r:id="rId4"/>
            </p:custDataLst>
          </p:nvPr>
        </p:nvGrpSpPr>
        <p:grpSpPr>
          <a:xfrm>
            <a:off x="5745645" y="5261194"/>
            <a:ext cx="4773130" cy="249369"/>
            <a:chOff x="1717000" y="5597856"/>
            <a:chExt cx="4320000" cy="156725"/>
          </a:xfrm>
        </p:grpSpPr>
        <p:sp>
          <p:nvSpPr>
            <p:cNvPr id="99" name="任意多边形 98"/>
            <p:cNvSpPr/>
            <p:nvPr/>
          </p:nvSpPr>
          <p:spPr>
            <a:xfrm>
              <a:off x="1717000" y="5597856"/>
              <a:ext cx="4320000" cy="33630"/>
            </a:xfrm>
            <a:custGeom>
              <a:avLst/>
              <a:gdLst>
                <a:gd name="connsiteX0" fmla="*/ 0 w 6074229"/>
                <a:gd name="connsiteY0" fmla="*/ 0 h 39188"/>
                <a:gd name="connsiteX1" fmla="*/ 1685109 w 6074229"/>
                <a:gd name="connsiteY1" fmla="*/ 13063 h 39188"/>
                <a:gd name="connsiteX2" fmla="*/ 3775166 w 6074229"/>
                <a:gd name="connsiteY2" fmla="*/ 39188 h 39188"/>
                <a:gd name="connsiteX3" fmla="*/ 5133703 w 6074229"/>
                <a:gd name="connsiteY3" fmla="*/ 26125 h 39188"/>
                <a:gd name="connsiteX4" fmla="*/ 6074229 w 6074229"/>
                <a:gd name="connsiteY4" fmla="*/ 13063 h 391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74229" h="39188">
                  <a:moveTo>
                    <a:pt x="0" y="0"/>
                  </a:moveTo>
                  <a:lnTo>
                    <a:pt x="1685109" y="13063"/>
                  </a:lnTo>
                  <a:lnTo>
                    <a:pt x="3775166" y="39188"/>
                  </a:lnTo>
                  <a:lnTo>
                    <a:pt x="5133703" y="26125"/>
                  </a:lnTo>
                  <a:lnTo>
                    <a:pt x="6074229" y="13063"/>
                  </a:lnTo>
                </a:path>
              </a:pathLst>
            </a:custGeom>
            <a:noFill/>
            <a:ln w="2540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任意多边形 99"/>
            <p:cNvSpPr/>
            <p:nvPr/>
          </p:nvSpPr>
          <p:spPr>
            <a:xfrm>
              <a:off x="1930198" y="5615641"/>
              <a:ext cx="210987" cy="129682"/>
            </a:xfrm>
            <a:custGeom>
              <a:avLst/>
              <a:gdLst>
                <a:gd name="connsiteX0" fmla="*/ 210987 w 210987"/>
                <a:gd name="connsiteY0" fmla="*/ 0 h 151115"/>
                <a:gd name="connsiteX1" fmla="*/ 15044 w 210987"/>
                <a:gd name="connsiteY1" fmla="*/ 143692 h 151115"/>
                <a:gd name="connsiteX2" fmla="*/ 28107 w 210987"/>
                <a:gd name="connsiteY2" fmla="*/ 117566 h 151115"/>
              </a:gdLst>
              <a:ahLst/>
              <a:cxnLst>
                <a:cxn ang="0">
                  <a:pos x="connsiteX0" y="connsiteY0"/>
                </a:cxn>
                <a:cxn ang="0">
                  <a:pos x="connsiteX1" y="connsiteY1"/>
                </a:cxn>
                <a:cxn ang="0">
                  <a:pos x="connsiteX2" y="connsiteY2"/>
                </a:cxn>
              </a:cxnLst>
              <a:rect l="l" t="t" r="r" b="b"/>
              <a:pathLst>
                <a:path w="210987" h="151115">
                  <a:moveTo>
                    <a:pt x="210987" y="0"/>
                  </a:moveTo>
                  <a:cubicBezTo>
                    <a:pt x="128255" y="62049"/>
                    <a:pt x="45524" y="124098"/>
                    <a:pt x="15044" y="143692"/>
                  </a:cubicBezTo>
                  <a:cubicBezTo>
                    <a:pt x="-15436" y="163286"/>
                    <a:pt x="6335" y="140426"/>
                    <a:pt x="28107" y="117566"/>
                  </a:cubicBezTo>
                </a:path>
              </a:pathLst>
            </a:custGeom>
            <a:noFill/>
            <a:ln w="1905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1" name="任意多边形 100"/>
            <p:cNvSpPr/>
            <p:nvPr/>
          </p:nvSpPr>
          <p:spPr>
            <a:xfrm>
              <a:off x="2224383" y="5620119"/>
              <a:ext cx="197130" cy="123884"/>
            </a:xfrm>
            <a:custGeom>
              <a:avLst/>
              <a:gdLst>
                <a:gd name="connsiteX0" fmla="*/ 210987 w 210987"/>
                <a:gd name="connsiteY0" fmla="*/ 0 h 151115"/>
                <a:gd name="connsiteX1" fmla="*/ 15044 w 210987"/>
                <a:gd name="connsiteY1" fmla="*/ 143692 h 151115"/>
                <a:gd name="connsiteX2" fmla="*/ 28107 w 210987"/>
                <a:gd name="connsiteY2" fmla="*/ 117566 h 151115"/>
                <a:gd name="connsiteX0" fmla="*/ 197130 w 197130"/>
                <a:gd name="connsiteY0" fmla="*/ 0 h 144359"/>
                <a:gd name="connsiteX1" fmla="*/ 1187 w 197130"/>
                <a:gd name="connsiteY1" fmla="*/ 143692 h 144359"/>
                <a:gd name="connsiteX2" fmla="*/ 115850 w 197130"/>
                <a:gd name="connsiteY2" fmla="*/ 51825 h 144359"/>
              </a:gdLst>
              <a:ahLst/>
              <a:cxnLst>
                <a:cxn ang="0">
                  <a:pos x="connsiteX0" y="connsiteY0"/>
                </a:cxn>
                <a:cxn ang="0">
                  <a:pos x="connsiteX1" y="connsiteY1"/>
                </a:cxn>
                <a:cxn ang="0">
                  <a:pos x="connsiteX2" y="connsiteY2"/>
                </a:cxn>
              </a:cxnLst>
              <a:rect l="l" t="t" r="r" b="b"/>
              <a:pathLst>
                <a:path w="197130" h="144359">
                  <a:moveTo>
                    <a:pt x="197130" y="0"/>
                  </a:moveTo>
                  <a:cubicBezTo>
                    <a:pt x="114398" y="62049"/>
                    <a:pt x="14734" y="135055"/>
                    <a:pt x="1187" y="143692"/>
                  </a:cubicBezTo>
                  <a:cubicBezTo>
                    <a:pt x="-12360" y="152329"/>
                    <a:pt x="94078" y="74685"/>
                    <a:pt x="115850" y="51825"/>
                  </a:cubicBezTo>
                </a:path>
              </a:pathLst>
            </a:custGeom>
            <a:noFill/>
            <a:ln w="1905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任意多边形 101"/>
            <p:cNvSpPr/>
            <p:nvPr/>
          </p:nvSpPr>
          <p:spPr>
            <a:xfrm>
              <a:off x="2509506" y="5604211"/>
              <a:ext cx="161365" cy="128221"/>
            </a:xfrm>
            <a:custGeom>
              <a:avLst/>
              <a:gdLst>
                <a:gd name="connsiteX0" fmla="*/ 161365 w 161365"/>
                <a:gd name="connsiteY0" fmla="*/ 0 h 149412"/>
                <a:gd name="connsiteX1" fmla="*/ 0 w 161365"/>
                <a:gd name="connsiteY1" fmla="*/ 149412 h 149412"/>
              </a:gdLst>
              <a:ahLst/>
              <a:cxnLst>
                <a:cxn ang="0">
                  <a:pos x="connsiteX0" y="connsiteY0"/>
                </a:cxn>
                <a:cxn ang="0">
                  <a:pos x="connsiteX1" y="connsiteY1"/>
                </a:cxn>
              </a:cxnLst>
              <a:rect l="l" t="t" r="r" b="b"/>
              <a:pathLst>
                <a:path w="161365" h="149412">
                  <a:moveTo>
                    <a:pt x="161365" y="0"/>
                  </a:moveTo>
                  <a:lnTo>
                    <a:pt x="0" y="149412"/>
                  </a:lnTo>
                </a:path>
              </a:pathLst>
            </a:custGeom>
            <a:noFill/>
            <a:ln w="1905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3" name="任意多边形 102"/>
            <p:cNvSpPr/>
            <p:nvPr/>
          </p:nvSpPr>
          <p:spPr>
            <a:xfrm>
              <a:off x="2742619" y="5616648"/>
              <a:ext cx="210987" cy="129682"/>
            </a:xfrm>
            <a:custGeom>
              <a:avLst/>
              <a:gdLst>
                <a:gd name="connsiteX0" fmla="*/ 210987 w 210987"/>
                <a:gd name="connsiteY0" fmla="*/ 0 h 151115"/>
                <a:gd name="connsiteX1" fmla="*/ 15044 w 210987"/>
                <a:gd name="connsiteY1" fmla="*/ 143692 h 151115"/>
                <a:gd name="connsiteX2" fmla="*/ 28107 w 210987"/>
                <a:gd name="connsiteY2" fmla="*/ 117566 h 151115"/>
              </a:gdLst>
              <a:ahLst/>
              <a:cxnLst>
                <a:cxn ang="0">
                  <a:pos x="connsiteX0" y="connsiteY0"/>
                </a:cxn>
                <a:cxn ang="0">
                  <a:pos x="connsiteX1" y="connsiteY1"/>
                </a:cxn>
                <a:cxn ang="0">
                  <a:pos x="connsiteX2" y="connsiteY2"/>
                </a:cxn>
              </a:cxnLst>
              <a:rect l="l" t="t" r="r" b="b"/>
              <a:pathLst>
                <a:path w="210987" h="151115">
                  <a:moveTo>
                    <a:pt x="210987" y="0"/>
                  </a:moveTo>
                  <a:cubicBezTo>
                    <a:pt x="128255" y="62049"/>
                    <a:pt x="45524" y="124098"/>
                    <a:pt x="15044" y="143692"/>
                  </a:cubicBezTo>
                  <a:cubicBezTo>
                    <a:pt x="-15436" y="163286"/>
                    <a:pt x="6335" y="140426"/>
                    <a:pt x="28107" y="117566"/>
                  </a:cubicBezTo>
                </a:path>
              </a:pathLst>
            </a:custGeom>
            <a:noFill/>
            <a:ln w="1905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4" name="组合 103"/>
            <p:cNvGrpSpPr/>
            <p:nvPr/>
          </p:nvGrpSpPr>
          <p:grpSpPr>
            <a:xfrm>
              <a:off x="3036804" y="5605218"/>
              <a:ext cx="1311708" cy="148199"/>
              <a:chOff x="3036804" y="5605218"/>
              <a:chExt cx="1311708" cy="148199"/>
            </a:xfrm>
          </p:grpSpPr>
          <p:sp>
            <p:nvSpPr>
              <p:cNvPr id="111" name="任意多边形 110"/>
              <p:cNvSpPr/>
              <p:nvPr/>
            </p:nvSpPr>
            <p:spPr>
              <a:xfrm>
                <a:off x="3036804" y="5621127"/>
                <a:ext cx="197130" cy="123884"/>
              </a:xfrm>
              <a:custGeom>
                <a:avLst/>
                <a:gdLst>
                  <a:gd name="connsiteX0" fmla="*/ 210987 w 210987"/>
                  <a:gd name="connsiteY0" fmla="*/ 0 h 151115"/>
                  <a:gd name="connsiteX1" fmla="*/ 15044 w 210987"/>
                  <a:gd name="connsiteY1" fmla="*/ 143692 h 151115"/>
                  <a:gd name="connsiteX2" fmla="*/ 28107 w 210987"/>
                  <a:gd name="connsiteY2" fmla="*/ 117566 h 151115"/>
                  <a:gd name="connsiteX0" fmla="*/ 197130 w 197130"/>
                  <a:gd name="connsiteY0" fmla="*/ 0 h 144359"/>
                  <a:gd name="connsiteX1" fmla="*/ 1187 w 197130"/>
                  <a:gd name="connsiteY1" fmla="*/ 143692 h 144359"/>
                  <a:gd name="connsiteX2" fmla="*/ 115850 w 197130"/>
                  <a:gd name="connsiteY2" fmla="*/ 51825 h 144359"/>
                </a:gdLst>
                <a:ahLst/>
                <a:cxnLst>
                  <a:cxn ang="0">
                    <a:pos x="connsiteX0" y="connsiteY0"/>
                  </a:cxn>
                  <a:cxn ang="0">
                    <a:pos x="connsiteX1" y="connsiteY1"/>
                  </a:cxn>
                  <a:cxn ang="0">
                    <a:pos x="connsiteX2" y="connsiteY2"/>
                  </a:cxn>
                </a:cxnLst>
                <a:rect l="l" t="t" r="r" b="b"/>
                <a:pathLst>
                  <a:path w="197130" h="144359">
                    <a:moveTo>
                      <a:pt x="197130" y="0"/>
                    </a:moveTo>
                    <a:cubicBezTo>
                      <a:pt x="114398" y="62049"/>
                      <a:pt x="14734" y="135055"/>
                      <a:pt x="1187" y="143692"/>
                    </a:cubicBezTo>
                    <a:cubicBezTo>
                      <a:pt x="-12360" y="152329"/>
                      <a:pt x="94078" y="74685"/>
                      <a:pt x="115850" y="51825"/>
                    </a:cubicBezTo>
                  </a:path>
                </a:pathLst>
              </a:custGeom>
              <a:noFill/>
              <a:ln w="1905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2" name="任意多边形 111"/>
              <p:cNvSpPr/>
              <p:nvPr/>
            </p:nvSpPr>
            <p:spPr>
              <a:xfrm>
                <a:off x="3321927" y="5605218"/>
                <a:ext cx="161365" cy="128221"/>
              </a:xfrm>
              <a:custGeom>
                <a:avLst/>
                <a:gdLst>
                  <a:gd name="connsiteX0" fmla="*/ 161365 w 161365"/>
                  <a:gd name="connsiteY0" fmla="*/ 0 h 149412"/>
                  <a:gd name="connsiteX1" fmla="*/ 0 w 161365"/>
                  <a:gd name="connsiteY1" fmla="*/ 149412 h 149412"/>
                </a:gdLst>
                <a:ahLst/>
                <a:cxnLst>
                  <a:cxn ang="0">
                    <a:pos x="connsiteX0" y="connsiteY0"/>
                  </a:cxn>
                  <a:cxn ang="0">
                    <a:pos x="connsiteX1" y="connsiteY1"/>
                  </a:cxn>
                </a:cxnLst>
                <a:rect l="l" t="t" r="r" b="b"/>
                <a:pathLst>
                  <a:path w="161365" h="149412">
                    <a:moveTo>
                      <a:pt x="161365" y="0"/>
                    </a:moveTo>
                    <a:lnTo>
                      <a:pt x="0" y="149412"/>
                    </a:lnTo>
                  </a:path>
                </a:pathLst>
              </a:custGeom>
              <a:noFill/>
              <a:ln w="1905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3" name="任意多边形 112"/>
              <p:cNvSpPr/>
              <p:nvPr/>
            </p:nvSpPr>
            <p:spPr>
              <a:xfrm>
                <a:off x="3607839" y="5623735"/>
                <a:ext cx="210987" cy="129682"/>
              </a:xfrm>
              <a:custGeom>
                <a:avLst/>
                <a:gdLst>
                  <a:gd name="connsiteX0" fmla="*/ 210987 w 210987"/>
                  <a:gd name="connsiteY0" fmla="*/ 0 h 151115"/>
                  <a:gd name="connsiteX1" fmla="*/ 15044 w 210987"/>
                  <a:gd name="connsiteY1" fmla="*/ 143692 h 151115"/>
                  <a:gd name="connsiteX2" fmla="*/ 28107 w 210987"/>
                  <a:gd name="connsiteY2" fmla="*/ 117566 h 151115"/>
                </a:gdLst>
                <a:ahLst/>
                <a:cxnLst>
                  <a:cxn ang="0">
                    <a:pos x="connsiteX0" y="connsiteY0"/>
                  </a:cxn>
                  <a:cxn ang="0">
                    <a:pos x="connsiteX1" y="connsiteY1"/>
                  </a:cxn>
                  <a:cxn ang="0">
                    <a:pos x="connsiteX2" y="connsiteY2"/>
                  </a:cxn>
                </a:cxnLst>
                <a:rect l="l" t="t" r="r" b="b"/>
                <a:pathLst>
                  <a:path w="210987" h="151115">
                    <a:moveTo>
                      <a:pt x="210987" y="0"/>
                    </a:moveTo>
                    <a:cubicBezTo>
                      <a:pt x="128255" y="62049"/>
                      <a:pt x="45524" y="124098"/>
                      <a:pt x="15044" y="143692"/>
                    </a:cubicBezTo>
                    <a:cubicBezTo>
                      <a:pt x="-15436" y="163286"/>
                      <a:pt x="6335" y="140426"/>
                      <a:pt x="28107" y="117566"/>
                    </a:cubicBezTo>
                  </a:path>
                </a:pathLst>
              </a:custGeom>
              <a:noFill/>
              <a:ln w="1905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4" name="任意多边形 113"/>
              <p:cNvSpPr/>
              <p:nvPr/>
            </p:nvSpPr>
            <p:spPr>
              <a:xfrm>
                <a:off x="3902024" y="5628214"/>
                <a:ext cx="197130" cy="123884"/>
              </a:xfrm>
              <a:custGeom>
                <a:avLst/>
                <a:gdLst>
                  <a:gd name="connsiteX0" fmla="*/ 210987 w 210987"/>
                  <a:gd name="connsiteY0" fmla="*/ 0 h 151115"/>
                  <a:gd name="connsiteX1" fmla="*/ 15044 w 210987"/>
                  <a:gd name="connsiteY1" fmla="*/ 143692 h 151115"/>
                  <a:gd name="connsiteX2" fmla="*/ 28107 w 210987"/>
                  <a:gd name="connsiteY2" fmla="*/ 117566 h 151115"/>
                  <a:gd name="connsiteX0" fmla="*/ 197130 w 197130"/>
                  <a:gd name="connsiteY0" fmla="*/ 0 h 144359"/>
                  <a:gd name="connsiteX1" fmla="*/ 1187 w 197130"/>
                  <a:gd name="connsiteY1" fmla="*/ 143692 h 144359"/>
                  <a:gd name="connsiteX2" fmla="*/ 115850 w 197130"/>
                  <a:gd name="connsiteY2" fmla="*/ 51825 h 144359"/>
                </a:gdLst>
                <a:ahLst/>
                <a:cxnLst>
                  <a:cxn ang="0">
                    <a:pos x="connsiteX0" y="connsiteY0"/>
                  </a:cxn>
                  <a:cxn ang="0">
                    <a:pos x="connsiteX1" y="connsiteY1"/>
                  </a:cxn>
                  <a:cxn ang="0">
                    <a:pos x="connsiteX2" y="connsiteY2"/>
                  </a:cxn>
                </a:cxnLst>
                <a:rect l="l" t="t" r="r" b="b"/>
                <a:pathLst>
                  <a:path w="197130" h="144359">
                    <a:moveTo>
                      <a:pt x="197130" y="0"/>
                    </a:moveTo>
                    <a:cubicBezTo>
                      <a:pt x="114398" y="62049"/>
                      <a:pt x="14734" y="135055"/>
                      <a:pt x="1187" y="143692"/>
                    </a:cubicBezTo>
                    <a:cubicBezTo>
                      <a:pt x="-12360" y="152329"/>
                      <a:pt x="94078" y="74685"/>
                      <a:pt x="115850" y="51825"/>
                    </a:cubicBezTo>
                  </a:path>
                </a:pathLst>
              </a:custGeom>
              <a:noFill/>
              <a:ln w="1905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5" name="任意多边形 114"/>
              <p:cNvSpPr/>
              <p:nvPr/>
            </p:nvSpPr>
            <p:spPr>
              <a:xfrm>
                <a:off x="4187147" y="5612305"/>
                <a:ext cx="161365" cy="128221"/>
              </a:xfrm>
              <a:custGeom>
                <a:avLst/>
                <a:gdLst>
                  <a:gd name="connsiteX0" fmla="*/ 161365 w 161365"/>
                  <a:gd name="connsiteY0" fmla="*/ 0 h 149412"/>
                  <a:gd name="connsiteX1" fmla="*/ 0 w 161365"/>
                  <a:gd name="connsiteY1" fmla="*/ 149412 h 149412"/>
                </a:gdLst>
                <a:ahLst/>
                <a:cxnLst>
                  <a:cxn ang="0">
                    <a:pos x="connsiteX0" y="connsiteY0"/>
                  </a:cxn>
                  <a:cxn ang="0">
                    <a:pos x="connsiteX1" y="connsiteY1"/>
                  </a:cxn>
                </a:cxnLst>
                <a:rect l="l" t="t" r="r" b="b"/>
                <a:pathLst>
                  <a:path w="161365" h="149412">
                    <a:moveTo>
                      <a:pt x="161365" y="0"/>
                    </a:moveTo>
                    <a:lnTo>
                      <a:pt x="0" y="149412"/>
                    </a:lnTo>
                  </a:path>
                </a:pathLst>
              </a:custGeom>
              <a:noFill/>
              <a:ln w="1905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5" name="组合 104"/>
            <p:cNvGrpSpPr/>
            <p:nvPr/>
          </p:nvGrpSpPr>
          <p:grpSpPr>
            <a:xfrm>
              <a:off x="4461628" y="5606382"/>
              <a:ext cx="1311708" cy="148199"/>
              <a:chOff x="3036804" y="5605218"/>
              <a:chExt cx="1311708" cy="148199"/>
            </a:xfrm>
          </p:grpSpPr>
          <p:sp>
            <p:nvSpPr>
              <p:cNvPr id="106" name="任意多边形 105"/>
              <p:cNvSpPr/>
              <p:nvPr/>
            </p:nvSpPr>
            <p:spPr>
              <a:xfrm>
                <a:off x="3036804" y="5621127"/>
                <a:ext cx="197130" cy="123884"/>
              </a:xfrm>
              <a:custGeom>
                <a:avLst/>
                <a:gdLst>
                  <a:gd name="connsiteX0" fmla="*/ 210987 w 210987"/>
                  <a:gd name="connsiteY0" fmla="*/ 0 h 151115"/>
                  <a:gd name="connsiteX1" fmla="*/ 15044 w 210987"/>
                  <a:gd name="connsiteY1" fmla="*/ 143692 h 151115"/>
                  <a:gd name="connsiteX2" fmla="*/ 28107 w 210987"/>
                  <a:gd name="connsiteY2" fmla="*/ 117566 h 151115"/>
                  <a:gd name="connsiteX0" fmla="*/ 197130 w 197130"/>
                  <a:gd name="connsiteY0" fmla="*/ 0 h 144359"/>
                  <a:gd name="connsiteX1" fmla="*/ 1187 w 197130"/>
                  <a:gd name="connsiteY1" fmla="*/ 143692 h 144359"/>
                  <a:gd name="connsiteX2" fmla="*/ 115850 w 197130"/>
                  <a:gd name="connsiteY2" fmla="*/ 51825 h 144359"/>
                </a:gdLst>
                <a:ahLst/>
                <a:cxnLst>
                  <a:cxn ang="0">
                    <a:pos x="connsiteX0" y="connsiteY0"/>
                  </a:cxn>
                  <a:cxn ang="0">
                    <a:pos x="connsiteX1" y="connsiteY1"/>
                  </a:cxn>
                  <a:cxn ang="0">
                    <a:pos x="connsiteX2" y="connsiteY2"/>
                  </a:cxn>
                </a:cxnLst>
                <a:rect l="l" t="t" r="r" b="b"/>
                <a:pathLst>
                  <a:path w="197130" h="144359">
                    <a:moveTo>
                      <a:pt x="197130" y="0"/>
                    </a:moveTo>
                    <a:cubicBezTo>
                      <a:pt x="114398" y="62049"/>
                      <a:pt x="14734" y="135055"/>
                      <a:pt x="1187" y="143692"/>
                    </a:cubicBezTo>
                    <a:cubicBezTo>
                      <a:pt x="-12360" y="152329"/>
                      <a:pt x="94078" y="74685"/>
                      <a:pt x="115850" y="51825"/>
                    </a:cubicBezTo>
                  </a:path>
                </a:pathLst>
              </a:custGeom>
              <a:noFill/>
              <a:ln w="1905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7" name="任意多边形 106"/>
              <p:cNvSpPr/>
              <p:nvPr/>
            </p:nvSpPr>
            <p:spPr>
              <a:xfrm>
                <a:off x="3321927" y="5605218"/>
                <a:ext cx="161365" cy="128221"/>
              </a:xfrm>
              <a:custGeom>
                <a:avLst/>
                <a:gdLst>
                  <a:gd name="connsiteX0" fmla="*/ 161365 w 161365"/>
                  <a:gd name="connsiteY0" fmla="*/ 0 h 149412"/>
                  <a:gd name="connsiteX1" fmla="*/ 0 w 161365"/>
                  <a:gd name="connsiteY1" fmla="*/ 149412 h 149412"/>
                </a:gdLst>
                <a:ahLst/>
                <a:cxnLst>
                  <a:cxn ang="0">
                    <a:pos x="connsiteX0" y="connsiteY0"/>
                  </a:cxn>
                  <a:cxn ang="0">
                    <a:pos x="connsiteX1" y="connsiteY1"/>
                  </a:cxn>
                </a:cxnLst>
                <a:rect l="l" t="t" r="r" b="b"/>
                <a:pathLst>
                  <a:path w="161365" h="149412">
                    <a:moveTo>
                      <a:pt x="161365" y="0"/>
                    </a:moveTo>
                    <a:lnTo>
                      <a:pt x="0" y="149412"/>
                    </a:lnTo>
                  </a:path>
                </a:pathLst>
              </a:custGeom>
              <a:noFill/>
              <a:ln w="1905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8" name="任意多边形 107"/>
              <p:cNvSpPr/>
              <p:nvPr/>
            </p:nvSpPr>
            <p:spPr>
              <a:xfrm>
                <a:off x="3607839" y="5623735"/>
                <a:ext cx="210987" cy="129682"/>
              </a:xfrm>
              <a:custGeom>
                <a:avLst/>
                <a:gdLst>
                  <a:gd name="connsiteX0" fmla="*/ 210987 w 210987"/>
                  <a:gd name="connsiteY0" fmla="*/ 0 h 151115"/>
                  <a:gd name="connsiteX1" fmla="*/ 15044 w 210987"/>
                  <a:gd name="connsiteY1" fmla="*/ 143692 h 151115"/>
                  <a:gd name="connsiteX2" fmla="*/ 28107 w 210987"/>
                  <a:gd name="connsiteY2" fmla="*/ 117566 h 151115"/>
                </a:gdLst>
                <a:ahLst/>
                <a:cxnLst>
                  <a:cxn ang="0">
                    <a:pos x="connsiteX0" y="connsiteY0"/>
                  </a:cxn>
                  <a:cxn ang="0">
                    <a:pos x="connsiteX1" y="connsiteY1"/>
                  </a:cxn>
                  <a:cxn ang="0">
                    <a:pos x="connsiteX2" y="connsiteY2"/>
                  </a:cxn>
                </a:cxnLst>
                <a:rect l="l" t="t" r="r" b="b"/>
                <a:pathLst>
                  <a:path w="210987" h="151115">
                    <a:moveTo>
                      <a:pt x="210987" y="0"/>
                    </a:moveTo>
                    <a:cubicBezTo>
                      <a:pt x="128255" y="62049"/>
                      <a:pt x="45524" y="124098"/>
                      <a:pt x="15044" y="143692"/>
                    </a:cubicBezTo>
                    <a:cubicBezTo>
                      <a:pt x="-15436" y="163286"/>
                      <a:pt x="6335" y="140426"/>
                      <a:pt x="28107" y="117566"/>
                    </a:cubicBezTo>
                  </a:path>
                </a:pathLst>
              </a:custGeom>
              <a:noFill/>
              <a:ln w="1905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任意多边形 108"/>
              <p:cNvSpPr/>
              <p:nvPr/>
            </p:nvSpPr>
            <p:spPr>
              <a:xfrm>
                <a:off x="3902024" y="5628214"/>
                <a:ext cx="197130" cy="123884"/>
              </a:xfrm>
              <a:custGeom>
                <a:avLst/>
                <a:gdLst>
                  <a:gd name="connsiteX0" fmla="*/ 210987 w 210987"/>
                  <a:gd name="connsiteY0" fmla="*/ 0 h 151115"/>
                  <a:gd name="connsiteX1" fmla="*/ 15044 w 210987"/>
                  <a:gd name="connsiteY1" fmla="*/ 143692 h 151115"/>
                  <a:gd name="connsiteX2" fmla="*/ 28107 w 210987"/>
                  <a:gd name="connsiteY2" fmla="*/ 117566 h 151115"/>
                  <a:gd name="connsiteX0" fmla="*/ 197130 w 197130"/>
                  <a:gd name="connsiteY0" fmla="*/ 0 h 144359"/>
                  <a:gd name="connsiteX1" fmla="*/ 1187 w 197130"/>
                  <a:gd name="connsiteY1" fmla="*/ 143692 h 144359"/>
                  <a:gd name="connsiteX2" fmla="*/ 115850 w 197130"/>
                  <a:gd name="connsiteY2" fmla="*/ 51825 h 144359"/>
                </a:gdLst>
                <a:ahLst/>
                <a:cxnLst>
                  <a:cxn ang="0">
                    <a:pos x="connsiteX0" y="connsiteY0"/>
                  </a:cxn>
                  <a:cxn ang="0">
                    <a:pos x="connsiteX1" y="connsiteY1"/>
                  </a:cxn>
                  <a:cxn ang="0">
                    <a:pos x="connsiteX2" y="connsiteY2"/>
                  </a:cxn>
                </a:cxnLst>
                <a:rect l="l" t="t" r="r" b="b"/>
                <a:pathLst>
                  <a:path w="197130" h="144359">
                    <a:moveTo>
                      <a:pt x="197130" y="0"/>
                    </a:moveTo>
                    <a:cubicBezTo>
                      <a:pt x="114398" y="62049"/>
                      <a:pt x="14734" y="135055"/>
                      <a:pt x="1187" y="143692"/>
                    </a:cubicBezTo>
                    <a:cubicBezTo>
                      <a:pt x="-12360" y="152329"/>
                      <a:pt x="94078" y="74685"/>
                      <a:pt x="115850" y="51825"/>
                    </a:cubicBezTo>
                  </a:path>
                </a:pathLst>
              </a:custGeom>
              <a:noFill/>
              <a:ln w="1905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0" name="任意多边形 109"/>
              <p:cNvSpPr/>
              <p:nvPr/>
            </p:nvSpPr>
            <p:spPr>
              <a:xfrm>
                <a:off x="4187147" y="5612305"/>
                <a:ext cx="161365" cy="128221"/>
              </a:xfrm>
              <a:custGeom>
                <a:avLst/>
                <a:gdLst>
                  <a:gd name="connsiteX0" fmla="*/ 161365 w 161365"/>
                  <a:gd name="connsiteY0" fmla="*/ 0 h 149412"/>
                  <a:gd name="connsiteX1" fmla="*/ 0 w 161365"/>
                  <a:gd name="connsiteY1" fmla="*/ 149412 h 149412"/>
                </a:gdLst>
                <a:ahLst/>
                <a:cxnLst>
                  <a:cxn ang="0">
                    <a:pos x="connsiteX0" y="connsiteY0"/>
                  </a:cxn>
                  <a:cxn ang="0">
                    <a:pos x="connsiteX1" y="connsiteY1"/>
                  </a:cxn>
                </a:cxnLst>
                <a:rect l="l" t="t" r="r" b="b"/>
                <a:pathLst>
                  <a:path w="161365" h="149412">
                    <a:moveTo>
                      <a:pt x="161365" y="0"/>
                    </a:moveTo>
                    <a:lnTo>
                      <a:pt x="0" y="149412"/>
                    </a:lnTo>
                  </a:path>
                </a:pathLst>
              </a:custGeom>
              <a:noFill/>
              <a:ln w="1905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17" name="PA_库_文本框 116"/>
          <p:cNvSpPr txBox="1"/>
          <p:nvPr>
            <p:custDataLst>
              <p:tags r:id="rId5"/>
            </p:custDataLst>
          </p:nvPr>
        </p:nvSpPr>
        <p:spPr>
          <a:xfrm>
            <a:off x="2432703" y="4470110"/>
            <a:ext cx="3170621" cy="605935"/>
          </a:xfrm>
          <a:prstGeom prst="rect">
            <a:avLst/>
          </a:prstGeom>
          <a:noFill/>
        </p:spPr>
        <p:txBody>
          <a:bodyPr wrap="square" rtlCol="0">
            <a:spAutoFit/>
          </a:bodyPr>
          <a:lstStyle/>
          <a:p>
            <a:pPr>
              <a:lnSpc>
                <a:spcPct val="125000"/>
              </a:lnSpc>
            </a:pPr>
            <a:r>
              <a:rPr lang="zh-CN" altLang="en-US" sz="1400" dirty="0">
                <a:solidFill>
                  <a:schemeClr val="tx2"/>
                </a:solidFill>
                <a:latin typeface="方正静蕾简体" panose="02000000000000000000" pitchFamily="2" charset="-122"/>
                <a:ea typeface="方正静蕾简体" panose="02000000000000000000" pitchFamily="2" charset="-122"/>
              </a:rPr>
              <a:t>请在这里输入文字请在这里输入文字请在这里输入文字请在</a:t>
            </a:r>
            <a:r>
              <a:rPr lang="zh-CN" altLang="en-US" sz="1400" dirty="0" smtClean="0">
                <a:solidFill>
                  <a:schemeClr val="tx2"/>
                </a:solidFill>
                <a:latin typeface="方正静蕾简体" panose="02000000000000000000" pitchFamily="2" charset="-122"/>
                <a:ea typeface="方正静蕾简体" panose="02000000000000000000" pitchFamily="2" charset="-122"/>
              </a:rPr>
              <a:t>这里</a:t>
            </a:r>
            <a:endParaRPr lang="en-US" altLang="zh-CN" sz="1400" dirty="0" smtClean="0">
              <a:solidFill>
                <a:schemeClr val="tx2"/>
              </a:solidFill>
              <a:latin typeface="方正静蕾简体" panose="02000000000000000000" pitchFamily="2" charset="-122"/>
              <a:ea typeface="方正静蕾简体" panose="02000000000000000000" pitchFamily="2" charset="-122"/>
            </a:endParaRPr>
          </a:p>
        </p:txBody>
      </p:sp>
      <p:sp>
        <p:nvSpPr>
          <p:cNvPr id="118" name="PA_库_文本框 117"/>
          <p:cNvSpPr txBox="1"/>
          <p:nvPr>
            <p:custDataLst>
              <p:tags r:id="rId6"/>
            </p:custDataLst>
          </p:nvPr>
        </p:nvSpPr>
        <p:spPr>
          <a:xfrm>
            <a:off x="3092441" y="3920123"/>
            <a:ext cx="1731564" cy="461665"/>
          </a:xfrm>
          <a:prstGeom prst="rect">
            <a:avLst/>
          </a:prstGeom>
          <a:noFill/>
          <a:effectLst/>
        </p:spPr>
        <p:txBody>
          <a:bodyPr wrap="none" rtlCol="0">
            <a:spAutoFit/>
          </a:bodyPr>
          <a:lstStyle/>
          <a:p>
            <a:r>
              <a:rPr lang="zh-CN" altLang="en-US" sz="2400" dirty="0" smtClean="0">
                <a:solidFill>
                  <a:srgbClr val="697DA9"/>
                </a:solidFill>
                <a:latin typeface="方正静蕾简体" panose="02000000000000000000" pitchFamily="2" charset="-122"/>
                <a:ea typeface="方正静蕾简体" panose="02000000000000000000" pitchFamily="2" charset="-122"/>
              </a:rPr>
              <a:t>输入小标题</a:t>
            </a:r>
            <a:endParaRPr lang="zh-CN" altLang="en-US" sz="2400" dirty="0">
              <a:solidFill>
                <a:srgbClr val="697DA9"/>
              </a:solidFill>
              <a:latin typeface="方正静蕾简体" panose="02000000000000000000" pitchFamily="2" charset="-122"/>
              <a:ea typeface="方正静蕾简体" panose="02000000000000000000" pitchFamily="2" charset="-122"/>
            </a:endParaRPr>
          </a:p>
        </p:txBody>
      </p:sp>
      <p:sp>
        <p:nvSpPr>
          <p:cNvPr id="119" name="PA_库_文本框 118"/>
          <p:cNvSpPr txBox="1"/>
          <p:nvPr>
            <p:custDataLst>
              <p:tags r:id="rId7"/>
            </p:custDataLst>
          </p:nvPr>
        </p:nvSpPr>
        <p:spPr>
          <a:xfrm>
            <a:off x="2432703" y="2665273"/>
            <a:ext cx="3221436" cy="605935"/>
          </a:xfrm>
          <a:prstGeom prst="rect">
            <a:avLst/>
          </a:prstGeom>
          <a:noFill/>
        </p:spPr>
        <p:txBody>
          <a:bodyPr wrap="square" rtlCol="0">
            <a:spAutoFit/>
          </a:bodyPr>
          <a:lstStyle/>
          <a:p>
            <a:pPr>
              <a:lnSpc>
                <a:spcPct val="125000"/>
              </a:lnSpc>
            </a:pPr>
            <a:r>
              <a:rPr lang="zh-CN" altLang="en-US" sz="1400" dirty="0">
                <a:solidFill>
                  <a:schemeClr val="tx2"/>
                </a:solidFill>
                <a:latin typeface="方正静蕾简体" panose="02000000000000000000" pitchFamily="2" charset="-122"/>
                <a:ea typeface="方正静蕾简体" panose="02000000000000000000" pitchFamily="2" charset="-122"/>
              </a:rPr>
              <a:t>请在这里输入文字请在这里输入文字请在这里输入文字请在这里</a:t>
            </a:r>
            <a:r>
              <a:rPr lang="zh-CN" altLang="en-US" sz="1400" dirty="0" smtClean="0">
                <a:solidFill>
                  <a:schemeClr val="tx2"/>
                </a:solidFill>
                <a:latin typeface="方正静蕾简体" panose="02000000000000000000" pitchFamily="2" charset="-122"/>
                <a:ea typeface="方正静蕾简体" panose="02000000000000000000" pitchFamily="2" charset="-122"/>
              </a:rPr>
              <a:t>输入</a:t>
            </a:r>
            <a:endParaRPr lang="en-US" altLang="zh-CN" sz="1400" dirty="0" smtClean="0">
              <a:solidFill>
                <a:schemeClr val="tx2"/>
              </a:solidFill>
              <a:latin typeface="方正静蕾简体" panose="02000000000000000000" pitchFamily="2" charset="-122"/>
              <a:ea typeface="方正静蕾简体" panose="02000000000000000000" pitchFamily="2" charset="-122"/>
            </a:endParaRPr>
          </a:p>
        </p:txBody>
      </p:sp>
      <p:sp>
        <p:nvSpPr>
          <p:cNvPr id="120" name="PA_库_文本框 119"/>
          <p:cNvSpPr txBox="1"/>
          <p:nvPr>
            <p:custDataLst>
              <p:tags r:id="rId8"/>
            </p:custDataLst>
          </p:nvPr>
        </p:nvSpPr>
        <p:spPr>
          <a:xfrm>
            <a:off x="3092441" y="2115286"/>
            <a:ext cx="1731564" cy="461665"/>
          </a:xfrm>
          <a:prstGeom prst="rect">
            <a:avLst/>
          </a:prstGeom>
          <a:noFill/>
          <a:effectLst/>
        </p:spPr>
        <p:txBody>
          <a:bodyPr wrap="none" rtlCol="0">
            <a:spAutoFit/>
          </a:bodyPr>
          <a:lstStyle/>
          <a:p>
            <a:r>
              <a:rPr lang="zh-CN" altLang="en-US" sz="2400" dirty="0" smtClean="0">
                <a:solidFill>
                  <a:srgbClr val="697DA9"/>
                </a:solidFill>
                <a:latin typeface="方正静蕾简体" panose="02000000000000000000" pitchFamily="2" charset="-122"/>
                <a:ea typeface="方正静蕾简体" panose="02000000000000000000" pitchFamily="2" charset="-122"/>
              </a:rPr>
              <a:t>输入小标题</a:t>
            </a:r>
            <a:endParaRPr lang="zh-CN" altLang="en-US" sz="2400" dirty="0">
              <a:solidFill>
                <a:srgbClr val="697DA9"/>
              </a:solidFill>
              <a:latin typeface="方正静蕾简体" panose="02000000000000000000" pitchFamily="2" charset="-122"/>
              <a:ea typeface="方正静蕾简体" panose="02000000000000000000" pitchFamily="2" charset="-122"/>
            </a:endParaRPr>
          </a:p>
        </p:txBody>
      </p:sp>
      <p:sp>
        <p:nvSpPr>
          <p:cNvPr id="121" name="PA_库_任意多边形 120"/>
          <p:cNvSpPr/>
          <p:nvPr>
            <p:custDataLst>
              <p:tags r:id="rId9"/>
            </p:custDataLst>
          </p:nvPr>
        </p:nvSpPr>
        <p:spPr>
          <a:xfrm>
            <a:off x="2540488" y="2114688"/>
            <a:ext cx="551953" cy="413363"/>
          </a:xfrm>
          <a:custGeom>
            <a:avLst/>
            <a:gdLst>
              <a:gd name="connsiteX0" fmla="*/ 256195 w 3682147"/>
              <a:gd name="connsiteY0" fmla="*/ 48768 h 428436"/>
              <a:gd name="connsiteX1" fmla="*/ 2950627 w 3682147"/>
              <a:gd name="connsiteY1" fmla="*/ 0 h 428436"/>
              <a:gd name="connsiteX2" fmla="*/ 85507 w 3682147"/>
              <a:gd name="connsiteY2" fmla="*/ 158496 h 428436"/>
              <a:gd name="connsiteX3" fmla="*/ 3170083 w 3682147"/>
              <a:gd name="connsiteY3" fmla="*/ 73152 h 428436"/>
              <a:gd name="connsiteX4" fmla="*/ 163 w 3682147"/>
              <a:gd name="connsiteY4" fmla="*/ 243840 h 428436"/>
              <a:gd name="connsiteX5" fmla="*/ 3328579 w 3682147"/>
              <a:gd name="connsiteY5" fmla="*/ 158496 h 428436"/>
              <a:gd name="connsiteX6" fmla="*/ 12355 w 3682147"/>
              <a:gd name="connsiteY6" fmla="*/ 353568 h 428436"/>
              <a:gd name="connsiteX7" fmla="*/ 3511459 w 3682147"/>
              <a:gd name="connsiteY7" fmla="*/ 256032 h 428436"/>
              <a:gd name="connsiteX8" fmla="*/ 12355 w 3682147"/>
              <a:gd name="connsiteY8" fmla="*/ 426720 h 428436"/>
              <a:gd name="connsiteX9" fmla="*/ 3682147 w 3682147"/>
              <a:gd name="connsiteY9" fmla="*/ 329184 h 428436"/>
              <a:gd name="connsiteX0" fmla="*/ 256195 w 3682147"/>
              <a:gd name="connsiteY0" fmla="*/ 48768 h 435235"/>
              <a:gd name="connsiteX1" fmla="*/ 2950627 w 3682147"/>
              <a:gd name="connsiteY1" fmla="*/ 0 h 435235"/>
              <a:gd name="connsiteX2" fmla="*/ 85507 w 3682147"/>
              <a:gd name="connsiteY2" fmla="*/ 158496 h 435235"/>
              <a:gd name="connsiteX3" fmla="*/ 3170083 w 3682147"/>
              <a:gd name="connsiteY3" fmla="*/ 73152 h 435235"/>
              <a:gd name="connsiteX4" fmla="*/ 163 w 3682147"/>
              <a:gd name="connsiteY4" fmla="*/ 243840 h 435235"/>
              <a:gd name="connsiteX5" fmla="*/ 3328579 w 3682147"/>
              <a:gd name="connsiteY5" fmla="*/ 158496 h 435235"/>
              <a:gd name="connsiteX6" fmla="*/ 12355 w 3682147"/>
              <a:gd name="connsiteY6" fmla="*/ 353568 h 435235"/>
              <a:gd name="connsiteX7" fmla="*/ 3511459 w 3682147"/>
              <a:gd name="connsiteY7" fmla="*/ 256032 h 435235"/>
              <a:gd name="connsiteX8" fmla="*/ 216207 w 3682147"/>
              <a:gd name="connsiteY8" fmla="*/ 433681 h 435235"/>
              <a:gd name="connsiteX9" fmla="*/ 3682147 w 3682147"/>
              <a:gd name="connsiteY9" fmla="*/ 329184 h 435235"/>
              <a:gd name="connsiteX0" fmla="*/ 256195 w 3682147"/>
              <a:gd name="connsiteY0" fmla="*/ 48768 h 401763"/>
              <a:gd name="connsiteX1" fmla="*/ 2950627 w 3682147"/>
              <a:gd name="connsiteY1" fmla="*/ 0 h 401763"/>
              <a:gd name="connsiteX2" fmla="*/ 85507 w 3682147"/>
              <a:gd name="connsiteY2" fmla="*/ 158496 h 401763"/>
              <a:gd name="connsiteX3" fmla="*/ 3170083 w 3682147"/>
              <a:gd name="connsiteY3" fmla="*/ 73152 h 401763"/>
              <a:gd name="connsiteX4" fmla="*/ 163 w 3682147"/>
              <a:gd name="connsiteY4" fmla="*/ 243840 h 401763"/>
              <a:gd name="connsiteX5" fmla="*/ 3328579 w 3682147"/>
              <a:gd name="connsiteY5" fmla="*/ 158496 h 401763"/>
              <a:gd name="connsiteX6" fmla="*/ 12355 w 3682147"/>
              <a:gd name="connsiteY6" fmla="*/ 353568 h 401763"/>
              <a:gd name="connsiteX7" fmla="*/ 3511459 w 3682147"/>
              <a:gd name="connsiteY7" fmla="*/ 256032 h 401763"/>
              <a:gd name="connsiteX8" fmla="*/ 208366 w 3682147"/>
              <a:gd name="connsiteY8" fmla="*/ 398876 h 401763"/>
              <a:gd name="connsiteX9" fmla="*/ 3682147 w 3682147"/>
              <a:gd name="connsiteY9" fmla="*/ 329184 h 401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682147" h="401763">
                <a:moveTo>
                  <a:pt x="256195" y="48768"/>
                </a:moveTo>
                <a:lnTo>
                  <a:pt x="2950627" y="0"/>
                </a:lnTo>
                <a:cubicBezTo>
                  <a:pt x="2922179" y="18288"/>
                  <a:pt x="48931" y="146304"/>
                  <a:pt x="85507" y="158496"/>
                </a:cubicBezTo>
                <a:cubicBezTo>
                  <a:pt x="122083" y="170688"/>
                  <a:pt x="3184307" y="58928"/>
                  <a:pt x="3170083" y="73152"/>
                </a:cubicBezTo>
                <a:cubicBezTo>
                  <a:pt x="3155859" y="87376"/>
                  <a:pt x="-26253" y="229616"/>
                  <a:pt x="163" y="243840"/>
                </a:cubicBezTo>
                <a:cubicBezTo>
                  <a:pt x="26579" y="258064"/>
                  <a:pt x="3326547" y="140208"/>
                  <a:pt x="3328579" y="158496"/>
                </a:cubicBezTo>
                <a:cubicBezTo>
                  <a:pt x="3330611" y="176784"/>
                  <a:pt x="-18125" y="337312"/>
                  <a:pt x="12355" y="353568"/>
                </a:cubicBezTo>
                <a:cubicBezTo>
                  <a:pt x="42835" y="369824"/>
                  <a:pt x="3478791" y="248481"/>
                  <a:pt x="3511459" y="256032"/>
                </a:cubicBezTo>
                <a:cubicBezTo>
                  <a:pt x="3544128" y="263583"/>
                  <a:pt x="179918" y="386684"/>
                  <a:pt x="208366" y="398876"/>
                </a:cubicBezTo>
                <a:cubicBezTo>
                  <a:pt x="236814" y="411068"/>
                  <a:pt x="1861475" y="384048"/>
                  <a:pt x="3682147" y="329184"/>
                </a:cubicBezTo>
              </a:path>
            </a:pathLst>
          </a:custGeom>
          <a:noFill/>
          <a:ln w="88900">
            <a:solidFill>
              <a:schemeClr val="accent2">
                <a:lumMod val="40000"/>
                <a:lumOff val="60000"/>
              </a:schemeClr>
            </a:solid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2" name="PA_库_文本框 121"/>
          <p:cNvSpPr txBox="1"/>
          <p:nvPr>
            <p:custDataLst>
              <p:tags r:id="rId10"/>
            </p:custDataLst>
          </p:nvPr>
        </p:nvSpPr>
        <p:spPr>
          <a:xfrm>
            <a:off x="2502734" y="1957885"/>
            <a:ext cx="571950" cy="707886"/>
          </a:xfrm>
          <a:prstGeom prst="rect">
            <a:avLst/>
          </a:prstGeom>
          <a:noFill/>
        </p:spPr>
        <p:txBody>
          <a:bodyPr wrap="square" rtlCol="0">
            <a:spAutoFit/>
          </a:bodyPr>
          <a:lstStyle/>
          <a:p>
            <a:pPr algn="ctr">
              <a:lnSpc>
                <a:spcPct val="125000"/>
              </a:lnSpc>
            </a:pPr>
            <a:r>
              <a:rPr lang="en-US" altLang="zh-CN" sz="3200" b="1" dirty="0" smtClean="0">
                <a:solidFill>
                  <a:schemeClr val="accent1">
                    <a:lumMod val="50000"/>
                  </a:schemeClr>
                </a:solidFill>
                <a:latin typeface="方正静蕾简体" panose="02000000000000000000" pitchFamily="2" charset="-122"/>
                <a:ea typeface="方正静蕾简体" panose="02000000000000000000" pitchFamily="2" charset="-122"/>
              </a:rPr>
              <a:t>01</a:t>
            </a:r>
          </a:p>
        </p:txBody>
      </p:sp>
      <p:grpSp>
        <p:nvGrpSpPr>
          <p:cNvPr id="123" name="PA_库_组合 122"/>
          <p:cNvGrpSpPr/>
          <p:nvPr>
            <p:custDataLst>
              <p:tags r:id="rId11"/>
            </p:custDataLst>
          </p:nvPr>
        </p:nvGrpSpPr>
        <p:grpSpPr>
          <a:xfrm>
            <a:off x="2516780" y="3768661"/>
            <a:ext cx="575661" cy="650691"/>
            <a:chOff x="6427204" y="2234707"/>
            <a:chExt cx="575661" cy="650691"/>
          </a:xfrm>
        </p:grpSpPr>
        <p:sp>
          <p:nvSpPr>
            <p:cNvPr id="124" name="任意多边形 123"/>
            <p:cNvSpPr/>
            <p:nvPr/>
          </p:nvSpPr>
          <p:spPr>
            <a:xfrm>
              <a:off x="6450912" y="2392471"/>
              <a:ext cx="551953" cy="413363"/>
            </a:xfrm>
            <a:custGeom>
              <a:avLst/>
              <a:gdLst>
                <a:gd name="connsiteX0" fmla="*/ 256195 w 3682147"/>
                <a:gd name="connsiteY0" fmla="*/ 48768 h 428436"/>
                <a:gd name="connsiteX1" fmla="*/ 2950627 w 3682147"/>
                <a:gd name="connsiteY1" fmla="*/ 0 h 428436"/>
                <a:gd name="connsiteX2" fmla="*/ 85507 w 3682147"/>
                <a:gd name="connsiteY2" fmla="*/ 158496 h 428436"/>
                <a:gd name="connsiteX3" fmla="*/ 3170083 w 3682147"/>
                <a:gd name="connsiteY3" fmla="*/ 73152 h 428436"/>
                <a:gd name="connsiteX4" fmla="*/ 163 w 3682147"/>
                <a:gd name="connsiteY4" fmla="*/ 243840 h 428436"/>
                <a:gd name="connsiteX5" fmla="*/ 3328579 w 3682147"/>
                <a:gd name="connsiteY5" fmla="*/ 158496 h 428436"/>
                <a:gd name="connsiteX6" fmla="*/ 12355 w 3682147"/>
                <a:gd name="connsiteY6" fmla="*/ 353568 h 428436"/>
                <a:gd name="connsiteX7" fmla="*/ 3511459 w 3682147"/>
                <a:gd name="connsiteY7" fmla="*/ 256032 h 428436"/>
                <a:gd name="connsiteX8" fmla="*/ 12355 w 3682147"/>
                <a:gd name="connsiteY8" fmla="*/ 426720 h 428436"/>
                <a:gd name="connsiteX9" fmla="*/ 3682147 w 3682147"/>
                <a:gd name="connsiteY9" fmla="*/ 329184 h 428436"/>
                <a:gd name="connsiteX0" fmla="*/ 256195 w 3682147"/>
                <a:gd name="connsiteY0" fmla="*/ 48768 h 435235"/>
                <a:gd name="connsiteX1" fmla="*/ 2950627 w 3682147"/>
                <a:gd name="connsiteY1" fmla="*/ 0 h 435235"/>
                <a:gd name="connsiteX2" fmla="*/ 85507 w 3682147"/>
                <a:gd name="connsiteY2" fmla="*/ 158496 h 435235"/>
                <a:gd name="connsiteX3" fmla="*/ 3170083 w 3682147"/>
                <a:gd name="connsiteY3" fmla="*/ 73152 h 435235"/>
                <a:gd name="connsiteX4" fmla="*/ 163 w 3682147"/>
                <a:gd name="connsiteY4" fmla="*/ 243840 h 435235"/>
                <a:gd name="connsiteX5" fmla="*/ 3328579 w 3682147"/>
                <a:gd name="connsiteY5" fmla="*/ 158496 h 435235"/>
                <a:gd name="connsiteX6" fmla="*/ 12355 w 3682147"/>
                <a:gd name="connsiteY6" fmla="*/ 353568 h 435235"/>
                <a:gd name="connsiteX7" fmla="*/ 3511459 w 3682147"/>
                <a:gd name="connsiteY7" fmla="*/ 256032 h 435235"/>
                <a:gd name="connsiteX8" fmla="*/ 216207 w 3682147"/>
                <a:gd name="connsiteY8" fmla="*/ 433681 h 435235"/>
                <a:gd name="connsiteX9" fmla="*/ 3682147 w 3682147"/>
                <a:gd name="connsiteY9" fmla="*/ 329184 h 435235"/>
                <a:gd name="connsiteX0" fmla="*/ 256195 w 3682147"/>
                <a:gd name="connsiteY0" fmla="*/ 48768 h 401763"/>
                <a:gd name="connsiteX1" fmla="*/ 2950627 w 3682147"/>
                <a:gd name="connsiteY1" fmla="*/ 0 h 401763"/>
                <a:gd name="connsiteX2" fmla="*/ 85507 w 3682147"/>
                <a:gd name="connsiteY2" fmla="*/ 158496 h 401763"/>
                <a:gd name="connsiteX3" fmla="*/ 3170083 w 3682147"/>
                <a:gd name="connsiteY3" fmla="*/ 73152 h 401763"/>
                <a:gd name="connsiteX4" fmla="*/ 163 w 3682147"/>
                <a:gd name="connsiteY4" fmla="*/ 243840 h 401763"/>
                <a:gd name="connsiteX5" fmla="*/ 3328579 w 3682147"/>
                <a:gd name="connsiteY5" fmla="*/ 158496 h 401763"/>
                <a:gd name="connsiteX6" fmla="*/ 12355 w 3682147"/>
                <a:gd name="connsiteY6" fmla="*/ 353568 h 401763"/>
                <a:gd name="connsiteX7" fmla="*/ 3511459 w 3682147"/>
                <a:gd name="connsiteY7" fmla="*/ 256032 h 401763"/>
                <a:gd name="connsiteX8" fmla="*/ 208366 w 3682147"/>
                <a:gd name="connsiteY8" fmla="*/ 398876 h 401763"/>
                <a:gd name="connsiteX9" fmla="*/ 3682147 w 3682147"/>
                <a:gd name="connsiteY9" fmla="*/ 329184 h 401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682147" h="401763">
                  <a:moveTo>
                    <a:pt x="256195" y="48768"/>
                  </a:moveTo>
                  <a:lnTo>
                    <a:pt x="2950627" y="0"/>
                  </a:lnTo>
                  <a:cubicBezTo>
                    <a:pt x="2922179" y="18288"/>
                    <a:pt x="48931" y="146304"/>
                    <a:pt x="85507" y="158496"/>
                  </a:cubicBezTo>
                  <a:cubicBezTo>
                    <a:pt x="122083" y="170688"/>
                    <a:pt x="3184307" y="58928"/>
                    <a:pt x="3170083" y="73152"/>
                  </a:cubicBezTo>
                  <a:cubicBezTo>
                    <a:pt x="3155859" y="87376"/>
                    <a:pt x="-26253" y="229616"/>
                    <a:pt x="163" y="243840"/>
                  </a:cubicBezTo>
                  <a:cubicBezTo>
                    <a:pt x="26579" y="258064"/>
                    <a:pt x="3326547" y="140208"/>
                    <a:pt x="3328579" y="158496"/>
                  </a:cubicBezTo>
                  <a:cubicBezTo>
                    <a:pt x="3330611" y="176784"/>
                    <a:pt x="-18125" y="337312"/>
                    <a:pt x="12355" y="353568"/>
                  </a:cubicBezTo>
                  <a:cubicBezTo>
                    <a:pt x="42835" y="369824"/>
                    <a:pt x="3478791" y="248481"/>
                    <a:pt x="3511459" y="256032"/>
                  </a:cubicBezTo>
                  <a:cubicBezTo>
                    <a:pt x="3544128" y="263583"/>
                    <a:pt x="179918" y="386684"/>
                    <a:pt x="208366" y="398876"/>
                  </a:cubicBezTo>
                  <a:cubicBezTo>
                    <a:pt x="236814" y="411068"/>
                    <a:pt x="1861475" y="384048"/>
                    <a:pt x="3682147" y="329184"/>
                  </a:cubicBezTo>
                </a:path>
              </a:pathLst>
            </a:custGeom>
            <a:noFill/>
            <a:ln w="88900">
              <a:solidFill>
                <a:schemeClr val="accent2">
                  <a:lumMod val="40000"/>
                  <a:lumOff val="60000"/>
                </a:schemeClr>
              </a:solid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5" name="文本框 124"/>
            <p:cNvSpPr txBox="1"/>
            <p:nvPr/>
          </p:nvSpPr>
          <p:spPr>
            <a:xfrm>
              <a:off x="6427204" y="2234707"/>
              <a:ext cx="571950" cy="650691"/>
            </a:xfrm>
            <a:prstGeom prst="rect">
              <a:avLst/>
            </a:prstGeom>
            <a:noFill/>
          </p:spPr>
          <p:txBody>
            <a:bodyPr wrap="square" rtlCol="0">
              <a:spAutoFit/>
            </a:bodyPr>
            <a:lstStyle/>
            <a:p>
              <a:pPr algn="ctr">
                <a:lnSpc>
                  <a:spcPct val="125000"/>
                </a:lnSpc>
              </a:pPr>
              <a:r>
                <a:rPr lang="en-US" altLang="zh-CN" sz="3200" b="1" dirty="0" smtClean="0">
                  <a:solidFill>
                    <a:schemeClr val="accent1">
                      <a:lumMod val="50000"/>
                    </a:schemeClr>
                  </a:solidFill>
                  <a:latin typeface="方正静蕾简体" panose="02000000000000000000" pitchFamily="2" charset="-122"/>
                  <a:ea typeface="方正静蕾简体" panose="02000000000000000000" pitchFamily="2" charset="-122"/>
                </a:rPr>
                <a:t>02</a:t>
              </a:r>
            </a:p>
          </p:txBody>
        </p:sp>
      </p:grpSp>
      <p:pic>
        <p:nvPicPr>
          <p:cNvPr id="2" name="PA_库_图片 1"/>
          <p:cNvPicPr>
            <a:picLocks noChangeAspect="1"/>
          </p:cNvPicPr>
          <p:nvPr>
            <p:custDataLst>
              <p:tags r:id="rId12"/>
            </p:custDataLst>
          </p:nvPr>
        </p:nvPicPr>
        <p:blipFill>
          <a:blip r:embed="rId21" cstate="screen">
            <a:extLst>
              <a:ext uri="{28A0092B-C50C-407E-A947-70E740481C1C}">
                <a14:useLocalDpi xmlns:a14="http://schemas.microsoft.com/office/drawing/2010/main"/>
              </a:ext>
            </a:extLst>
          </a:blip>
          <a:stretch>
            <a:fillRect/>
          </a:stretch>
        </p:blipFill>
        <p:spPr>
          <a:xfrm>
            <a:off x="8454270" y="1589250"/>
            <a:ext cx="3362325" cy="3362325"/>
          </a:xfrm>
          <a:prstGeom prst="rect">
            <a:avLst/>
          </a:prstGeom>
        </p:spPr>
      </p:pic>
    </p:spTree>
    <p:extLst>
      <p:ext uri="{BB962C8B-B14F-4D97-AF65-F5344CB8AC3E}">
        <p14:creationId xmlns:p14="http://schemas.microsoft.com/office/powerpoint/2010/main" val="369960629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250"/>
                                  </p:stCondLst>
                                  <p:childTnLst>
                                    <p:set>
                                      <p:cBhvr>
                                        <p:cTn id="6" dur="1" fill="hold">
                                          <p:stCondLst>
                                            <p:cond delay="0"/>
                                          </p:stCondLst>
                                        </p:cTn>
                                        <p:tgtEl>
                                          <p:spTgt spid="117"/>
                                        </p:tgtEl>
                                        <p:attrNameLst>
                                          <p:attrName>style.visibility</p:attrName>
                                        </p:attrNameLst>
                                      </p:cBhvr>
                                      <p:to>
                                        <p:strVal val="visible"/>
                                      </p:to>
                                    </p:set>
                                    <p:anim calcmode="lin" valueType="num">
                                      <p:cBhvr additive="base">
                                        <p:cTn id="7" dur="1500" fill="hold"/>
                                        <p:tgtEl>
                                          <p:spTgt spid="117"/>
                                        </p:tgtEl>
                                        <p:attrNameLst>
                                          <p:attrName>ppt_x</p:attrName>
                                        </p:attrNameLst>
                                      </p:cBhvr>
                                      <p:tavLst>
                                        <p:tav tm="0">
                                          <p:val>
                                            <p:strVal val="0-#ppt_w/2"/>
                                          </p:val>
                                        </p:tav>
                                        <p:tav tm="100000">
                                          <p:val>
                                            <p:strVal val="#ppt_x"/>
                                          </p:val>
                                        </p:tav>
                                      </p:tavLst>
                                    </p:anim>
                                    <p:anim calcmode="lin" valueType="num">
                                      <p:cBhvr additive="base">
                                        <p:cTn id="8" dur="1500" fill="hold"/>
                                        <p:tgtEl>
                                          <p:spTgt spid="117"/>
                                        </p:tgtEl>
                                        <p:attrNameLst>
                                          <p:attrName>ppt_y</p:attrName>
                                        </p:attrNameLst>
                                      </p:cBhvr>
                                      <p:tavLst>
                                        <p:tav tm="0">
                                          <p:val>
                                            <p:strVal val="#ppt_y"/>
                                          </p:val>
                                        </p:tav>
                                        <p:tav tm="100000">
                                          <p:val>
                                            <p:strVal val="#ppt_y"/>
                                          </p:val>
                                        </p:tav>
                                      </p:tavLst>
                                    </p:anim>
                                    <p:set>
                                      <p:cBhvr>
                                        <p:cTn id="9" dur="1" fill="hold">
                                          <p:stCondLst>
                                            <p:cond delay="0"/>
                                          </p:stCondLst>
                                        </p:cTn>
                                        <p:tgtEl>
                                          <p:spTgt spid="117"/>
                                        </p:tgtEl>
                                        <p:attrNameLst>
                                          <p:attrName>style.visibility</p:attrName>
                                        </p:attrNameLst>
                                      </p:cBhvr>
                                      <p:to>
                                        <p:strVal val="visible"/>
                                      </p:to>
                                    </p:set>
                                    <p:anim to="" calcmode="lin" valueType="num">
                                      <p:cBhvr>
                                        <p:cTn id="10" dur="1500" fill="hold">
                                          <p:stCondLst>
                                            <p:cond delay="0"/>
                                          </p:stCondLst>
                                        </p:cTn>
                                        <p:tgtEl>
                                          <p:spTgt spid="117"/>
                                        </p:tgtEl>
                                        <p:attrNameLst>
                                          <p:attrName>ppt_w</p:attrName>
                                        </p:attrNameLst>
                                      </p:cBhvr>
                                      <p:tavLst>
                                        <p:tav tm="0">
                                          <p:val>
                                            <p:strVal val="0"/>
                                          </p:val>
                                        </p:tav>
                                        <p:tav tm="100000">
                                          <p:val>
                                            <p:strVal val="#ppt_w"/>
                                          </p:val>
                                        </p:tav>
                                      </p:tavLst>
                                    </p:anim>
                                    <p:anim to="" calcmode="lin" valueType="num">
                                      <p:cBhvr>
                                        <p:cTn id="11" dur="1500" fill="hold">
                                          <p:stCondLst>
                                            <p:cond delay="0"/>
                                          </p:stCondLst>
                                        </p:cTn>
                                        <p:tgtEl>
                                          <p:spTgt spid="117"/>
                                        </p:tgtEl>
                                        <p:attrNameLst>
                                          <p:attrName>ppt_h</p:attrName>
                                        </p:attrNameLst>
                                      </p:cBhvr>
                                      <p:tavLst>
                                        <p:tav tm="0">
                                          <p:val>
                                            <p:strVal val="0"/>
                                          </p:val>
                                        </p:tav>
                                        <p:tav tm="100000">
                                          <p:val>
                                            <p:strVal val="#ppt_h"/>
                                          </p:val>
                                        </p:tav>
                                      </p:tavLst>
                                    </p:anim>
                                    <p:animEffect filter="fade">
                                      <p:cBhvr>
                                        <p:cTn id="12" dur="1500">
                                          <p:stCondLst>
                                            <p:cond delay="0"/>
                                          </p:stCondLst>
                                        </p:cTn>
                                        <p:tgtEl>
                                          <p:spTgt spid="117"/>
                                        </p:tgtEl>
                                      </p:cBhvr>
                                    </p:animEffect>
                                  </p:childTnLst>
                                </p:cTn>
                              </p:par>
                              <p:par>
                                <p:cTn id="13" presetID="2" presetClass="entr" presetSubtype="8" decel="100000" fill="hold" grpId="0" nodeType="withEffect">
                                  <p:stCondLst>
                                    <p:cond delay="250"/>
                                  </p:stCondLst>
                                  <p:childTnLst>
                                    <p:set>
                                      <p:cBhvr>
                                        <p:cTn id="14" dur="1" fill="hold">
                                          <p:stCondLst>
                                            <p:cond delay="0"/>
                                          </p:stCondLst>
                                        </p:cTn>
                                        <p:tgtEl>
                                          <p:spTgt spid="118"/>
                                        </p:tgtEl>
                                        <p:attrNameLst>
                                          <p:attrName>style.visibility</p:attrName>
                                        </p:attrNameLst>
                                      </p:cBhvr>
                                      <p:to>
                                        <p:strVal val="visible"/>
                                      </p:to>
                                    </p:set>
                                    <p:anim calcmode="lin" valueType="num">
                                      <p:cBhvr additive="base">
                                        <p:cTn id="15" dur="1500" fill="hold"/>
                                        <p:tgtEl>
                                          <p:spTgt spid="118"/>
                                        </p:tgtEl>
                                        <p:attrNameLst>
                                          <p:attrName>ppt_x</p:attrName>
                                        </p:attrNameLst>
                                      </p:cBhvr>
                                      <p:tavLst>
                                        <p:tav tm="0">
                                          <p:val>
                                            <p:strVal val="0-#ppt_w/2"/>
                                          </p:val>
                                        </p:tav>
                                        <p:tav tm="100000">
                                          <p:val>
                                            <p:strVal val="#ppt_x"/>
                                          </p:val>
                                        </p:tav>
                                      </p:tavLst>
                                    </p:anim>
                                    <p:anim calcmode="lin" valueType="num">
                                      <p:cBhvr additive="base">
                                        <p:cTn id="16" dur="1500" fill="hold"/>
                                        <p:tgtEl>
                                          <p:spTgt spid="118"/>
                                        </p:tgtEl>
                                        <p:attrNameLst>
                                          <p:attrName>ppt_y</p:attrName>
                                        </p:attrNameLst>
                                      </p:cBhvr>
                                      <p:tavLst>
                                        <p:tav tm="0">
                                          <p:val>
                                            <p:strVal val="#ppt_y"/>
                                          </p:val>
                                        </p:tav>
                                        <p:tav tm="100000">
                                          <p:val>
                                            <p:strVal val="#ppt_y"/>
                                          </p:val>
                                        </p:tav>
                                      </p:tavLst>
                                    </p:anim>
                                    <p:set>
                                      <p:cBhvr>
                                        <p:cTn id="17" dur="1" fill="hold">
                                          <p:stCondLst>
                                            <p:cond delay="0"/>
                                          </p:stCondLst>
                                        </p:cTn>
                                        <p:tgtEl>
                                          <p:spTgt spid="118"/>
                                        </p:tgtEl>
                                        <p:attrNameLst>
                                          <p:attrName>style.visibility</p:attrName>
                                        </p:attrNameLst>
                                      </p:cBhvr>
                                      <p:to>
                                        <p:strVal val="visible"/>
                                      </p:to>
                                    </p:set>
                                    <p:anim to="" calcmode="lin" valueType="num">
                                      <p:cBhvr>
                                        <p:cTn id="18" dur="1500" fill="hold">
                                          <p:stCondLst>
                                            <p:cond delay="0"/>
                                          </p:stCondLst>
                                        </p:cTn>
                                        <p:tgtEl>
                                          <p:spTgt spid="118"/>
                                        </p:tgtEl>
                                        <p:attrNameLst>
                                          <p:attrName>ppt_w</p:attrName>
                                        </p:attrNameLst>
                                      </p:cBhvr>
                                      <p:tavLst>
                                        <p:tav tm="0">
                                          <p:val>
                                            <p:strVal val="0"/>
                                          </p:val>
                                        </p:tav>
                                        <p:tav tm="100000">
                                          <p:val>
                                            <p:strVal val="#ppt_w"/>
                                          </p:val>
                                        </p:tav>
                                      </p:tavLst>
                                    </p:anim>
                                    <p:anim to="" calcmode="lin" valueType="num">
                                      <p:cBhvr>
                                        <p:cTn id="19" dur="1500" fill="hold">
                                          <p:stCondLst>
                                            <p:cond delay="0"/>
                                          </p:stCondLst>
                                        </p:cTn>
                                        <p:tgtEl>
                                          <p:spTgt spid="118"/>
                                        </p:tgtEl>
                                        <p:attrNameLst>
                                          <p:attrName>ppt_h</p:attrName>
                                        </p:attrNameLst>
                                      </p:cBhvr>
                                      <p:tavLst>
                                        <p:tav tm="0">
                                          <p:val>
                                            <p:strVal val="0"/>
                                          </p:val>
                                        </p:tav>
                                        <p:tav tm="100000">
                                          <p:val>
                                            <p:strVal val="#ppt_h"/>
                                          </p:val>
                                        </p:tav>
                                      </p:tavLst>
                                    </p:anim>
                                    <p:animEffect filter="fade">
                                      <p:cBhvr>
                                        <p:cTn id="20" dur="1500">
                                          <p:stCondLst>
                                            <p:cond delay="0"/>
                                          </p:stCondLst>
                                        </p:cTn>
                                        <p:tgtEl>
                                          <p:spTgt spid="118"/>
                                        </p:tgtEl>
                                      </p:cBhvr>
                                    </p:animEffect>
                                  </p:childTnLst>
                                </p:cTn>
                              </p:par>
                              <p:par>
                                <p:cTn id="21" presetID="2" presetClass="entr" presetSubtype="8" decel="100000" fill="hold" grpId="0" nodeType="withEffect">
                                  <p:stCondLst>
                                    <p:cond delay="250"/>
                                  </p:stCondLst>
                                  <p:childTnLst>
                                    <p:set>
                                      <p:cBhvr>
                                        <p:cTn id="22" dur="1" fill="hold">
                                          <p:stCondLst>
                                            <p:cond delay="0"/>
                                          </p:stCondLst>
                                        </p:cTn>
                                        <p:tgtEl>
                                          <p:spTgt spid="119"/>
                                        </p:tgtEl>
                                        <p:attrNameLst>
                                          <p:attrName>style.visibility</p:attrName>
                                        </p:attrNameLst>
                                      </p:cBhvr>
                                      <p:to>
                                        <p:strVal val="visible"/>
                                      </p:to>
                                    </p:set>
                                    <p:anim calcmode="lin" valueType="num">
                                      <p:cBhvr additive="base">
                                        <p:cTn id="23" dur="1500" fill="hold"/>
                                        <p:tgtEl>
                                          <p:spTgt spid="119"/>
                                        </p:tgtEl>
                                        <p:attrNameLst>
                                          <p:attrName>ppt_x</p:attrName>
                                        </p:attrNameLst>
                                      </p:cBhvr>
                                      <p:tavLst>
                                        <p:tav tm="0">
                                          <p:val>
                                            <p:strVal val="0-#ppt_w/2"/>
                                          </p:val>
                                        </p:tav>
                                        <p:tav tm="100000">
                                          <p:val>
                                            <p:strVal val="#ppt_x"/>
                                          </p:val>
                                        </p:tav>
                                      </p:tavLst>
                                    </p:anim>
                                    <p:anim calcmode="lin" valueType="num">
                                      <p:cBhvr additive="base">
                                        <p:cTn id="24" dur="1500" fill="hold"/>
                                        <p:tgtEl>
                                          <p:spTgt spid="119"/>
                                        </p:tgtEl>
                                        <p:attrNameLst>
                                          <p:attrName>ppt_y</p:attrName>
                                        </p:attrNameLst>
                                      </p:cBhvr>
                                      <p:tavLst>
                                        <p:tav tm="0">
                                          <p:val>
                                            <p:strVal val="#ppt_y"/>
                                          </p:val>
                                        </p:tav>
                                        <p:tav tm="100000">
                                          <p:val>
                                            <p:strVal val="#ppt_y"/>
                                          </p:val>
                                        </p:tav>
                                      </p:tavLst>
                                    </p:anim>
                                    <p:set>
                                      <p:cBhvr>
                                        <p:cTn id="25" dur="1" fill="hold">
                                          <p:stCondLst>
                                            <p:cond delay="0"/>
                                          </p:stCondLst>
                                        </p:cTn>
                                        <p:tgtEl>
                                          <p:spTgt spid="119"/>
                                        </p:tgtEl>
                                        <p:attrNameLst>
                                          <p:attrName>style.visibility</p:attrName>
                                        </p:attrNameLst>
                                      </p:cBhvr>
                                      <p:to>
                                        <p:strVal val="visible"/>
                                      </p:to>
                                    </p:set>
                                    <p:anim to="" calcmode="lin" valueType="num">
                                      <p:cBhvr>
                                        <p:cTn id="26" dur="1500" fill="hold">
                                          <p:stCondLst>
                                            <p:cond delay="0"/>
                                          </p:stCondLst>
                                        </p:cTn>
                                        <p:tgtEl>
                                          <p:spTgt spid="119"/>
                                        </p:tgtEl>
                                        <p:attrNameLst>
                                          <p:attrName>ppt_w</p:attrName>
                                        </p:attrNameLst>
                                      </p:cBhvr>
                                      <p:tavLst>
                                        <p:tav tm="0">
                                          <p:val>
                                            <p:strVal val="0"/>
                                          </p:val>
                                        </p:tav>
                                        <p:tav tm="100000">
                                          <p:val>
                                            <p:strVal val="#ppt_w"/>
                                          </p:val>
                                        </p:tav>
                                      </p:tavLst>
                                    </p:anim>
                                    <p:anim to="" calcmode="lin" valueType="num">
                                      <p:cBhvr>
                                        <p:cTn id="27" dur="1500" fill="hold">
                                          <p:stCondLst>
                                            <p:cond delay="0"/>
                                          </p:stCondLst>
                                        </p:cTn>
                                        <p:tgtEl>
                                          <p:spTgt spid="119"/>
                                        </p:tgtEl>
                                        <p:attrNameLst>
                                          <p:attrName>ppt_h</p:attrName>
                                        </p:attrNameLst>
                                      </p:cBhvr>
                                      <p:tavLst>
                                        <p:tav tm="0">
                                          <p:val>
                                            <p:strVal val="0"/>
                                          </p:val>
                                        </p:tav>
                                        <p:tav tm="100000">
                                          <p:val>
                                            <p:strVal val="#ppt_h"/>
                                          </p:val>
                                        </p:tav>
                                      </p:tavLst>
                                    </p:anim>
                                    <p:animEffect filter="fade">
                                      <p:cBhvr>
                                        <p:cTn id="28" dur="1500">
                                          <p:stCondLst>
                                            <p:cond delay="0"/>
                                          </p:stCondLst>
                                        </p:cTn>
                                        <p:tgtEl>
                                          <p:spTgt spid="119"/>
                                        </p:tgtEl>
                                      </p:cBhvr>
                                    </p:animEffect>
                                  </p:childTnLst>
                                </p:cTn>
                              </p:par>
                              <p:par>
                                <p:cTn id="29" presetID="2" presetClass="entr" presetSubtype="8" decel="100000" fill="hold" grpId="0" nodeType="withEffect">
                                  <p:stCondLst>
                                    <p:cond delay="250"/>
                                  </p:stCondLst>
                                  <p:childTnLst>
                                    <p:set>
                                      <p:cBhvr>
                                        <p:cTn id="30" dur="1" fill="hold">
                                          <p:stCondLst>
                                            <p:cond delay="0"/>
                                          </p:stCondLst>
                                        </p:cTn>
                                        <p:tgtEl>
                                          <p:spTgt spid="120"/>
                                        </p:tgtEl>
                                        <p:attrNameLst>
                                          <p:attrName>style.visibility</p:attrName>
                                        </p:attrNameLst>
                                      </p:cBhvr>
                                      <p:to>
                                        <p:strVal val="visible"/>
                                      </p:to>
                                    </p:set>
                                    <p:anim calcmode="lin" valueType="num">
                                      <p:cBhvr additive="base">
                                        <p:cTn id="31" dur="1500" fill="hold"/>
                                        <p:tgtEl>
                                          <p:spTgt spid="120"/>
                                        </p:tgtEl>
                                        <p:attrNameLst>
                                          <p:attrName>ppt_x</p:attrName>
                                        </p:attrNameLst>
                                      </p:cBhvr>
                                      <p:tavLst>
                                        <p:tav tm="0">
                                          <p:val>
                                            <p:strVal val="0-#ppt_w/2"/>
                                          </p:val>
                                        </p:tav>
                                        <p:tav tm="100000">
                                          <p:val>
                                            <p:strVal val="#ppt_x"/>
                                          </p:val>
                                        </p:tav>
                                      </p:tavLst>
                                    </p:anim>
                                    <p:anim calcmode="lin" valueType="num">
                                      <p:cBhvr additive="base">
                                        <p:cTn id="32" dur="1500" fill="hold"/>
                                        <p:tgtEl>
                                          <p:spTgt spid="120"/>
                                        </p:tgtEl>
                                        <p:attrNameLst>
                                          <p:attrName>ppt_y</p:attrName>
                                        </p:attrNameLst>
                                      </p:cBhvr>
                                      <p:tavLst>
                                        <p:tav tm="0">
                                          <p:val>
                                            <p:strVal val="#ppt_y"/>
                                          </p:val>
                                        </p:tav>
                                        <p:tav tm="100000">
                                          <p:val>
                                            <p:strVal val="#ppt_y"/>
                                          </p:val>
                                        </p:tav>
                                      </p:tavLst>
                                    </p:anim>
                                    <p:set>
                                      <p:cBhvr>
                                        <p:cTn id="33" dur="1" fill="hold">
                                          <p:stCondLst>
                                            <p:cond delay="0"/>
                                          </p:stCondLst>
                                        </p:cTn>
                                        <p:tgtEl>
                                          <p:spTgt spid="120"/>
                                        </p:tgtEl>
                                        <p:attrNameLst>
                                          <p:attrName>style.visibility</p:attrName>
                                        </p:attrNameLst>
                                      </p:cBhvr>
                                      <p:to>
                                        <p:strVal val="visible"/>
                                      </p:to>
                                    </p:set>
                                    <p:anim to="" calcmode="lin" valueType="num">
                                      <p:cBhvr>
                                        <p:cTn id="34" dur="1500" fill="hold">
                                          <p:stCondLst>
                                            <p:cond delay="0"/>
                                          </p:stCondLst>
                                        </p:cTn>
                                        <p:tgtEl>
                                          <p:spTgt spid="120"/>
                                        </p:tgtEl>
                                        <p:attrNameLst>
                                          <p:attrName>ppt_w</p:attrName>
                                        </p:attrNameLst>
                                      </p:cBhvr>
                                      <p:tavLst>
                                        <p:tav tm="0">
                                          <p:val>
                                            <p:strVal val="0"/>
                                          </p:val>
                                        </p:tav>
                                        <p:tav tm="100000">
                                          <p:val>
                                            <p:strVal val="#ppt_w"/>
                                          </p:val>
                                        </p:tav>
                                      </p:tavLst>
                                    </p:anim>
                                    <p:anim to="" calcmode="lin" valueType="num">
                                      <p:cBhvr>
                                        <p:cTn id="35" dur="1500" fill="hold">
                                          <p:stCondLst>
                                            <p:cond delay="0"/>
                                          </p:stCondLst>
                                        </p:cTn>
                                        <p:tgtEl>
                                          <p:spTgt spid="120"/>
                                        </p:tgtEl>
                                        <p:attrNameLst>
                                          <p:attrName>ppt_h</p:attrName>
                                        </p:attrNameLst>
                                      </p:cBhvr>
                                      <p:tavLst>
                                        <p:tav tm="0">
                                          <p:val>
                                            <p:strVal val="0"/>
                                          </p:val>
                                        </p:tav>
                                        <p:tav tm="100000">
                                          <p:val>
                                            <p:strVal val="#ppt_h"/>
                                          </p:val>
                                        </p:tav>
                                      </p:tavLst>
                                    </p:anim>
                                    <p:animEffect filter="fade">
                                      <p:cBhvr>
                                        <p:cTn id="36" dur="1500">
                                          <p:stCondLst>
                                            <p:cond delay="0"/>
                                          </p:stCondLst>
                                        </p:cTn>
                                        <p:tgtEl>
                                          <p:spTgt spid="120"/>
                                        </p:tgtEl>
                                      </p:cBhvr>
                                    </p:animEffect>
                                  </p:childTnLst>
                                </p:cTn>
                              </p:par>
                              <p:par>
                                <p:cTn id="37" presetID="2" presetClass="entr" presetSubtype="8" decel="100000" fill="hold" grpId="0" nodeType="withEffect" nodePh="1">
                                  <p:stCondLst>
                                    <p:cond delay="250"/>
                                  </p:stCondLst>
                                  <p:endCondLst>
                                    <p:cond evt="begin" delay="0">
                                      <p:tn val="37"/>
                                    </p:cond>
                                  </p:endCondLst>
                                  <p:childTnLst>
                                    <p:set>
                                      <p:cBhvr>
                                        <p:cTn id="38" dur="1" fill="hold">
                                          <p:stCondLst>
                                            <p:cond delay="0"/>
                                          </p:stCondLst>
                                        </p:cTn>
                                        <p:tgtEl>
                                          <p:spTgt spid="121">
                                            <p:txEl>
                                              <p:charRg st="4294967295" end="4294967295"/>
                                            </p:txEl>
                                          </p:spTgt>
                                        </p:tgtEl>
                                        <p:attrNameLst>
                                          <p:attrName>style.visibility</p:attrName>
                                        </p:attrNameLst>
                                      </p:cBhvr>
                                      <p:to>
                                        <p:strVal val="visible"/>
                                      </p:to>
                                    </p:set>
                                    <p:anim calcmode="lin" valueType="num">
                                      <p:cBhvr additive="base">
                                        <p:cTn id="39" dur="1500" fill="hold"/>
                                        <p:tgtEl>
                                          <p:spTgt spid="121">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40" dur="1500" fill="hold"/>
                                        <p:tgtEl>
                                          <p:spTgt spid="121">
                                            <p:txEl>
                                              <p:charRg st="4294967295" end="4294967295"/>
                                            </p:txEl>
                                          </p:spTgt>
                                        </p:tgtEl>
                                        <p:attrNameLst>
                                          <p:attrName>ppt_y</p:attrName>
                                        </p:attrNameLst>
                                      </p:cBhvr>
                                      <p:tavLst>
                                        <p:tav tm="0">
                                          <p:val>
                                            <p:strVal val="#ppt_y"/>
                                          </p:val>
                                        </p:tav>
                                        <p:tav tm="100000">
                                          <p:val>
                                            <p:strVal val="#ppt_y"/>
                                          </p:val>
                                        </p:tav>
                                      </p:tavLst>
                                    </p:anim>
                                    <p:set>
                                      <p:cBhvr>
                                        <p:cTn id="41" dur="1" fill="hold">
                                          <p:stCondLst>
                                            <p:cond delay="0"/>
                                          </p:stCondLst>
                                        </p:cTn>
                                        <p:tgtEl>
                                          <p:spTgt spid="121">
                                            <p:txEl>
                                              <p:charRg st="4294967295" end="4294967295"/>
                                            </p:txEl>
                                          </p:spTgt>
                                        </p:tgtEl>
                                        <p:attrNameLst>
                                          <p:attrName>style.visibility</p:attrName>
                                        </p:attrNameLst>
                                      </p:cBhvr>
                                      <p:to>
                                        <p:strVal val="visible"/>
                                      </p:to>
                                    </p:set>
                                    <p:anim to="" calcmode="lin" valueType="num">
                                      <p:cBhvr>
                                        <p:cTn id="42" dur="1500" fill="hold">
                                          <p:stCondLst>
                                            <p:cond delay="0"/>
                                          </p:stCondLst>
                                        </p:cTn>
                                        <p:tgtEl>
                                          <p:spTgt spid="121">
                                            <p:txEl>
                                              <p:charRg st="4294967295" end="4294967295"/>
                                            </p:txEl>
                                          </p:spTgt>
                                        </p:tgtEl>
                                        <p:attrNameLst>
                                          <p:attrName>ppt_w</p:attrName>
                                        </p:attrNameLst>
                                      </p:cBhvr>
                                      <p:tavLst>
                                        <p:tav tm="0">
                                          <p:val>
                                            <p:strVal val="0"/>
                                          </p:val>
                                        </p:tav>
                                        <p:tav tm="100000">
                                          <p:val>
                                            <p:strVal val="#ppt_w"/>
                                          </p:val>
                                        </p:tav>
                                      </p:tavLst>
                                    </p:anim>
                                    <p:anim to="" calcmode="lin" valueType="num">
                                      <p:cBhvr>
                                        <p:cTn id="43" dur="1500" fill="hold">
                                          <p:stCondLst>
                                            <p:cond delay="0"/>
                                          </p:stCondLst>
                                        </p:cTn>
                                        <p:tgtEl>
                                          <p:spTgt spid="121">
                                            <p:txEl>
                                              <p:charRg st="4294967295" end="4294967295"/>
                                            </p:txEl>
                                          </p:spTgt>
                                        </p:tgtEl>
                                        <p:attrNameLst>
                                          <p:attrName>ppt_h</p:attrName>
                                        </p:attrNameLst>
                                      </p:cBhvr>
                                      <p:tavLst>
                                        <p:tav tm="0">
                                          <p:val>
                                            <p:strVal val="0"/>
                                          </p:val>
                                        </p:tav>
                                        <p:tav tm="100000">
                                          <p:val>
                                            <p:strVal val="#ppt_h"/>
                                          </p:val>
                                        </p:tav>
                                      </p:tavLst>
                                    </p:anim>
                                    <p:animEffect filter="fade">
                                      <p:cBhvr>
                                        <p:cTn id="44" dur="1500">
                                          <p:stCondLst>
                                            <p:cond delay="0"/>
                                          </p:stCondLst>
                                        </p:cTn>
                                        <p:tgtEl>
                                          <p:spTgt spid="121">
                                            <p:txEl>
                                              <p:charRg st="4294967295" end="4294967295"/>
                                            </p:txEl>
                                          </p:spTgt>
                                        </p:tgtEl>
                                      </p:cBhvr>
                                    </p:animEffect>
                                  </p:childTnLst>
                                </p:cTn>
                              </p:par>
                              <p:par>
                                <p:cTn id="45" presetID="2" presetClass="entr" presetSubtype="8" decel="100000" fill="hold" grpId="0" nodeType="withEffect">
                                  <p:stCondLst>
                                    <p:cond delay="250"/>
                                  </p:stCondLst>
                                  <p:childTnLst>
                                    <p:set>
                                      <p:cBhvr>
                                        <p:cTn id="46" dur="1" fill="hold">
                                          <p:stCondLst>
                                            <p:cond delay="0"/>
                                          </p:stCondLst>
                                        </p:cTn>
                                        <p:tgtEl>
                                          <p:spTgt spid="122"/>
                                        </p:tgtEl>
                                        <p:attrNameLst>
                                          <p:attrName>style.visibility</p:attrName>
                                        </p:attrNameLst>
                                      </p:cBhvr>
                                      <p:to>
                                        <p:strVal val="visible"/>
                                      </p:to>
                                    </p:set>
                                    <p:anim calcmode="lin" valueType="num">
                                      <p:cBhvr additive="base">
                                        <p:cTn id="47" dur="1500" fill="hold"/>
                                        <p:tgtEl>
                                          <p:spTgt spid="122"/>
                                        </p:tgtEl>
                                        <p:attrNameLst>
                                          <p:attrName>ppt_x</p:attrName>
                                        </p:attrNameLst>
                                      </p:cBhvr>
                                      <p:tavLst>
                                        <p:tav tm="0">
                                          <p:val>
                                            <p:strVal val="0-#ppt_w/2"/>
                                          </p:val>
                                        </p:tav>
                                        <p:tav tm="100000">
                                          <p:val>
                                            <p:strVal val="#ppt_x"/>
                                          </p:val>
                                        </p:tav>
                                      </p:tavLst>
                                    </p:anim>
                                    <p:anim calcmode="lin" valueType="num">
                                      <p:cBhvr additive="base">
                                        <p:cTn id="48" dur="1500" fill="hold"/>
                                        <p:tgtEl>
                                          <p:spTgt spid="122"/>
                                        </p:tgtEl>
                                        <p:attrNameLst>
                                          <p:attrName>ppt_y</p:attrName>
                                        </p:attrNameLst>
                                      </p:cBhvr>
                                      <p:tavLst>
                                        <p:tav tm="0">
                                          <p:val>
                                            <p:strVal val="#ppt_y"/>
                                          </p:val>
                                        </p:tav>
                                        <p:tav tm="100000">
                                          <p:val>
                                            <p:strVal val="#ppt_y"/>
                                          </p:val>
                                        </p:tav>
                                      </p:tavLst>
                                    </p:anim>
                                    <p:set>
                                      <p:cBhvr>
                                        <p:cTn id="49" dur="1" fill="hold">
                                          <p:stCondLst>
                                            <p:cond delay="0"/>
                                          </p:stCondLst>
                                        </p:cTn>
                                        <p:tgtEl>
                                          <p:spTgt spid="122"/>
                                        </p:tgtEl>
                                        <p:attrNameLst>
                                          <p:attrName>style.visibility</p:attrName>
                                        </p:attrNameLst>
                                      </p:cBhvr>
                                      <p:to>
                                        <p:strVal val="visible"/>
                                      </p:to>
                                    </p:set>
                                    <p:anim to="" calcmode="lin" valueType="num">
                                      <p:cBhvr>
                                        <p:cTn id="50" dur="1500" fill="hold">
                                          <p:stCondLst>
                                            <p:cond delay="0"/>
                                          </p:stCondLst>
                                        </p:cTn>
                                        <p:tgtEl>
                                          <p:spTgt spid="122"/>
                                        </p:tgtEl>
                                        <p:attrNameLst>
                                          <p:attrName>ppt_w</p:attrName>
                                        </p:attrNameLst>
                                      </p:cBhvr>
                                      <p:tavLst>
                                        <p:tav tm="0">
                                          <p:val>
                                            <p:strVal val="0"/>
                                          </p:val>
                                        </p:tav>
                                        <p:tav tm="100000">
                                          <p:val>
                                            <p:strVal val="#ppt_w"/>
                                          </p:val>
                                        </p:tav>
                                      </p:tavLst>
                                    </p:anim>
                                    <p:anim to="" calcmode="lin" valueType="num">
                                      <p:cBhvr>
                                        <p:cTn id="51" dur="1500" fill="hold">
                                          <p:stCondLst>
                                            <p:cond delay="0"/>
                                          </p:stCondLst>
                                        </p:cTn>
                                        <p:tgtEl>
                                          <p:spTgt spid="122"/>
                                        </p:tgtEl>
                                        <p:attrNameLst>
                                          <p:attrName>ppt_h</p:attrName>
                                        </p:attrNameLst>
                                      </p:cBhvr>
                                      <p:tavLst>
                                        <p:tav tm="0">
                                          <p:val>
                                            <p:strVal val="0"/>
                                          </p:val>
                                        </p:tav>
                                        <p:tav tm="100000">
                                          <p:val>
                                            <p:strVal val="#ppt_h"/>
                                          </p:val>
                                        </p:tav>
                                      </p:tavLst>
                                    </p:anim>
                                    <p:animEffect filter="fade">
                                      <p:cBhvr>
                                        <p:cTn id="52" dur="1500">
                                          <p:stCondLst>
                                            <p:cond delay="0"/>
                                          </p:stCondLst>
                                        </p:cTn>
                                        <p:tgtEl>
                                          <p:spTgt spid="122"/>
                                        </p:tgtEl>
                                      </p:cBhvr>
                                    </p:animEffect>
                                  </p:childTnLst>
                                </p:cTn>
                              </p:par>
                              <p:par>
                                <p:cTn id="53" presetID="2" presetClass="entr" presetSubtype="8" decel="100000" fill="hold" nodeType="withEffect">
                                  <p:stCondLst>
                                    <p:cond delay="250"/>
                                  </p:stCondLst>
                                  <p:childTnLst>
                                    <p:set>
                                      <p:cBhvr>
                                        <p:cTn id="54" dur="1" fill="hold">
                                          <p:stCondLst>
                                            <p:cond delay="0"/>
                                          </p:stCondLst>
                                        </p:cTn>
                                        <p:tgtEl>
                                          <p:spTgt spid="123"/>
                                        </p:tgtEl>
                                        <p:attrNameLst>
                                          <p:attrName>style.visibility</p:attrName>
                                        </p:attrNameLst>
                                      </p:cBhvr>
                                      <p:to>
                                        <p:strVal val="visible"/>
                                      </p:to>
                                    </p:set>
                                    <p:anim calcmode="lin" valueType="num">
                                      <p:cBhvr additive="base">
                                        <p:cTn id="55" dur="1500" fill="hold"/>
                                        <p:tgtEl>
                                          <p:spTgt spid="123"/>
                                        </p:tgtEl>
                                        <p:attrNameLst>
                                          <p:attrName>ppt_x</p:attrName>
                                        </p:attrNameLst>
                                      </p:cBhvr>
                                      <p:tavLst>
                                        <p:tav tm="0">
                                          <p:val>
                                            <p:strVal val="0-#ppt_w/2"/>
                                          </p:val>
                                        </p:tav>
                                        <p:tav tm="100000">
                                          <p:val>
                                            <p:strVal val="#ppt_x"/>
                                          </p:val>
                                        </p:tav>
                                      </p:tavLst>
                                    </p:anim>
                                    <p:anim calcmode="lin" valueType="num">
                                      <p:cBhvr additive="base">
                                        <p:cTn id="56" dur="1500" fill="hold"/>
                                        <p:tgtEl>
                                          <p:spTgt spid="123"/>
                                        </p:tgtEl>
                                        <p:attrNameLst>
                                          <p:attrName>ppt_y</p:attrName>
                                        </p:attrNameLst>
                                      </p:cBhvr>
                                      <p:tavLst>
                                        <p:tav tm="0">
                                          <p:val>
                                            <p:strVal val="#ppt_y"/>
                                          </p:val>
                                        </p:tav>
                                        <p:tav tm="100000">
                                          <p:val>
                                            <p:strVal val="#ppt_y"/>
                                          </p:val>
                                        </p:tav>
                                      </p:tavLst>
                                    </p:anim>
                                    <p:set>
                                      <p:cBhvr>
                                        <p:cTn id="57" dur="1" fill="hold">
                                          <p:stCondLst>
                                            <p:cond delay="0"/>
                                          </p:stCondLst>
                                        </p:cTn>
                                        <p:tgtEl>
                                          <p:spTgt spid="123"/>
                                        </p:tgtEl>
                                        <p:attrNameLst>
                                          <p:attrName>style.visibility</p:attrName>
                                        </p:attrNameLst>
                                      </p:cBhvr>
                                      <p:to>
                                        <p:strVal val="visible"/>
                                      </p:to>
                                    </p:set>
                                    <p:anim to="" calcmode="lin" valueType="num">
                                      <p:cBhvr>
                                        <p:cTn id="58" dur="1500" fill="hold">
                                          <p:stCondLst>
                                            <p:cond delay="0"/>
                                          </p:stCondLst>
                                        </p:cTn>
                                        <p:tgtEl>
                                          <p:spTgt spid="123"/>
                                        </p:tgtEl>
                                        <p:attrNameLst>
                                          <p:attrName>ppt_w</p:attrName>
                                        </p:attrNameLst>
                                      </p:cBhvr>
                                      <p:tavLst>
                                        <p:tav tm="0">
                                          <p:val>
                                            <p:strVal val="0"/>
                                          </p:val>
                                        </p:tav>
                                        <p:tav tm="100000">
                                          <p:val>
                                            <p:strVal val="#ppt_w"/>
                                          </p:val>
                                        </p:tav>
                                      </p:tavLst>
                                    </p:anim>
                                    <p:anim to="" calcmode="lin" valueType="num">
                                      <p:cBhvr>
                                        <p:cTn id="59" dur="1500" fill="hold">
                                          <p:stCondLst>
                                            <p:cond delay="0"/>
                                          </p:stCondLst>
                                        </p:cTn>
                                        <p:tgtEl>
                                          <p:spTgt spid="123"/>
                                        </p:tgtEl>
                                        <p:attrNameLst>
                                          <p:attrName>ppt_h</p:attrName>
                                        </p:attrNameLst>
                                      </p:cBhvr>
                                      <p:tavLst>
                                        <p:tav tm="0">
                                          <p:val>
                                            <p:strVal val="0"/>
                                          </p:val>
                                        </p:tav>
                                        <p:tav tm="100000">
                                          <p:val>
                                            <p:strVal val="#ppt_h"/>
                                          </p:val>
                                        </p:tav>
                                      </p:tavLst>
                                    </p:anim>
                                    <p:animEffect filter="fade">
                                      <p:cBhvr>
                                        <p:cTn id="60" dur="1500">
                                          <p:stCondLst>
                                            <p:cond delay="0"/>
                                          </p:stCondLst>
                                        </p:cTn>
                                        <p:tgtEl>
                                          <p:spTgt spid="123"/>
                                        </p:tgtEl>
                                      </p:cBhvr>
                                    </p:animEffect>
                                  </p:childTnLst>
                                </p:cTn>
                              </p:par>
                              <p:par>
                                <p:cTn id="61" presetID="22" presetClass="entr" presetSubtype="8" fill="hold" grpId="0" nodeType="withEffect" nodePh="1">
                                  <p:stCondLst>
                                    <p:cond delay="250"/>
                                  </p:stCondLst>
                                  <p:endCondLst>
                                    <p:cond evt="begin" delay="0">
                                      <p:tn val="61"/>
                                    </p:cond>
                                  </p:endCondLst>
                                  <p:childTnLst>
                                    <p:set>
                                      <p:cBhvr>
                                        <p:cTn id="62" dur="1" fill="hold">
                                          <p:stCondLst>
                                            <p:cond delay="0"/>
                                          </p:stCondLst>
                                        </p:cTn>
                                        <p:tgtEl>
                                          <p:spTgt spid="93">
                                            <p:txEl>
                                              <p:charRg st="4294967295" end="4294967295"/>
                                            </p:txEl>
                                          </p:spTgt>
                                        </p:tgtEl>
                                        <p:attrNameLst>
                                          <p:attrName>style.visibility</p:attrName>
                                        </p:attrNameLst>
                                      </p:cBhvr>
                                      <p:to>
                                        <p:strVal val="visible"/>
                                      </p:to>
                                    </p:set>
                                    <p:animEffect transition="in" filter="wipe(left)">
                                      <p:cBhvr>
                                        <p:cTn id="63" dur="1000"/>
                                        <p:tgtEl>
                                          <p:spTgt spid="93">
                                            <p:txEl>
                                              <p:charRg st="4294967295" end="4294967295"/>
                                            </p:txEl>
                                          </p:spTgt>
                                        </p:tgtEl>
                                      </p:cBhvr>
                                    </p:animEffect>
                                  </p:childTnLst>
                                </p:cTn>
                              </p:par>
                            </p:childTnLst>
                          </p:cTn>
                        </p:par>
                      </p:childTnLst>
                    </p:cTn>
                  </p:par>
                  <p:par>
                    <p:cTn id="64" fill="hold">
                      <p:stCondLst>
                        <p:cond delay="indefinite"/>
                      </p:stCondLst>
                      <p:childTnLst>
                        <p:par>
                          <p:cTn id="65" fill="hold">
                            <p:stCondLst>
                              <p:cond delay="0"/>
                            </p:stCondLst>
                            <p:childTnLst>
                              <p:par>
                                <p:cTn id="66" presetID="16" presetClass="entr" presetSubtype="21" fill="hold" grpId="0" nodeType="clickEffect">
                                  <p:stCondLst>
                                    <p:cond delay="0"/>
                                  </p:stCondLst>
                                  <p:childTnLst>
                                    <p:set>
                                      <p:cBhvr>
                                        <p:cTn id="67" dur="1" fill="hold">
                                          <p:stCondLst>
                                            <p:cond delay="0"/>
                                          </p:stCondLst>
                                        </p:cTn>
                                        <p:tgtEl>
                                          <p:spTgt spid="94"/>
                                        </p:tgtEl>
                                        <p:attrNameLst>
                                          <p:attrName>style.visibility</p:attrName>
                                        </p:attrNameLst>
                                      </p:cBhvr>
                                      <p:to>
                                        <p:strVal val="visible"/>
                                      </p:to>
                                    </p:set>
                                    <p:animEffect transition="in" filter="barn(inVertical)">
                                      <p:cBhvr>
                                        <p:cTn id="68" dur="500"/>
                                        <p:tgtEl>
                                          <p:spTgt spid="94"/>
                                        </p:tgtEl>
                                      </p:cBhvr>
                                    </p:animEffect>
                                  </p:childTnLst>
                                </p:cTn>
                              </p:par>
                              <p:par>
                                <p:cTn id="69" presetID="22" presetClass="entr" presetSubtype="8" fill="hold" nodeType="withEffect">
                                  <p:stCondLst>
                                    <p:cond delay="250"/>
                                  </p:stCondLst>
                                  <p:childTnLst>
                                    <p:set>
                                      <p:cBhvr>
                                        <p:cTn id="70" dur="1" fill="hold">
                                          <p:stCondLst>
                                            <p:cond delay="0"/>
                                          </p:stCondLst>
                                        </p:cTn>
                                        <p:tgtEl>
                                          <p:spTgt spid="95"/>
                                        </p:tgtEl>
                                        <p:attrNameLst>
                                          <p:attrName>style.visibility</p:attrName>
                                        </p:attrNameLst>
                                      </p:cBhvr>
                                      <p:to>
                                        <p:strVal val="visible"/>
                                      </p:to>
                                    </p:set>
                                    <p:animEffect transition="in" filter="wipe(left)">
                                      <p:cBhvr>
                                        <p:cTn id="71" dur="1000"/>
                                        <p:tgtEl>
                                          <p:spTgt spid="95"/>
                                        </p:tgtEl>
                                      </p:cBhvr>
                                    </p:animEffect>
                                  </p:childTnLst>
                                </p:cTn>
                              </p:par>
                              <p:par>
                                <p:cTn id="72" presetID="22" presetClass="entr" presetSubtype="8" fill="hold" nodeType="withEffect">
                                  <p:stCondLst>
                                    <p:cond delay="250"/>
                                  </p:stCondLst>
                                  <p:childTnLst>
                                    <p:set>
                                      <p:cBhvr>
                                        <p:cTn id="73" dur="1" fill="hold">
                                          <p:stCondLst>
                                            <p:cond delay="0"/>
                                          </p:stCondLst>
                                        </p:cTn>
                                        <p:tgtEl>
                                          <p:spTgt spid="98"/>
                                        </p:tgtEl>
                                        <p:attrNameLst>
                                          <p:attrName>style.visibility</p:attrName>
                                        </p:attrNameLst>
                                      </p:cBhvr>
                                      <p:to>
                                        <p:strVal val="visible"/>
                                      </p:to>
                                    </p:set>
                                    <p:animEffect transition="in" filter="wipe(left)">
                                      <p:cBhvr>
                                        <p:cTn id="74" dur="1000"/>
                                        <p:tgtEl>
                                          <p:spTgt spid="98"/>
                                        </p:tgtEl>
                                      </p:cBhvr>
                                    </p:animEffect>
                                  </p:childTnLst>
                                </p:cTn>
                              </p:par>
                              <p:par>
                                <p:cTn id="75" presetID="22" presetClass="entr" presetSubtype="8" fill="hold" nodeType="withEffect">
                                  <p:stCondLst>
                                    <p:cond delay="250"/>
                                  </p:stCondLst>
                                  <p:childTnLst>
                                    <p:set>
                                      <p:cBhvr>
                                        <p:cTn id="76" dur="1" fill="hold">
                                          <p:stCondLst>
                                            <p:cond delay="0"/>
                                          </p:stCondLst>
                                        </p:cTn>
                                        <p:tgtEl>
                                          <p:spTgt spid="2"/>
                                        </p:tgtEl>
                                        <p:attrNameLst>
                                          <p:attrName>style.visibility</p:attrName>
                                        </p:attrNameLst>
                                      </p:cBhvr>
                                      <p:to>
                                        <p:strVal val="visible"/>
                                      </p:to>
                                    </p:set>
                                    <p:animEffect transition="in" filter="wipe(left)">
                                      <p:cBhvr>
                                        <p:cTn id="7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 grpId="0" autoUpdateAnimBg="0"/>
      <p:bldP spid="94" grpId="0" animBg="1"/>
      <p:bldP spid="117" grpId="0" autoUpdateAnimBg="0"/>
      <p:bldP spid="118" grpId="0" autoUpdateAnimBg="0"/>
      <p:bldP spid="119" grpId="0" autoUpdateAnimBg="0"/>
      <p:bldP spid="120" grpId="0" autoUpdateAnimBg="0"/>
      <p:bldP spid="121" grpId="0" autoUpdateAnimBg="0"/>
      <p:bldP spid="122"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16"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grpSp>
        <p:nvGrpSpPr>
          <p:cNvPr id="2124" name="组合 2123"/>
          <p:cNvGrpSpPr/>
          <p:nvPr/>
        </p:nvGrpSpPr>
        <p:grpSpPr>
          <a:xfrm>
            <a:off x="-7938" y="-109538"/>
            <a:ext cx="11843979" cy="6377829"/>
            <a:chOff x="-7938" y="-109538"/>
            <a:chExt cx="11843979" cy="6377829"/>
          </a:xfrm>
        </p:grpSpPr>
        <p:pic>
          <p:nvPicPr>
            <p:cNvPr id="2123" name="图片 2122"/>
            <p:cNvPicPr>
              <a:picLocks noChangeAspect="1"/>
            </p:cNvPicPr>
            <p:nvPr/>
          </p:nvPicPr>
          <p:blipFill rotWithShape="1">
            <a:blip r:embed="rId17" cstate="screen">
              <a:extLst>
                <a:ext uri="{28A0092B-C50C-407E-A947-70E740481C1C}">
                  <a14:useLocalDpi xmlns:a14="http://schemas.microsoft.com/office/drawing/2010/main"/>
                </a:ext>
              </a:extLst>
            </a:blip>
            <a:srcRect/>
            <a:stretch/>
          </p:blipFill>
          <p:spPr>
            <a:xfrm>
              <a:off x="1705769" y="864432"/>
              <a:ext cx="10101948" cy="952336"/>
            </a:xfrm>
            <a:prstGeom prst="rect">
              <a:avLst/>
            </a:prstGeom>
          </p:spPr>
        </p:pic>
        <p:pic>
          <p:nvPicPr>
            <p:cNvPr id="148" name="图片 147"/>
            <p:cNvPicPr>
              <a:picLocks noChangeAspect="1"/>
            </p:cNvPicPr>
            <p:nvPr/>
          </p:nvPicPr>
          <p:blipFill rotWithShape="1">
            <a:blip r:embed="rId18" cstate="screen">
              <a:extLst>
                <a:ext uri="{28A0092B-C50C-407E-A947-70E740481C1C}">
                  <a14:useLocalDpi xmlns:a14="http://schemas.microsoft.com/office/drawing/2010/main"/>
                </a:ext>
              </a:extLst>
            </a:blip>
            <a:srcRect/>
            <a:stretch/>
          </p:blipFill>
          <p:spPr>
            <a:xfrm>
              <a:off x="1727309" y="838200"/>
              <a:ext cx="10101948" cy="2867526"/>
            </a:xfrm>
            <a:prstGeom prst="rect">
              <a:avLst/>
            </a:prstGeom>
          </p:spPr>
        </p:pic>
        <p:sp>
          <p:nvSpPr>
            <p:cNvPr id="2066" name="Oval 103"/>
            <p:cNvSpPr>
              <a:spLocks noChangeArrowheads="1"/>
            </p:cNvSpPr>
            <p:nvPr/>
          </p:nvSpPr>
          <p:spPr bwMode="auto">
            <a:xfrm>
              <a:off x="7938" y="796925"/>
              <a:ext cx="1317625" cy="13239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7" name="Oval 104"/>
            <p:cNvSpPr>
              <a:spLocks noChangeArrowheads="1"/>
            </p:cNvSpPr>
            <p:nvPr/>
          </p:nvSpPr>
          <p:spPr bwMode="auto">
            <a:xfrm>
              <a:off x="82550" y="871538"/>
              <a:ext cx="1319213" cy="1316038"/>
            </a:xfrm>
            <a:prstGeom prst="ellipse">
              <a:avLst/>
            </a:prstGeom>
            <a:solidFill>
              <a:srgbClr val="CBE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8" name="Freeform 105"/>
            <p:cNvSpPr>
              <a:spLocks/>
            </p:cNvSpPr>
            <p:nvPr/>
          </p:nvSpPr>
          <p:spPr bwMode="auto">
            <a:xfrm>
              <a:off x="-7938" y="738188"/>
              <a:ext cx="1343025" cy="1441450"/>
            </a:xfrm>
            <a:custGeom>
              <a:avLst/>
              <a:gdLst>
                <a:gd name="T0" fmla="*/ 159 w 161"/>
                <a:gd name="T1" fmla="*/ 86 h 172"/>
                <a:gd name="T2" fmla="*/ 66 w 161"/>
                <a:gd name="T3" fmla="*/ 163 h 172"/>
                <a:gd name="T4" fmla="*/ 3 w 161"/>
                <a:gd name="T5" fmla="*/ 86 h 172"/>
                <a:gd name="T6" fmla="*/ 96 w 161"/>
                <a:gd name="T7" fmla="*/ 9 h 172"/>
                <a:gd name="T8" fmla="*/ 159 w 161"/>
                <a:gd name="T9" fmla="*/ 86 h 172"/>
                <a:gd name="T10" fmla="*/ 160 w 161"/>
                <a:gd name="T11" fmla="*/ 86 h 172"/>
                <a:gd name="T12" fmla="*/ 66 w 161"/>
                <a:gd name="T13" fmla="*/ 8 h 172"/>
                <a:gd name="T14" fmla="*/ 2 w 161"/>
                <a:gd name="T15" fmla="*/ 86 h 172"/>
                <a:gd name="T16" fmla="*/ 97 w 161"/>
                <a:gd name="T17" fmla="*/ 163 h 172"/>
                <a:gd name="T18" fmla="*/ 160 w 161"/>
                <a:gd name="T19" fmla="*/ 86 h 172"/>
                <a:gd name="T20" fmla="*/ 159 w 161"/>
                <a:gd name="T21" fmla="*/ 86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1" h="172">
                  <a:moveTo>
                    <a:pt x="159" y="86"/>
                  </a:moveTo>
                  <a:cubicBezTo>
                    <a:pt x="158" y="135"/>
                    <a:pt x="117" y="172"/>
                    <a:pt x="66" y="163"/>
                  </a:cubicBezTo>
                  <a:cubicBezTo>
                    <a:pt x="29" y="157"/>
                    <a:pt x="4" y="122"/>
                    <a:pt x="3" y="86"/>
                  </a:cubicBezTo>
                  <a:cubicBezTo>
                    <a:pt x="1" y="37"/>
                    <a:pt x="49" y="1"/>
                    <a:pt x="96" y="9"/>
                  </a:cubicBezTo>
                  <a:cubicBezTo>
                    <a:pt x="134" y="15"/>
                    <a:pt x="158" y="50"/>
                    <a:pt x="159" y="86"/>
                  </a:cubicBezTo>
                  <a:cubicBezTo>
                    <a:pt x="159" y="86"/>
                    <a:pt x="161" y="86"/>
                    <a:pt x="160" y="86"/>
                  </a:cubicBezTo>
                  <a:cubicBezTo>
                    <a:pt x="159" y="35"/>
                    <a:pt x="115" y="0"/>
                    <a:pt x="66" y="8"/>
                  </a:cubicBezTo>
                  <a:cubicBezTo>
                    <a:pt x="28" y="15"/>
                    <a:pt x="3" y="49"/>
                    <a:pt x="2" y="86"/>
                  </a:cubicBezTo>
                  <a:cubicBezTo>
                    <a:pt x="0" y="137"/>
                    <a:pt x="50" y="171"/>
                    <a:pt x="97" y="163"/>
                  </a:cubicBezTo>
                  <a:cubicBezTo>
                    <a:pt x="134" y="157"/>
                    <a:pt x="159" y="122"/>
                    <a:pt x="160" y="86"/>
                  </a:cubicBezTo>
                  <a:cubicBezTo>
                    <a:pt x="160" y="86"/>
                    <a:pt x="159" y="86"/>
                    <a:pt x="159" y="86"/>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9" name="Freeform 106"/>
            <p:cNvSpPr>
              <a:spLocks/>
            </p:cNvSpPr>
            <p:nvPr/>
          </p:nvSpPr>
          <p:spPr bwMode="auto">
            <a:xfrm>
              <a:off x="125413" y="981075"/>
              <a:ext cx="441325" cy="787400"/>
            </a:xfrm>
            <a:custGeom>
              <a:avLst/>
              <a:gdLst>
                <a:gd name="T0" fmla="*/ 2 w 53"/>
                <a:gd name="T1" fmla="*/ 74 h 94"/>
                <a:gd name="T2" fmla="*/ 1 w 53"/>
                <a:gd name="T3" fmla="*/ 55 h 94"/>
                <a:gd name="T4" fmla="*/ 14 w 53"/>
                <a:gd name="T5" fmla="*/ 20 h 94"/>
                <a:gd name="T6" fmla="*/ 33 w 53"/>
                <a:gd name="T7" fmla="*/ 5 h 94"/>
                <a:gd name="T8" fmla="*/ 51 w 53"/>
                <a:gd name="T9" fmla="*/ 5 h 94"/>
                <a:gd name="T10" fmla="*/ 44 w 53"/>
                <a:gd name="T11" fmla="*/ 18 h 94"/>
                <a:gd name="T12" fmla="*/ 34 w 53"/>
                <a:gd name="T13" fmla="*/ 25 h 94"/>
                <a:gd name="T14" fmla="*/ 19 w 53"/>
                <a:gd name="T15" fmla="*/ 49 h 94"/>
                <a:gd name="T16" fmla="*/ 20 w 53"/>
                <a:gd name="T17" fmla="*/ 74 h 94"/>
                <a:gd name="T18" fmla="*/ 20 w 53"/>
                <a:gd name="T19" fmla="*/ 92 h 94"/>
                <a:gd name="T20" fmla="*/ 6 w 53"/>
                <a:gd name="T21" fmla="*/ 84 h 94"/>
                <a:gd name="T22" fmla="*/ 2 w 53"/>
                <a:gd name="T23" fmla="*/ 7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 h="94">
                  <a:moveTo>
                    <a:pt x="2" y="74"/>
                  </a:moveTo>
                  <a:cubicBezTo>
                    <a:pt x="1" y="67"/>
                    <a:pt x="0" y="60"/>
                    <a:pt x="1" y="55"/>
                  </a:cubicBezTo>
                  <a:cubicBezTo>
                    <a:pt x="2" y="43"/>
                    <a:pt x="6" y="28"/>
                    <a:pt x="14" y="20"/>
                  </a:cubicBezTo>
                  <a:cubicBezTo>
                    <a:pt x="20" y="14"/>
                    <a:pt x="26" y="9"/>
                    <a:pt x="33" y="5"/>
                  </a:cubicBezTo>
                  <a:cubicBezTo>
                    <a:pt x="38" y="3"/>
                    <a:pt x="47" y="0"/>
                    <a:pt x="51" y="5"/>
                  </a:cubicBezTo>
                  <a:cubicBezTo>
                    <a:pt x="53" y="9"/>
                    <a:pt x="46" y="16"/>
                    <a:pt x="44" y="18"/>
                  </a:cubicBezTo>
                  <a:cubicBezTo>
                    <a:pt x="41" y="21"/>
                    <a:pt x="37" y="23"/>
                    <a:pt x="34" y="25"/>
                  </a:cubicBezTo>
                  <a:cubicBezTo>
                    <a:pt x="26" y="31"/>
                    <a:pt x="21" y="39"/>
                    <a:pt x="19" y="49"/>
                  </a:cubicBezTo>
                  <a:cubicBezTo>
                    <a:pt x="17" y="57"/>
                    <a:pt x="18" y="66"/>
                    <a:pt x="20" y="74"/>
                  </a:cubicBezTo>
                  <a:cubicBezTo>
                    <a:pt x="21" y="77"/>
                    <a:pt x="25" y="90"/>
                    <a:pt x="20" y="92"/>
                  </a:cubicBezTo>
                  <a:cubicBezTo>
                    <a:pt x="15" y="94"/>
                    <a:pt x="8" y="87"/>
                    <a:pt x="6" y="84"/>
                  </a:cubicBezTo>
                  <a:cubicBezTo>
                    <a:pt x="5" y="81"/>
                    <a:pt x="3" y="77"/>
                    <a:pt x="2"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0" name="Freeform 107"/>
            <p:cNvSpPr>
              <a:spLocks/>
            </p:cNvSpPr>
            <p:nvPr/>
          </p:nvSpPr>
          <p:spPr bwMode="auto">
            <a:xfrm>
              <a:off x="166688" y="1022350"/>
              <a:ext cx="441325" cy="788988"/>
            </a:xfrm>
            <a:custGeom>
              <a:avLst/>
              <a:gdLst>
                <a:gd name="T0" fmla="*/ 2 w 53"/>
                <a:gd name="T1" fmla="*/ 74 h 94"/>
                <a:gd name="T2" fmla="*/ 0 w 53"/>
                <a:gd name="T3" fmla="*/ 55 h 94"/>
                <a:gd name="T4" fmla="*/ 14 w 53"/>
                <a:gd name="T5" fmla="*/ 20 h 94"/>
                <a:gd name="T6" fmla="*/ 32 w 53"/>
                <a:gd name="T7" fmla="*/ 6 h 94"/>
                <a:gd name="T8" fmla="*/ 50 w 53"/>
                <a:gd name="T9" fmla="*/ 6 h 94"/>
                <a:gd name="T10" fmla="*/ 43 w 53"/>
                <a:gd name="T11" fmla="*/ 18 h 94"/>
                <a:gd name="T12" fmla="*/ 34 w 53"/>
                <a:gd name="T13" fmla="*/ 26 h 94"/>
                <a:gd name="T14" fmla="*/ 18 w 53"/>
                <a:gd name="T15" fmla="*/ 49 h 94"/>
                <a:gd name="T16" fmla="*/ 19 w 53"/>
                <a:gd name="T17" fmla="*/ 74 h 94"/>
                <a:gd name="T18" fmla="*/ 19 w 53"/>
                <a:gd name="T19" fmla="*/ 93 h 94"/>
                <a:gd name="T20" fmla="*/ 6 w 53"/>
                <a:gd name="T21" fmla="*/ 85 h 94"/>
                <a:gd name="T22" fmla="*/ 2 w 53"/>
                <a:gd name="T23" fmla="*/ 7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 h="94">
                  <a:moveTo>
                    <a:pt x="2" y="74"/>
                  </a:moveTo>
                  <a:cubicBezTo>
                    <a:pt x="0" y="68"/>
                    <a:pt x="0" y="61"/>
                    <a:pt x="0" y="55"/>
                  </a:cubicBezTo>
                  <a:cubicBezTo>
                    <a:pt x="1" y="43"/>
                    <a:pt x="6" y="29"/>
                    <a:pt x="14" y="20"/>
                  </a:cubicBezTo>
                  <a:cubicBezTo>
                    <a:pt x="19" y="15"/>
                    <a:pt x="25" y="9"/>
                    <a:pt x="32" y="6"/>
                  </a:cubicBezTo>
                  <a:cubicBezTo>
                    <a:pt x="37" y="4"/>
                    <a:pt x="47" y="0"/>
                    <a:pt x="50" y="6"/>
                  </a:cubicBezTo>
                  <a:cubicBezTo>
                    <a:pt x="53" y="9"/>
                    <a:pt x="45" y="17"/>
                    <a:pt x="43" y="18"/>
                  </a:cubicBezTo>
                  <a:cubicBezTo>
                    <a:pt x="40" y="21"/>
                    <a:pt x="37" y="23"/>
                    <a:pt x="34" y="26"/>
                  </a:cubicBezTo>
                  <a:cubicBezTo>
                    <a:pt x="26" y="32"/>
                    <a:pt x="21" y="40"/>
                    <a:pt x="18" y="49"/>
                  </a:cubicBezTo>
                  <a:cubicBezTo>
                    <a:pt x="16" y="58"/>
                    <a:pt x="17" y="66"/>
                    <a:pt x="19" y="74"/>
                  </a:cubicBezTo>
                  <a:cubicBezTo>
                    <a:pt x="20" y="78"/>
                    <a:pt x="24" y="91"/>
                    <a:pt x="19" y="93"/>
                  </a:cubicBezTo>
                  <a:cubicBezTo>
                    <a:pt x="14" y="94"/>
                    <a:pt x="8" y="88"/>
                    <a:pt x="6" y="85"/>
                  </a:cubicBezTo>
                  <a:cubicBezTo>
                    <a:pt x="4" y="82"/>
                    <a:pt x="3" y="78"/>
                    <a:pt x="2"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1" name="Freeform 108"/>
            <p:cNvSpPr>
              <a:spLocks/>
            </p:cNvSpPr>
            <p:nvPr/>
          </p:nvSpPr>
          <p:spPr bwMode="auto">
            <a:xfrm>
              <a:off x="92075" y="938213"/>
              <a:ext cx="508000" cy="863600"/>
            </a:xfrm>
            <a:custGeom>
              <a:avLst/>
              <a:gdLst>
                <a:gd name="T0" fmla="*/ 7 w 61"/>
                <a:gd name="T1" fmla="*/ 79 h 103"/>
                <a:gd name="T2" fmla="*/ 13 w 61"/>
                <a:gd name="T3" fmla="*/ 32 h 103"/>
                <a:gd name="T4" fmla="*/ 54 w 61"/>
                <a:gd name="T5" fmla="*/ 11 h 103"/>
                <a:gd name="T6" fmla="*/ 37 w 61"/>
                <a:gd name="T7" fmla="*/ 30 h 103"/>
                <a:gd name="T8" fmla="*/ 22 w 61"/>
                <a:gd name="T9" fmla="*/ 73 h 103"/>
                <a:gd name="T10" fmla="*/ 26 w 61"/>
                <a:gd name="T11" fmla="*/ 90 h 103"/>
                <a:gd name="T12" fmla="*/ 13 w 61"/>
                <a:gd name="T13" fmla="*/ 92 h 103"/>
                <a:gd name="T14" fmla="*/ 7 w 61"/>
                <a:gd name="T15" fmla="*/ 79 h 103"/>
                <a:gd name="T16" fmla="*/ 6 w 61"/>
                <a:gd name="T17" fmla="*/ 79 h 103"/>
                <a:gd name="T18" fmla="*/ 26 w 61"/>
                <a:gd name="T19" fmla="*/ 96 h 103"/>
                <a:gd name="T20" fmla="*/ 22 w 61"/>
                <a:gd name="T21" fmla="*/ 66 h 103"/>
                <a:gd name="T22" fmla="*/ 50 w 61"/>
                <a:gd name="T23" fmla="*/ 21 h 103"/>
                <a:gd name="T24" fmla="*/ 40 w 61"/>
                <a:gd name="T25" fmla="*/ 9 h 103"/>
                <a:gd name="T26" fmla="*/ 6 w 61"/>
                <a:gd name="T27" fmla="*/ 79 h 103"/>
                <a:gd name="T28" fmla="*/ 7 w 61"/>
                <a:gd name="T29" fmla="*/ 79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 h="103">
                  <a:moveTo>
                    <a:pt x="7" y="79"/>
                  </a:moveTo>
                  <a:cubicBezTo>
                    <a:pt x="4" y="62"/>
                    <a:pt x="6" y="47"/>
                    <a:pt x="13" y="32"/>
                  </a:cubicBezTo>
                  <a:cubicBezTo>
                    <a:pt x="18" y="23"/>
                    <a:pt x="42" y="0"/>
                    <a:pt x="54" y="11"/>
                  </a:cubicBezTo>
                  <a:cubicBezTo>
                    <a:pt x="60" y="15"/>
                    <a:pt x="40" y="29"/>
                    <a:pt x="37" y="30"/>
                  </a:cubicBezTo>
                  <a:cubicBezTo>
                    <a:pt x="24" y="41"/>
                    <a:pt x="20" y="57"/>
                    <a:pt x="22" y="73"/>
                  </a:cubicBezTo>
                  <a:cubicBezTo>
                    <a:pt x="23" y="79"/>
                    <a:pt x="25" y="84"/>
                    <a:pt x="26" y="90"/>
                  </a:cubicBezTo>
                  <a:cubicBezTo>
                    <a:pt x="26" y="98"/>
                    <a:pt x="17" y="95"/>
                    <a:pt x="13" y="92"/>
                  </a:cubicBezTo>
                  <a:cubicBezTo>
                    <a:pt x="10" y="89"/>
                    <a:pt x="8" y="83"/>
                    <a:pt x="7" y="79"/>
                  </a:cubicBezTo>
                  <a:cubicBezTo>
                    <a:pt x="7" y="78"/>
                    <a:pt x="6" y="79"/>
                    <a:pt x="6" y="79"/>
                  </a:cubicBezTo>
                  <a:cubicBezTo>
                    <a:pt x="8" y="86"/>
                    <a:pt x="16" y="103"/>
                    <a:pt x="26" y="96"/>
                  </a:cubicBezTo>
                  <a:cubicBezTo>
                    <a:pt x="30" y="92"/>
                    <a:pt x="23" y="70"/>
                    <a:pt x="22" y="66"/>
                  </a:cubicBezTo>
                  <a:cubicBezTo>
                    <a:pt x="19" y="44"/>
                    <a:pt x="37" y="34"/>
                    <a:pt x="50" y="21"/>
                  </a:cubicBezTo>
                  <a:cubicBezTo>
                    <a:pt x="61" y="10"/>
                    <a:pt x="50" y="4"/>
                    <a:pt x="40" y="9"/>
                  </a:cubicBezTo>
                  <a:cubicBezTo>
                    <a:pt x="12" y="21"/>
                    <a:pt x="0" y="50"/>
                    <a:pt x="6" y="79"/>
                  </a:cubicBezTo>
                  <a:cubicBezTo>
                    <a:pt x="6" y="79"/>
                    <a:pt x="7" y="79"/>
                    <a:pt x="7" y="79"/>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2" name="Oval 109"/>
            <p:cNvSpPr>
              <a:spLocks noChangeArrowheads="1"/>
            </p:cNvSpPr>
            <p:nvPr/>
          </p:nvSpPr>
          <p:spPr bwMode="auto">
            <a:xfrm>
              <a:off x="684213" y="922338"/>
              <a:ext cx="149225" cy="1508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3" name="Oval 110"/>
            <p:cNvSpPr>
              <a:spLocks noChangeArrowheads="1"/>
            </p:cNvSpPr>
            <p:nvPr/>
          </p:nvSpPr>
          <p:spPr bwMode="auto">
            <a:xfrm>
              <a:off x="708025" y="963613"/>
              <a:ext cx="142875" cy="1428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4" name="Freeform 111"/>
            <p:cNvSpPr>
              <a:spLocks/>
            </p:cNvSpPr>
            <p:nvPr/>
          </p:nvSpPr>
          <p:spPr bwMode="auto">
            <a:xfrm>
              <a:off x="674688" y="896938"/>
              <a:ext cx="168275" cy="201613"/>
            </a:xfrm>
            <a:custGeom>
              <a:avLst/>
              <a:gdLst>
                <a:gd name="T0" fmla="*/ 18 w 20"/>
                <a:gd name="T1" fmla="*/ 12 h 24"/>
                <a:gd name="T2" fmla="*/ 9 w 20"/>
                <a:gd name="T3" fmla="*/ 21 h 24"/>
                <a:gd name="T4" fmla="*/ 2 w 20"/>
                <a:gd name="T5" fmla="*/ 12 h 24"/>
                <a:gd name="T6" fmla="*/ 12 w 20"/>
                <a:gd name="T7" fmla="*/ 4 h 24"/>
                <a:gd name="T8" fmla="*/ 18 w 20"/>
                <a:gd name="T9" fmla="*/ 12 h 24"/>
                <a:gd name="T10" fmla="*/ 20 w 20"/>
                <a:gd name="T11" fmla="*/ 12 h 24"/>
                <a:gd name="T12" fmla="*/ 1 w 20"/>
                <a:gd name="T13" fmla="*/ 12 h 24"/>
                <a:gd name="T14" fmla="*/ 20 w 20"/>
                <a:gd name="T15" fmla="*/ 12 h 24"/>
                <a:gd name="T16" fmla="*/ 18 w 20"/>
                <a:gd name="T17"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4">
                  <a:moveTo>
                    <a:pt x="18" y="12"/>
                  </a:moveTo>
                  <a:cubicBezTo>
                    <a:pt x="18" y="17"/>
                    <a:pt x="14" y="22"/>
                    <a:pt x="9" y="21"/>
                  </a:cubicBezTo>
                  <a:cubicBezTo>
                    <a:pt x="5" y="20"/>
                    <a:pt x="2" y="16"/>
                    <a:pt x="2" y="12"/>
                  </a:cubicBezTo>
                  <a:cubicBezTo>
                    <a:pt x="2" y="7"/>
                    <a:pt x="7" y="3"/>
                    <a:pt x="12" y="4"/>
                  </a:cubicBezTo>
                  <a:cubicBezTo>
                    <a:pt x="16" y="5"/>
                    <a:pt x="18" y="8"/>
                    <a:pt x="18" y="12"/>
                  </a:cubicBezTo>
                  <a:cubicBezTo>
                    <a:pt x="18" y="12"/>
                    <a:pt x="20" y="12"/>
                    <a:pt x="20" y="12"/>
                  </a:cubicBezTo>
                  <a:cubicBezTo>
                    <a:pt x="19" y="0"/>
                    <a:pt x="1" y="1"/>
                    <a:pt x="1" y="12"/>
                  </a:cubicBezTo>
                  <a:cubicBezTo>
                    <a:pt x="0" y="24"/>
                    <a:pt x="19" y="23"/>
                    <a:pt x="20" y="12"/>
                  </a:cubicBezTo>
                  <a:cubicBezTo>
                    <a:pt x="20" y="12"/>
                    <a:pt x="18" y="12"/>
                    <a:pt x="18" y="1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5" name="Oval 112"/>
            <p:cNvSpPr>
              <a:spLocks noChangeArrowheads="1"/>
            </p:cNvSpPr>
            <p:nvPr/>
          </p:nvSpPr>
          <p:spPr bwMode="auto">
            <a:xfrm>
              <a:off x="1201738" y="2430463"/>
              <a:ext cx="1008063" cy="10144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6" name="Oval 113"/>
            <p:cNvSpPr>
              <a:spLocks noChangeArrowheads="1"/>
            </p:cNvSpPr>
            <p:nvPr/>
          </p:nvSpPr>
          <p:spPr bwMode="auto">
            <a:xfrm>
              <a:off x="1258888" y="2489200"/>
              <a:ext cx="1001713" cy="1006475"/>
            </a:xfrm>
            <a:prstGeom prst="ellipse">
              <a:avLst/>
            </a:prstGeom>
            <a:solidFill>
              <a:srgbClr val="A8CA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7" name="Freeform 114"/>
            <p:cNvSpPr>
              <a:spLocks/>
            </p:cNvSpPr>
            <p:nvPr/>
          </p:nvSpPr>
          <p:spPr bwMode="auto">
            <a:xfrm>
              <a:off x="1184275" y="2271713"/>
              <a:ext cx="1025525" cy="1223963"/>
            </a:xfrm>
            <a:custGeom>
              <a:avLst/>
              <a:gdLst>
                <a:gd name="T0" fmla="*/ 122 w 123"/>
                <a:gd name="T1" fmla="*/ 79 h 146"/>
                <a:gd name="T2" fmla="*/ 52 w 123"/>
                <a:gd name="T3" fmla="*/ 138 h 146"/>
                <a:gd name="T4" fmla="*/ 3 w 123"/>
                <a:gd name="T5" fmla="*/ 79 h 146"/>
                <a:gd name="T6" fmla="*/ 73 w 123"/>
                <a:gd name="T7" fmla="*/ 20 h 146"/>
                <a:gd name="T8" fmla="*/ 122 w 123"/>
                <a:gd name="T9" fmla="*/ 79 h 146"/>
                <a:gd name="T10" fmla="*/ 123 w 123"/>
                <a:gd name="T11" fmla="*/ 79 h 146"/>
                <a:gd name="T12" fmla="*/ 2 w 123"/>
                <a:gd name="T13" fmla="*/ 79 h 146"/>
                <a:gd name="T14" fmla="*/ 73 w 123"/>
                <a:gd name="T15" fmla="*/ 139 h 146"/>
                <a:gd name="T16" fmla="*/ 123 w 123"/>
                <a:gd name="T17" fmla="*/ 79 h 146"/>
                <a:gd name="T18" fmla="*/ 122 w 123"/>
                <a:gd name="T19" fmla="*/ 79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146">
                  <a:moveTo>
                    <a:pt x="122" y="79"/>
                  </a:moveTo>
                  <a:cubicBezTo>
                    <a:pt x="120" y="116"/>
                    <a:pt x="91" y="144"/>
                    <a:pt x="52" y="138"/>
                  </a:cubicBezTo>
                  <a:cubicBezTo>
                    <a:pt x="23" y="134"/>
                    <a:pt x="4" y="107"/>
                    <a:pt x="3" y="79"/>
                  </a:cubicBezTo>
                  <a:cubicBezTo>
                    <a:pt x="1" y="42"/>
                    <a:pt x="37" y="15"/>
                    <a:pt x="73" y="20"/>
                  </a:cubicBezTo>
                  <a:cubicBezTo>
                    <a:pt x="102" y="24"/>
                    <a:pt x="121" y="52"/>
                    <a:pt x="122" y="79"/>
                  </a:cubicBezTo>
                  <a:cubicBezTo>
                    <a:pt x="122" y="79"/>
                    <a:pt x="123" y="79"/>
                    <a:pt x="123" y="79"/>
                  </a:cubicBezTo>
                  <a:cubicBezTo>
                    <a:pt x="120" y="0"/>
                    <a:pt x="5" y="1"/>
                    <a:pt x="2" y="79"/>
                  </a:cubicBezTo>
                  <a:cubicBezTo>
                    <a:pt x="0" y="116"/>
                    <a:pt x="38" y="146"/>
                    <a:pt x="73" y="139"/>
                  </a:cubicBezTo>
                  <a:cubicBezTo>
                    <a:pt x="102" y="132"/>
                    <a:pt x="122" y="109"/>
                    <a:pt x="123" y="79"/>
                  </a:cubicBezTo>
                  <a:cubicBezTo>
                    <a:pt x="123" y="79"/>
                    <a:pt x="122" y="79"/>
                    <a:pt x="122" y="79"/>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8" name="Freeform 115"/>
            <p:cNvSpPr>
              <a:spLocks/>
            </p:cNvSpPr>
            <p:nvPr/>
          </p:nvSpPr>
          <p:spPr bwMode="auto">
            <a:xfrm>
              <a:off x="1292225" y="2565400"/>
              <a:ext cx="334963" cy="603250"/>
            </a:xfrm>
            <a:custGeom>
              <a:avLst/>
              <a:gdLst>
                <a:gd name="T0" fmla="*/ 1 w 40"/>
                <a:gd name="T1" fmla="*/ 57 h 72"/>
                <a:gd name="T2" fmla="*/ 0 w 40"/>
                <a:gd name="T3" fmla="*/ 42 h 72"/>
                <a:gd name="T4" fmla="*/ 11 w 40"/>
                <a:gd name="T5" fmla="*/ 16 h 72"/>
                <a:gd name="T6" fmla="*/ 25 w 40"/>
                <a:gd name="T7" fmla="*/ 5 h 72"/>
                <a:gd name="T8" fmla="*/ 38 w 40"/>
                <a:gd name="T9" fmla="*/ 5 h 72"/>
                <a:gd name="T10" fmla="*/ 33 w 40"/>
                <a:gd name="T11" fmla="*/ 14 h 72"/>
                <a:gd name="T12" fmla="*/ 26 w 40"/>
                <a:gd name="T13" fmla="*/ 20 h 72"/>
                <a:gd name="T14" fmla="*/ 14 w 40"/>
                <a:gd name="T15" fmla="*/ 38 h 72"/>
                <a:gd name="T16" fmla="*/ 15 w 40"/>
                <a:gd name="T17" fmla="*/ 57 h 72"/>
                <a:gd name="T18" fmla="*/ 15 w 40"/>
                <a:gd name="T19" fmla="*/ 71 h 72"/>
                <a:gd name="T20" fmla="*/ 5 w 40"/>
                <a:gd name="T21" fmla="*/ 65 h 72"/>
                <a:gd name="T22" fmla="*/ 1 w 40"/>
                <a:gd name="T23" fmla="*/ 5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72">
                  <a:moveTo>
                    <a:pt x="1" y="57"/>
                  </a:moveTo>
                  <a:cubicBezTo>
                    <a:pt x="0" y="52"/>
                    <a:pt x="0" y="47"/>
                    <a:pt x="0" y="42"/>
                  </a:cubicBezTo>
                  <a:cubicBezTo>
                    <a:pt x="1" y="34"/>
                    <a:pt x="4" y="23"/>
                    <a:pt x="11" y="16"/>
                  </a:cubicBezTo>
                  <a:cubicBezTo>
                    <a:pt x="15" y="12"/>
                    <a:pt x="19" y="8"/>
                    <a:pt x="25" y="5"/>
                  </a:cubicBezTo>
                  <a:cubicBezTo>
                    <a:pt x="28" y="3"/>
                    <a:pt x="35" y="0"/>
                    <a:pt x="38" y="5"/>
                  </a:cubicBezTo>
                  <a:cubicBezTo>
                    <a:pt x="40" y="8"/>
                    <a:pt x="35" y="13"/>
                    <a:pt x="33" y="14"/>
                  </a:cubicBezTo>
                  <a:cubicBezTo>
                    <a:pt x="31" y="16"/>
                    <a:pt x="28" y="18"/>
                    <a:pt x="26" y="20"/>
                  </a:cubicBezTo>
                  <a:cubicBezTo>
                    <a:pt x="20" y="25"/>
                    <a:pt x="16" y="31"/>
                    <a:pt x="14" y="38"/>
                  </a:cubicBezTo>
                  <a:cubicBezTo>
                    <a:pt x="12" y="44"/>
                    <a:pt x="13" y="51"/>
                    <a:pt x="15" y="57"/>
                  </a:cubicBezTo>
                  <a:cubicBezTo>
                    <a:pt x="16" y="60"/>
                    <a:pt x="18" y="70"/>
                    <a:pt x="15" y="71"/>
                  </a:cubicBezTo>
                  <a:cubicBezTo>
                    <a:pt x="11" y="72"/>
                    <a:pt x="6" y="68"/>
                    <a:pt x="5" y="65"/>
                  </a:cubicBezTo>
                  <a:cubicBezTo>
                    <a:pt x="3" y="63"/>
                    <a:pt x="2" y="60"/>
                    <a:pt x="1" y="5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9" name="Freeform 116"/>
            <p:cNvSpPr>
              <a:spLocks/>
            </p:cNvSpPr>
            <p:nvPr/>
          </p:nvSpPr>
          <p:spPr bwMode="auto">
            <a:xfrm>
              <a:off x="1317625" y="2606675"/>
              <a:ext cx="342900" cy="603250"/>
            </a:xfrm>
            <a:custGeom>
              <a:avLst/>
              <a:gdLst>
                <a:gd name="T0" fmla="*/ 2 w 41"/>
                <a:gd name="T1" fmla="*/ 56 h 72"/>
                <a:gd name="T2" fmla="*/ 1 w 41"/>
                <a:gd name="T3" fmla="*/ 42 h 72"/>
                <a:gd name="T4" fmla="*/ 11 w 41"/>
                <a:gd name="T5" fmla="*/ 15 h 72"/>
                <a:gd name="T6" fmla="*/ 25 w 41"/>
                <a:gd name="T7" fmla="*/ 4 h 72"/>
                <a:gd name="T8" fmla="*/ 39 w 41"/>
                <a:gd name="T9" fmla="*/ 4 h 72"/>
                <a:gd name="T10" fmla="*/ 34 w 41"/>
                <a:gd name="T11" fmla="*/ 14 h 72"/>
                <a:gd name="T12" fmla="*/ 26 w 41"/>
                <a:gd name="T13" fmla="*/ 19 h 72"/>
                <a:gd name="T14" fmla="*/ 14 w 41"/>
                <a:gd name="T15" fmla="*/ 37 h 72"/>
                <a:gd name="T16" fmla="*/ 15 w 41"/>
                <a:gd name="T17" fmla="*/ 57 h 72"/>
                <a:gd name="T18" fmla="*/ 15 w 41"/>
                <a:gd name="T19" fmla="*/ 70 h 72"/>
                <a:gd name="T20" fmla="*/ 5 w 41"/>
                <a:gd name="T21" fmla="*/ 64 h 72"/>
                <a:gd name="T22" fmla="*/ 2 w 41"/>
                <a:gd name="T23" fmla="*/ 5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 h="72">
                  <a:moveTo>
                    <a:pt x="2" y="56"/>
                  </a:moveTo>
                  <a:cubicBezTo>
                    <a:pt x="1" y="51"/>
                    <a:pt x="0" y="46"/>
                    <a:pt x="1" y="42"/>
                  </a:cubicBezTo>
                  <a:cubicBezTo>
                    <a:pt x="1" y="33"/>
                    <a:pt x="5" y="22"/>
                    <a:pt x="11" y="15"/>
                  </a:cubicBezTo>
                  <a:cubicBezTo>
                    <a:pt x="15" y="11"/>
                    <a:pt x="20" y="7"/>
                    <a:pt x="25" y="4"/>
                  </a:cubicBezTo>
                  <a:cubicBezTo>
                    <a:pt x="29" y="2"/>
                    <a:pt x="36" y="0"/>
                    <a:pt x="39" y="4"/>
                  </a:cubicBezTo>
                  <a:cubicBezTo>
                    <a:pt x="41" y="7"/>
                    <a:pt x="35" y="12"/>
                    <a:pt x="34" y="14"/>
                  </a:cubicBezTo>
                  <a:cubicBezTo>
                    <a:pt x="31" y="16"/>
                    <a:pt x="29" y="17"/>
                    <a:pt x="26" y="19"/>
                  </a:cubicBezTo>
                  <a:cubicBezTo>
                    <a:pt x="20" y="24"/>
                    <a:pt x="16" y="30"/>
                    <a:pt x="14" y="37"/>
                  </a:cubicBezTo>
                  <a:cubicBezTo>
                    <a:pt x="13" y="44"/>
                    <a:pt x="13" y="50"/>
                    <a:pt x="15" y="57"/>
                  </a:cubicBezTo>
                  <a:cubicBezTo>
                    <a:pt x="16" y="59"/>
                    <a:pt x="19" y="69"/>
                    <a:pt x="15" y="70"/>
                  </a:cubicBezTo>
                  <a:cubicBezTo>
                    <a:pt x="11" y="72"/>
                    <a:pt x="7" y="67"/>
                    <a:pt x="5" y="64"/>
                  </a:cubicBezTo>
                  <a:cubicBezTo>
                    <a:pt x="4" y="62"/>
                    <a:pt x="3" y="59"/>
                    <a:pt x="2" y="5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0" name="Freeform 117"/>
            <p:cNvSpPr>
              <a:spLocks/>
            </p:cNvSpPr>
            <p:nvPr/>
          </p:nvSpPr>
          <p:spPr bwMode="auto">
            <a:xfrm>
              <a:off x="1258888" y="2540000"/>
              <a:ext cx="401638" cy="661988"/>
            </a:xfrm>
            <a:custGeom>
              <a:avLst/>
              <a:gdLst>
                <a:gd name="T0" fmla="*/ 6 w 48"/>
                <a:gd name="T1" fmla="*/ 60 h 79"/>
                <a:gd name="T2" fmla="*/ 11 w 48"/>
                <a:gd name="T3" fmla="*/ 25 h 79"/>
                <a:gd name="T4" fmla="*/ 42 w 48"/>
                <a:gd name="T5" fmla="*/ 8 h 79"/>
                <a:gd name="T6" fmla="*/ 29 w 48"/>
                <a:gd name="T7" fmla="*/ 23 h 79"/>
                <a:gd name="T8" fmla="*/ 17 w 48"/>
                <a:gd name="T9" fmla="*/ 56 h 79"/>
                <a:gd name="T10" fmla="*/ 20 w 48"/>
                <a:gd name="T11" fmla="*/ 69 h 79"/>
                <a:gd name="T12" fmla="*/ 11 w 48"/>
                <a:gd name="T13" fmla="*/ 70 h 79"/>
                <a:gd name="T14" fmla="*/ 6 w 48"/>
                <a:gd name="T15" fmla="*/ 60 h 79"/>
                <a:gd name="T16" fmla="*/ 5 w 48"/>
                <a:gd name="T17" fmla="*/ 60 h 79"/>
                <a:gd name="T18" fmla="*/ 20 w 48"/>
                <a:gd name="T19" fmla="*/ 73 h 79"/>
                <a:gd name="T20" fmla="*/ 18 w 48"/>
                <a:gd name="T21" fmla="*/ 51 h 79"/>
                <a:gd name="T22" fmla="*/ 39 w 48"/>
                <a:gd name="T23" fmla="*/ 16 h 79"/>
                <a:gd name="T24" fmla="*/ 31 w 48"/>
                <a:gd name="T25" fmla="*/ 7 h 79"/>
                <a:gd name="T26" fmla="*/ 5 w 48"/>
                <a:gd name="T27" fmla="*/ 60 h 79"/>
                <a:gd name="T28" fmla="*/ 6 w 48"/>
                <a:gd name="T29" fmla="*/ 6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8" h="79">
                  <a:moveTo>
                    <a:pt x="6" y="60"/>
                  </a:moveTo>
                  <a:cubicBezTo>
                    <a:pt x="3" y="48"/>
                    <a:pt x="5" y="36"/>
                    <a:pt x="11" y="25"/>
                  </a:cubicBezTo>
                  <a:cubicBezTo>
                    <a:pt x="15" y="17"/>
                    <a:pt x="32" y="0"/>
                    <a:pt x="42" y="8"/>
                  </a:cubicBezTo>
                  <a:cubicBezTo>
                    <a:pt x="46" y="12"/>
                    <a:pt x="31" y="22"/>
                    <a:pt x="29" y="23"/>
                  </a:cubicBezTo>
                  <a:cubicBezTo>
                    <a:pt x="19" y="31"/>
                    <a:pt x="16" y="43"/>
                    <a:pt x="17" y="56"/>
                  </a:cubicBezTo>
                  <a:cubicBezTo>
                    <a:pt x="18" y="60"/>
                    <a:pt x="19" y="65"/>
                    <a:pt x="20" y="69"/>
                  </a:cubicBezTo>
                  <a:cubicBezTo>
                    <a:pt x="21" y="75"/>
                    <a:pt x="13" y="73"/>
                    <a:pt x="11" y="70"/>
                  </a:cubicBezTo>
                  <a:cubicBezTo>
                    <a:pt x="8" y="68"/>
                    <a:pt x="7" y="63"/>
                    <a:pt x="6" y="60"/>
                  </a:cubicBezTo>
                  <a:cubicBezTo>
                    <a:pt x="6" y="60"/>
                    <a:pt x="5" y="60"/>
                    <a:pt x="5" y="60"/>
                  </a:cubicBezTo>
                  <a:cubicBezTo>
                    <a:pt x="7" y="66"/>
                    <a:pt x="13" y="79"/>
                    <a:pt x="20" y="73"/>
                  </a:cubicBezTo>
                  <a:cubicBezTo>
                    <a:pt x="24" y="70"/>
                    <a:pt x="18" y="54"/>
                    <a:pt x="18" y="51"/>
                  </a:cubicBezTo>
                  <a:cubicBezTo>
                    <a:pt x="16" y="34"/>
                    <a:pt x="29" y="26"/>
                    <a:pt x="39" y="16"/>
                  </a:cubicBezTo>
                  <a:cubicBezTo>
                    <a:pt x="48" y="8"/>
                    <a:pt x="39" y="3"/>
                    <a:pt x="31" y="7"/>
                  </a:cubicBezTo>
                  <a:cubicBezTo>
                    <a:pt x="10" y="16"/>
                    <a:pt x="0" y="38"/>
                    <a:pt x="5" y="60"/>
                  </a:cubicBezTo>
                  <a:cubicBezTo>
                    <a:pt x="5" y="60"/>
                    <a:pt x="6" y="60"/>
                    <a:pt x="6" y="60"/>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4" name="Oval 121"/>
            <p:cNvSpPr>
              <a:spLocks noChangeArrowheads="1"/>
            </p:cNvSpPr>
            <p:nvPr/>
          </p:nvSpPr>
          <p:spPr bwMode="auto">
            <a:xfrm>
              <a:off x="1535113" y="0"/>
              <a:ext cx="700088" cy="7032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5" name="Oval 122"/>
            <p:cNvSpPr>
              <a:spLocks noChangeArrowheads="1"/>
            </p:cNvSpPr>
            <p:nvPr/>
          </p:nvSpPr>
          <p:spPr bwMode="auto">
            <a:xfrm>
              <a:off x="1576388" y="41275"/>
              <a:ext cx="700088" cy="7048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6" name="Freeform 123"/>
            <p:cNvSpPr>
              <a:spLocks/>
            </p:cNvSpPr>
            <p:nvPr/>
          </p:nvSpPr>
          <p:spPr bwMode="auto">
            <a:xfrm>
              <a:off x="1509713" y="-109538"/>
              <a:ext cx="733425" cy="922338"/>
            </a:xfrm>
            <a:custGeom>
              <a:avLst/>
              <a:gdLst>
                <a:gd name="T0" fmla="*/ 86 w 88"/>
                <a:gd name="T1" fmla="*/ 55 h 110"/>
                <a:gd name="T2" fmla="*/ 37 w 88"/>
                <a:gd name="T3" fmla="*/ 96 h 110"/>
                <a:gd name="T4" fmla="*/ 4 w 88"/>
                <a:gd name="T5" fmla="*/ 55 h 110"/>
                <a:gd name="T6" fmla="*/ 54 w 88"/>
                <a:gd name="T7" fmla="*/ 14 h 110"/>
                <a:gd name="T8" fmla="*/ 86 w 88"/>
                <a:gd name="T9" fmla="*/ 55 h 110"/>
                <a:gd name="T10" fmla="*/ 88 w 88"/>
                <a:gd name="T11" fmla="*/ 55 h 110"/>
                <a:gd name="T12" fmla="*/ 3 w 88"/>
                <a:gd name="T13" fmla="*/ 55 h 110"/>
                <a:gd name="T14" fmla="*/ 88 w 88"/>
                <a:gd name="T15" fmla="*/ 55 h 110"/>
                <a:gd name="T16" fmla="*/ 86 w 88"/>
                <a:gd name="T17"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 h="110">
                  <a:moveTo>
                    <a:pt x="86" y="55"/>
                  </a:moveTo>
                  <a:cubicBezTo>
                    <a:pt x="85" y="81"/>
                    <a:pt x="65" y="100"/>
                    <a:pt x="37" y="96"/>
                  </a:cubicBezTo>
                  <a:cubicBezTo>
                    <a:pt x="17" y="93"/>
                    <a:pt x="5" y="73"/>
                    <a:pt x="4" y="55"/>
                  </a:cubicBezTo>
                  <a:cubicBezTo>
                    <a:pt x="2" y="28"/>
                    <a:pt x="29" y="10"/>
                    <a:pt x="54" y="14"/>
                  </a:cubicBezTo>
                  <a:cubicBezTo>
                    <a:pt x="73" y="17"/>
                    <a:pt x="85" y="36"/>
                    <a:pt x="86" y="55"/>
                  </a:cubicBezTo>
                  <a:cubicBezTo>
                    <a:pt x="86" y="55"/>
                    <a:pt x="88" y="55"/>
                    <a:pt x="88" y="55"/>
                  </a:cubicBezTo>
                  <a:cubicBezTo>
                    <a:pt x="85" y="0"/>
                    <a:pt x="5" y="1"/>
                    <a:pt x="3" y="55"/>
                  </a:cubicBezTo>
                  <a:cubicBezTo>
                    <a:pt x="0" y="110"/>
                    <a:pt x="85" y="109"/>
                    <a:pt x="88" y="55"/>
                  </a:cubicBezTo>
                  <a:cubicBezTo>
                    <a:pt x="88" y="55"/>
                    <a:pt x="86" y="55"/>
                    <a:pt x="86" y="55"/>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7" name="Freeform 124"/>
            <p:cNvSpPr>
              <a:spLocks/>
            </p:cNvSpPr>
            <p:nvPr/>
          </p:nvSpPr>
          <p:spPr bwMode="auto">
            <a:xfrm>
              <a:off x="1601788" y="92075"/>
              <a:ext cx="233363" cy="427038"/>
            </a:xfrm>
            <a:custGeom>
              <a:avLst/>
              <a:gdLst>
                <a:gd name="T0" fmla="*/ 1 w 28"/>
                <a:gd name="T1" fmla="*/ 40 h 51"/>
                <a:gd name="T2" fmla="*/ 0 w 28"/>
                <a:gd name="T3" fmla="*/ 30 h 51"/>
                <a:gd name="T4" fmla="*/ 7 w 28"/>
                <a:gd name="T5" fmla="*/ 11 h 51"/>
                <a:gd name="T6" fmla="*/ 17 w 28"/>
                <a:gd name="T7" fmla="*/ 4 h 51"/>
                <a:gd name="T8" fmla="*/ 26 w 28"/>
                <a:gd name="T9" fmla="*/ 4 h 51"/>
                <a:gd name="T10" fmla="*/ 23 w 28"/>
                <a:gd name="T11" fmla="*/ 10 h 51"/>
                <a:gd name="T12" fmla="*/ 17 w 28"/>
                <a:gd name="T13" fmla="*/ 14 h 51"/>
                <a:gd name="T14" fmla="*/ 9 w 28"/>
                <a:gd name="T15" fmla="*/ 27 h 51"/>
                <a:gd name="T16" fmla="*/ 10 w 28"/>
                <a:gd name="T17" fmla="*/ 40 h 51"/>
                <a:gd name="T18" fmla="*/ 10 w 28"/>
                <a:gd name="T19" fmla="*/ 50 h 51"/>
                <a:gd name="T20" fmla="*/ 3 w 28"/>
                <a:gd name="T21" fmla="*/ 45 h 51"/>
                <a:gd name="T22" fmla="*/ 1 w 28"/>
                <a:gd name="T23" fmla="*/ 4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51">
                  <a:moveTo>
                    <a:pt x="1" y="40"/>
                  </a:moveTo>
                  <a:cubicBezTo>
                    <a:pt x="0" y="36"/>
                    <a:pt x="0" y="33"/>
                    <a:pt x="0" y="30"/>
                  </a:cubicBezTo>
                  <a:cubicBezTo>
                    <a:pt x="0" y="23"/>
                    <a:pt x="3" y="16"/>
                    <a:pt x="7" y="11"/>
                  </a:cubicBezTo>
                  <a:cubicBezTo>
                    <a:pt x="10" y="8"/>
                    <a:pt x="13" y="5"/>
                    <a:pt x="17" y="4"/>
                  </a:cubicBezTo>
                  <a:cubicBezTo>
                    <a:pt x="19" y="2"/>
                    <a:pt x="24" y="0"/>
                    <a:pt x="26" y="4"/>
                  </a:cubicBezTo>
                  <a:cubicBezTo>
                    <a:pt x="28" y="5"/>
                    <a:pt x="24" y="9"/>
                    <a:pt x="23" y="10"/>
                  </a:cubicBezTo>
                  <a:cubicBezTo>
                    <a:pt x="21" y="12"/>
                    <a:pt x="19" y="13"/>
                    <a:pt x="17" y="14"/>
                  </a:cubicBezTo>
                  <a:cubicBezTo>
                    <a:pt x="13" y="17"/>
                    <a:pt x="11" y="22"/>
                    <a:pt x="9" y="27"/>
                  </a:cubicBezTo>
                  <a:cubicBezTo>
                    <a:pt x="8" y="31"/>
                    <a:pt x="9" y="36"/>
                    <a:pt x="10" y="40"/>
                  </a:cubicBezTo>
                  <a:cubicBezTo>
                    <a:pt x="11" y="42"/>
                    <a:pt x="13" y="49"/>
                    <a:pt x="10" y="50"/>
                  </a:cubicBezTo>
                  <a:cubicBezTo>
                    <a:pt x="7" y="51"/>
                    <a:pt x="4" y="47"/>
                    <a:pt x="3" y="45"/>
                  </a:cubicBezTo>
                  <a:cubicBezTo>
                    <a:pt x="2" y="44"/>
                    <a:pt x="1" y="42"/>
                    <a:pt x="1"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2" name="Freeform 125"/>
            <p:cNvSpPr>
              <a:spLocks/>
            </p:cNvSpPr>
            <p:nvPr/>
          </p:nvSpPr>
          <p:spPr bwMode="auto">
            <a:xfrm>
              <a:off x="1617663" y="117475"/>
              <a:ext cx="233363" cy="427038"/>
            </a:xfrm>
            <a:custGeom>
              <a:avLst/>
              <a:gdLst>
                <a:gd name="T0" fmla="*/ 1 w 28"/>
                <a:gd name="T1" fmla="*/ 40 h 51"/>
                <a:gd name="T2" fmla="*/ 0 w 28"/>
                <a:gd name="T3" fmla="*/ 30 h 51"/>
                <a:gd name="T4" fmla="*/ 7 w 28"/>
                <a:gd name="T5" fmla="*/ 11 h 51"/>
                <a:gd name="T6" fmla="*/ 17 w 28"/>
                <a:gd name="T7" fmla="*/ 4 h 51"/>
                <a:gd name="T8" fmla="*/ 27 w 28"/>
                <a:gd name="T9" fmla="*/ 3 h 51"/>
                <a:gd name="T10" fmla="*/ 23 w 28"/>
                <a:gd name="T11" fmla="*/ 10 h 51"/>
                <a:gd name="T12" fmla="*/ 18 w 28"/>
                <a:gd name="T13" fmla="*/ 14 h 51"/>
                <a:gd name="T14" fmla="*/ 10 w 28"/>
                <a:gd name="T15" fmla="*/ 27 h 51"/>
                <a:gd name="T16" fmla="*/ 10 w 28"/>
                <a:gd name="T17" fmla="*/ 40 h 51"/>
                <a:gd name="T18" fmla="*/ 10 w 28"/>
                <a:gd name="T19" fmla="*/ 50 h 51"/>
                <a:gd name="T20" fmla="*/ 3 w 28"/>
                <a:gd name="T21" fmla="*/ 45 h 51"/>
                <a:gd name="T22" fmla="*/ 1 w 28"/>
                <a:gd name="T23" fmla="*/ 4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51">
                  <a:moveTo>
                    <a:pt x="1" y="40"/>
                  </a:moveTo>
                  <a:cubicBezTo>
                    <a:pt x="0" y="36"/>
                    <a:pt x="0" y="33"/>
                    <a:pt x="0" y="30"/>
                  </a:cubicBezTo>
                  <a:cubicBezTo>
                    <a:pt x="1" y="23"/>
                    <a:pt x="3" y="16"/>
                    <a:pt x="7" y="11"/>
                  </a:cubicBezTo>
                  <a:cubicBezTo>
                    <a:pt x="10" y="8"/>
                    <a:pt x="13" y="5"/>
                    <a:pt x="17" y="4"/>
                  </a:cubicBezTo>
                  <a:cubicBezTo>
                    <a:pt x="20" y="2"/>
                    <a:pt x="25" y="0"/>
                    <a:pt x="27" y="3"/>
                  </a:cubicBezTo>
                  <a:cubicBezTo>
                    <a:pt x="28" y="5"/>
                    <a:pt x="24" y="9"/>
                    <a:pt x="23" y="10"/>
                  </a:cubicBezTo>
                  <a:cubicBezTo>
                    <a:pt x="22" y="12"/>
                    <a:pt x="20" y="13"/>
                    <a:pt x="18" y="14"/>
                  </a:cubicBezTo>
                  <a:cubicBezTo>
                    <a:pt x="14" y="17"/>
                    <a:pt x="11" y="22"/>
                    <a:pt x="10" y="27"/>
                  </a:cubicBezTo>
                  <a:cubicBezTo>
                    <a:pt x="9" y="31"/>
                    <a:pt x="9" y="36"/>
                    <a:pt x="10" y="40"/>
                  </a:cubicBezTo>
                  <a:cubicBezTo>
                    <a:pt x="11" y="42"/>
                    <a:pt x="13" y="49"/>
                    <a:pt x="10" y="50"/>
                  </a:cubicBezTo>
                  <a:cubicBezTo>
                    <a:pt x="8" y="51"/>
                    <a:pt x="4" y="47"/>
                    <a:pt x="3" y="45"/>
                  </a:cubicBezTo>
                  <a:cubicBezTo>
                    <a:pt x="2" y="44"/>
                    <a:pt x="2" y="42"/>
                    <a:pt x="1"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3" name="Freeform 126"/>
            <p:cNvSpPr>
              <a:spLocks/>
            </p:cNvSpPr>
            <p:nvPr/>
          </p:nvSpPr>
          <p:spPr bwMode="auto">
            <a:xfrm>
              <a:off x="1576388" y="74613"/>
              <a:ext cx="284163" cy="461963"/>
            </a:xfrm>
            <a:custGeom>
              <a:avLst/>
              <a:gdLst>
                <a:gd name="T0" fmla="*/ 4 w 34"/>
                <a:gd name="T1" fmla="*/ 42 h 55"/>
                <a:gd name="T2" fmla="*/ 8 w 34"/>
                <a:gd name="T3" fmla="*/ 17 h 55"/>
                <a:gd name="T4" fmla="*/ 29 w 34"/>
                <a:gd name="T5" fmla="*/ 6 h 55"/>
                <a:gd name="T6" fmla="*/ 20 w 34"/>
                <a:gd name="T7" fmla="*/ 16 h 55"/>
                <a:gd name="T8" fmla="*/ 12 w 34"/>
                <a:gd name="T9" fmla="*/ 39 h 55"/>
                <a:gd name="T10" fmla="*/ 14 w 34"/>
                <a:gd name="T11" fmla="*/ 48 h 55"/>
                <a:gd name="T12" fmla="*/ 8 w 34"/>
                <a:gd name="T13" fmla="*/ 49 h 55"/>
                <a:gd name="T14" fmla="*/ 4 w 34"/>
                <a:gd name="T15" fmla="*/ 42 h 55"/>
                <a:gd name="T16" fmla="*/ 3 w 34"/>
                <a:gd name="T17" fmla="*/ 42 h 55"/>
                <a:gd name="T18" fmla="*/ 14 w 34"/>
                <a:gd name="T19" fmla="*/ 51 h 55"/>
                <a:gd name="T20" fmla="*/ 12 w 34"/>
                <a:gd name="T21" fmla="*/ 35 h 55"/>
                <a:gd name="T22" fmla="*/ 27 w 34"/>
                <a:gd name="T23" fmla="*/ 11 h 55"/>
                <a:gd name="T24" fmla="*/ 21 w 34"/>
                <a:gd name="T25" fmla="*/ 5 h 55"/>
                <a:gd name="T26" fmla="*/ 3 w 34"/>
                <a:gd name="T27" fmla="*/ 42 h 55"/>
                <a:gd name="T28" fmla="*/ 4 w 34"/>
                <a:gd name="T29" fmla="*/ 42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 h="55">
                  <a:moveTo>
                    <a:pt x="4" y="42"/>
                  </a:moveTo>
                  <a:cubicBezTo>
                    <a:pt x="3" y="33"/>
                    <a:pt x="4" y="25"/>
                    <a:pt x="8" y="17"/>
                  </a:cubicBezTo>
                  <a:cubicBezTo>
                    <a:pt x="10" y="12"/>
                    <a:pt x="22" y="0"/>
                    <a:pt x="29" y="6"/>
                  </a:cubicBezTo>
                  <a:cubicBezTo>
                    <a:pt x="32" y="8"/>
                    <a:pt x="21" y="15"/>
                    <a:pt x="20" y="16"/>
                  </a:cubicBezTo>
                  <a:cubicBezTo>
                    <a:pt x="13" y="22"/>
                    <a:pt x="11" y="30"/>
                    <a:pt x="12" y="39"/>
                  </a:cubicBezTo>
                  <a:cubicBezTo>
                    <a:pt x="12" y="42"/>
                    <a:pt x="13" y="45"/>
                    <a:pt x="14" y="48"/>
                  </a:cubicBezTo>
                  <a:cubicBezTo>
                    <a:pt x="14" y="52"/>
                    <a:pt x="9" y="50"/>
                    <a:pt x="8" y="49"/>
                  </a:cubicBezTo>
                  <a:cubicBezTo>
                    <a:pt x="6" y="47"/>
                    <a:pt x="5" y="44"/>
                    <a:pt x="4" y="42"/>
                  </a:cubicBezTo>
                  <a:cubicBezTo>
                    <a:pt x="4" y="42"/>
                    <a:pt x="3" y="42"/>
                    <a:pt x="3" y="42"/>
                  </a:cubicBezTo>
                  <a:cubicBezTo>
                    <a:pt x="4" y="46"/>
                    <a:pt x="9" y="55"/>
                    <a:pt x="14" y="51"/>
                  </a:cubicBezTo>
                  <a:cubicBezTo>
                    <a:pt x="17" y="49"/>
                    <a:pt x="13" y="37"/>
                    <a:pt x="12" y="35"/>
                  </a:cubicBezTo>
                  <a:cubicBezTo>
                    <a:pt x="11" y="24"/>
                    <a:pt x="20" y="18"/>
                    <a:pt x="27" y="11"/>
                  </a:cubicBezTo>
                  <a:cubicBezTo>
                    <a:pt x="34" y="5"/>
                    <a:pt x="27" y="2"/>
                    <a:pt x="21" y="5"/>
                  </a:cubicBezTo>
                  <a:cubicBezTo>
                    <a:pt x="6" y="11"/>
                    <a:pt x="0" y="27"/>
                    <a:pt x="3" y="42"/>
                  </a:cubicBezTo>
                  <a:cubicBezTo>
                    <a:pt x="3" y="42"/>
                    <a:pt x="4" y="42"/>
                    <a:pt x="4" y="4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2118" name="组合 2117"/>
            <p:cNvGrpSpPr/>
            <p:nvPr/>
          </p:nvGrpSpPr>
          <p:grpSpPr>
            <a:xfrm>
              <a:off x="1884363" y="50800"/>
              <a:ext cx="9677400" cy="1189038"/>
              <a:chOff x="1884363" y="50800"/>
              <a:chExt cx="9677400" cy="1189038"/>
            </a:xfrm>
          </p:grpSpPr>
          <p:sp>
            <p:nvSpPr>
              <p:cNvPr id="54" name="Freeform 75"/>
              <p:cNvSpPr>
                <a:spLocks/>
              </p:cNvSpPr>
              <p:nvPr/>
            </p:nvSpPr>
            <p:spPr bwMode="auto">
              <a:xfrm>
                <a:off x="2201863" y="971550"/>
                <a:ext cx="292100" cy="268288"/>
              </a:xfrm>
              <a:custGeom>
                <a:avLst/>
                <a:gdLst>
                  <a:gd name="T0" fmla="*/ 19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76"/>
              <p:cNvSpPr>
                <a:spLocks/>
              </p:cNvSpPr>
              <p:nvPr/>
            </p:nvSpPr>
            <p:spPr bwMode="auto">
              <a:xfrm>
                <a:off x="2544763"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1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4" y="32"/>
                      <a:pt x="28" y="30"/>
                      <a:pt x="31"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77"/>
              <p:cNvSpPr>
                <a:spLocks/>
              </p:cNvSpPr>
              <p:nvPr/>
            </p:nvSpPr>
            <p:spPr bwMode="auto">
              <a:xfrm>
                <a:off x="2894013"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2"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78"/>
              <p:cNvSpPr>
                <a:spLocks/>
              </p:cNvSpPr>
              <p:nvPr/>
            </p:nvSpPr>
            <p:spPr bwMode="auto">
              <a:xfrm>
                <a:off x="324485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9"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79"/>
              <p:cNvSpPr>
                <a:spLocks/>
              </p:cNvSpPr>
              <p:nvPr/>
            </p:nvSpPr>
            <p:spPr bwMode="auto">
              <a:xfrm>
                <a:off x="3595688"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80"/>
              <p:cNvSpPr>
                <a:spLocks/>
              </p:cNvSpPr>
              <p:nvPr/>
            </p:nvSpPr>
            <p:spPr bwMode="auto">
              <a:xfrm>
                <a:off x="3944938"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8" y="32"/>
                      <a:pt x="18" y="32"/>
                    </a:cubicBezTo>
                    <a:cubicBezTo>
                      <a:pt x="23" y="32"/>
                      <a:pt x="27" y="30"/>
                      <a:pt x="30" y="25"/>
                    </a:cubicBezTo>
                    <a:cubicBezTo>
                      <a:pt x="35" y="16"/>
                      <a:pt x="28" y="5"/>
                      <a:pt x="18" y="4"/>
                    </a:cubicBezTo>
                    <a:cubicBezTo>
                      <a:pt x="1" y="3"/>
                      <a:pt x="0" y="32"/>
                      <a:pt x="18"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81"/>
              <p:cNvSpPr>
                <a:spLocks/>
              </p:cNvSpPr>
              <p:nvPr/>
            </p:nvSpPr>
            <p:spPr bwMode="auto">
              <a:xfrm>
                <a:off x="4295775" y="971550"/>
                <a:ext cx="292100" cy="268288"/>
              </a:xfrm>
              <a:custGeom>
                <a:avLst/>
                <a:gdLst>
                  <a:gd name="T0" fmla="*/ 19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6"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82"/>
              <p:cNvSpPr>
                <a:spLocks/>
              </p:cNvSpPr>
              <p:nvPr/>
            </p:nvSpPr>
            <p:spPr bwMode="auto">
              <a:xfrm>
                <a:off x="4638675"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4" y="32"/>
                      <a:pt x="28" y="30"/>
                      <a:pt x="30"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83"/>
              <p:cNvSpPr>
                <a:spLocks/>
              </p:cNvSpPr>
              <p:nvPr/>
            </p:nvSpPr>
            <p:spPr bwMode="auto">
              <a:xfrm>
                <a:off x="4987925"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5" y="31"/>
                      <a:pt x="2" y="14"/>
                      <a:pt x="12" y="6"/>
                    </a:cubicBezTo>
                    <a:cubicBezTo>
                      <a:pt x="20" y="0"/>
                      <a:pt x="29" y="8"/>
                      <a:pt x="31" y="15"/>
                    </a:cubicBezTo>
                    <a:cubicBezTo>
                      <a:pt x="32"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84"/>
              <p:cNvSpPr>
                <a:spLocks/>
              </p:cNvSpPr>
              <p:nvPr/>
            </p:nvSpPr>
            <p:spPr bwMode="auto">
              <a:xfrm>
                <a:off x="533876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8" name="Freeform 85"/>
              <p:cNvSpPr>
                <a:spLocks/>
              </p:cNvSpPr>
              <p:nvPr/>
            </p:nvSpPr>
            <p:spPr bwMode="auto">
              <a:xfrm>
                <a:off x="568960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1"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9" name="Freeform 86"/>
              <p:cNvSpPr>
                <a:spLocks/>
              </p:cNvSpPr>
              <p:nvPr/>
            </p:nvSpPr>
            <p:spPr bwMode="auto">
              <a:xfrm>
                <a:off x="603885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7" y="32"/>
                      <a:pt x="18" y="32"/>
                    </a:cubicBezTo>
                    <a:cubicBezTo>
                      <a:pt x="23" y="32"/>
                      <a:pt x="27" y="30"/>
                      <a:pt x="30" y="25"/>
                    </a:cubicBezTo>
                    <a:cubicBezTo>
                      <a:pt x="35" y="16"/>
                      <a:pt x="28" y="5"/>
                      <a:pt x="18" y="4"/>
                    </a:cubicBezTo>
                    <a:cubicBezTo>
                      <a:pt x="1" y="3"/>
                      <a:pt x="0" y="32"/>
                      <a:pt x="18"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0" name="Freeform 87"/>
              <p:cNvSpPr>
                <a:spLocks/>
              </p:cNvSpPr>
              <p:nvPr/>
            </p:nvSpPr>
            <p:spPr bwMode="auto">
              <a:xfrm>
                <a:off x="6389688" y="971550"/>
                <a:ext cx="292100" cy="268288"/>
              </a:xfrm>
              <a:custGeom>
                <a:avLst/>
                <a:gdLst>
                  <a:gd name="T0" fmla="*/ 18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8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8" y="32"/>
                    </a:moveTo>
                    <a:cubicBezTo>
                      <a:pt x="5" y="31"/>
                      <a:pt x="1" y="14"/>
                      <a:pt x="12" y="6"/>
                    </a:cubicBezTo>
                    <a:cubicBezTo>
                      <a:pt x="20" y="0"/>
                      <a:pt x="28" y="8"/>
                      <a:pt x="30" y="15"/>
                    </a:cubicBezTo>
                    <a:cubicBezTo>
                      <a:pt x="32" y="23"/>
                      <a:pt x="26"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8"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1" name="Freeform 88"/>
              <p:cNvSpPr>
                <a:spLocks/>
              </p:cNvSpPr>
              <p:nvPr/>
            </p:nvSpPr>
            <p:spPr bwMode="auto">
              <a:xfrm>
                <a:off x="6732588"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2" name="Freeform 89"/>
              <p:cNvSpPr>
                <a:spLocks/>
              </p:cNvSpPr>
              <p:nvPr/>
            </p:nvSpPr>
            <p:spPr bwMode="auto">
              <a:xfrm>
                <a:off x="7081838" y="971550"/>
                <a:ext cx="300038" cy="268288"/>
              </a:xfrm>
              <a:custGeom>
                <a:avLst/>
                <a:gdLst>
                  <a:gd name="T0" fmla="*/ 19 w 36"/>
                  <a:gd name="T1" fmla="*/ 32 h 32"/>
                  <a:gd name="T2" fmla="*/ 12 w 36"/>
                  <a:gd name="T3" fmla="*/ 6 h 32"/>
                  <a:gd name="T4" fmla="*/ 30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5" y="31"/>
                      <a:pt x="2" y="14"/>
                      <a:pt x="12" y="6"/>
                    </a:cubicBezTo>
                    <a:cubicBezTo>
                      <a:pt x="20" y="0"/>
                      <a:pt x="29" y="8"/>
                      <a:pt x="30" y="15"/>
                    </a:cubicBezTo>
                    <a:cubicBezTo>
                      <a:pt x="32" y="23"/>
                      <a:pt x="27" y="32"/>
                      <a:pt x="19" y="32"/>
                    </a:cubicBezTo>
                    <a:cubicBezTo>
                      <a:pt x="19" y="32"/>
                      <a:pt x="18" y="32"/>
                      <a:pt x="18" y="32"/>
                    </a:cubicBezTo>
                    <a:cubicBezTo>
                      <a:pt x="23" y="32"/>
                      <a:pt x="27"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3" name="Freeform 90"/>
              <p:cNvSpPr>
                <a:spLocks/>
              </p:cNvSpPr>
              <p:nvPr/>
            </p:nvSpPr>
            <p:spPr bwMode="auto">
              <a:xfrm>
                <a:off x="7432675"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4" name="Freeform 91"/>
              <p:cNvSpPr>
                <a:spLocks/>
              </p:cNvSpPr>
              <p:nvPr/>
            </p:nvSpPr>
            <p:spPr bwMode="auto">
              <a:xfrm>
                <a:off x="778351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8" y="32"/>
                      <a:pt x="18" y="32"/>
                      <a:pt x="18" y="32"/>
                    </a:cubicBezTo>
                    <a:cubicBezTo>
                      <a:pt x="23" y="32"/>
                      <a:pt x="27" y="30"/>
                      <a:pt x="30" y="25"/>
                    </a:cubicBezTo>
                    <a:cubicBezTo>
                      <a:pt x="35" y="16"/>
                      <a:pt x="28" y="5"/>
                      <a:pt x="19" y="4"/>
                    </a:cubicBezTo>
                    <a:cubicBezTo>
                      <a:pt x="1"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5" name="Freeform 92"/>
              <p:cNvSpPr>
                <a:spLocks/>
              </p:cNvSpPr>
              <p:nvPr/>
            </p:nvSpPr>
            <p:spPr bwMode="auto">
              <a:xfrm>
                <a:off x="813276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7" y="32"/>
                      <a:pt x="18"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6" name="Freeform 93"/>
              <p:cNvSpPr>
                <a:spLocks/>
              </p:cNvSpPr>
              <p:nvPr/>
            </p:nvSpPr>
            <p:spPr bwMode="auto">
              <a:xfrm>
                <a:off x="8483600" y="971550"/>
                <a:ext cx="292100" cy="268288"/>
              </a:xfrm>
              <a:custGeom>
                <a:avLst/>
                <a:gdLst>
                  <a:gd name="T0" fmla="*/ 18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8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8" y="32"/>
                    </a:moveTo>
                    <a:cubicBezTo>
                      <a:pt x="5" y="31"/>
                      <a:pt x="1" y="14"/>
                      <a:pt x="12" y="6"/>
                    </a:cubicBezTo>
                    <a:cubicBezTo>
                      <a:pt x="20" y="0"/>
                      <a:pt x="28" y="8"/>
                      <a:pt x="30" y="15"/>
                    </a:cubicBezTo>
                    <a:cubicBezTo>
                      <a:pt x="32" y="23"/>
                      <a:pt x="26"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8"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7" name="Freeform 94"/>
              <p:cNvSpPr>
                <a:spLocks/>
              </p:cNvSpPr>
              <p:nvPr/>
            </p:nvSpPr>
            <p:spPr bwMode="auto">
              <a:xfrm>
                <a:off x="8826500"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2"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8" name="Freeform 95"/>
              <p:cNvSpPr>
                <a:spLocks/>
              </p:cNvSpPr>
              <p:nvPr/>
            </p:nvSpPr>
            <p:spPr bwMode="auto">
              <a:xfrm>
                <a:off x="917575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9"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9" name="Freeform 96"/>
              <p:cNvSpPr>
                <a:spLocks/>
              </p:cNvSpPr>
              <p:nvPr/>
            </p:nvSpPr>
            <p:spPr bwMode="auto">
              <a:xfrm>
                <a:off x="9526588"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0" name="Freeform 97"/>
              <p:cNvSpPr>
                <a:spLocks/>
              </p:cNvSpPr>
              <p:nvPr/>
            </p:nvSpPr>
            <p:spPr bwMode="auto">
              <a:xfrm>
                <a:off x="9877425"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8" y="32"/>
                      <a:pt x="18" y="32"/>
                    </a:cubicBezTo>
                    <a:cubicBezTo>
                      <a:pt x="23" y="32"/>
                      <a:pt x="27" y="30"/>
                      <a:pt x="30" y="25"/>
                    </a:cubicBezTo>
                    <a:cubicBezTo>
                      <a:pt x="35" y="16"/>
                      <a:pt x="28" y="5"/>
                      <a:pt x="18" y="4"/>
                    </a:cubicBezTo>
                    <a:cubicBezTo>
                      <a:pt x="1" y="3"/>
                      <a:pt x="0" y="32"/>
                      <a:pt x="18"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1" name="Freeform 98"/>
              <p:cNvSpPr>
                <a:spLocks/>
              </p:cNvSpPr>
              <p:nvPr/>
            </p:nvSpPr>
            <p:spPr bwMode="auto">
              <a:xfrm>
                <a:off x="10226675" y="971550"/>
                <a:ext cx="292100" cy="268288"/>
              </a:xfrm>
              <a:custGeom>
                <a:avLst/>
                <a:gdLst>
                  <a:gd name="T0" fmla="*/ 19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2" name="Freeform 99"/>
              <p:cNvSpPr>
                <a:spLocks/>
              </p:cNvSpPr>
              <p:nvPr/>
            </p:nvSpPr>
            <p:spPr bwMode="auto">
              <a:xfrm>
                <a:off x="10569575"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4" y="32"/>
                      <a:pt x="28" y="30"/>
                      <a:pt x="30"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3" name="Freeform 100"/>
              <p:cNvSpPr>
                <a:spLocks/>
              </p:cNvSpPr>
              <p:nvPr/>
            </p:nvSpPr>
            <p:spPr bwMode="auto">
              <a:xfrm>
                <a:off x="10920413"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5" y="31"/>
                      <a:pt x="2" y="14"/>
                      <a:pt x="12"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4" name="Freeform 101"/>
              <p:cNvSpPr>
                <a:spLocks/>
              </p:cNvSpPr>
              <p:nvPr/>
            </p:nvSpPr>
            <p:spPr bwMode="auto">
              <a:xfrm>
                <a:off x="1126966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4" name="Oval 127"/>
              <p:cNvSpPr>
                <a:spLocks noChangeArrowheads="1"/>
              </p:cNvSpPr>
              <p:nvPr/>
            </p:nvSpPr>
            <p:spPr bwMode="auto">
              <a:xfrm>
                <a:off x="1893888" y="66675"/>
                <a:ext cx="82550" cy="84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5" name="Oval 128"/>
              <p:cNvSpPr>
                <a:spLocks noChangeArrowheads="1"/>
              </p:cNvSpPr>
              <p:nvPr/>
            </p:nvSpPr>
            <p:spPr bwMode="auto">
              <a:xfrm>
                <a:off x="1909763" y="84138"/>
                <a:ext cx="74613" cy="84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6" name="Freeform 129"/>
              <p:cNvSpPr>
                <a:spLocks/>
              </p:cNvSpPr>
              <p:nvPr/>
            </p:nvSpPr>
            <p:spPr bwMode="auto">
              <a:xfrm>
                <a:off x="1884363" y="50800"/>
                <a:ext cx="92075" cy="117475"/>
              </a:xfrm>
              <a:custGeom>
                <a:avLst/>
                <a:gdLst>
                  <a:gd name="T0" fmla="*/ 10 w 11"/>
                  <a:gd name="T1" fmla="*/ 7 h 14"/>
                  <a:gd name="T2" fmla="*/ 5 w 11"/>
                  <a:gd name="T3" fmla="*/ 11 h 14"/>
                  <a:gd name="T4" fmla="*/ 2 w 11"/>
                  <a:gd name="T5" fmla="*/ 7 h 14"/>
                  <a:gd name="T6" fmla="*/ 6 w 11"/>
                  <a:gd name="T7" fmla="*/ 2 h 14"/>
                  <a:gd name="T8" fmla="*/ 10 w 11"/>
                  <a:gd name="T9" fmla="*/ 7 h 14"/>
                  <a:gd name="T10" fmla="*/ 11 w 11"/>
                  <a:gd name="T11" fmla="*/ 7 h 14"/>
                  <a:gd name="T12" fmla="*/ 1 w 11"/>
                  <a:gd name="T13" fmla="*/ 7 h 14"/>
                  <a:gd name="T14" fmla="*/ 11 w 11"/>
                  <a:gd name="T15" fmla="*/ 7 h 14"/>
                  <a:gd name="T16" fmla="*/ 10 w 11"/>
                  <a:gd name="T17"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4">
                    <a:moveTo>
                      <a:pt x="10" y="7"/>
                    </a:moveTo>
                    <a:cubicBezTo>
                      <a:pt x="10" y="9"/>
                      <a:pt x="8" y="12"/>
                      <a:pt x="5" y="11"/>
                    </a:cubicBezTo>
                    <a:cubicBezTo>
                      <a:pt x="3" y="11"/>
                      <a:pt x="2" y="9"/>
                      <a:pt x="2" y="7"/>
                    </a:cubicBezTo>
                    <a:cubicBezTo>
                      <a:pt x="2" y="4"/>
                      <a:pt x="4" y="2"/>
                      <a:pt x="6" y="2"/>
                    </a:cubicBezTo>
                    <a:cubicBezTo>
                      <a:pt x="9" y="3"/>
                      <a:pt x="10" y="5"/>
                      <a:pt x="10" y="7"/>
                    </a:cubicBezTo>
                    <a:cubicBezTo>
                      <a:pt x="10" y="7"/>
                      <a:pt x="11" y="7"/>
                      <a:pt x="11" y="7"/>
                    </a:cubicBezTo>
                    <a:cubicBezTo>
                      <a:pt x="11" y="0"/>
                      <a:pt x="1" y="1"/>
                      <a:pt x="1" y="7"/>
                    </a:cubicBezTo>
                    <a:cubicBezTo>
                      <a:pt x="0" y="14"/>
                      <a:pt x="11" y="13"/>
                      <a:pt x="11" y="7"/>
                    </a:cubicBezTo>
                    <a:cubicBezTo>
                      <a:pt x="11" y="7"/>
                      <a:pt x="10" y="7"/>
                      <a:pt x="10" y="7"/>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pic>
          <p:nvPicPr>
            <p:cNvPr id="2122" name="图片 2121"/>
            <p:cNvPicPr>
              <a:picLocks noChangeAspect="1"/>
            </p:cNvPicPr>
            <p:nvPr/>
          </p:nvPicPr>
          <p:blipFill rotWithShape="1">
            <a:blip r:embed="rId19" cstate="screen">
              <a:extLst>
                <a:ext uri="{28A0092B-C50C-407E-A947-70E740481C1C}">
                  <a14:useLocalDpi xmlns:a14="http://schemas.microsoft.com/office/drawing/2010/main"/>
                </a:ext>
              </a:extLst>
            </a:blip>
            <a:srcRect/>
            <a:stretch/>
          </p:blipFill>
          <p:spPr>
            <a:xfrm>
              <a:off x="1734093" y="3705726"/>
              <a:ext cx="10101948" cy="2562565"/>
            </a:xfrm>
            <a:prstGeom prst="rect">
              <a:avLst/>
            </a:prstGeom>
          </p:spPr>
        </p:pic>
      </p:grpSp>
      <p:pic>
        <p:nvPicPr>
          <p:cNvPr id="2125" name="图片 2124"/>
          <p:cNvPicPr>
            <a:picLocks noChangeAspect="1"/>
          </p:cNvPicPr>
          <p:nvPr/>
        </p:nvPicPr>
        <p:blipFill>
          <a:blip r:embed="rId20" cstate="screen">
            <a:extLst>
              <a:ext uri="{28A0092B-C50C-407E-A947-70E740481C1C}">
                <a14:useLocalDpi xmlns:a14="http://schemas.microsoft.com/office/drawing/2010/main"/>
              </a:ext>
            </a:extLst>
          </a:blip>
          <a:stretch>
            <a:fillRect/>
          </a:stretch>
        </p:blipFill>
        <p:spPr>
          <a:xfrm>
            <a:off x="82550" y="4502094"/>
            <a:ext cx="3106737" cy="2071158"/>
          </a:xfrm>
          <a:prstGeom prst="rect">
            <a:avLst/>
          </a:prstGeom>
        </p:spPr>
      </p:pic>
      <p:cxnSp>
        <p:nvCxnSpPr>
          <p:cNvPr id="64" name="PA_库_直接连接符 63"/>
          <p:cNvCxnSpPr/>
          <p:nvPr>
            <p:custDataLst>
              <p:tags r:id="rId1"/>
            </p:custDataLst>
          </p:nvPr>
        </p:nvCxnSpPr>
        <p:spPr>
          <a:xfrm>
            <a:off x="3110970" y="2120900"/>
            <a:ext cx="3528000" cy="0"/>
          </a:xfrm>
          <a:prstGeom prst="line">
            <a:avLst/>
          </a:prstGeom>
          <a:ln w="38100" cap="rnd">
            <a:solidFill>
              <a:srgbClr val="697DA9"/>
            </a:solidFill>
            <a:round/>
          </a:ln>
        </p:spPr>
        <p:style>
          <a:lnRef idx="1">
            <a:schemeClr val="accent1"/>
          </a:lnRef>
          <a:fillRef idx="0">
            <a:schemeClr val="accent1"/>
          </a:fillRef>
          <a:effectRef idx="0">
            <a:schemeClr val="accent1"/>
          </a:effectRef>
          <a:fontRef idx="minor">
            <a:schemeClr val="tx1"/>
          </a:fontRef>
        </p:style>
      </p:cxnSp>
      <p:cxnSp>
        <p:nvCxnSpPr>
          <p:cNvPr id="65" name="PA_库_直接连接符 64"/>
          <p:cNvCxnSpPr/>
          <p:nvPr>
            <p:custDataLst>
              <p:tags r:id="rId2"/>
            </p:custDataLst>
          </p:nvPr>
        </p:nvCxnSpPr>
        <p:spPr>
          <a:xfrm>
            <a:off x="3110970" y="3589595"/>
            <a:ext cx="3528000" cy="0"/>
          </a:xfrm>
          <a:prstGeom prst="line">
            <a:avLst/>
          </a:prstGeom>
          <a:ln w="38100" cap="rnd">
            <a:solidFill>
              <a:srgbClr val="697DA9"/>
            </a:solidFill>
            <a:round/>
          </a:ln>
        </p:spPr>
        <p:style>
          <a:lnRef idx="1">
            <a:schemeClr val="accent1"/>
          </a:lnRef>
          <a:fillRef idx="0">
            <a:schemeClr val="accent1"/>
          </a:fillRef>
          <a:effectRef idx="0">
            <a:schemeClr val="accent1"/>
          </a:effectRef>
          <a:fontRef idx="minor">
            <a:schemeClr val="tx1"/>
          </a:fontRef>
        </p:style>
      </p:cxnSp>
      <p:cxnSp>
        <p:nvCxnSpPr>
          <p:cNvPr id="66" name="PA_库_直接连接符 65"/>
          <p:cNvCxnSpPr/>
          <p:nvPr>
            <p:custDataLst>
              <p:tags r:id="rId3"/>
            </p:custDataLst>
          </p:nvPr>
        </p:nvCxnSpPr>
        <p:spPr>
          <a:xfrm>
            <a:off x="3110970" y="5058290"/>
            <a:ext cx="3528000" cy="0"/>
          </a:xfrm>
          <a:prstGeom prst="line">
            <a:avLst/>
          </a:prstGeom>
          <a:ln w="38100" cap="rnd">
            <a:solidFill>
              <a:srgbClr val="697DA9"/>
            </a:solidFill>
            <a:round/>
          </a:ln>
        </p:spPr>
        <p:style>
          <a:lnRef idx="1">
            <a:schemeClr val="accent1"/>
          </a:lnRef>
          <a:fillRef idx="0">
            <a:schemeClr val="accent1"/>
          </a:fillRef>
          <a:effectRef idx="0">
            <a:schemeClr val="accent1"/>
          </a:effectRef>
          <a:fontRef idx="minor">
            <a:schemeClr val="tx1"/>
          </a:fontRef>
        </p:style>
      </p:cxnSp>
      <p:sp>
        <p:nvSpPr>
          <p:cNvPr id="67" name="PA_库_文本框 104"/>
          <p:cNvSpPr txBox="1"/>
          <p:nvPr>
            <p:custDataLst>
              <p:tags r:id="rId4"/>
            </p:custDataLst>
          </p:nvPr>
        </p:nvSpPr>
        <p:spPr>
          <a:xfrm>
            <a:off x="3068224" y="1594756"/>
            <a:ext cx="1273105" cy="523220"/>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800" dirty="0">
                <a:solidFill>
                  <a:srgbClr val="697DA9"/>
                </a:solidFill>
                <a:latin typeface="方正静蕾简体" panose="02000000000000000000" pitchFamily="2" charset="-122"/>
                <a:ea typeface="方正静蕾简体" panose="02000000000000000000" pitchFamily="2" charset="-122"/>
              </a:rPr>
              <a:t>小标题</a:t>
            </a:r>
          </a:p>
        </p:txBody>
      </p:sp>
      <p:sp>
        <p:nvSpPr>
          <p:cNvPr id="68" name="PA_库_文本框 105"/>
          <p:cNvSpPr txBox="1"/>
          <p:nvPr>
            <p:custDataLst>
              <p:tags r:id="rId5"/>
            </p:custDataLst>
          </p:nvPr>
        </p:nvSpPr>
        <p:spPr>
          <a:xfrm>
            <a:off x="3068224" y="3079649"/>
            <a:ext cx="1273105" cy="523220"/>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800" dirty="0">
                <a:solidFill>
                  <a:srgbClr val="697DA9"/>
                </a:solidFill>
                <a:latin typeface="方正静蕾简体" panose="02000000000000000000" pitchFamily="2" charset="-122"/>
                <a:ea typeface="方正静蕾简体" panose="02000000000000000000" pitchFamily="2" charset="-122"/>
              </a:rPr>
              <a:t>小标题</a:t>
            </a:r>
          </a:p>
        </p:txBody>
      </p:sp>
      <p:sp>
        <p:nvSpPr>
          <p:cNvPr id="69" name="PA_库_文本框 106"/>
          <p:cNvSpPr txBox="1"/>
          <p:nvPr>
            <p:custDataLst>
              <p:tags r:id="rId6"/>
            </p:custDataLst>
          </p:nvPr>
        </p:nvSpPr>
        <p:spPr>
          <a:xfrm>
            <a:off x="3068224" y="4556610"/>
            <a:ext cx="1273105" cy="523220"/>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800" dirty="0">
                <a:solidFill>
                  <a:srgbClr val="697DA9"/>
                </a:solidFill>
                <a:latin typeface="方正静蕾简体" panose="02000000000000000000" pitchFamily="2" charset="-122"/>
                <a:ea typeface="方正静蕾简体" panose="02000000000000000000" pitchFamily="2" charset="-122"/>
              </a:rPr>
              <a:t>小标题</a:t>
            </a:r>
          </a:p>
        </p:txBody>
      </p:sp>
      <p:sp>
        <p:nvSpPr>
          <p:cNvPr id="71" name="PA_库_文本框 108"/>
          <p:cNvSpPr txBox="1"/>
          <p:nvPr>
            <p:custDataLst>
              <p:tags r:id="rId7"/>
            </p:custDataLst>
          </p:nvPr>
        </p:nvSpPr>
        <p:spPr>
          <a:xfrm>
            <a:off x="3189287" y="2301359"/>
            <a:ext cx="7801389" cy="5847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dirty="0">
                <a:solidFill>
                  <a:schemeClr val="tx2">
                    <a:lumMod val="75000"/>
                  </a:schemeClr>
                </a:solidFill>
                <a:latin typeface="方正静蕾简体" panose="02000000000000000000" pitchFamily="2" charset="-122"/>
                <a:ea typeface="方正静蕾简体" panose="02000000000000000000" pitchFamily="2" charset="-122"/>
              </a:rPr>
              <a:t>请在这里输入文字请在这里输入文字请在这里输入文字请在这里输入文字请在这里输入文字请在这里输入文字</a:t>
            </a:r>
          </a:p>
        </p:txBody>
      </p:sp>
      <p:sp>
        <p:nvSpPr>
          <p:cNvPr id="73" name="PA_库_文本框 107"/>
          <p:cNvSpPr txBox="1"/>
          <p:nvPr>
            <p:custDataLst>
              <p:tags r:id="rId8"/>
            </p:custDataLst>
          </p:nvPr>
        </p:nvSpPr>
        <p:spPr>
          <a:xfrm>
            <a:off x="4925838" y="2244134"/>
            <a:ext cx="184731" cy="307777"/>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400"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
        <p:nvSpPr>
          <p:cNvPr id="77" name="PA_库_椭圆 31"/>
          <p:cNvSpPr/>
          <p:nvPr>
            <p:custDataLst>
              <p:tags r:id="rId9"/>
            </p:custDataLst>
          </p:nvPr>
        </p:nvSpPr>
        <p:spPr>
          <a:xfrm>
            <a:off x="2672611" y="1691674"/>
            <a:ext cx="308922" cy="20566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 name="connsiteX0" fmla="*/ 133071 w 665431"/>
              <a:gd name="connsiteY0" fmla="*/ 64927 h 653852"/>
              <a:gd name="connsiteX1" fmla="*/ 415705 w 665431"/>
              <a:gd name="connsiteY1" fmla="*/ 15051 h 653852"/>
              <a:gd name="connsiteX2" fmla="*/ 664663 w 665431"/>
              <a:gd name="connsiteY2" fmla="*/ 337329 h 653852"/>
              <a:gd name="connsiteX3" fmla="*/ 336416 w 665431"/>
              <a:gd name="connsiteY3" fmla="*/ 653852 h 653852"/>
              <a:gd name="connsiteX4" fmla="*/ 8169 w 665431"/>
              <a:gd name="connsiteY4" fmla="*/ 337329 h 653852"/>
              <a:gd name="connsiteX5" fmla="*/ 117402 w 665431"/>
              <a:gd name="connsiteY5" fmla="*/ 53548 h 653852"/>
              <a:gd name="connsiteX0" fmla="*/ 156601 w 688961"/>
              <a:gd name="connsiteY0" fmla="*/ 64927 h 654319"/>
              <a:gd name="connsiteX1" fmla="*/ 439235 w 688961"/>
              <a:gd name="connsiteY1" fmla="*/ 15051 h 654319"/>
              <a:gd name="connsiteX2" fmla="*/ 688193 w 688961"/>
              <a:gd name="connsiteY2" fmla="*/ 337329 h 654319"/>
              <a:gd name="connsiteX3" fmla="*/ 359946 w 688961"/>
              <a:gd name="connsiteY3" fmla="*/ 653852 h 654319"/>
              <a:gd name="connsiteX4" fmla="*/ 6817 w 688961"/>
              <a:gd name="connsiteY4" fmla="*/ 399533 h 654319"/>
              <a:gd name="connsiteX5" fmla="*/ 140932 w 688961"/>
              <a:gd name="connsiteY5" fmla="*/ 53548 h 654319"/>
              <a:gd name="connsiteX0" fmla="*/ 156601 w 688961"/>
              <a:gd name="connsiteY0" fmla="*/ 64927 h 654612"/>
              <a:gd name="connsiteX1" fmla="*/ 439235 w 688961"/>
              <a:gd name="connsiteY1" fmla="*/ 15051 h 654612"/>
              <a:gd name="connsiteX2" fmla="*/ 688193 w 688961"/>
              <a:gd name="connsiteY2" fmla="*/ 337329 h 654612"/>
              <a:gd name="connsiteX3" fmla="*/ 359946 w 688961"/>
              <a:gd name="connsiteY3" fmla="*/ 653852 h 654612"/>
              <a:gd name="connsiteX4" fmla="*/ 6817 w 688961"/>
              <a:gd name="connsiteY4" fmla="*/ 399533 h 654612"/>
              <a:gd name="connsiteX5" fmla="*/ 140932 w 688961"/>
              <a:gd name="connsiteY5" fmla="*/ 53548 h 654612"/>
              <a:gd name="connsiteX0" fmla="*/ 156601 w 688961"/>
              <a:gd name="connsiteY0" fmla="*/ 64927 h 653870"/>
              <a:gd name="connsiteX1" fmla="*/ 439235 w 688961"/>
              <a:gd name="connsiteY1" fmla="*/ 15051 h 653870"/>
              <a:gd name="connsiteX2" fmla="*/ 688193 w 688961"/>
              <a:gd name="connsiteY2" fmla="*/ 337329 h 653870"/>
              <a:gd name="connsiteX3" fmla="*/ 359946 w 688961"/>
              <a:gd name="connsiteY3" fmla="*/ 653852 h 653870"/>
              <a:gd name="connsiteX4" fmla="*/ 6817 w 688961"/>
              <a:gd name="connsiteY4" fmla="*/ 399533 h 653870"/>
              <a:gd name="connsiteX5" fmla="*/ 140932 w 688961"/>
              <a:gd name="connsiteY5" fmla="*/ 53548 h 653870"/>
              <a:gd name="connsiteX0" fmla="*/ 156907 w 689370"/>
              <a:gd name="connsiteY0" fmla="*/ 64927 h 635207"/>
              <a:gd name="connsiteX1" fmla="*/ 439541 w 689370"/>
              <a:gd name="connsiteY1" fmla="*/ 15051 h 635207"/>
              <a:gd name="connsiteX2" fmla="*/ 688499 w 689370"/>
              <a:gd name="connsiteY2" fmla="*/ 337329 h 635207"/>
              <a:gd name="connsiteX3" fmla="*/ 366473 w 689370"/>
              <a:gd name="connsiteY3" fmla="*/ 635191 h 635207"/>
              <a:gd name="connsiteX4" fmla="*/ 7123 w 689370"/>
              <a:gd name="connsiteY4" fmla="*/ 399533 h 635207"/>
              <a:gd name="connsiteX5" fmla="*/ 141238 w 689370"/>
              <a:gd name="connsiteY5" fmla="*/ 53548 h 635207"/>
              <a:gd name="connsiteX0" fmla="*/ 156907 w 690324"/>
              <a:gd name="connsiteY0" fmla="*/ 64927 h 635215"/>
              <a:gd name="connsiteX1" fmla="*/ 439541 w 690324"/>
              <a:gd name="connsiteY1" fmla="*/ 15051 h 635215"/>
              <a:gd name="connsiteX2" fmla="*/ 688499 w 690324"/>
              <a:gd name="connsiteY2" fmla="*/ 337329 h 635215"/>
              <a:gd name="connsiteX3" fmla="*/ 366473 w 690324"/>
              <a:gd name="connsiteY3" fmla="*/ 635191 h 635215"/>
              <a:gd name="connsiteX4" fmla="*/ 7123 w 690324"/>
              <a:gd name="connsiteY4" fmla="*/ 399533 h 635215"/>
              <a:gd name="connsiteX5" fmla="*/ 141238 w 690324"/>
              <a:gd name="connsiteY5" fmla="*/ 53548 h 635215"/>
              <a:gd name="connsiteX0" fmla="*/ 156907 w 690324"/>
              <a:gd name="connsiteY0" fmla="*/ 64927 h 635215"/>
              <a:gd name="connsiteX1" fmla="*/ 439541 w 690324"/>
              <a:gd name="connsiteY1" fmla="*/ 15051 h 635215"/>
              <a:gd name="connsiteX2" fmla="*/ 688499 w 690324"/>
              <a:gd name="connsiteY2" fmla="*/ 337329 h 635215"/>
              <a:gd name="connsiteX3" fmla="*/ 366473 w 690324"/>
              <a:gd name="connsiteY3" fmla="*/ 635191 h 635215"/>
              <a:gd name="connsiteX4" fmla="*/ 7123 w 690324"/>
              <a:gd name="connsiteY4" fmla="*/ 399533 h 635215"/>
              <a:gd name="connsiteX5" fmla="*/ 141238 w 690324"/>
              <a:gd name="connsiteY5" fmla="*/ 53548 h 635215"/>
              <a:gd name="connsiteX0" fmla="*/ 157842 w 691259"/>
              <a:gd name="connsiteY0" fmla="*/ 64927 h 635215"/>
              <a:gd name="connsiteX1" fmla="*/ 440476 w 691259"/>
              <a:gd name="connsiteY1" fmla="*/ 15051 h 635215"/>
              <a:gd name="connsiteX2" fmla="*/ 689434 w 691259"/>
              <a:gd name="connsiteY2" fmla="*/ 337329 h 635215"/>
              <a:gd name="connsiteX3" fmla="*/ 367408 w 691259"/>
              <a:gd name="connsiteY3" fmla="*/ 635191 h 635215"/>
              <a:gd name="connsiteX4" fmla="*/ 8058 w 691259"/>
              <a:gd name="connsiteY4" fmla="*/ 399533 h 635215"/>
              <a:gd name="connsiteX5" fmla="*/ 142173 w 691259"/>
              <a:gd name="connsiteY5" fmla="*/ 53548 h 635215"/>
              <a:gd name="connsiteX0" fmla="*/ 157842 w 691259"/>
              <a:gd name="connsiteY0" fmla="*/ 54534 h 624822"/>
              <a:gd name="connsiteX1" fmla="*/ 440476 w 691259"/>
              <a:gd name="connsiteY1" fmla="*/ 4658 h 624822"/>
              <a:gd name="connsiteX2" fmla="*/ 689434 w 691259"/>
              <a:gd name="connsiteY2" fmla="*/ 326936 h 624822"/>
              <a:gd name="connsiteX3" fmla="*/ 367408 w 691259"/>
              <a:gd name="connsiteY3" fmla="*/ 624798 h 624822"/>
              <a:gd name="connsiteX4" fmla="*/ 8058 w 691259"/>
              <a:gd name="connsiteY4" fmla="*/ 389140 h 624822"/>
              <a:gd name="connsiteX5" fmla="*/ 142173 w 691259"/>
              <a:gd name="connsiteY5" fmla="*/ 43155 h 624822"/>
              <a:gd name="connsiteX0" fmla="*/ 149784 w 683201"/>
              <a:gd name="connsiteY0" fmla="*/ 54534 h 624822"/>
              <a:gd name="connsiteX1" fmla="*/ 432418 w 683201"/>
              <a:gd name="connsiteY1" fmla="*/ 4658 h 624822"/>
              <a:gd name="connsiteX2" fmla="*/ 681376 w 683201"/>
              <a:gd name="connsiteY2" fmla="*/ 326936 h 624822"/>
              <a:gd name="connsiteX3" fmla="*/ 359350 w 683201"/>
              <a:gd name="connsiteY3" fmla="*/ 624798 h 624822"/>
              <a:gd name="connsiteX4" fmla="*/ 0 w 683201"/>
              <a:gd name="connsiteY4" fmla="*/ 389140 h 624822"/>
              <a:gd name="connsiteX0" fmla="*/ 154965 w 688382"/>
              <a:gd name="connsiteY0" fmla="*/ 54534 h 625739"/>
              <a:gd name="connsiteX1" fmla="*/ 437599 w 688382"/>
              <a:gd name="connsiteY1" fmla="*/ 4658 h 625739"/>
              <a:gd name="connsiteX2" fmla="*/ 686557 w 688382"/>
              <a:gd name="connsiteY2" fmla="*/ 326936 h 625739"/>
              <a:gd name="connsiteX3" fmla="*/ 364531 w 688382"/>
              <a:gd name="connsiteY3" fmla="*/ 624798 h 625739"/>
              <a:gd name="connsiteX4" fmla="*/ 0 w 688382"/>
              <a:gd name="connsiteY4" fmla="*/ 244060 h 625739"/>
              <a:gd name="connsiteX0" fmla="*/ 160640 w 694057"/>
              <a:gd name="connsiteY0" fmla="*/ 54534 h 625741"/>
              <a:gd name="connsiteX1" fmla="*/ 443274 w 694057"/>
              <a:gd name="connsiteY1" fmla="*/ 4658 h 625741"/>
              <a:gd name="connsiteX2" fmla="*/ 692232 w 694057"/>
              <a:gd name="connsiteY2" fmla="*/ 326936 h 625741"/>
              <a:gd name="connsiteX3" fmla="*/ 370206 w 694057"/>
              <a:gd name="connsiteY3" fmla="*/ 624798 h 625741"/>
              <a:gd name="connsiteX4" fmla="*/ 5675 w 694057"/>
              <a:gd name="connsiteY4" fmla="*/ 244060 h 625741"/>
              <a:gd name="connsiteX0" fmla="*/ 155200 w 688617"/>
              <a:gd name="connsiteY0" fmla="*/ 54534 h 625739"/>
              <a:gd name="connsiteX1" fmla="*/ 437834 w 688617"/>
              <a:gd name="connsiteY1" fmla="*/ 4658 h 625739"/>
              <a:gd name="connsiteX2" fmla="*/ 686792 w 688617"/>
              <a:gd name="connsiteY2" fmla="*/ 326936 h 625739"/>
              <a:gd name="connsiteX3" fmla="*/ 364766 w 688617"/>
              <a:gd name="connsiteY3" fmla="*/ 624798 h 625739"/>
              <a:gd name="connsiteX4" fmla="*/ 235 w 688617"/>
              <a:gd name="connsiteY4" fmla="*/ 244060 h 625739"/>
              <a:gd name="connsiteX0" fmla="*/ 384691 w 945385"/>
              <a:gd name="connsiteY0" fmla="*/ 54534 h 625452"/>
              <a:gd name="connsiteX1" fmla="*/ 667325 w 945385"/>
              <a:gd name="connsiteY1" fmla="*/ 4658 h 625452"/>
              <a:gd name="connsiteX2" fmla="*/ 916283 w 945385"/>
              <a:gd name="connsiteY2" fmla="*/ 326936 h 625452"/>
              <a:gd name="connsiteX3" fmla="*/ 25336 w 945385"/>
              <a:gd name="connsiteY3" fmla="*/ 624798 h 625452"/>
              <a:gd name="connsiteX4" fmla="*/ 229726 w 945385"/>
              <a:gd name="connsiteY4" fmla="*/ 244060 h 625452"/>
              <a:gd name="connsiteX0" fmla="*/ 394228 w 1109551"/>
              <a:gd name="connsiteY0" fmla="*/ 86330 h 698744"/>
              <a:gd name="connsiteX1" fmla="*/ 676862 w 1109551"/>
              <a:gd name="connsiteY1" fmla="*/ 36454 h 698744"/>
              <a:gd name="connsiteX2" fmla="*/ 1091756 w 1109551"/>
              <a:gd name="connsiteY2" fmla="*/ 619489 h 698744"/>
              <a:gd name="connsiteX3" fmla="*/ 34873 w 1109551"/>
              <a:gd name="connsiteY3" fmla="*/ 656594 h 698744"/>
              <a:gd name="connsiteX4" fmla="*/ 239263 w 1109551"/>
              <a:gd name="connsiteY4" fmla="*/ 275856 h 698744"/>
              <a:gd name="connsiteX0" fmla="*/ 676862 w 1109551"/>
              <a:gd name="connsiteY0" fmla="*/ 0 h 662290"/>
              <a:gd name="connsiteX1" fmla="*/ 1091756 w 1109551"/>
              <a:gd name="connsiteY1" fmla="*/ 583035 h 662290"/>
              <a:gd name="connsiteX2" fmla="*/ 34873 w 1109551"/>
              <a:gd name="connsiteY2" fmla="*/ 620140 h 662290"/>
              <a:gd name="connsiteX3" fmla="*/ 239263 w 1109551"/>
              <a:gd name="connsiteY3" fmla="*/ 239402 h 662290"/>
              <a:gd name="connsiteX0" fmla="*/ 582041 w 1103110"/>
              <a:gd name="connsiteY0" fmla="*/ 0 h 699884"/>
              <a:gd name="connsiteX1" fmla="*/ 1091756 w 1103110"/>
              <a:gd name="connsiteY1" fmla="*/ 618594 h 699884"/>
              <a:gd name="connsiteX2" fmla="*/ 34873 w 1103110"/>
              <a:gd name="connsiteY2" fmla="*/ 655699 h 699884"/>
              <a:gd name="connsiteX3" fmla="*/ 239263 w 1103110"/>
              <a:gd name="connsiteY3" fmla="*/ 274961 h 699884"/>
              <a:gd name="connsiteX0" fmla="*/ 549046 w 1064729"/>
              <a:gd name="connsiteY0" fmla="*/ 0 h 734197"/>
              <a:gd name="connsiteX1" fmla="*/ 1058761 w 1064729"/>
              <a:gd name="connsiteY1" fmla="*/ 618594 h 734197"/>
              <a:gd name="connsiteX2" fmla="*/ 170006 w 1064729"/>
              <a:gd name="connsiteY2" fmla="*/ 732435 h 734197"/>
              <a:gd name="connsiteX3" fmla="*/ 1878 w 1064729"/>
              <a:gd name="connsiteY3" fmla="*/ 655699 h 734197"/>
              <a:gd name="connsiteX4" fmla="*/ 206268 w 1064729"/>
              <a:gd name="connsiteY4" fmla="*/ 274961 h 734197"/>
              <a:gd name="connsiteX0" fmla="*/ 549046 w 1064729"/>
              <a:gd name="connsiteY0" fmla="*/ 0 h 734197"/>
              <a:gd name="connsiteX1" fmla="*/ 1058761 w 1064729"/>
              <a:gd name="connsiteY1" fmla="*/ 618594 h 734197"/>
              <a:gd name="connsiteX2" fmla="*/ 170006 w 1064729"/>
              <a:gd name="connsiteY2" fmla="*/ 732435 h 734197"/>
              <a:gd name="connsiteX3" fmla="*/ 1878 w 1064729"/>
              <a:gd name="connsiteY3" fmla="*/ 655699 h 734197"/>
              <a:gd name="connsiteX4" fmla="*/ 206268 w 1064729"/>
              <a:gd name="connsiteY4" fmla="*/ 274961 h 734197"/>
              <a:gd name="connsiteX0" fmla="*/ 559093 w 1074776"/>
              <a:gd name="connsiteY0" fmla="*/ 0 h 735180"/>
              <a:gd name="connsiteX1" fmla="*/ 1068808 w 1074776"/>
              <a:gd name="connsiteY1" fmla="*/ 618594 h 735180"/>
              <a:gd name="connsiteX2" fmla="*/ 180053 w 1074776"/>
              <a:gd name="connsiteY2" fmla="*/ 732435 h 735180"/>
              <a:gd name="connsiteX3" fmla="*/ 11925 w 1074776"/>
              <a:gd name="connsiteY3" fmla="*/ 655699 h 735180"/>
              <a:gd name="connsiteX4" fmla="*/ 370399 w 1074776"/>
              <a:gd name="connsiteY4" fmla="*/ 215700 h 735180"/>
              <a:gd name="connsiteX0" fmla="*/ 547167 w 1068237"/>
              <a:gd name="connsiteY0" fmla="*/ 0 h 703859"/>
              <a:gd name="connsiteX1" fmla="*/ 1056882 w 1068237"/>
              <a:gd name="connsiteY1" fmla="*/ 618594 h 703859"/>
              <a:gd name="connsiteX2" fmla="*/ -1 w 1068237"/>
              <a:gd name="connsiteY2" fmla="*/ 655699 h 703859"/>
              <a:gd name="connsiteX3" fmla="*/ 358473 w 1068237"/>
              <a:gd name="connsiteY3" fmla="*/ 215700 h 703859"/>
              <a:gd name="connsiteX0" fmla="*/ 547167 w 1068234"/>
              <a:gd name="connsiteY0" fmla="*/ 0 h 703859"/>
              <a:gd name="connsiteX1" fmla="*/ 1056882 w 1068234"/>
              <a:gd name="connsiteY1" fmla="*/ 618594 h 703859"/>
              <a:gd name="connsiteX2" fmla="*/ -1 w 1068234"/>
              <a:gd name="connsiteY2" fmla="*/ 655699 h 703859"/>
              <a:gd name="connsiteX3" fmla="*/ 358473 w 1068234"/>
              <a:gd name="connsiteY3" fmla="*/ 215700 h 703859"/>
              <a:gd name="connsiteX0" fmla="*/ 547167 w 1068234"/>
              <a:gd name="connsiteY0" fmla="*/ 0 h 703859"/>
              <a:gd name="connsiteX1" fmla="*/ 1056882 w 1068234"/>
              <a:gd name="connsiteY1" fmla="*/ 618594 h 703859"/>
              <a:gd name="connsiteX2" fmla="*/ -1 w 1068234"/>
              <a:gd name="connsiteY2" fmla="*/ 655699 h 703859"/>
              <a:gd name="connsiteX3" fmla="*/ 358473 w 1068234"/>
              <a:gd name="connsiteY3" fmla="*/ 215700 h 703859"/>
              <a:gd name="connsiteX0" fmla="*/ 547908 w 1068975"/>
              <a:gd name="connsiteY0" fmla="*/ 0 h 711671"/>
              <a:gd name="connsiteX1" fmla="*/ 1057623 w 1068975"/>
              <a:gd name="connsiteY1" fmla="*/ 618594 h 711671"/>
              <a:gd name="connsiteX2" fmla="*/ 740 w 1068975"/>
              <a:gd name="connsiteY2" fmla="*/ 655699 h 711671"/>
              <a:gd name="connsiteX3" fmla="*/ 359214 w 1068975"/>
              <a:gd name="connsiteY3" fmla="*/ 215700 h 711671"/>
            </a:gdLst>
            <a:ahLst/>
            <a:cxnLst>
              <a:cxn ang="0">
                <a:pos x="connsiteX0" y="connsiteY0"/>
              </a:cxn>
              <a:cxn ang="0">
                <a:pos x="connsiteX1" y="connsiteY1"/>
              </a:cxn>
              <a:cxn ang="0">
                <a:pos x="connsiteX2" y="connsiteY2"/>
              </a:cxn>
              <a:cxn ang="0">
                <a:pos x="connsiteX3" y="connsiteY3"/>
              </a:cxn>
            </a:cxnLst>
            <a:rect l="l" t="t" r="r" b="b"/>
            <a:pathLst>
              <a:path w="1068975" h="711671">
                <a:moveTo>
                  <a:pt x="547908" y="0"/>
                </a:moveTo>
                <a:cubicBezTo>
                  <a:pt x="664163" y="88860"/>
                  <a:pt x="1148818" y="509311"/>
                  <a:pt x="1057623" y="618594"/>
                </a:cubicBezTo>
                <a:cubicBezTo>
                  <a:pt x="966428" y="727877"/>
                  <a:pt x="-30984" y="741821"/>
                  <a:pt x="740" y="655699"/>
                </a:cubicBezTo>
                <a:cubicBezTo>
                  <a:pt x="32464" y="569577"/>
                  <a:pt x="184183" y="400170"/>
                  <a:pt x="359214" y="215700"/>
                </a:cubicBezTo>
              </a:path>
            </a:pathLst>
          </a:custGeom>
          <a:noFill/>
          <a:ln w="127000" cap="rnd">
            <a:solidFill>
              <a:schemeClr val="accent2">
                <a:lumMod val="40000"/>
                <a:lumOff val="60000"/>
              </a:schemeClr>
            </a:solidFill>
            <a:round/>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PA_库_椭圆 31"/>
          <p:cNvSpPr/>
          <p:nvPr>
            <p:custDataLst>
              <p:tags r:id="rId10"/>
            </p:custDataLst>
          </p:nvPr>
        </p:nvSpPr>
        <p:spPr>
          <a:xfrm>
            <a:off x="2652823" y="3257788"/>
            <a:ext cx="308922" cy="20566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 name="connsiteX0" fmla="*/ 133071 w 665431"/>
              <a:gd name="connsiteY0" fmla="*/ 64927 h 653852"/>
              <a:gd name="connsiteX1" fmla="*/ 415705 w 665431"/>
              <a:gd name="connsiteY1" fmla="*/ 15051 h 653852"/>
              <a:gd name="connsiteX2" fmla="*/ 664663 w 665431"/>
              <a:gd name="connsiteY2" fmla="*/ 337329 h 653852"/>
              <a:gd name="connsiteX3" fmla="*/ 336416 w 665431"/>
              <a:gd name="connsiteY3" fmla="*/ 653852 h 653852"/>
              <a:gd name="connsiteX4" fmla="*/ 8169 w 665431"/>
              <a:gd name="connsiteY4" fmla="*/ 337329 h 653852"/>
              <a:gd name="connsiteX5" fmla="*/ 117402 w 665431"/>
              <a:gd name="connsiteY5" fmla="*/ 53548 h 653852"/>
              <a:gd name="connsiteX0" fmla="*/ 156601 w 688961"/>
              <a:gd name="connsiteY0" fmla="*/ 64927 h 654319"/>
              <a:gd name="connsiteX1" fmla="*/ 439235 w 688961"/>
              <a:gd name="connsiteY1" fmla="*/ 15051 h 654319"/>
              <a:gd name="connsiteX2" fmla="*/ 688193 w 688961"/>
              <a:gd name="connsiteY2" fmla="*/ 337329 h 654319"/>
              <a:gd name="connsiteX3" fmla="*/ 359946 w 688961"/>
              <a:gd name="connsiteY3" fmla="*/ 653852 h 654319"/>
              <a:gd name="connsiteX4" fmla="*/ 6817 w 688961"/>
              <a:gd name="connsiteY4" fmla="*/ 399533 h 654319"/>
              <a:gd name="connsiteX5" fmla="*/ 140932 w 688961"/>
              <a:gd name="connsiteY5" fmla="*/ 53548 h 654319"/>
              <a:gd name="connsiteX0" fmla="*/ 156601 w 688961"/>
              <a:gd name="connsiteY0" fmla="*/ 64927 h 654612"/>
              <a:gd name="connsiteX1" fmla="*/ 439235 w 688961"/>
              <a:gd name="connsiteY1" fmla="*/ 15051 h 654612"/>
              <a:gd name="connsiteX2" fmla="*/ 688193 w 688961"/>
              <a:gd name="connsiteY2" fmla="*/ 337329 h 654612"/>
              <a:gd name="connsiteX3" fmla="*/ 359946 w 688961"/>
              <a:gd name="connsiteY3" fmla="*/ 653852 h 654612"/>
              <a:gd name="connsiteX4" fmla="*/ 6817 w 688961"/>
              <a:gd name="connsiteY4" fmla="*/ 399533 h 654612"/>
              <a:gd name="connsiteX5" fmla="*/ 140932 w 688961"/>
              <a:gd name="connsiteY5" fmla="*/ 53548 h 654612"/>
              <a:gd name="connsiteX0" fmla="*/ 156601 w 688961"/>
              <a:gd name="connsiteY0" fmla="*/ 64927 h 653870"/>
              <a:gd name="connsiteX1" fmla="*/ 439235 w 688961"/>
              <a:gd name="connsiteY1" fmla="*/ 15051 h 653870"/>
              <a:gd name="connsiteX2" fmla="*/ 688193 w 688961"/>
              <a:gd name="connsiteY2" fmla="*/ 337329 h 653870"/>
              <a:gd name="connsiteX3" fmla="*/ 359946 w 688961"/>
              <a:gd name="connsiteY3" fmla="*/ 653852 h 653870"/>
              <a:gd name="connsiteX4" fmla="*/ 6817 w 688961"/>
              <a:gd name="connsiteY4" fmla="*/ 399533 h 653870"/>
              <a:gd name="connsiteX5" fmla="*/ 140932 w 688961"/>
              <a:gd name="connsiteY5" fmla="*/ 53548 h 653870"/>
              <a:gd name="connsiteX0" fmla="*/ 156907 w 689370"/>
              <a:gd name="connsiteY0" fmla="*/ 64927 h 635207"/>
              <a:gd name="connsiteX1" fmla="*/ 439541 w 689370"/>
              <a:gd name="connsiteY1" fmla="*/ 15051 h 635207"/>
              <a:gd name="connsiteX2" fmla="*/ 688499 w 689370"/>
              <a:gd name="connsiteY2" fmla="*/ 337329 h 635207"/>
              <a:gd name="connsiteX3" fmla="*/ 366473 w 689370"/>
              <a:gd name="connsiteY3" fmla="*/ 635191 h 635207"/>
              <a:gd name="connsiteX4" fmla="*/ 7123 w 689370"/>
              <a:gd name="connsiteY4" fmla="*/ 399533 h 635207"/>
              <a:gd name="connsiteX5" fmla="*/ 141238 w 689370"/>
              <a:gd name="connsiteY5" fmla="*/ 53548 h 635207"/>
              <a:gd name="connsiteX0" fmla="*/ 156907 w 690324"/>
              <a:gd name="connsiteY0" fmla="*/ 64927 h 635215"/>
              <a:gd name="connsiteX1" fmla="*/ 439541 w 690324"/>
              <a:gd name="connsiteY1" fmla="*/ 15051 h 635215"/>
              <a:gd name="connsiteX2" fmla="*/ 688499 w 690324"/>
              <a:gd name="connsiteY2" fmla="*/ 337329 h 635215"/>
              <a:gd name="connsiteX3" fmla="*/ 366473 w 690324"/>
              <a:gd name="connsiteY3" fmla="*/ 635191 h 635215"/>
              <a:gd name="connsiteX4" fmla="*/ 7123 w 690324"/>
              <a:gd name="connsiteY4" fmla="*/ 399533 h 635215"/>
              <a:gd name="connsiteX5" fmla="*/ 141238 w 690324"/>
              <a:gd name="connsiteY5" fmla="*/ 53548 h 635215"/>
              <a:gd name="connsiteX0" fmla="*/ 156907 w 690324"/>
              <a:gd name="connsiteY0" fmla="*/ 64927 h 635215"/>
              <a:gd name="connsiteX1" fmla="*/ 439541 w 690324"/>
              <a:gd name="connsiteY1" fmla="*/ 15051 h 635215"/>
              <a:gd name="connsiteX2" fmla="*/ 688499 w 690324"/>
              <a:gd name="connsiteY2" fmla="*/ 337329 h 635215"/>
              <a:gd name="connsiteX3" fmla="*/ 366473 w 690324"/>
              <a:gd name="connsiteY3" fmla="*/ 635191 h 635215"/>
              <a:gd name="connsiteX4" fmla="*/ 7123 w 690324"/>
              <a:gd name="connsiteY4" fmla="*/ 399533 h 635215"/>
              <a:gd name="connsiteX5" fmla="*/ 141238 w 690324"/>
              <a:gd name="connsiteY5" fmla="*/ 53548 h 635215"/>
              <a:gd name="connsiteX0" fmla="*/ 157842 w 691259"/>
              <a:gd name="connsiteY0" fmla="*/ 64927 h 635215"/>
              <a:gd name="connsiteX1" fmla="*/ 440476 w 691259"/>
              <a:gd name="connsiteY1" fmla="*/ 15051 h 635215"/>
              <a:gd name="connsiteX2" fmla="*/ 689434 w 691259"/>
              <a:gd name="connsiteY2" fmla="*/ 337329 h 635215"/>
              <a:gd name="connsiteX3" fmla="*/ 367408 w 691259"/>
              <a:gd name="connsiteY3" fmla="*/ 635191 h 635215"/>
              <a:gd name="connsiteX4" fmla="*/ 8058 w 691259"/>
              <a:gd name="connsiteY4" fmla="*/ 399533 h 635215"/>
              <a:gd name="connsiteX5" fmla="*/ 142173 w 691259"/>
              <a:gd name="connsiteY5" fmla="*/ 53548 h 635215"/>
              <a:gd name="connsiteX0" fmla="*/ 157842 w 691259"/>
              <a:gd name="connsiteY0" fmla="*/ 54534 h 624822"/>
              <a:gd name="connsiteX1" fmla="*/ 440476 w 691259"/>
              <a:gd name="connsiteY1" fmla="*/ 4658 h 624822"/>
              <a:gd name="connsiteX2" fmla="*/ 689434 w 691259"/>
              <a:gd name="connsiteY2" fmla="*/ 326936 h 624822"/>
              <a:gd name="connsiteX3" fmla="*/ 367408 w 691259"/>
              <a:gd name="connsiteY3" fmla="*/ 624798 h 624822"/>
              <a:gd name="connsiteX4" fmla="*/ 8058 w 691259"/>
              <a:gd name="connsiteY4" fmla="*/ 389140 h 624822"/>
              <a:gd name="connsiteX5" fmla="*/ 142173 w 691259"/>
              <a:gd name="connsiteY5" fmla="*/ 43155 h 624822"/>
              <a:gd name="connsiteX0" fmla="*/ 149784 w 683201"/>
              <a:gd name="connsiteY0" fmla="*/ 54534 h 624822"/>
              <a:gd name="connsiteX1" fmla="*/ 432418 w 683201"/>
              <a:gd name="connsiteY1" fmla="*/ 4658 h 624822"/>
              <a:gd name="connsiteX2" fmla="*/ 681376 w 683201"/>
              <a:gd name="connsiteY2" fmla="*/ 326936 h 624822"/>
              <a:gd name="connsiteX3" fmla="*/ 359350 w 683201"/>
              <a:gd name="connsiteY3" fmla="*/ 624798 h 624822"/>
              <a:gd name="connsiteX4" fmla="*/ 0 w 683201"/>
              <a:gd name="connsiteY4" fmla="*/ 389140 h 624822"/>
              <a:gd name="connsiteX0" fmla="*/ 154965 w 688382"/>
              <a:gd name="connsiteY0" fmla="*/ 54534 h 625739"/>
              <a:gd name="connsiteX1" fmla="*/ 437599 w 688382"/>
              <a:gd name="connsiteY1" fmla="*/ 4658 h 625739"/>
              <a:gd name="connsiteX2" fmla="*/ 686557 w 688382"/>
              <a:gd name="connsiteY2" fmla="*/ 326936 h 625739"/>
              <a:gd name="connsiteX3" fmla="*/ 364531 w 688382"/>
              <a:gd name="connsiteY3" fmla="*/ 624798 h 625739"/>
              <a:gd name="connsiteX4" fmla="*/ 0 w 688382"/>
              <a:gd name="connsiteY4" fmla="*/ 244060 h 625739"/>
              <a:gd name="connsiteX0" fmla="*/ 160640 w 694057"/>
              <a:gd name="connsiteY0" fmla="*/ 54534 h 625741"/>
              <a:gd name="connsiteX1" fmla="*/ 443274 w 694057"/>
              <a:gd name="connsiteY1" fmla="*/ 4658 h 625741"/>
              <a:gd name="connsiteX2" fmla="*/ 692232 w 694057"/>
              <a:gd name="connsiteY2" fmla="*/ 326936 h 625741"/>
              <a:gd name="connsiteX3" fmla="*/ 370206 w 694057"/>
              <a:gd name="connsiteY3" fmla="*/ 624798 h 625741"/>
              <a:gd name="connsiteX4" fmla="*/ 5675 w 694057"/>
              <a:gd name="connsiteY4" fmla="*/ 244060 h 625741"/>
              <a:gd name="connsiteX0" fmla="*/ 155200 w 688617"/>
              <a:gd name="connsiteY0" fmla="*/ 54534 h 625739"/>
              <a:gd name="connsiteX1" fmla="*/ 437834 w 688617"/>
              <a:gd name="connsiteY1" fmla="*/ 4658 h 625739"/>
              <a:gd name="connsiteX2" fmla="*/ 686792 w 688617"/>
              <a:gd name="connsiteY2" fmla="*/ 326936 h 625739"/>
              <a:gd name="connsiteX3" fmla="*/ 364766 w 688617"/>
              <a:gd name="connsiteY3" fmla="*/ 624798 h 625739"/>
              <a:gd name="connsiteX4" fmla="*/ 235 w 688617"/>
              <a:gd name="connsiteY4" fmla="*/ 244060 h 625739"/>
              <a:gd name="connsiteX0" fmla="*/ 384691 w 945385"/>
              <a:gd name="connsiteY0" fmla="*/ 54534 h 625452"/>
              <a:gd name="connsiteX1" fmla="*/ 667325 w 945385"/>
              <a:gd name="connsiteY1" fmla="*/ 4658 h 625452"/>
              <a:gd name="connsiteX2" fmla="*/ 916283 w 945385"/>
              <a:gd name="connsiteY2" fmla="*/ 326936 h 625452"/>
              <a:gd name="connsiteX3" fmla="*/ 25336 w 945385"/>
              <a:gd name="connsiteY3" fmla="*/ 624798 h 625452"/>
              <a:gd name="connsiteX4" fmla="*/ 229726 w 945385"/>
              <a:gd name="connsiteY4" fmla="*/ 244060 h 625452"/>
              <a:gd name="connsiteX0" fmla="*/ 394228 w 1109551"/>
              <a:gd name="connsiteY0" fmla="*/ 86330 h 698744"/>
              <a:gd name="connsiteX1" fmla="*/ 676862 w 1109551"/>
              <a:gd name="connsiteY1" fmla="*/ 36454 h 698744"/>
              <a:gd name="connsiteX2" fmla="*/ 1091756 w 1109551"/>
              <a:gd name="connsiteY2" fmla="*/ 619489 h 698744"/>
              <a:gd name="connsiteX3" fmla="*/ 34873 w 1109551"/>
              <a:gd name="connsiteY3" fmla="*/ 656594 h 698744"/>
              <a:gd name="connsiteX4" fmla="*/ 239263 w 1109551"/>
              <a:gd name="connsiteY4" fmla="*/ 275856 h 698744"/>
              <a:gd name="connsiteX0" fmla="*/ 676862 w 1109551"/>
              <a:gd name="connsiteY0" fmla="*/ 0 h 662290"/>
              <a:gd name="connsiteX1" fmla="*/ 1091756 w 1109551"/>
              <a:gd name="connsiteY1" fmla="*/ 583035 h 662290"/>
              <a:gd name="connsiteX2" fmla="*/ 34873 w 1109551"/>
              <a:gd name="connsiteY2" fmla="*/ 620140 h 662290"/>
              <a:gd name="connsiteX3" fmla="*/ 239263 w 1109551"/>
              <a:gd name="connsiteY3" fmla="*/ 239402 h 662290"/>
              <a:gd name="connsiteX0" fmla="*/ 582041 w 1103110"/>
              <a:gd name="connsiteY0" fmla="*/ 0 h 699884"/>
              <a:gd name="connsiteX1" fmla="*/ 1091756 w 1103110"/>
              <a:gd name="connsiteY1" fmla="*/ 618594 h 699884"/>
              <a:gd name="connsiteX2" fmla="*/ 34873 w 1103110"/>
              <a:gd name="connsiteY2" fmla="*/ 655699 h 699884"/>
              <a:gd name="connsiteX3" fmla="*/ 239263 w 1103110"/>
              <a:gd name="connsiteY3" fmla="*/ 274961 h 699884"/>
              <a:gd name="connsiteX0" fmla="*/ 549046 w 1064729"/>
              <a:gd name="connsiteY0" fmla="*/ 0 h 734197"/>
              <a:gd name="connsiteX1" fmla="*/ 1058761 w 1064729"/>
              <a:gd name="connsiteY1" fmla="*/ 618594 h 734197"/>
              <a:gd name="connsiteX2" fmla="*/ 170006 w 1064729"/>
              <a:gd name="connsiteY2" fmla="*/ 732435 h 734197"/>
              <a:gd name="connsiteX3" fmla="*/ 1878 w 1064729"/>
              <a:gd name="connsiteY3" fmla="*/ 655699 h 734197"/>
              <a:gd name="connsiteX4" fmla="*/ 206268 w 1064729"/>
              <a:gd name="connsiteY4" fmla="*/ 274961 h 734197"/>
              <a:gd name="connsiteX0" fmla="*/ 549046 w 1064729"/>
              <a:gd name="connsiteY0" fmla="*/ 0 h 734197"/>
              <a:gd name="connsiteX1" fmla="*/ 1058761 w 1064729"/>
              <a:gd name="connsiteY1" fmla="*/ 618594 h 734197"/>
              <a:gd name="connsiteX2" fmla="*/ 170006 w 1064729"/>
              <a:gd name="connsiteY2" fmla="*/ 732435 h 734197"/>
              <a:gd name="connsiteX3" fmla="*/ 1878 w 1064729"/>
              <a:gd name="connsiteY3" fmla="*/ 655699 h 734197"/>
              <a:gd name="connsiteX4" fmla="*/ 206268 w 1064729"/>
              <a:gd name="connsiteY4" fmla="*/ 274961 h 734197"/>
              <a:gd name="connsiteX0" fmla="*/ 559093 w 1074776"/>
              <a:gd name="connsiteY0" fmla="*/ 0 h 735180"/>
              <a:gd name="connsiteX1" fmla="*/ 1068808 w 1074776"/>
              <a:gd name="connsiteY1" fmla="*/ 618594 h 735180"/>
              <a:gd name="connsiteX2" fmla="*/ 180053 w 1074776"/>
              <a:gd name="connsiteY2" fmla="*/ 732435 h 735180"/>
              <a:gd name="connsiteX3" fmla="*/ 11925 w 1074776"/>
              <a:gd name="connsiteY3" fmla="*/ 655699 h 735180"/>
              <a:gd name="connsiteX4" fmla="*/ 370399 w 1074776"/>
              <a:gd name="connsiteY4" fmla="*/ 215700 h 735180"/>
              <a:gd name="connsiteX0" fmla="*/ 547167 w 1068237"/>
              <a:gd name="connsiteY0" fmla="*/ 0 h 703859"/>
              <a:gd name="connsiteX1" fmla="*/ 1056882 w 1068237"/>
              <a:gd name="connsiteY1" fmla="*/ 618594 h 703859"/>
              <a:gd name="connsiteX2" fmla="*/ -1 w 1068237"/>
              <a:gd name="connsiteY2" fmla="*/ 655699 h 703859"/>
              <a:gd name="connsiteX3" fmla="*/ 358473 w 1068237"/>
              <a:gd name="connsiteY3" fmla="*/ 215700 h 703859"/>
              <a:gd name="connsiteX0" fmla="*/ 547167 w 1068234"/>
              <a:gd name="connsiteY0" fmla="*/ 0 h 703859"/>
              <a:gd name="connsiteX1" fmla="*/ 1056882 w 1068234"/>
              <a:gd name="connsiteY1" fmla="*/ 618594 h 703859"/>
              <a:gd name="connsiteX2" fmla="*/ -1 w 1068234"/>
              <a:gd name="connsiteY2" fmla="*/ 655699 h 703859"/>
              <a:gd name="connsiteX3" fmla="*/ 358473 w 1068234"/>
              <a:gd name="connsiteY3" fmla="*/ 215700 h 703859"/>
              <a:gd name="connsiteX0" fmla="*/ 547167 w 1068234"/>
              <a:gd name="connsiteY0" fmla="*/ 0 h 703859"/>
              <a:gd name="connsiteX1" fmla="*/ 1056882 w 1068234"/>
              <a:gd name="connsiteY1" fmla="*/ 618594 h 703859"/>
              <a:gd name="connsiteX2" fmla="*/ -1 w 1068234"/>
              <a:gd name="connsiteY2" fmla="*/ 655699 h 703859"/>
              <a:gd name="connsiteX3" fmla="*/ 358473 w 1068234"/>
              <a:gd name="connsiteY3" fmla="*/ 215700 h 703859"/>
              <a:gd name="connsiteX0" fmla="*/ 547908 w 1068975"/>
              <a:gd name="connsiteY0" fmla="*/ 0 h 711671"/>
              <a:gd name="connsiteX1" fmla="*/ 1057623 w 1068975"/>
              <a:gd name="connsiteY1" fmla="*/ 618594 h 711671"/>
              <a:gd name="connsiteX2" fmla="*/ 740 w 1068975"/>
              <a:gd name="connsiteY2" fmla="*/ 655699 h 711671"/>
              <a:gd name="connsiteX3" fmla="*/ 359214 w 1068975"/>
              <a:gd name="connsiteY3" fmla="*/ 215700 h 711671"/>
            </a:gdLst>
            <a:ahLst/>
            <a:cxnLst>
              <a:cxn ang="0">
                <a:pos x="connsiteX0" y="connsiteY0"/>
              </a:cxn>
              <a:cxn ang="0">
                <a:pos x="connsiteX1" y="connsiteY1"/>
              </a:cxn>
              <a:cxn ang="0">
                <a:pos x="connsiteX2" y="connsiteY2"/>
              </a:cxn>
              <a:cxn ang="0">
                <a:pos x="connsiteX3" y="connsiteY3"/>
              </a:cxn>
            </a:cxnLst>
            <a:rect l="l" t="t" r="r" b="b"/>
            <a:pathLst>
              <a:path w="1068975" h="711671">
                <a:moveTo>
                  <a:pt x="547908" y="0"/>
                </a:moveTo>
                <a:cubicBezTo>
                  <a:pt x="664163" y="88860"/>
                  <a:pt x="1148818" y="509311"/>
                  <a:pt x="1057623" y="618594"/>
                </a:cubicBezTo>
                <a:cubicBezTo>
                  <a:pt x="966428" y="727877"/>
                  <a:pt x="-30984" y="741821"/>
                  <a:pt x="740" y="655699"/>
                </a:cubicBezTo>
                <a:cubicBezTo>
                  <a:pt x="32464" y="569577"/>
                  <a:pt x="184183" y="400170"/>
                  <a:pt x="359214" y="215700"/>
                </a:cubicBezTo>
              </a:path>
            </a:pathLst>
          </a:custGeom>
          <a:noFill/>
          <a:ln w="127000" cap="rnd">
            <a:solidFill>
              <a:schemeClr val="accent1">
                <a:lumMod val="40000"/>
                <a:lumOff val="60000"/>
              </a:schemeClr>
            </a:solidFill>
            <a:round/>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PA_库_椭圆 31"/>
          <p:cNvSpPr/>
          <p:nvPr>
            <p:custDataLst>
              <p:tags r:id="rId11"/>
            </p:custDataLst>
          </p:nvPr>
        </p:nvSpPr>
        <p:spPr>
          <a:xfrm>
            <a:off x="2672611" y="4683228"/>
            <a:ext cx="308922" cy="20566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 name="connsiteX0" fmla="*/ 133071 w 665431"/>
              <a:gd name="connsiteY0" fmla="*/ 64927 h 653852"/>
              <a:gd name="connsiteX1" fmla="*/ 415705 w 665431"/>
              <a:gd name="connsiteY1" fmla="*/ 15051 h 653852"/>
              <a:gd name="connsiteX2" fmla="*/ 664663 w 665431"/>
              <a:gd name="connsiteY2" fmla="*/ 337329 h 653852"/>
              <a:gd name="connsiteX3" fmla="*/ 336416 w 665431"/>
              <a:gd name="connsiteY3" fmla="*/ 653852 h 653852"/>
              <a:gd name="connsiteX4" fmla="*/ 8169 w 665431"/>
              <a:gd name="connsiteY4" fmla="*/ 337329 h 653852"/>
              <a:gd name="connsiteX5" fmla="*/ 117402 w 665431"/>
              <a:gd name="connsiteY5" fmla="*/ 53548 h 653852"/>
              <a:gd name="connsiteX0" fmla="*/ 156601 w 688961"/>
              <a:gd name="connsiteY0" fmla="*/ 64927 h 654319"/>
              <a:gd name="connsiteX1" fmla="*/ 439235 w 688961"/>
              <a:gd name="connsiteY1" fmla="*/ 15051 h 654319"/>
              <a:gd name="connsiteX2" fmla="*/ 688193 w 688961"/>
              <a:gd name="connsiteY2" fmla="*/ 337329 h 654319"/>
              <a:gd name="connsiteX3" fmla="*/ 359946 w 688961"/>
              <a:gd name="connsiteY3" fmla="*/ 653852 h 654319"/>
              <a:gd name="connsiteX4" fmla="*/ 6817 w 688961"/>
              <a:gd name="connsiteY4" fmla="*/ 399533 h 654319"/>
              <a:gd name="connsiteX5" fmla="*/ 140932 w 688961"/>
              <a:gd name="connsiteY5" fmla="*/ 53548 h 654319"/>
              <a:gd name="connsiteX0" fmla="*/ 156601 w 688961"/>
              <a:gd name="connsiteY0" fmla="*/ 64927 h 654612"/>
              <a:gd name="connsiteX1" fmla="*/ 439235 w 688961"/>
              <a:gd name="connsiteY1" fmla="*/ 15051 h 654612"/>
              <a:gd name="connsiteX2" fmla="*/ 688193 w 688961"/>
              <a:gd name="connsiteY2" fmla="*/ 337329 h 654612"/>
              <a:gd name="connsiteX3" fmla="*/ 359946 w 688961"/>
              <a:gd name="connsiteY3" fmla="*/ 653852 h 654612"/>
              <a:gd name="connsiteX4" fmla="*/ 6817 w 688961"/>
              <a:gd name="connsiteY4" fmla="*/ 399533 h 654612"/>
              <a:gd name="connsiteX5" fmla="*/ 140932 w 688961"/>
              <a:gd name="connsiteY5" fmla="*/ 53548 h 654612"/>
              <a:gd name="connsiteX0" fmla="*/ 156601 w 688961"/>
              <a:gd name="connsiteY0" fmla="*/ 64927 h 653870"/>
              <a:gd name="connsiteX1" fmla="*/ 439235 w 688961"/>
              <a:gd name="connsiteY1" fmla="*/ 15051 h 653870"/>
              <a:gd name="connsiteX2" fmla="*/ 688193 w 688961"/>
              <a:gd name="connsiteY2" fmla="*/ 337329 h 653870"/>
              <a:gd name="connsiteX3" fmla="*/ 359946 w 688961"/>
              <a:gd name="connsiteY3" fmla="*/ 653852 h 653870"/>
              <a:gd name="connsiteX4" fmla="*/ 6817 w 688961"/>
              <a:gd name="connsiteY4" fmla="*/ 399533 h 653870"/>
              <a:gd name="connsiteX5" fmla="*/ 140932 w 688961"/>
              <a:gd name="connsiteY5" fmla="*/ 53548 h 653870"/>
              <a:gd name="connsiteX0" fmla="*/ 156907 w 689370"/>
              <a:gd name="connsiteY0" fmla="*/ 64927 h 635207"/>
              <a:gd name="connsiteX1" fmla="*/ 439541 w 689370"/>
              <a:gd name="connsiteY1" fmla="*/ 15051 h 635207"/>
              <a:gd name="connsiteX2" fmla="*/ 688499 w 689370"/>
              <a:gd name="connsiteY2" fmla="*/ 337329 h 635207"/>
              <a:gd name="connsiteX3" fmla="*/ 366473 w 689370"/>
              <a:gd name="connsiteY3" fmla="*/ 635191 h 635207"/>
              <a:gd name="connsiteX4" fmla="*/ 7123 w 689370"/>
              <a:gd name="connsiteY4" fmla="*/ 399533 h 635207"/>
              <a:gd name="connsiteX5" fmla="*/ 141238 w 689370"/>
              <a:gd name="connsiteY5" fmla="*/ 53548 h 635207"/>
              <a:gd name="connsiteX0" fmla="*/ 156907 w 690324"/>
              <a:gd name="connsiteY0" fmla="*/ 64927 h 635215"/>
              <a:gd name="connsiteX1" fmla="*/ 439541 w 690324"/>
              <a:gd name="connsiteY1" fmla="*/ 15051 h 635215"/>
              <a:gd name="connsiteX2" fmla="*/ 688499 w 690324"/>
              <a:gd name="connsiteY2" fmla="*/ 337329 h 635215"/>
              <a:gd name="connsiteX3" fmla="*/ 366473 w 690324"/>
              <a:gd name="connsiteY3" fmla="*/ 635191 h 635215"/>
              <a:gd name="connsiteX4" fmla="*/ 7123 w 690324"/>
              <a:gd name="connsiteY4" fmla="*/ 399533 h 635215"/>
              <a:gd name="connsiteX5" fmla="*/ 141238 w 690324"/>
              <a:gd name="connsiteY5" fmla="*/ 53548 h 635215"/>
              <a:gd name="connsiteX0" fmla="*/ 156907 w 690324"/>
              <a:gd name="connsiteY0" fmla="*/ 64927 h 635215"/>
              <a:gd name="connsiteX1" fmla="*/ 439541 w 690324"/>
              <a:gd name="connsiteY1" fmla="*/ 15051 h 635215"/>
              <a:gd name="connsiteX2" fmla="*/ 688499 w 690324"/>
              <a:gd name="connsiteY2" fmla="*/ 337329 h 635215"/>
              <a:gd name="connsiteX3" fmla="*/ 366473 w 690324"/>
              <a:gd name="connsiteY3" fmla="*/ 635191 h 635215"/>
              <a:gd name="connsiteX4" fmla="*/ 7123 w 690324"/>
              <a:gd name="connsiteY4" fmla="*/ 399533 h 635215"/>
              <a:gd name="connsiteX5" fmla="*/ 141238 w 690324"/>
              <a:gd name="connsiteY5" fmla="*/ 53548 h 635215"/>
              <a:gd name="connsiteX0" fmla="*/ 157842 w 691259"/>
              <a:gd name="connsiteY0" fmla="*/ 64927 h 635215"/>
              <a:gd name="connsiteX1" fmla="*/ 440476 w 691259"/>
              <a:gd name="connsiteY1" fmla="*/ 15051 h 635215"/>
              <a:gd name="connsiteX2" fmla="*/ 689434 w 691259"/>
              <a:gd name="connsiteY2" fmla="*/ 337329 h 635215"/>
              <a:gd name="connsiteX3" fmla="*/ 367408 w 691259"/>
              <a:gd name="connsiteY3" fmla="*/ 635191 h 635215"/>
              <a:gd name="connsiteX4" fmla="*/ 8058 w 691259"/>
              <a:gd name="connsiteY4" fmla="*/ 399533 h 635215"/>
              <a:gd name="connsiteX5" fmla="*/ 142173 w 691259"/>
              <a:gd name="connsiteY5" fmla="*/ 53548 h 635215"/>
              <a:gd name="connsiteX0" fmla="*/ 157842 w 691259"/>
              <a:gd name="connsiteY0" fmla="*/ 54534 h 624822"/>
              <a:gd name="connsiteX1" fmla="*/ 440476 w 691259"/>
              <a:gd name="connsiteY1" fmla="*/ 4658 h 624822"/>
              <a:gd name="connsiteX2" fmla="*/ 689434 w 691259"/>
              <a:gd name="connsiteY2" fmla="*/ 326936 h 624822"/>
              <a:gd name="connsiteX3" fmla="*/ 367408 w 691259"/>
              <a:gd name="connsiteY3" fmla="*/ 624798 h 624822"/>
              <a:gd name="connsiteX4" fmla="*/ 8058 w 691259"/>
              <a:gd name="connsiteY4" fmla="*/ 389140 h 624822"/>
              <a:gd name="connsiteX5" fmla="*/ 142173 w 691259"/>
              <a:gd name="connsiteY5" fmla="*/ 43155 h 624822"/>
              <a:gd name="connsiteX0" fmla="*/ 149784 w 683201"/>
              <a:gd name="connsiteY0" fmla="*/ 54534 h 624822"/>
              <a:gd name="connsiteX1" fmla="*/ 432418 w 683201"/>
              <a:gd name="connsiteY1" fmla="*/ 4658 h 624822"/>
              <a:gd name="connsiteX2" fmla="*/ 681376 w 683201"/>
              <a:gd name="connsiteY2" fmla="*/ 326936 h 624822"/>
              <a:gd name="connsiteX3" fmla="*/ 359350 w 683201"/>
              <a:gd name="connsiteY3" fmla="*/ 624798 h 624822"/>
              <a:gd name="connsiteX4" fmla="*/ 0 w 683201"/>
              <a:gd name="connsiteY4" fmla="*/ 389140 h 624822"/>
              <a:gd name="connsiteX0" fmla="*/ 154965 w 688382"/>
              <a:gd name="connsiteY0" fmla="*/ 54534 h 625739"/>
              <a:gd name="connsiteX1" fmla="*/ 437599 w 688382"/>
              <a:gd name="connsiteY1" fmla="*/ 4658 h 625739"/>
              <a:gd name="connsiteX2" fmla="*/ 686557 w 688382"/>
              <a:gd name="connsiteY2" fmla="*/ 326936 h 625739"/>
              <a:gd name="connsiteX3" fmla="*/ 364531 w 688382"/>
              <a:gd name="connsiteY3" fmla="*/ 624798 h 625739"/>
              <a:gd name="connsiteX4" fmla="*/ 0 w 688382"/>
              <a:gd name="connsiteY4" fmla="*/ 244060 h 625739"/>
              <a:gd name="connsiteX0" fmla="*/ 160640 w 694057"/>
              <a:gd name="connsiteY0" fmla="*/ 54534 h 625741"/>
              <a:gd name="connsiteX1" fmla="*/ 443274 w 694057"/>
              <a:gd name="connsiteY1" fmla="*/ 4658 h 625741"/>
              <a:gd name="connsiteX2" fmla="*/ 692232 w 694057"/>
              <a:gd name="connsiteY2" fmla="*/ 326936 h 625741"/>
              <a:gd name="connsiteX3" fmla="*/ 370206 w 694057"/>
              <a:gd name="connsiteY3" fmla="*/ 624798 h 625741"/>
              <a:gd name="connsiteX4" fmla="*/ 5675 w 694057"/>
              <a:gd name="connsiteY4" fmla="*/ 244060 h 625741"/>
              <a:gd name="connsiteX0" fmla="*/ 155200 w 688617"/>
              <a:gd name="connsiteY0" fmla="*/ 54534 h 625739"/>
              <a:gd name="connsiteX1" fmla="*/ 437834 w 688617"/>
              <a:gd name="connsiteY1" fmla="*/ 4658 h 625739"/>
              <a:gd name="connsiteX2" fmla="*/ 686792 w 688617"/>
              <a:gd name="connsiteY2" fmla="*/ 326936 h 625739"/>
              <a:gd name="connsiteX3" fmla="*/ 364766 w 688617"/>
              <a:gd name="connsiteY3" fmla="*/ 624798 h 625739"/>
              <a:gd name="connsiteX4" fmla="*/ 235 w 688617"/>
              <a:gd name="connsiteY4" fmla="*/ 244060 h 625739"/>
              <a:gd name="connsiteX0" fmla="*/ 384691 w 945385"/>
              <a:gd name="connsiteY0" fmla="*/ 54534 h 625452"/>
              <a:gd name="connsiteX1" fmla="*/ 667325 w 945385"/>
              <a:gd name="connsiteY1" fmla="*/ 4658 h 625452"/>
              <a:gd name="connsiteX2" fmla="*/ 916283 w 945385"/>
              <a:gd name="connsiteY2" fmla="*/ 326936 h 625452"/>
              <a:gd name="connsiteX3" fmla="*/ 25336 w 945385"/>
              <a:gd name="connsiteY3" fmla="*/ 624798 h 625452"/>
              <a:gd name="connsiteX4" fmla="*/ 229726 w 945385"/>
              <a:gd name="connsiteY4" fmla="*/ 244060 h 625452"/>
              <a:gd name="connsiteX0" fmla="*/ 394228 w 1109551"/>
              <a:gd name="connsiteY0" fmla="*/ 86330 h 698744"/>
              <a:gd name="connsiteX1" fmla="*/ 676862 w 1109551"/>
              <a:gd name="connsiteY1" fmla="*/ 36454 h 698744"/>
              <a:gd name="connsiteX2" fmla="*/ 1091756 w 1109551"/>
              <a:gd name="connsiteY2" fmla="*/ 619489 h 698744"/>
              <a:gd name="connsiteX3" fmla="*/ 34873 w 1109551"/>
              <a:gd name="connsiteY3" fmla="*/ 656594 h 698744"/>
              <a:gd name="connsiteX4" fmla="*/ 239263 w 1109551"/>
              <a:gd name="connsiteY4" fmla="*/ 275856 h 698744"/>
              <a:gd name="connsiteX0" fmla="*/ 676862 w 1109551"/>
              <a:gd name="connsiteY0" fmla="*/ 0 h 662290"/>
              <a:gd name="connsiteX1" fmla="*/ 1091756 w 1109551"/>
              <a:gd name="connsiteY1" fmla="*/ 583035 h 662290"/>
              <a:gd name="connsiteX2" fmla="*/ 34873 w 1109551"/>
              <a:gd name="connsiteY2" fmla="*/ 620140 h 662290"/>
              <a:gd name="connsiteX3" fmla="*/ 239263 w 1109551"/>
              <a:gd name="connsiteY3" fmla="*/ 239402 h 662290"/>
              <a:gd name="connsiteX0" fmla="*/ 582041 w 1103110"/>
              <a:gd name="connsiteY0" fmla="*/ 0 h 699884"/>
              <a:gd name="connsiteX1" fmla="*/ 1091756 w 1103110"/>
              <a:gd name="connsiteY1" fmla="*/ 618594 h 699884"/>
              <a:gd name="connsiteX2" fmla="*/ 34873 w 1103110"/>
              <a:gd name="connsiteY2" fmla="*/ 655699 h 699884"/>
              <a:gd name="connsiteX3" fmla="*/ 239263 w 1103110"/>
              <a:gd name="connsiteY3" fmla="*/ 274961 h 699884"/>
              <a:gd name="connsiteX0" fmla="*/ 549046 w 1064729"/>
              <a:gd name="connsiteY0" fmla="*/ 0 h 734197"/>
              <a:gd name="connsiteX1" fmla="*/ 1058761 w 1064729"/>
              <a:gd name="connsiteY1" fmla="*/ 618594 h 734197"/>
              <a:gd name="connsiteX2" fmla="*/ 170006 w 1064729"/>
              <a:gd name="connsiteY2" fmla="*/ 732435 h 734197"/>
              <a:gd name="connsiteX3" fmla="*/ 1878 w 1064729"/>
              <a:gd name="connsiteY3" fmla="*/ 655699 h 734197"/>
              <a:gd name="connsiteX4" fmla="*/ 206268 w 1064729"/>
              <a:gd name="connsiteY4" fmla="*/ 274961 h 734197"/>
              <a:gd name="connsiteX0" fmla="*/ 549046 w 1064729"/>
              <a:gd name="connsiteY0" fmla="*/ 0 h 734197"/>
              <a:gd name="connsiteX1" fmla="*/ 1058761 w 1064729"/>
              <a:gd name="connsiteY1" fmla="*/ 618594 h 734197"/>
              <a:gd name="connsiteX2" fmla="*/ 170006 w 1064729"/>
              <a:gd name="connsiteY2" fmla="*/ 732435 h 734197"/>
              <a:gd name="connsiteX3" fmla="*/ 1878 w 1064729"/>
              <a:gd name="connsiteY3" fmla="*/ 655699 h 734197"/>
              <a:gd name="connsiteX4" fmla="*/ 206268 w 1064729"/>
              <a:gd name="connsiteY4" fmla="*/ 274961 h 734197"/>
              <a:gd name="connsiteX0" fmla="*/ 559093 w 1074776"/>
              <a:gd name="connsiteY0" fmla="*/ 0 h 735180"/>
              <a:gd name="connsiteX1" fmla="*/ 1068808 w 1074776"/>
              <a:gd name="connsiteY1" fmla="*/ 618594 h 735180"/>
              <a:gd name="connsiteX2" fmla="*/ 180053 w 1074776"/>
              <a:gd name="connsiteY2" fmla="*/ 732435 h 735180"/>
              <a:gd name="connsiteX3" fmla="*/ 11925 w 1074776"/>
              <a:gd name="connsiteY3" fmla="*/ 655699 h 735180"/>
              <a:gd name="connsiteX4" fmla="*/ 370399 w 1074776"/>
              <a:gd name="connsiteY4" fmla="*/ 215700 h 735180"/>
              <a:gd name="connsiteX0" fmla="*/ 547167 w 1068237"/>
              <a:gd name="connsiteY0" fmla="*/ 0 h 703859"/>
              <a:gd name="connsiteX1" fmla="*/ 1056882 w 1068237"/>
              <a:gd name="connsiteY1" fmla="*/ 618594 h 703859"/>
              <a:gd name="connsiteX2" fmla="*/ -1 w 1068237"/>
              <a:gd name="connsiteY2" fmla="*/ 655699 h 703859"/>
              <a:gd name="connsiteX3" fmla="*/ 358473 w 1068237"/>
              <a:gd name="connsiteY3" fmla="*/ 215700 h 703859"/>
              <a:gd name="connsiteX0" fmla="*/ 547167 w 1068234"/>
              <a:gd name="connsiteY0" fmla="*/ 0 h 703859"/>
              <a:gd name="connsiteX1" fmla="*/ 1056882 w 1068234"/>
              <a:gd name="connsiteY1" fmla="*/ 618594 h 703859"/>
              <a:gd name="connsiteX2" fmla="*/ -1 w 1068234"/>
              <a:gd name="connsiteY2" fmla="*/ 655699 h 703859"/>
              <a:gd name="connsiteX3" fmla="*/ 358473 w 1068234"/>
              <a:gd name="connsiteY3" fmla="*/ 215700 h 703859"/>
              <a:gd name="connsiteX0" fmla="*/ 547167 w 1068234"/>
              <a:gd name="connsiteY0" fmla="*/ 0 h 703859"/>
              <a:gd name="connsiteX1" fmla="*/ 1056882 w 1068234"/>
              <a:gd name="connsiteY1" fmla="*/ 618594 h 703859"/>
              <a:gd name="connsiteX2" fmla="*/ -1 w 1068234"/>
              <a:gd name="connsiteY2" fmla="*/ 655699 h 703859"/>
              <a:gd name="connsiteX3" fmla="*/ 358473 w 1068234"/>
              <a:gd name="connsiteY3" fmla="*/ 215700 h 703859"/>
              <a:gd name="connsiteX0" fmla="*/ 547908 w 1068975"/>
              <a:gd name="connsiteY0" fmla="*/ 0 h 711671"/>
              <a:gd name="connsiteX1" fmla="*/ 1057623 w 1068975"/>
              <a:gd name="connsiteY1" fmla="*/ 618594 h 711671"/>
              <a:gd name="connsiteX2" fmla="*/ 740 w 1068975"/>
              <a:gd name="connsiteY2" fmla="*/ 655699 h 711671"/>
              <a:gd name="connsiteX3" fmla="*/ 359214 w 1068975"/>
              <a:gd name="connsiteY3" fmla="*/ 215700 h 711671"/>
            </a:gdLst>
            <a:ahLst/>
            <a:cxnLst>
              <a:cxn ang="0">
                <a:pos x="connsiteX0" y="connsiteY0"/>
              </a:cxn>
              <a:cxn ang="0">
                <a:pos x="connsiteX1" y="connsiteY1"/>
              </a:cxn>
              <a:cxn ang="0">
                <a:pos x="connsiteX2" y="connsiteY2"/>
              </a:cxn>
              <a:cxn ang="0">
                <a:pos x="connsiteX3" y="connsiteY3"/>
              </a:cxn>
            </a:cxnLst>
            <a:rect l="l" t="t" r="r" b="b"/>
            <a:pathLst>
              <a:path w="1068975" h="711671">
                <a:moveTo>
                  <a:pt x="547908" y="0"/>
                </a:moveTo>
                <a:cubicBezTo>
                  <a:pt x="664163" y="88860"/>
                  <a:pt x="1148818" y="509311"/>
                  <a:pt x="1057623" y="618594"/>
                </a:cubicBezTo>
                <a:cubicBezTo>
                  <a:pt x="966428" y="727877"/>
                  <a:pt x="-30984" y="741821"/>
                  <a:pt x="740" y="655699"/>
                </a:cubicBezTo>
                <a:cubicBezTo>
                  <a:pt x="32464" y="569577"/>
                  <a:pt x="184183" y="400170"/>
                  <a:pt x="359214" y="215700"/>
                </a:cubicBezTo>
              </a:path>
            </a:pathLst>
          </a:custGeom>
          <a:noFill/>
          <a:ln w="127000" cap="rnd">
            <a:solidFill>
              <a:schemeClr val="accent6">
                <a:lumMod val="40000"/>
                <a:lumOff val="60000"/>
              </a:schemeClr>
            </a:solidFill>
            <a:round/>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文本框 80"/>
          <p:cNvSpPr txBox="1"/>
          <p:nvPr/>
        </p:nvSpPr>
        <p:spPr>
          <a:xfrm>
            <a:off x="4658752" y="224505"/>
            <a:ext cx="2874497" cy="584775"/>
          </a:xfrm>
          <a:prstGeom prst="rect">
            <a:avLst/>
          </a:prstGeom>
          <a:noFill/>
        </p:spPr>
        <p:txBody>
          <a:bodyPr wrap="square" rtlCol="0">
            <a:spAutoFit/>
          </a:bodyPr>
          <a:lstStyle/>
          <a:p>
            <a:pPr algn="ctr"/>
            <a:r>
              <a:rPr lang="zh-CN" altLang="en-US" sz="3200" dirty="0" smtClean="0">
                <a:solidFill>
                  <a:srgbClr val="697DA9"/>
                </a:solidFill>
                <a:latin typeface="方正静蕾简体" panose="02000000000000000000" pitchFamily="2" charset="-122"/>
                <a:ea typeface="方正静蕾简体" panose="02000000000000000000" pitchFamily="2" charset="-122"/>
              </a:rPr>
              <a:t>这里添加标题</a:t>
            </a:r>
            <a:endParaRPr lang="zh-CN" altLang="en-US" sz="6000" b="1" dirty="0">
              <a:solidFill>
                <a:srgbClr val="697DA9"/>
              </a:solidFill>
              <a:latin typeface="方正静蕾简体" panose="02000000000000000000" pitchFamily="2" charset="-122"/>
              <a:ea typeface="方正静蕾简体" panose="02000000000000000000" pitchFamily="2" charset="-122"/>
            </a:endParaRPr>
          </a:p>
        </p:txBody>
      </p:sp>
      <p:sp>
        <p:nvSpPr>
          <p:cNvPr id="82" name="任意多边形 81"/>
          <p:cNvSpPr/>
          <p:nvPr/>
        </p:nvSpPr>
        <p:spPr>
          <a:xfrm>
            <a:off x="4315275" y="191549"/>
            <a:ext cx="343476" cy="578494"/>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161925 w 552450"/>
              <a:gd name="connsiteY0" fmla="*/ 1181173 h 1209748"/>
              <a:gd name="connsiteX1" fmla="*/ 123825 w 552450"/>
              <a:gd name="connsiteY1" fmla="*/ 800173 h 1209748"/>
              <a:gd name="connsiteX2" fmla="*/ 0 w 552450"/>
              <a:gd name="connsiteY2" fmla="*/ 638248 h 1209748"/>
              <a:gd name="connsiteX3" fmla="*/ 171450 w 552450"/>
              <a:gd name="connsiteY3" fmla="*/ 504898 h 1209748"/>
              <a:gd name="connsiteX4" fmla="*/ 266700 w 552450"/>
              <a:gd name="connsiteY4" fmla="*/ 73 h 1209748"/>
              <a:gd name="connsiteX5" fmla="*/ 342900 w 552450"/>
              <a:gd name="connsiteY5" fmla="*/ 581098 h 1209748"/>
              <a:gd name="connsiteX6" fmla="*/ 552450 w 552450"/>
              <a:gd name="connsiteY6" fmla="*/ 657298 h 1209748"/>
              <a:gd name="connsiteX7" fmla="*/ 295275 w 552450"/>
              <a:gd name="connsiteY7" fmla="*/ 771598 h 1209748"/>
              <a:gd name="connsiteX8" fmla="*/ 219075 w 552450"/>
              <a:gd name="connsiteY8" fmla="*/ 1209748 h 1209748"/>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9" fmla="*/ 228132 w 618657"/>
              <a:gd name="connsiteY9" fmla="*/ 1181172 h 1209747"/>
              <a:gd name="connsiteX0" fmla="*/ 285282 w 618657"/>
              <a:gd name="connsiteY0" fmla="*/ 1209747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70292 w 618657"/>
              <a:gd name="connsiteY0" fmla="*/ 1249721 h 1249721"/>
              <a:gd name="connsiteX1" fmla="*/ 190032 w 618657"/>
              <a:gd name="connsiteY1" fmla="*/ 800172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61482 w 618657"/>
              <a:gd name="connsiteY7" fmla="*/ 771597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317761 w 638644"/>
              <a:gd name="connsiteY0" fmla="*/ 1257216 h 1257216"/>
              <a:gd name="connsiteX1" fmla="*/ 210019 w 638644"/>
              <a:gd name="connsiteY1" fmla="*/ 775188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17761 w 638644"/>
              <a:gd name="connsiteY0" fmla="*/ 1257216 h 1257216"/>
              <a:gd name="connsiteX1" fmla="*/ 227508 w 638644"/>
              <a:gd name="connsiteY1" fmla="*/ 772690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08951 w 638644"/>
              <a:gd name="connsiteY7" fmla="*/ 776593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43547 w 638644"/>
              <a:gd name="connsiteY5" fmla="*/ 539503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43547 w 642257"/>
              <a:gd name="connsiteY5" fmla="*/ 539503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55920 w 642257"/>
              <a:gd name="connsiteY7" fmla="*/ 780753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2257" h="1253055">
                <a:moveTo>
                  <a:pt x="339441" y="1253055"/>
                </a:moveTo>
                <a:cubicBezTo>
                  <a:pt x="300026" y="1037368"/>
                  <a:pt x="284082" y="882029"/>
                  <a:pt x="227508" y="772690"/>
                </a:cubicBezTo>
                <a:cubicBezTo>
                  <a:pt x="170935" y="663352"/>
                  <a:pt x="136499" y="666457"/>
                  <a:pt x="0" y="597024"/>
                </a:cubicBezTo>
                <a:cubicBezTo>
                  <a:pt x="134026" y="572509"/>
                  <a:pt x="198828" y="604389"/>
                  <a:pt x="257644" y="504897"/>
                </a:cubicBezTo>
                <a:cubicBezTo>
                  <a:pt x="316460" y="405405"/>
                  <a:pt x="325907" y="-6278"/>
                  <a:pt x="352894" y="72"/>
                </a:cubicBezTo>
                <a:cubicBezTo>
                  <a:pt x="378294" y="193747"/>
                  <a:pt x="388093" y="409861"/>
                  <a:pt x="436320" y="514546"/>
                </a:cubicBezTo>
                <a:cubicBezTo>
                  <a:pt x="484547" y="619231"/>
                  <a:pt x="572407" y="602782"/>
                  <a:pt x="642257" y="628182"/>
                </a:cubicBezTo>
                <a:cubicBezTo>
                  <a:pt x="556532" y="666282"/>
                  <a:pt x="491937" y="684927"/>
                  <a:pt x="441468" y="789072"/>
                </a:cubicBezTo>
                <a:cubicBezTo>
                  <a:pt x="390999" y="893217"/>
                  <a:pt x="349760" y="1080017"/>
                  <a:pt x="339441" y="1253055"/>
                </a:cubicBezTo>
                <a:close/>
              </a:path>
            </a:pathLst>
          </a:custGeom>
          <a:noFill/>
          <a:ln w="254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97DA9"/>
              </a:solidFill>
            </a:endParaRPr>
          </a:p>
        </p:txBody>
      </p:sp>
      <p:sp>
        <p:nvSpPr>
          <p:cNvPr id="83" name="任意多边形 82"/>
          <p:cNvSpPr/>
          <p:nvPr/>
        </p:nvSpPr>
        <p:spPr>
          <a:xfrm flipH="1">
            <a:off x="7641889" y="191549"/>
            <a:ext cx="343476" cy="578494"/>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161925 w 552450"/>
              <a:gd name="connsiteY0" fmla="*/ 1181173 h 1209748"/>
              <a:gd name="connsiteX1" fmla="*/ 123825 w 552450"/>
              <a:gd name="connsiteY1" fmla="*/ 800173 h 1209748"/>
              <a:gd name="connsiteX2" fmla="*/ 0 w 552450"/>
              <a:gd name="connsiteY2" fmla="*/ 638248 h 1209748"/>
              <a:gd name="connsiteX3" fmla="*/ 171450 w 552450"/>
              <a:gd name="connsiteY3" fmla="*/ 504898 h 1209748"/>
              <a:gd name="connsiteX4" fmla="*/ 266700 w 552450"/>
              <a:gd name="connsiteY4" fmla="*/ 73 h 1209748"/>
              <a:gd name="connsiteX5" fmla="*/ 342900 w 552450"/>
              <a:gd name="connsiteY5" fmla="*/ 581098 h 1209748"/>
              <a:gd name="connsiteX6" fmla="*/ 552450 w 552450"/>
              <a:gd name="connsiteY6" fmla="*/ 657298 h 1209748"/>
              <a:gd name="connsiteX7" fmla="*/ 295275 w 552450"/>
              <a:gd name="connsiteY7" fmla="*/ 771598 h 1209748"/>
              <a:gd name="connsiteX8" fmla="*/ 219075 w 552450"/>
              <a:gd name="connsiteY8" fmla="*/ 1209748 h 1209748"/>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9" fmla="*/ 228132 w 618657"/>
              <a:gd name="connsiteY9" fmla="*/ 1181172 h 1209747"/>
              <a:gd name="connsiteX0" fmla="*/ 285282 w 618657"/>
              <a:gd name="connsiteY0" fmla="*/ 1209747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70292 w 618657"/>
              <a:gd name="connsiteY0" fmla="*/ 1249721 h 1249721"/>
              <a:gd name="connsiteX1" fmla="*/ 190032 w 618657"/>
              <a:gd name="connsiteY1" fmla="*/ 800172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61482 w 618657"/>
              <a:gd name="connsiteY7" fmla="*/ 771597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317761 w 638644"/>
              <a:gd name="connsiteY0" fmla="*/ 1257216 h 1257216"/>
              <a:gd name="connsiteX1" fmla="*/ 210019 w 638644"/>
              <a:gd name="connsiteY1" fmla="*/ 775188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17761 w 638644"/>
              <a:gd name="connsiteY0" fmla="*/ 1257216 h 1257216"/>
              <a:gd name="connsiteX1" fmla="*/ 227508 w 638644"/>
              <a:gd name="connsiteY1" fmla="*/ 772690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08951 w 638644"/>
              <a:gd name="connsiteY7" fmla="*/ 776593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43547 w 638644"/>
              <a:gd name="connsiteY5" fmla="*/ 539503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43547 w 642257"/>
              <a:gd name="connsiteY5" fmla="*/ 539503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55920 w 642257"/>
              <a:gd name="connsiteY7" fmla="*/ 780753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2257" h="1253055">
                <a:moveTo>
                  <a:pt x="339441" y="1253055"/>
                </a:moveTo>
                <a:cubicBezTo>
                  <a:pt x="300026" y="1037368"/>
                  <a:pt x="284082" y="882029"/>
                  <a:pt x="227508" y="772690"/>
                </a:cubicBezTo>
                <a:cubicBezTo>
                  <a:pt x="170935" y="663352"/>
                  <a:pt x="136499" y="666457"/>
                  <a:pt x="0" y="597024"/>
                </a:cubicBezTo>
                <a:cubicBezTo>
                  <a:pt x="134026" y="572509"/>
                  <a:pt x="198828" y="604389"/>
                  <a:pt x="257644" y="504897"/>
                </a:cubicBezTo>
                <a:cubicBezTo>
                  <a:pt x="316460" y="405405"/>
                  <a:pt x="325907" y="-6278"/>
                  <a:pt x="352894" y="72"/>
                </a:cubicBezTo>
                <a:cubicBezTo>
                  <a:pt x="378294" y="193747"/>
                  <a:pt x="388093" y="409861"/>
                  <a:pt x="436320" y="514546"/>
                </a:cubicBezTo>
                <a:cubicBezTo>
                  <a:pt x="484547" y="619231"/>
                  <a:pt x="572407" y="602782"/>
                  <a:pt x="642257" y="628182"/>
                </a:cubicBezTo>
                <a:cubicBezTo>
                  <a:pt x="556532" y="666282"/>
                  <a:pt x="491937" y="684927"/>
                  <a:pt x="441468" y="789072"/>
                </a:cubicBezTo>
                <a:cubicBezTo>
                  <a:pt x="390999" y="893217"/>
                  <a:pt x="349760" y="1080017"/>
                  <a:pt x="339441" y="1253055"/>
                </a:cubicBezTo>
                <a:close/>
              </a:path>
            </a:pathLst>
          </a:custGeom>
          <a:noFill/>
          <a:ln w="254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97DA9"/>
              </a:solidFill>
            </a:endParaRPr>
          </a:p>
        </p:txBody>
      </p:sp>
      <p:sp>
        <p:nvSpPr>
          <p:cNvPr id="84" name="PA_库_文本框 108"/>
          <p:cNvSpPr txBox="1"/>
          <p:nvPr>
            <p:custDataLst>
              <p:tags r:id="rId12"/>
            </p:custDataLst>
          </p:nvPr>
        </p:nvSpPr>
        <p:spPr>
          <a:xfrm>
            <a:off x="3220624" y="3886216"/>
            <a:ext cx="7801389" cy="5847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dirty="0">
                <a:solidFill>
                  <a:schemeClr val="tx2">
                    <a:lumMod val="75000"/>
                  </a:schemeClr>
                </a:solidFill>
                <a:latin typeface="方正静蕾简体" panose="02000000000000000000" pitchFamily="2" charset="-122"/>
                <a:ea typeface="方正静蕾简体" panose="02000000000000000000" pitchFamily="2" charset="-122"/>
              </a:rPr>
              <a:t>请在这里输入文字请在这里输入文字请在这里输入文字请在这里输入文字请在这里输入文字请在这里输入文字</a:t>
            </a:r>
          </a:p>
        </p:txBody>
      </p:sp>
      <p:sp>
        <p:nvSpPr>
          <p:cNvPr id="85" name="PA_库_文本框 108"/>
          <p:cNvSpPr txBox="1"/>
          <p:nvPr>
            <p:custDataLst>
              <p:tags r:id="rId13"/>
            </p:custDataLst>
          </p:nvPr>
        </p:nvSpPr>
        <p:spPr>
          <a:xfrm>
            <a:off x="3196071" y="5227973"/>
            <a:ext cx="6765587" cy="5847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dirty="0">
                <a:solidFill>
                  <a:schemeClr val="tx2">
                    <a:lumMod val="75000"/>
                  </a:schemeClr>
                </a:solidFill>
                <a:latin typeface="方正静蕾简体" panose="02000000000000000000" pitchFamily="2" charset="-122"/>
                <a:ea typeface="方正静蕾简体" panose="02000000000000000000" pitchFamily="2" charset="-122"/>
              </a:rPr>
              <a:t>请在这里输入文字请在这里输入文字请在这里输入文字请在这里输入文字请在这里输入文字请在这里输入文字</a:t>
            </a:r>
          </a:p>
        </p:txBody>
      </p:sp>
    </p:spTree>
    <p:extLst>
      <p:ext uri="{BB962C8B-B14F-4D97-AF65-F5344CB8AC3E}">
        <p14:creationId xmlns:p14="http://schemas.microsoft.com/office/powerpoint/2010/main" val="119033652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250"/>
                                  </p:stCondLst>
                                  <p:childTnLst>
                                    <p:set>
                                      <p:cBhvr>
                                        <p:cTn id="6" dur="1" fill="hold">
                                          <p:stCondLst>
                                            <p:cond delay="0"/>
                                          </p:stCondLst>
                                        </p:cTn>
                                        <p:tgtEl>
                                          <p:spTgt spid="64"/>
                                        </p:tgtEl>
                                        <p:attrNameLst>
                                          <p:attrName>style.visibility</p:attrName>
                                        </p:attrNameLst>
                                      </p:cBhvr>
                                      <p:to>
                                        <p:strVal val="visible"/>
                                      </p:to>
                                    </p:set>
                                    <p:animEffect transition="in" filter="wipe(left)">
                                      <p:cBhvr>
                                        <p:cTn id="7" dur="1000"/>
                                        <p:tgtEl>
                                          <p:spTgt spid="64"/>
                                        </p:tgtEl>
                                      </p:cBhvr>
                                    </p:animEffect>
                                  </p:childTnLst>
                                </p:cTn>
                              </p:par>
                              <p:par>
                                <p:cTn id="8" presetID="22" presetClass="entr" presetSubtype="8" fill="hold" nodeType="withEffect">
                                  <p:stCondLst>
                                    <p:cond delay="250"/>
                                  </p:stCondLst>
                                  <p:childTnLst>
                                    <p:set>
                                      <p:cBhvr>
                                        <p:cTn id="9" dur="1" fill="hold">
                                          <p:stCondLst>
                                            <p:cond delay="0"/>
                                          </p:stCondLst>
                                        </p:cTn>
                                        <p:tgtEl>
                                          <p:spTgt spid="65"/>
                                        </p:tgtEl>
                                        <p:attrNameLst>
                                          <p:attrName>style.visibility</p:attrName>
                                        </p:attrNameLst>
                                      </p:cBhvr>
                                      <p:to>
                                        <p:strVal val="visible"/>
                                      </p:to>
                                    </p:set>
                                    <p:animEffect transition="in" filter="wipe(left)">
                                      <p:cBhvr>
                                        <p:cTn id="10" dur="1000"/>
                                        <p:tgtEl>
                                          <p:spTgt spid="65"/>
                                        </p:tgtEl>
                                      </p:cBhvr>
                                    </p:animEffect>
                                  </p:childTnLst>
                                </p:cTn>
                              </p:par>
                              <p:par>
                                <p:cTn id="11" presetID="22" presetClass="entr" presetSubtype="8" fill="hold" nodeType="withEffect">
                                  <p:stCondLst>
                                    <p:cond delay="250"/>
                                  </p:stCondLst>
                                  <p:childTnLst>
                                    <p:set>
                                      <p:cBhvr>
                                        <p:cTn id="12" dur="1" fill="hold">
                                          <p:stCondLst>
                                            <p:cond delay="0"/>
                                          </p:stCondLst>
                                        </p:cTn>
                                        <p:tgtEl>
                                          <p:spTgt spid="66"/>
                                        </p:tgtEl>
                                        <p:attrNameLst>
                                          <p:attrName>style.visibility</p:attrName>
                                        </p:attrNameLst>
                                      </p:cBhvr>
                                      <p:to>
                                        <p:strVal val="visible"/>
                                      </p:to>
                                    </p:set>
                                    <p:animEffect transition="in" filter="wipe(left)">
                                      <p:cBhvr>
                                        <p:cTn id="13" dur="1000"/>
                                        <p:tgtEl>
                                          <p:spTgt spid="66"/>
                                        </p:tgtEl>
                                      </p:cBhvr>
                                    </p:animEffect>
                                  </p:childTnLst>
                                </p:cTn>
                              </p:par>
                              <p:par>
                                <p:cTn id="14" presetID="22" presetClass="entr" presetSubtype="8" fill="hold" grpId="0" nodeType="withEffect">
                                  <p:stCondLst>
                                    <p:cond delay="250"/>
                                  </p:stCondLst>
                                  <p:childTnLst>
                                    <p:set>
                                      <p:cBhvr>
                                        <p:cTn id="15" dur="1" fill="hold">
                                          <p:stCondLst>
                                            <p:cond delay="0"/>
                                          </p:stCondLst>
                                        </p:cTn>
                                        <p:tgtEl>
                                          <p:spTgt spid="67"/>
                                        </p:tgtEl>
                                        <p:attrNameLst>
                                          <p:attrName>style.visibility</p:attrName>
                                        </p:attrNameLst>
                                      </p:cBhvr>
                                      <p:to>
                                        <p:strVal val="visible"/>
                                      </p:to>
                                    </p:set>
                                    <p:animEffect transition="in" filter="wipe(left)">
                                      <p:cBhvr>
                                        <p:cTn id="16" dur="1000"/>
                                        <p:tgtEl>
                                          <p:spTgt spid="67"/>
                                        </p:tgtEl>
                                      </p:cBhvr>
                                    </p:animEffect>
                                  </p:childTnLst>
                                </p:cTn>
                              </p:par>
                              <p:par>
                                <p:cTn id="17" presetID="22" presetClass="entr" presetSubtype="8" fill="hold" grpId="0" nodeType="withEffect">
                                  <p:stCondLst>
                                    <p:cond delay="250"/>
                                  </p:stCondLst>
                                  <p:childTnLst>
                                    <p:set>
                                      <p:cBhvr>
                                        <p:cTn id="18" dur="1" fill="hold">
                                          <p:stCondLst>
                                            <p:cond delay="0"/>
                                          </p:stCondLst>
                                        </p:cTn>
                                        <p:tgtEl>
                                          <p:spTgt spid="68"/>
                                        </p:tgtEl>
                                        <p:attrNameLst>
                                          <p:attrName>style.visibility</p:attrName>
                                        </p:attrNameLst>
                                      </p:cBhvr>
                                      <p:to>
                                        <p:strVal val="visible"/>
                                      </p:to>
                                    </p:set>
                                    <p:animEffect transition="in" filter="wipe(left)">
                                      <p:cBhvr>
                                        <p:cTn id="19" dur="1000"/>
                                        <p:tgtEl>
                                          <p:spTgt spid="68"/>
                                        </p:tgtEl>
                                      </p:cBhvr>
                                    </p:animEffect>
                                  </p:childTnLst>
                                </p:cTn>
                              </p:par>
                              <p:par>
                                <p:cTn id="20" presetID="22" presetClass="entr" presetSubtype="8" fill="hold" grpId="0" nodeType="withEffect">
                                  <p:stCondLst>
                                    <p:cond delay="250"/>
                                  </p:stCondLst>
                                  <p:childTnLst>
                                    <p:set>
                                      <p:cBhvr>
                                        <p:cTn id="21" dur="1" fill="hold">
                                          <p:stCondLst>
                                            <p:cond delay="0"/>
                                          </p:stCondLst>
                                        </p:cTn>
                                        <p:tgtEl>
                                          <p:spTgt spid="69"/>
                                        </p:tgtEl>
                                        <p:attrNameLst>
                                          <p:attrName>style.visibility</p:attrName>
                                        </p:attrNameLst>
                                      </p:cBhvr>
                                      <p:to>
                                        <p:strVal val="visible"/>
                                      </p:to>
                                    </p:set>
                                    <p:animEffect transition="in" filter="wipe(left)">
                                      <p:cBhvr>
                                        <p:cTn id="22" dur="1000"/>
                                        <p:tgtEl>
                                          <p:spTgt spid="69"/>
                                        </p:tgtEl>
                                      </p:cBhvr>
                                    </p:animEffect>
                                  </p:childTnLst>
                                </p:cTn>
                              </p:par>
                              <p:par>
                                <p:cTn id="23" presetID="22" presetClass="entr" presetSubtype="8" fill="hold" grpId="0" nodeType="withEffect">
                                  <p:stCondLst>
                                    <p:cond delay="250"/>
                                  </p:stCondLst>
                                  <p:childTnLst>
                                    <p:set>
                                      <p:cBhvr>
                                        <p:cTn id="24" dur="1" fill="hold">
                                          <p:stCondLst>
                                            <p:cond delay="0"/>
                                          </p:stCondLst>
                                        </p:cTn>
                                        <p:tgtEl>
                                          <p:spTgt spid="71"/>
                                        </p:tgtEl>
                                        <p:attrNameLst>
                                          <p:attrName>style.visibility</p:attrName>
                                        </p:attrNameLst>
                                      </p:cBhvr>
                                      <p:to>
                                        <p:strVal val="visible"/>
                                      </p:to>
                                    </p:set>
                                    <p:animEffect transition="in" filter="wipe(left)">
                                      <p:cBhvr>
                                        <p:cTn id="25" dur="1000"/>
                                        <p:tgtEl>
                                          <p:spTgt spid="71"/>
                                        </p:tgtEl>
                                      </p:cBhvr>
                                    </p:animEffect>
                                  </p:childTnLst>
                                </p:cTn>
                              </p:par>
                              <p:par>
                                <p:cTn id="26" presetID="22" presetClass="entr" presetSubtype="8" fill="hold" grpId="0" nodeType="withEffect" nodePh="1">
                                  <p:stCondLst>
                                    <p:cond delay="250"/>
                                  </p:stCondLst>
                                  <p:endCondLst>
                                    <p:cond evt="begin" delay="0">
                                      <p:tn val="26"/>
                                    </p:cond>
                                  </p:endCondLst>
                                  <p:childTnLst>
                                    <p:set>
                                      <p:cBhvr>
                                        <p:cTn id="27" dur="1" fill="hold">
                                          <p:stCondLst>
                                            <p:cond delay="0"/>
                                          </p:stCondLst>
                                        </p:cTn>
                                        <p:tgtEl>
                                          <p:spTgt spid="73"/>
                                        </p:tgtEl>
                                        <p:attrNameLst>
                                          <p:attrName>style.visibility</p:attrName>
                                        </p:attrNameLst>
                                      </p:cBhvr>
                                      <p:to>
                                        <p:strVal val="visible"/>
                                      </p:to>
                                    </p:set>
                                    <p:animEffect transition="in" filter="wipe(left)">
                                      <p:cBhvr>
                                        <p:cTn id="28" dur="1000"/>
                                        <p:tgtEl>
                                          <p:spTgt spid="73"/>
                                        </p:tgtEl>
                                      </p:cBhvr>
                                    </p:animEffect>
                                  </p:childTnLst>
                                </p:cTn>
                              </p:par>
                              <p:par>
                                <p:cTn id="29" presetID="22" presetClass="entr" presetSubtype="8" fill="hold" grpId="0" nodeType="withEffect" nodePh="1">
                                  <p:stCondLst>
                                    <p:cond delay="250"/>
                                  </p:stCondLst>
                                  <p:endCondLst>
                                    <p:cond evt="begin" delay="0">
                                      <p:tn val="29"/>
                                    </p:cond>
                                  </p:endCondLst>
                                  <p:childTnLst>
                                    <p:set>
                                      <p:cBhvr>
                                        <p:cTn id="30" dur="1" fill="hold">
                                          <p:stCondLst>
                                            <p:cond delay="0"/>
                                          </p:stCondLst>
                                        </p:cTn>
                                        <p:tgtEl>
                                          <p:spTgt spid="77">
                                            <p:txEl>
                                              <p:charRg st="4294967295" end="4294967295"/>
                                            </p:txEl>
                                          </p:spTgt>
                                        </p:tgtEl>
                                        <p:attrNameLst>
                                          <p:attrName>style.visibility</p:attrName>
                                        </p:attrNameLst>
                                      </p:cBhvr>
                                      <p:to>
                                        <p:strVal val="visible"/>
                                      </p:to>
                                    </p:set>
                                    <p:animEffect transition="in" filter="wipe(left)">
                                      <p:cBhvr>
                                        <p:cTn id="31" dur="1000"/>
                                        <p:tgtEl>
                                          <p:spTgt spid="77">
                                            <p:txEl>
                                              <p:charRg st="4294967295" end="4294967295"/>
                                            </p:txEl>
                                          </p:spTgt>
                                        </p:tgtEl>
                                      </p:cBhvr>
                                    </p:animEffect>
                                  </p:childTnLst>
                                </p:cTn>
                              </p:par>
                              <p:par>
                                <p:cTn id="32" presetID="22" presetClass="entr" presetSubtype="8" fill="hold" grpId="0" nodeType="withEffect" nodePh="1">
                                  <p:stCondLst>
                                    <p:cond delay="250"/>
                                  </p:stCondLst>
                                  <p:endCondLst>
                                    <p:cond evt="begin" delay="0">
                                      <p:tn val="32"/>
                                    </p:cond>
                                  </p:endCondLst>
                                  <p:childTnLst>
                                    <p:set>
                                      <p:cBhvr>
                                        <p:cTn id="33" dur="1" fill="hold">
                                          <p:stCondLst>
                                            <p:cond delay="0"/>
                                          </p:stCondLst>
                                        </p:cTn>
                                        <p:tgtEl>
                                          <p:spTgt spid="78">
                                            <p:txEl>
                                              <p:charRg st="4294967295" end="4294967295"/>
                                            </p:txEl>
                                          </p:spTgt>
                                        </p:tgtEl>
                                        <p:attrNameLst>
                                          <p:attrName>style.visibility</p:attrName>
                                        </p:attrNameLst>
                                      </p:cBhvr>
                                      <p:to>
                                        <p:strVal val="visible"/>
                                      </p:to>
                                    </p:set>
                                    <p:animEffect transition="in" filter="wipe(left)">
                                      <p:cBhvr>
                                        <p:cTn id="34" dur="1000"/>
                                        <p:tgtEl>
                                          <p:spTgt spid="78">
                                            <p:txEl>
                                              <p:charRg st="4294967295" end="4294967295"/>
                                            </p:txEl>
                                          </p:spTgt>
                                        </p:tgtEl>
                                      </p:cBhvr>
                                    </p:animEffect>
                                  </p:childTnLst>
                                </p:cTn>
                              </p:par>
                              <p:par>
                                <p:cTn id="35" presetID="22" presetClass="entr" presetSubtype="8" fill="hold" grpId="0" nodeType="withEffect" nodePh="1">
                                  <p:stCondLst>
                                    <p:cond delay="250"/>
                                  </p:stCondLst>
                                  <p:endCondLst>
                                    <p:cond evt="begin" delay="0">
                                      <p:tn val="35"/>
                                    </p:cond>
                                  </p:endCondLst>
                                  <p:childTnLst>
                                    <p:set>
                                      <p:cBhvr>
                                        <p:cTn id="36" dur="1" fill="hold">
                                          <p:stCondLst>
                                            <p:cond delay="0"/>
                                          </p:stCondLst>
                                        </p:cTn>
                                        <p:tgtEl>
                                          <p:spTgt spid="79">
                                            <p:txEl>
                                              <p:charRg st="4294967295" end="4294967295"/>
                                            </p:txEl>
                                          </p:spTgt>
                                        </p:tgtEl>
                                        <p:attrNameLst>
                                          <p:attrName>style.visibility</p:attrName>
                                        </p:attrNameLst>
                                      </p:cBhvr>
                                      <p:to>
                                        <p:strVal val="visible"/>
                                      </p:to>
                                    </p:set>
                                    <p:animEffect transition="in" filter="wipe(left)">
                                      <p:cBhvr>
                                        <p:cTn id="37" dur="1000"/>
                                        <p:tgtEl>
                                          <p:spTgt spid="79">
                                            <p:txEl>
                                              <p:charRg st="4294967295" end="4294967295"/>
                                            </p:txEl>
                                          </p:spTgt>
                                        </p:tgtEl>
                                      </p:cBhvr>
                                    </p:animEffect>
                                  </p:childTnLst>
                                </p:cTn>
                              </p:par>
                              <p:par>
                                <p:cTn id="38" presetID="22" presetClass="entr" presetSubtype="8" fill="hold" grpId="0" nodeType="withEffect">
                                  <p:stCondLst>
                                    <p:cond delay="250"/>
                                  </p:stCondLst>
                                  <p:childTnLst>
                                    <p:set>
                                      <p:cBhvr>
                                        <p:cTn id="39" dur="1" fill="hold">
                                          <p:stCondLst>
                                            <p:cond delay="0"/>
                                          </p:stCondLst>
                                        </p:cTn>
                                        <p:tgtEl>
                                          <p:spTgt spid="84"/>
                                        </p:tgtEl>
                                        <p:attrNameLst>
                                          <p:attrName>style.visibility</p:attrName>
                                        </p:attrNameLst>
                                      </p:cBhvr>
                                      <p:to>
                                        <p:strVal val="visible"/>
                                      </p:to>
                                    </p:set>
                                    <p:animEffect transition="in" filter="wipe(left)">
                                      <p:cBhvr>
                                        <p:cTn id="40" dur="1000"/>
                                        <p:tgtEl>
                                          <p:spTgt spid="84"/>
                                        </p:tgtEl>
                                      </p:cBhvr>
                                    </p:animEffect>
                                  </p:childTnLst>
                                </p:cTn>
                              </p:par>
                              <p:par>
                                <p:cTn id="41" presetID="22" presetClass="entr" presetSubtype="8" fill="hold" grpId="0" nodeType="withEffect">
                                  <p:stCondLst>
                                    <p:cond delay="250"/>
                                  </p:stCondLst>
                                  <p:childTnLst>
                                    <p:set>
                                      <p:cBhvr>
                                        <p:cTn id="42" dur="1" fill="hold">
                                          <p:stCondLst>
                                            <p:cond delay="0"/>
                                          </p:stCondLst>
                                        </p:cTn>
                                        <p:tgtEl>
                                          <p:spTgt spid="85"/>
                                        </p:tgtEl>
                                        <p:attrNameLst>
                                          <p:attrName>style.visibility</p:attrName>
                                        </p:attrNameLst>
                                      </p:cBhvr>
                                      <p:to>
                                        <p:strVal val="visible"/>
                                      </p:to>
                                    </p:set>
                                    <p:animEffect transition="in" filter="wipe(left)">
                                      <p:cBhvr>
                                        <p:cTn id="43" dur="10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utoUpdateAnimBg="0"/>
      <p:bldP spid="68" grpId="0" autoUpdateAnimBg="0"/>
      <p:bldP spid="69" grpId="0" autoUpdateAnimBg="0"/>
      <p:bldP spid="71" grpId="0" autoUpdateAnimBg="0"/>
      <p:bldP spid="73" grpId="0" autoUpdateAnimBg="0"/>
      <p:bldP spid="77" grpId="0" autoUpdateAnimBg="0"/>
      <p:bldP spid="78" grpId="0" autoUpdateAnimBg="0"/>
      <p:bldP spid="79" grpId="0" autoUpdateAnimBg="0"/>
      <p:bldP spid="84" grpId="0" autoUpdateAnimBg="0"/>
      <p:bldP spid="85"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6"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grpSp>
        <p:nvGrpSpPr>
          <p:cNvPr id="2124" name="组合 2123"/>
          <p:cNvGrpSpPr/>
          <p:nvPr/>
        </p:nvGrpSpPr>
        <p:grpSpPr>
          <a:xfrm>
            <a:off x="-7938" y="-109538"/>
            <a:ext cx="11843979" cy="6377829"/>
            <a:chOff x="-7938" y="-109538"/>
            <a:chExt cx="11843979" cy="6377829"/>
          </a:xfrm>
        </p:grpSpPr>
        <p:pic>
          <p:nvPicPr>
            <p:cNvPr id="2123" name="图片 2122"/>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1705769" y="864432"/>
              <a:ext cx="10101948" cy="952336"/>
            </a:xfrm>
            <a:prstGeom prst="rect">
              <a:avLst/>
            </a:prstGeom>
          </p:spPr>
        </p:pic>
        <p:pic>
          <p:nvPicPr>
            <p:cNvPr id="148" name="图片 147"/>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1727309" y="838200"/>
              <a:ext cx="10101948" cy="2867526"/>
            </a:xfrm>
            <a:prstGeom prst="rect">
              <a:avLst/>
            </a:prstGeom>
          </p:spPr>
        </p:pic>
        <p:sp>
          <p:nvSpPr>
            <p:cNvPr id="2066" name="Oval 103"/>
            <p:cNvSpPr>
              <a:spLocks noChangeArrowheads="1"/>
            </p:cNvSpPr>
            <p:nvPr/>
          </p:nvSpPr>
          <p:spPr bwMode="auto">
            <a:xfrm>
              <a:off x="7938" y="796925"/>
              <a:ext cx="1317625" cy="13239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7" name="Oval 104"/>
            <p:cNvSpPr>
              <a:spLocks noChangeArrowheads="1"/>
            </p:cNvSpPr>
            <p:nvPr/>
          </p:nvSpPr>
          <p:spPr bwMode="auto">
            <a:xfrm>
              <a:off x="82550" y="871538"/>
              <a:ext cx="1319213" cy="1316038"/>
            </a:xfrm>
            <a:prstGeom prst="ellipse">
              <a:avLst/>
            </a:prstGeom>
            <a:solidFill>
              <a:srgbClr val="CBE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8" name="Freeform 105"/>
            <p:cNvSpPr>
              <a:spLocks/>
            </p:cNvSpPr>
            <p:nvPr/>
          </p:nvSpPr>
          <p:spPr bwMode="auto">
            <a:xfrm>
              <a:off x="-7938" y="738188"/>
              <a:ext cx="1343025" cy="1441450"/>
            </a:xfrm>
            <a:custGeom>
              <a:avLst/>
              <a:gdLst>
                <a:gd name="T0" fmla="*/ 159 w 161"/>
                <a:gd name="T1" fmla="*/ 86 h 172"/>
                <a:gd name="T2" fmla="*/ 66 w 161"/>
                <a:gd name="T3" fmla="*/ 163 h 172"/>
                <a:gd name="T4" fmla="*/ 3 w 161"/>
                <a:gd name="T5" fmla="*/ 86 h 172"/>
                <a:gd name="T6" fmla="*/ 96 w 161"/>
                <a:gd name="T7" fmla="*/ 9 h 172"/>
                <a:gd name="T8" fmla="*/ 159 w 161"/>
                <a:gd name="T9" fmla="*/ 86 h 172"/>
                <a:gd name="T10" fmla="*/ 160 w 161"/>
                <a:gd name="T11" fmla="*/ 86 h 172"/>
                <a:gd name="T12" fmla="*/ 66 w 161"/>
                <a:gd name="T13" fmla="*/ 8 h 172"/>
                <a:gd name="T14" fmla="*/ 2 w 161"/>
                <a:gd name="T15" fmla="*/ 86 h 172"/>
                <a:gd name="T16" fmla="*/ 97 w 161"/>
                <a:gd name="T17" fmla="*/ 163 h 172"/>
                <a:gd name="T18" fmla="*/ 160 w 161"/>
                <a:gd name="T19" fmla="*/ 86 h 172"/>
                <a:gd name="T20" fmla="*/ 159 w 161"/>
                <a:gd name="T21" fmla="*/ 86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1" h="172">
                  <a:moveTo>
                    <a:pt x="159" y="86"/>
                  </a:moveTo>
                  <a:cubicBezTo>
                    <a:pt x="158" y="135"/>
                    <a:pt x="117" y="172"/>
                    <a:pt x="66" y="163"/>
                  </a:cubicBezTo>
                  <a:cubicBezTo>
                    <a:pt x="29" y="157"/>
                    <a:pt x="4" y="122"/>
                    <a:pt x="3" y="86"/>
                  </a:cubicBezTo>
                  <a:cubicBezTo>
                    <a:pt x="1" y="37"/>
                    <a:pt x="49" y="1"/>
                    <a:pt x="96" y="9"/>
                  </a:cubicBezTo>
                  <a:cubicBezTo>
                    <a:pt x="134" y="15"/>
                    <a:pt x="158" y="50"/>
                    <a:pt x="159" y="86"/>
                  </a:cubicBezTo>
                  <a:cubicBezTo>
                    <a:pt x="159" y="86"/>
                    <a:pt x="161" y="86"/>
                    <a:pt x="160" y="86"/>
                  </a:cubicBezTo>
                  <a:cubicBezTo>
                    <a:pt x="159" y="35"/>
                    <a:pt x="115" y="0"/>
                    <a:pt x="66" y="8"/>
                  </a:cubicBezTo>
                  <a:cubicBezTo>
                    <a:pt x="28" y="15"/>
                    <a:pt x="3" y="49"/>
                    <a:pt x="2" y="86"/>
                  </a:cubicBezTo>
                  <a:cubicBezTo>
                    <a:pt x="0" y="137"/>
                    <a:pt x="50" y="171"/>
                    <a:pt x="97" y="163"/>
                  </a:cubicBezTo>
                  <a:cubicBezTo>
                    <a:pt x="134" y="157"/>
                    <a:pt x="159" y="122"/>
                    <a:pt x="160" y="86"/>
                  </a:cubicBezTo>
                  <a:cubicBezTo>
                    <a:pt x="160" y="86"/>
                    <a:pt x="159" y="86"/>
                    <a:pt x="159" y="86"/>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9" name="Freeform 106"/>
            <p:cNvSpPr>
              <a:spLocks/>
            </p:cNvSpPr>
            <p:nvPr/>
          </p:nvSpPr>
          <p:spPr bwMode="auto">
            <a:xfrm>
              <a:off x="125413" y="981075"/>
              <a:ext cx="441325" cy="787400"/>
            </a:xfrm>
            <a:custGeom>
              <a:avLst/>
              <a:gdLst>
                <a:gd name="T0" fmla="*/ 2 w 53"/>
                <a:gd name="T1" fmla="*/ 74 h 94"/>
                <a:gd name="T2" fmla="*/ 1 w 53"/>
                <a:gd name="T3" fmla="*/ 55 h 94"/>
                <a:gd name="T4" fmla="*/ 14 w 53"/>
                <a:gd name="T5" fmla="*/ 20 h 94"/>
                <a:gd name="T6" fmla="*/ 33 w 53"/>
                <a:gd name="T7" fmla="*/ 5 h 94"/>
                <a:gd name="T8" fmla="*/ 51 w 53"/>
                <a:gd name="T9" fmla="*/ 5 h 94"/>
                <a:gd name="T10" fmla="*/ 44 w 53"/>
                <a:gd name="T11" fmla="*/ 18 h 94"/>
                <a:gd name="T12" fmla="*/ 34 w 53"/>
                <a:gd name="T13" fmla="*/ 25 h 94"/>
                <a:gd name="T14" fmla="*/ 19 w 53"/>
                <a:gd name="T15" fmla="*/ 49 h 94"/>
                <a:gd name="T16" fmla="*/ 20 w 53"/>
                <a:gd name="T17" fmla="*/ 74 h 94"/>
                <a:gd name="T18" fmla="*/ 20 w 53"/>
                <a:gd name="T19" fmla="*/ 92 h 94"/>
                <a:gd name="T20" fmla="*/ 6 w 53"/>
                <a:gd name="T21" fmla="*/ 84 h 94"/>
                <a:gd name="T22" fmla="*/ 2 w 53"/>
                <a:gd name="T23" fmla="*/ 7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 h="94">
                  <a:moveTo>
                    <a:pt x="2" y="74"/>
                  </a:moveTo>
                  <a:cubicBezTo>
                    <a:pt x="1" y="67"/>
                    <a:pt x="0" y="60"/>
                    <a:pt x="1" y="55"/>
                  </a:cubicBezTo>
                  <a:cubicBezTo>
                    <a:pt x="2" y="43"/>
                    <a:pt x="6" y="28"/>
                    <a:pt x="14" y="20"/>
                  </a:cubicBezTo>
                  <a:cubicBezTo>
                    <a:pt x="20" y="14"/>
                    <a:pt x="26" y="9"/>
                    <a:pt x="33" y="5"/>
                  </a:cubicBezTo>
                  <a:cubicBezTo>
                    <a:pt x="38" y="3"/>
                    <a:pt x="47" y="0"/>
                    <a:pt x="51" y="5"/>
                  </a:cubicBezTo>
                  <a:cubicBezTo>
                    <a:pt x="53" y="9"/>
                    <a:pt x="46" y="16"/>
                    <a:pt x="44" y="18"/>
                  </a:cubicBezTo>
                  <a:cubicBezTo>
                    <a:pt x="41" y="21"/>
                    <a:pt x="37" y="23"/>
                    <a:pt x="34" y="25"/>
                  </a:cubicBezTo>
                  <a:cubicBezTo>
                    <a:pt x="26" y="31"/>
                    <a:pt x="21" y="39"/>
                    <a:pt x="19" y="49"/>
                  </a:cubicBezTo>
                  <a:cubicBezTo>
                    <a:pt x="17" y="57"/>
                    <a:pt x="18" y="66"/>
                    <a:pt x="20" y="74"/>
                  </a:cubicBezTo>
                  <a:cubicBezTo>
                    <a:pt x="21" y="77"/>
                    <a:pt x="25" y="90"/>
                    <a:pt x="20" y="92"/>
                  </a:cubicBezTo>
                  <a:cubicBezTo>
                    <a:pt x="15" y="94"/>
                    <a:pt x="8" y="87"/>
                    <a:pt x="6" y="84"/>
                  </a:cubicBezTo>
                  <a:cubicBezTo>
                    <a:pt x="5" y="81"/>
                    <a:pt x="3" y="77"/>
                    <a:pt x="2"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0" name="Freeform 107"/>
            <p:cNvSpPr>
              <a:spLocks/>
            </p:cNvSpPr>
            <p:nvPr/>
          </p:nvSpPr>
          <p:spPr bwMode="auto">
            <a:xfrm>
              <a:off x="166688" y="1022350"/>
              <a:ext cx="441325" cy="788988"/>
            </a:xfrm>
            <a:custGeom>
              <a:avLst/>
              <a:gdLst>
                <a:gd name="T0" fmla="*/ 2 w 53"/>
                <a:gd name="T1" fmla="*/ 74 h 94"/>
                <a:gd name="T2" fmla="*/ 0 w 53"/>
                <a:gd name="T3" fmla="*/ 55 h 94"/>
                <a:gd name="T4" fmla="*/ 14 w 53"/>
                <a:gd name="T5" fmla="*/ 20 h 94"/>
                <a:gd name="T6" fmla="*/ 32 w 53"/>
                <a:gd name="T7" fmla="*/ 6 h 94"/>
                <a:gd name="T8" fmla="*/ 50 w 53"/>
                <a:gd name="T9" fmla="*/ 6 h 94"/>
                <a:gd name="T10" fmla="*/ 43 w 53"/>
                <a:gd name="T11" fmla="*/ 18 h 94"/>
                <a:gd name="T12" fmla="*/ 34 w 53"/>
                <a:gd name="T13" fmla="*/ 26 h 94"/>
                <a:gd name="T14" fmla="*/ 18 w 53"/>
                <a:gd name="T15" fmla="*/ 49 h 94"/>
                <a:gd name="T16" fmla="*/ 19 w 53"/>
                <a:gd name="T17" fmla="*/ 74 h 94"/>
                <a:gd name="T18" fmla="*/ 19 w 53"/>
                <a:gd name="T19" fmla="*/ 93 h 94"/>
                <a:gd name="T20" fmla="*/ 6 w 53"/>
                <a:gd name="T21" fmla="*/ 85 h 94"/>
                <a:gd name="T22" fmla="*/ 2 w 53"/>
                <a:gd name="T23" fmla="*/ 7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 h="94">
                  <a:moveTo>
                    <a:pt x="2" y="74"/>
                  </a:moveTo>
                  <a:cubicBezTo>
                    <a:pt x="0" y="68"/>
                    <a:pt x="0" y="61"/>
                    <a:pt x="0" y="55"/>
                  </a:cubicBezTo>
                  <a:cubicBezTo>
                    <a:pt x="1" y="43"/>
                    <a:pt x="6" y="29"/>
                    <a:pt x="14" y="20"/>
                  </a:cubicBezTo>
                  <a:cubicBezTo>
                    <a:pt x="19" y="15"/>
                    <a:pt x="25" y="9"/>
                    <a:pt x="32" y="6"/>
                  </a:cubicBezTo>
                  <a:cubicBezTo>
                    <a:pt x="37" y="4"/>
                    <a:pt x="47" y="0"/>
                    <a:pt x="50" y="6"/>
                  </a:cubicBezTo>
                  <a:cubicBezTo>
                    <a:pt x="53" y="9"/>
                    <a:pt x="45" y="17"/>
                    <a:pt x="43" y="18"/>
                  </a:cubicBezTo>
                  <a:cubicBezTo>
                    <a:pt x="40" y="21"/>
                    <a:pt x="37" y="23"/>
                    <a:pt x="34" y="26"/>
                  </a:cubicBezTo>
                  <a:cubicBezTo>
                    <a:pt x="26" y="32"/>
                    <a:pt x="21" y="40"/>
                    <a:pt x="18" y="49"/>
                  </a:cubicBezTo>
                  <a:cubicBezTo>
                    <a:pt x="16" y="58"/>
                    <a:pt x="17" y="66"/>
                    <a:pt x="19" y="74"/>
                  </a:cubicBezTo>
                  <a:cubicBezTo>
                    <a:pt x="20" y="78"/>
                    <a:pt x="24" y="91"/>
                    <a:pt x="19" y="93"/>
                  </a:cubicBezTo>
                  <a:cubicBezTo>
                    <a:pt x="14" y="94"/>
                    <a:pt x="8" y="88"/>
                    <a:pt x="6" y="85"/>
                  </a:cubicBezTo>
                  <a:cubicBezTo>
                    <a:pt x="4" y="82"/>
                    <a:pt x="3" y="78"/>
                    <a:pt x="2"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1" name="Freeform 108"/>
            <p:cNvSpPr>
              <a:spLocks/>
            </p:cNvSpPr>
            <p:nvPr/>
          </p:nvSpPr>
          <p:spPr bwMode="auto">
            <a:xfrm>
              <a:off x="92075" y="938213"/>
              <a:ext cx="508000" cy="863600"/>
            </a:xfrm>
            <a:custGeom>
              <a:avLst/>
              <a:gdLst>
                <a:gd name="T0" fmla="*/ 7 w 61"/>
                <a:gd name="T1" fmla="*/ 79 h 103"/>
                <a:gd name="T2" fmla="*/ 13 w 61"/>
                <a:gd name="T3" fmla="*/ 32 h 103"/>
                <a:gd name="T4" fmla="*/ 54 w 61"/>
                <a:gd name="T5" fmla="*/ 11 h 103"/>
                <a:gd name="T6" fmla="*/ 37 w 61"/>
                <a:gd name="T7" fmla="*/ 30 h 103"/>
                <a:gd name="T8" fmla="*/ 22 w 61"/>
                <a:gd name="T9" fmla="*/ 73 h 103"/>
                <a:gd name="T10" fmla="*/ 26 w 61"/>
                <a:gd name="T11" fmla="*/ 90 h 103"/>
                <a:gd name="T12" fmla="*/ 13 w 61"/>
                <a:gd name="T13" fmla="*/ 92 h 103"/>
                <a:gd name="T14" fmla="*/ 7 w 61"/>
                <a:gd name="T15" fmla="*/ 79 h 103"/>
                <a:gd name="T16" fmla="*/ 6 w 61"/>
                <a:gd name="T17" fmla="*/ 79 h 103"/>
                <a:gd name="T18" fmla="*/ 26 w 61"/>
                <a:gd name="T19" fmla="*/ 96 h 103"/>
                <a:gd name="T20" fmla="*/ 22 w 61"/>
                <a:gd name="T21" fmla="*/ 66 h 103"/>
                <a:gd name="T22" fmla="*/ 50 w 61"/>
                <a:gd name="T23" fmla="*/ 21 h 103"/>
                <a:gd name="T24" fmla="*/ 40 w 61"/>
                <a:gd name="T25" fmla="*/ 9 h 103"/>
                <a:gd name="T26" fmla="*/ 6 w 61"/>
                <a:gd name="T27" fmla="*/ 79 h 103"/>
                <a:gd name="T28" fmla="*/ 7 w 61"/>
                <a:gd name="T29" fmla="*/ 79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 h="103">
                  <a:moveTo>
                    <a:pt x="7" y="79"/>
                  </a:moveTo>
                  <a:cubicBezTo>
                    <a:pt x="4" y="62"/>
                    <a:pt x="6" y="47"/>
                    <a:pt x="13" y="32"/>
                  </a:cubicBezTo>
                  <a:cubicBezTo>
                    <a:pt x="18" y="23"/>
                    <a:pt x="42" y="0"/>
                    <a:pt x="54" y="11"/>
                  </a:cubicBezTo>
                  <a:cubicBezTo>
                    <a:pt x="60" y="15"/>
                    <a:pt x="40" y="29"/>
                    <a:pt x="37" y="30"/>
                  </a:cubicBezTo>
                  <a:cubicBezTo>
                    <a:pt x="24" y="41"/>
                    <a:pt x="20" y="57"/>
                    <a:pt x="22" y="73"/>
                  </a:cubicBezTo>
                  <a:cubicBezTo>
                    <a:pt x="23" y="79"/>
                    <a:pt x="25" y="84"/>
                    <a:pt x="26" y="90"/>
                  </a:cubicBezTo>
                  <a:cubicBezTo>
                    <a:pt x="26" y="98"/>
                    <a:pt x="17" y="95"/>
                    <a:pt x="13" y="92"/>
                  </a:cubicBezTo>
                  <a:cubicBezTo>
                    <a:pt x="10" y="89"/>
                    <a:pt x="8" y="83"/>
                    <a:pt x="7" y="79"/>
                  </a:cubicBezTo>
                  <a:cubicBezTo>
                    <a:pt x="7" y="78"/>
                    <a:pt x="6" y="79"/>
                    <a:pt x="6" y="79"/>
                  </a:cubicBezTo>
                  <a:cubicBezTo>
                    <a:pt x="8" y="86"/>
                    <a:pt x="16" y="103"/>
                    <a:pt x="26" y="96"/>
                  </a:cubicBezTo>
                  <a:cubicBezTo>
                    <a:pt x="30" y="92"/>
                    <a:pt x="23" y="70"/>
                    <a:pt x="22" y="66"/>
                  </a:cubicBezTo>
                  <a:cubicBezTo>
                    <a:pt x="19" y="44"/>
                    <a:pt x="37" y="34"/>
                    <a:pt x="50" y="21"/>
                  </a:cubicBezTo>
                  <a:cubicBezTo>
                    <a:pt x="61" y="10"/>
                    <a:pt x="50" y="4"/>
                    <a:pt x="40" y="9"/>
                  </a:cubicBezTo>
                  <a:cubicBezTo>
                    <a:pt x="12" y="21"/>
                    <a:pt x="0" y="50"/>
                    <a:pt x="6" y="79"/>
                  </a:cubicBezTo>
                  <a:cubicBezTo>
                    <a:pt x="6" y="79"/>
                    <a:pt x="7" y="79"/>
                    <a:pt x="7" y="79"/>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2" name="Oval 109"/>
            <p:cNvSpPr>
              <a:spLocks noChangeArrowheads="1"/>
            </p:cNvSpPr>
            <p:nvPr/>
          </p:nvSpPr>
          <p:spPr bwMode="auto">
            <a:xfrm>
              <a:off x="684213" y="922338"/>
              <a:ext cx="149225" cy="1508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3" name="Oval 110"/>
            <p:cNvSpPr>
              <a:spLocks noChangeArrowheads="1"/>
            </p:cNvSpPr>
            <p:nvPr/>
          </p:nvSpPr>
          <p:spPr bwMode="auto">
            <a:xfrm>
              <a:off x="708025" y="963613"/>
              <a:ext cx="142875" cy="1428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4" name="Freeform 111"/>
            <p:cNvSpPr>
              <a:spLocks/>
            </p:cNvSpPr>
            <p:nvPr/>
          </p:nvSpPr>
          <p:spPr bwMode="auto">
            <a:xfrm>
              <a:off x="674688" y="896938"/>
              <a:ext cx="168275" cy="201613"/>
            </a:xfrm>
            <a:custGeom>
              <a:avLst/>
              <a:gdLst>
                <a:gd name="T0" fmla="*/ 18 w 20"/>
                <a:gd name="T1" fmla="*/ 12 h 24"/>
                <a:gd name="T2" fmla="*/ 9 w 20"/>
                <a:gd name="T3" fmla="*/ 21 h 24"/>
                <a:gd name="T4" fmla="*/ 2 w 20"/>
                <a:gd name="T5" fmla="*/ 12 h 24"/>
                <a:gd name="T6" fmla="*/ 12 w 20"/>
                <a:gd name="T7" fmla="*/ 4 h 24"/>
                <a:gd name="T8" fmla="*/ 18 w 20"/>
                <a:gd name="T9" fmla="*/ 12 h 24"/>
                <a:gd name="T10" fmla="*/ 20 w 20"/>
                <a:gd name="T11" fmla="*/ 12 h 24"/>
                <a:gd name="T12" fmla="*/ 1 w 20"/>
                <a:gd name="T13" fmla="*/ 12 h 24"/>
                <a:gd name="T14" fmla="*/ 20 w 20"/>
                <a:gd name="T15" fmla="*/ 12 h 24"/>
                <a:gd name="T16" fmla="*/ 18 w 20"/>
                <a:gd name="T17"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4">
                  <a:moveTo>
                    <a:pt x="18" y="12"/>
                  </a:moveTo>
                  <a:cubicBezTo>
                    <a:pt x="18" y="17"/>
                    <a:pt x="14" y="22"/>
                    <a:pt x="9" y="21"/>
                  </a:cubicBezTo>
                  <a:cubicBezTo>
                    <a:pt x="5" y="20"/>
                    <a:pt x="2" y="16"/>
                    <a:pt x="2" y="12"/>
                  </a:cubicBezTo>
                  <a:cubicBezTo>
                    <a:pt x="2" y="7"/>
                    <a:pt x="7" y="3"/>
                    <a:pt x="12" y="4"/>
                  </a:cubicBezTo>
                  <a:cubicBezTo>
                    <a:pt x="16" y="5"/>
                    <a:pt x="18" y="8"/>
                    <a:pt x="18" y="12"/>
                  </a:cubicBezTo>
                  <a:cubicBezTo>
                    <a:pt x="18" y="12"/>
                    <a:pt x="20" y="12"/>
                    <a:pt x="20" y="12"/>
                  </a:cubicBezTo>
                  <a:cubicBezTo>
                    <a:pt x="19" y="0"/>
                    <a:pt x="1" y="1"/>
                    <a:pt x="1" y="12"/>
                  </a:cubicBezTo>
                  <a:cubicBezTo>
                    <a:pt x="0" y="24"/>
                    <a:pt x="19" y="23"/>
                    <a:pt x="20" y="12"/>
                  </a:cubicBezTo>
                  <a:cubicBezTo>
                    <a:pt x="20" y="12"/>
                    <a:pt x="18" y="12"/>
                    <a:pt x="18" y="1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5" name="Oval 112"/>
            <p:cNvSpPr>
              <a:spLocks noChangeArrowheads="1"/>
            </p:cNvSpPr>
            <p:nvPr/>
          </p:nvSpPr>
          <p:spPr bwMode="auto">
            <a:xfrm>
              <a:off x="1201738" y="2430463"/>
              <a:ext cx="1008063" cy="10144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6" name="Oval 113"/>
            <p:cNvSpPr>
              <a:spLocks noChangeArrowheads="1"/>
            </p:cNvSpPr>
            <p:nvPr/>
          </p:nvSpPr>
          <p:spPr bwMode="auto">
            <a:xfrm>
              <a:off x="1258888" y="2489200"/>
              <a:ext cx="1001713" cy="1006475"/>
            </a:xfrm>
            <a:prstGeom prst="ellipse">
              <a:avLst/>
            </a:prstGeom>
            <a:solidFill>
              <a:srgbClr val="A8CA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7" name="Freeform 114"/>
            <p:cNvSpPr>
              <a:spLocks/>
            </p:cNvSpPr>
            <p:nvPr/>
          </p:nvSpPr>
          <p:spPr bwMode="auto">
            <a:xfrm>
              <a:off x="1184275" y="2271713"/>
              <a:ext cx="1025525" cy="1223963"/>
            </a:xfrm>
            <a:custGeom>
              <a:avLst/>
              <a:gdLst>
                <a:gd name="T0" fmla="*/ 122 w 123"/>
                <a:gd name="T1" fmla="*/ 79 h 146"/>
                <a:gd name="T2" fmla="*/ 52 w 123"/>
                <a:gd name="T3" fmla="*/ 138 h 146"/>
                <a:gd name="T4" fmla="*/ 3 w 123"/>
                <a:gd name="T5" fmla="*/ 79 h 146"/>
                <a:gd name="T6" fmla="*/ 73 w 123"/>
                <a:gd name="T7" fmla="*/ 20 h 146"/>
                <a:gd name="T8" fmla="*/ 122 w 123"/>
                <a:gd name="T9" fmla="*/ 79 h 146"/>
                <a:gd name="T10" fmla="*/ 123 w 123"/>
                <a:gd name="T11" fmla="*/ 79 h 146"/>
                <a:gd name="T12" fmla="*/ 2 w 123"/>
                <a:gd name="T13" fmla="*/ 79 h 146"/>
                <a:gd name="T14" fmla="*/ 73 w 123"/>
                <a:gd name="T15" fmla="*/ 139 h 146"/>
                <a:gd name="T16" fmla="*/ 123 w 123"/>
                <a:gd name="T17" fmla="*/ 79 h 146"/>
                <a:gd name="T18" fmla="*/ 122 w 123"/>
                <a:gd name="T19" fmla="*/ 79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146">
                  <a:moveTo>
                    <a:pt x="122" y="79"/>
                  </a:moveTo>
                  <a:cubicBezTo>
                    <a:pt x="120" y="116"/>
                    <a:pt x="91" y="144"/>
                    <a:pt x="52" y="138"/>
                  </a:cubicBezTo>
                  <a:cubicBezTo>
                    <a:pt x="23" y="134"/>
                    <a:pt x="4" y="107"/>
                    <a:pt x="3" y="79"/>
                  </a:cubicBezTo>
                  <a:cubicBezTo>
                    <a:pt x="1" y="42"/>
                    <a:pt x="37" y="15"/>
                    <a:pt x="73" y="20"/>
                  </a:cubicBezTo>
                  <a:cubicBezTo>
                    <a:pt x="102" y="24"/>
                    <a:pt x="121" y="52"/>
                    <a:pt x="122" y="79"/>
                  </a:cubicBezTo>
                  <a:cubicBezTo>
                    <a:pt x="122" y="79"/>
                    <a:pt x="123" y="79"/>
                    <a:pt x="123" y="79"/>
                  </a:cubicBezTo>
                  <a:cubicBezTo>
                    <a:pt x="120" y="0"/>
                    <a:pt x="5" y="1"/>
                    <a:pt x="2" y="79"/>
                  </a:cubicBezTo>
                  <a:cubicBezTo>
                    <a:pt x="0" y="116"/>
                    <a:pt x="38" y="146"/>
                    <a:pt x="73" y="139"/>
                  </a:cubicBezTo>
                  <a:cubicBezTo>
                    <a:pt x="102" y="132"/>
                    <a:pt x="122" y="109"/>
                    <a:pt x="123" y="79"/>
                  </a:cubicBezTo>
                  <a:cubicBezTo>
                    <a:pt x="123" y="79"/>
                    <a:pt x="122" y="79"/>
                    <a:pt x="122" y="79"/>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8" name="Freeform 115"/>
            <p:cNvSpPr>
              <a:spLocks/>
            </p:cNvSpPr>
            <p:nvPr/>
          </p:nvSpPr>
          <p:spPr bwMode="auto">
            <a:xfrm>
              <a:off x="1292225" y="2565400"/>
              <a:ext cx="334963" cy="603250"/>
            </a:xfrm>
            <a:custGeom>
              <a:avLst/>
              <a:gdLst>
                <a:gd name="T0" fmla="*/ 1 w 40"/>
                <a:gd name="T1" fmla="*/ 57 h 72"/>
                <a:gd name="T2" fmla="*/ 0 w 40"/>
                <a:gd name="T3" fmla="*/ 42 h 72"/>
                <a:gd name="T4" fmla="*/ 11 w 40"/>
                <a:gd name="T5" fmla="*/ 16 h 72"/>
                <a:gd name="T6" fmla="*/ 25 w 40"/>
                <a:gd name="T7" fmla="*/ 5 h 72"/>
                <a:gd name="T8" fmla="*/ 38 w 40"/>
                <a:gd name="T9" fmla="*/ 5 h 72"/>
                <a:gd name="T10" fmla="*/ 33 w 40"/>
                <a:gd name="T11" fmla="*/ 14 h 72"/>
                <a:gd name="T12" fmla="*/ 26 w 40"/>
                <a:gd name="T13" fmla="*/ 20 h 72"/>
                <a:gd name="T14" fmla="*/ 14 w 40"/>
                <a:gd name="T15" fmla="*/ 38 h 72"/>
                <a:gd name="T16" fmla="*/ 15 w 40"/>
                <a:gd name="T17" fmla="*/ 57 h 72"/>
                <a:gd name="T18" fmla="*/ 15 w 40"/>
                <a:gd name="T19" fmla="*/ 71 h 72"/>
                <a:gd name="T20" fmla="*/ 5 w 40"/>
                <a:gd name="T21" fmla="*/ 65 h 72"/>
                <a:gd name="T22" fmla="*/ 1 w 40"/>
                <a:gd name="T23" fmla="*/ 5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72">
                  <a:moveTo>
                    <a:pt x="1" y="57"/>
                  </a:moveTo>
                  <a:cubicBezTo>
                    <a:pt x="0" y="52"/>
                    <a:pt x="0" y="47"/>
                    <a:pt x="0" y="42"/>
                  </a:cubicBezTo>
                  <a:cubicBezTo>
                    <a:pt x="1" y="34"/>
                    <a:pt x="4" y="23"/>
                    <a:pt x="11" y="16"/>
                  </a:cubicBezTo>
                  <a:cubicBezTo>
                    <a:pt x="15" y="12"/>
                    <a:pt x="19" y="8"/>
                    <a:pt x="25" y="5"/>
                  </a:cubicBezTo>
                  <a:cubicBezTo>
                    <a:pt x="28" y="3"/>
                    <a:pt x="35" y="0"/>
                    <a:pt x="38" y="5"/>
                  </a:cubicBezTo>
                  <a:cubicBezTo>
                    <a:pt x="40" y="8"/>
                    <a:pt x="35" y="13"/>
                    <a:pt x="33" y="14"/>
                  </a:cubicBezTo>
                  <a:cubicBezTo>
                    <a:pt x="31" y="16"/>
                    <a:pt x="28" y="18"/>
                    <a:pt x="26" y="20"/>
                  </a:cubicBezTo>
                  <a:cubicBezTo>
                    <a:pt x="20" y="25"/>
                    <a:pt x="16" y="31"/>
                    <a:pt x="14" y="38"/>
                  </a:cubicBezTo>
                  <a:cubicBezTo>
                    <a:pt x="12" y="44"/>
                    <a:pt x="13" y="51"/>
                    <a:pt x="15" y="57"/>
                  </a:cubicBezTo>
                  <a:cubicBezTo>
                    <a:pt x="16" y="60"/>
                    <a:pt x="18" y="70"/>
                    <a:pt x="15" y="71"/>
                  </a:cubicBezTo>
                  <a:cubicBezTo>
                    <a:pt x="11" y="72"/>
                    <a:pt x="6" y="68"/>
                    <a:pt x="5" y="65"/>
                  </a:cubicBezTo>
                  <a:cubicBezTo>
                    <a:pt x="3" y="63"/>
                    <a:pt x="2" y="60"/>
                    <a:pt x="1" y="5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9" name="Freeform 116"/>
            <p:cNvSpPr>
              <a:spLocks/>
            </p:cNvSpPr>
            <p:nvPr/>
          </p:nvSpPr>
          <p:spPr bwMode="auto">
            <a:xfrm>
              <a:off x="1317625" y="2606675"/>
              <a:ext cx="342900" cy="603250"/>
            </a:xfrm>
            <a:custGeom>
              <a:avLst/>
              <a:gdLst>
                <a:gd name="T0" fmla="*/ 2 w 41"/>
                <a:gd name="T1" fmla="*/ 56 h 72"/>
                <a:gd name="T2" fmla="*/ 1 w 41"/>
                <a:gd name="T3" fmla="*/ 42 h 72"/>
                <a:gd name="T4" fmla="*/ 11 w 41"/>
                <a:gd name="T5" fmla="*/ 15 h 72"/>
                <a:gd name="T6" fmla="*/ 25 w 41"/>
                <a:gd name="T7" fmla="*/ 4 h 72"/>
                <a:gd name="T8" fmla="*/ 39 w 41"/>
                <a:gd name="T9" fmla="*/ 4 h 72"/>
                <a:gd name="T10" fmla="*/ 34 w 41"/>
                <a:gd name="T11" fmla="*/ 14 h 72"/>
                <a:gd name="T12" fmla="*/ 26 w 41"/>
                <a:gd name="T13" fmla="*/ 19 h 72"/>
                <a:gd name="T14" fmla="*/ 14 w 41"/>
                <a:gd name="T15" fmla="*/ 37 h 72"/>
                <a:gd name="T16" fmla="*/ 15 w 41"/>
                <a:gd name="T17" fmla="*/ 57 h 72"/>
                <a:gd name="T18" fmla="*/ 15 w 41"/>
                <a:gd name="T19" fmla="*/ 70 h 72"/>
                <a:gd name="T20" fmla="*/ 5 w 41"/>
                <a:gd name="T21" fmla="*/ 64 h 72"/>
                <a:gd name="T22" fmla="*/ 2 w 41"/>
                <a:gd name="T23" fmla="*/ 5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 h="72">
                  <a:moveTo>
                    <a:pt x="2" y="56"/>
                  </a:moveTo>
                  <a:cubicBezTo>
                    <a:pt x="1" y="51"/>
                    <a:pt x="0" y="46"/>
                    <a:pt x="1" y="42"/>
                  </a:cubicBezTo>
                  <a:cubicBezTo>
                    <a:pt x="1" y="33"/>
                    <a:pt x="5" y="22"/>
                    <a:pt x="11" y="15"/>
                  </a:cubicBezTo>
                  <a:cubicBezTo>
                    <a:pt x="15" y="11"/>
                    <a:pt x="20" y="7"/>
                    <a:pt x="25" y="4"/>
                  </a:cubicBezTo>
                  <a:cubicBezTo>
                    <a:pt x="29" y="2"/>
                    <a:pt x="36" y="0"/>
                    <a:pt x="39" y="4"/>
                  </a:cubicBezTo>
                  <a:cubicBezTo>
                    <a:pt x="41" y="7"/>
                    <a:pt x="35" y="12"/>
                    <a:pt x="34" y="14"/>
                  </a:cubicBezTo>
                  <a:cubicBezTo>
                    <a:pt x="31" y="16"/>
                    <a:pt x="29" y="17"/>
                    <a:pt x="26" y="19"/>
                  </a:cubicBezTo>
                  <a:cubicBezTo>
                    <a:pt x="20" y="24"/>
                    <a:pt x="16" y="30"/>
                    <a:pt x="14" y="37"/>
                  </a:cubicBezTo>
                  <a:cubicBezTo>
                    <a:pt x="13" y="44"/>
                    <a:pt x="13" y="50"/>
                    <a:pt x="15" y="57"/>
                  </a:cubicBezTo>
                  <a:cubicBezTo>
                    <a:pt x="16" y="59"/>
                    <a:pt x="19" y="69"/>
                    <a:pt x="15" y="70"/>
                  </a:cubicBezTo>
                  <a:cubicBezTo>
                    <a:pt x="11" y="72"/>
                    <a:pt x="7" y="67"/>
                    <a:pt x="5" y="64"/>
                  </a:cubicBezTo>
                  <a:cubicBezTo>
                    <a:pt x="4" y="62"/>
                    <a:pt x="3" y="59"/>
                    <a:pt x="2" y="5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0" name="Freeform 117"/>
            <p:cNvSpPr>
              <a:spLocks/>
            </p:cNvSpPr>
            <p:nvPr/>
          </p:nvSpPr>
          <p:spPr bwMode="auto">
            <a:xfrm>
              <a:off x="1258888" y="2540000"/>
              <a:ext cx="401638" cy="661988"/>
            </a:xfrm>
            <a:custGeom>
              <a:avLst/>
              <a:gdLst>
                <a:gd name="T0" fmla="*/ 6 w 48"/>
                <a:gd name="T1" fmla="*/ 60 h 79"/>
                <a:gd name="T2" fmla="*/ 11 w 48"/>
                <a:gd name="T3" fmla="*/ 25 h 79"/>
                <a:gd name="T4" fmla="*/ 42 w 48"/>
                <a:gd name="T5" fmla="*/ 8 h 79"/>
                <a:gd name="T6" fmla="*/ 29 w 48"/>
                <a:gd name="T7" fmla="*/ 23 h 79"/>
                <a:gd name="T8" fmla="*/ 17 w 48"/>
                <a:gd name="T9" fmla="*/ 56 h 79"/>
                <a:gd name="T10" fmla="*/ 20 w 48"/>
                <a:gd name="T11" fmla="*/ 69 h 79"/>
                <a:gd name="T12" fmla="*/ 11 w 48"/>
                <a:gd name="T13" fmla="*/ 70 h 79"/>
                <a:gd name="T14" fmla="*/ 6 w 48"/>
                <a:gd name="T15" fmla="*/ 60 h 79"/>
                <a:gd name="T16" fmla="*/ 5 w 48"/>
                <a:gd name="T17" fmla="*/ 60 h 79"/>
                <a:gd name="T18" fmla="*/ 20 w 48"/>
                <a:gd name="T19" fmla="*/ 73 h 79"/>
                <a:gd name="T20" fmla="*/ 18 w 48"/>
                <a:gd name="T21" fmla="*/ 51 h 79"/>
                <a:gd name="T22" fmla="*/ 39 w 48"/>
                <a:gd name="T23" fmla="*/ 16 h 79"/>
                <a:gd name="T24" fmla="*/ 31 w 48"/>
                <a:gd name="T25" fmla="*/ 7 h 79"/>
                <a:gd name="T26" fmla="*/ 5 w 48"/>
                <a:gd name="T27" fmla="*/ 60 h 79"/>
                <a:gd name="T28" fmla="*/ 6 w 48"/>
                <a:gd name="T29" fmla="*/ 6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8" h="79">
                  <a:moveTo>
                    <a:pt x="6" y="60"/>
                  </a:moveTo>
                  <a:cubicBezTo>
                    <a:pt x="3" y="48"/>
                    <a:pt x="5" y="36"/>
                    <a:pt x="11" y="25"/>
                  </a:cubicBezTo>
                  <a:cubicBezTo>
                    <a:pt x="15" y="17"/>
                    <a:pt x="32" y="0"/>
                    <a:pt x="42" y="8"/>
                  </a:cubicBezTo>
                  <a:cubicBezTo>
                    <a:pt x="46" y="12"/>
                    <a:pt x="31" y="22"/>
                    <a:pt x="29" y="23"/>
                  </a:cubicBezTo>
                  <a:cubicBezTo>
                    <a:pt x="19" y="31"/>
                    <a:pt x="16" y="43"/>
                    <a:pt x="17" y="56"/>
                  </a:cubicBezTo>
                  <a:cubicBezTo>
                    <a:pt x="18" y="60"/>
                    <a:pt x="19" y="65"/>
                    <a:pt x="20" y="69"/>
                  </a:cubicBezTo>
                  <a:cubicBezTo>
                    <a:pt x="21" y="75"/>
                    <a:pt x="13" y="73"/>
                    <a:pt x="11" y="70"/>
                  </a:cubicBezTo>
                  <a:cubicBezTo>
                    <a:pt x="8" y="68"/>
                    <a:pt x="7" y="63"/>
                    <a:pt x="6" y="60"/>
                  </a:cubicBezTo>
                  <a:cubicBezTo>
                    <a:pt x="6" y="60"/>
                    <a:pt x="5" y="60"/>
                    <a:pt x="5" y="60"/>
                  </a:cubicBezTo>
                  <a:cubicBezTo>
                    <a:pt x="7" y="66"/>
                    <a:pt x="13" y="79"/>
                    <a:pt x="20" y="73"/>
                  </a:cubicBezTo>
                  <a:cubicBezTo>
                    <a:pt x="24" y="70"/>
                    <a:pt x="18" y="54"/>
                    <a:pt x="18" y="51"/>
                  </a:cubicBezTo>
                  <a:cubicBezTo>
                    <a:pt x="16" y="34"/>
                    <a:pt x="29" y="26"/>
                    <a:pt x="39" y="16"/>
                  </a:cubicBezTo>
                  <a:cubicBezTo>
                    <a:pt x="48" y="8"/>
                    <a:pt x="39" y="3"/>
                    <a:pt x="31" y="7"/>
                  </a:cubicBezTo>
                  <a:cubicBezTo>
                    <a:pt x="10" y="16"/>
                    <a:pt x="0" y="38"/>
                    <a:pt x="5" y="60"/>
                  </a:cubicBezTo>
                  <a:cubicBezTo>
                    <a:pt x="5" y="60"/>
                    <a:pt x="6" y="60"/>
                    <a:pt x="6" y="60"/>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4" name="Oval 121"/>
            <p:cNvSpPr>
              <a:spLocks noChangeArrowheads="1"/>
            </p:cNvSpPr>
            <p:nvPr/>
          </p:nvSpPr>
          <p:spPr bwMode="auto">
            <a:xfrm>
              <a:off x="1535113" y="0"/>
              <a:ext cx="700088" cy="7032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5" name="Oval 122"/>
            <p:cNvSpPr>
              <a:spLocks noChangeArrowheads="1"/>
            </p:cNvSpPr>
            <p:nvPr/>
          </p:nvSpPr>
          <p:spPr bwMode="auto">
            <a:xfrm>
              <a:off x="1576388" y="41275"/>
              <a:ext cx="700088" cy="7048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6" name="Freeform 123"/>
            <p:cNvSpPr>
              <a:spLocks/>
            </p:cNvSpPr>
            <p:nvPr/>
          </p:nvSpPr>
          <p:spPr bwMode="auto">
            <a:xfrm>
              <a:off x="1509713" y="-109538"/>
              <a:ext cx="733425" cy="922338"/>
            </a:xfrm>
            <a:custGeom>
              <a:avLst/>
              <a:gdLst>
                <a:gd name="T0" fmla="*/ 86 w 88"/>
                <a:gd name="T1" fmla="*/ 55 h 110"/>
                <a:gd name="T2" fmla="*/ 37 w 88"/>
                <a:gd name="T3" fmla="*/ 96 h 110"/>
                <a:gd name="T4" fmla="*/ 4 w 88"/>
                <a:gd name="T5" fmla="*/ 55 h 110"/>
                <a:gd name="T6" fmla="*/ 54 w 88"/>
                <a:gd name="T7" fmla="*/ 14 h 110"/>
                <a:gd name="T8" fmla="*/ 86 w 88"/>
                <a:gd name="T9" fmla="*/ 55 h 110"/>
                <a:gd name="T10" fmla="*/ 88 w 88"/>
                <a:gd name="T11" fmla="*/ 55 h 110"/>
                <a:gd name="T12" fmla="*/ 3 w 88"/>
                <a:gd name="T13" fmla="*/ 55 h 110"/>
                <a:gd name="T14" fmla="*/ 88 w 88"/>
                <a:gd name="T15" fmla="*/ 55 h 110"/>
                <a:gd name="T16" fmla="*/ 86 w 88"/>
                <a:gd name="T17"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 h="110">
                  <a:moveTo>
                    <a:pt x="86" y="55"/>
                  </a:moveTo>
                  <a:cubicBezTo>
                    <a:pt x="85" y="81"/>
                    <a:pt x="65" y="100"/>
                    <a:pt x="37" y="96"/>
                  </a:cubicBezTo>
                  <a:cubicBezTo>
                    <a:pt x="17" y="93"/>
                    <a:pt x="5" y="73"/>
                    <a:pt x="4" y="55"/>
                  </a:cubicBezTo>
                  <a:cubicBezTo>
                    <a:pt x="2" y="28"/>
                    <a:pt x="29" y="10"/>
                    <a:pt x="54" y="14"/>
                  </a:cubicBezTo>
                  <a:cubicBezTo>
                    <a:pt x="73" y="17"/>
                    <a:pt x="85" y="36"/>
                    <a:pt x="86" y="55"/>
                  </a:cubicBezTo>
                  <a:cubicBezTo>
                    <a:pt x="86" y="55"/>
                    <a:pt x="88" y="55"/>
                    <a:pt x="88" y="55"/>
                  </a:cubicBezTo>
                  <a:cubicBezTo>
                    <a:pt x="85" y="0"/>
                    <a:pt x="5" y="1"/>
                    <a:pt x="3" y="55"/>
                  </a:cubicBezTo>
                  <a:cubicBezTo>
                    <a:pt x="0" y="110"/>
                    <a:pt x="85" y="109"/>
                    <a:pt x="88" y="55"/>
                  </a:cubicBezTo>
                  <a:cubicBezTo>
                    <a:pt x="88" y="55"/>
                    <a:pt x="86" y="55"/>
                    <a:pt x="86" y="55"/>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7" name="Freeform 124"/>
            <p:cNvSpPr>
              <a:spLocks/>
            </p:cNvSpPr>
            <p:nvPr/>
          </p:nvSpPr>
          <p:spPr bwMode="auto">
            <a:xfrm>
              <a:off x="1601788" y="92075"/>
              <a:ext cx="233363" cy="427038"/>
            </a:xfrm>
            <a:custGeom>
              <a:avLst/>
              <a:gdLst>
                <a:gd name="T0" fmla="*/ 1 w 28"/>
                <a:gd name="T1" fmla="*/ 40 h 51"/>
                <a:gd name="T2" fmla="*/ 0 w 28"/>
                <a:gd name="T3" fmla="*/ 30 h 51"/>
                <a:gd name="T4" fmla="*/ 7 w 28"/>
                <a:gd name="T5" fmla="*/ 11 h 51"/>
                <a:gd name="T6" fmla="*/ 17 w 28"/>
                <a:gd name="T7" fmla="*/ 4 h 51"/>
                <a:gd name="T8" fmla="*/ 26 w 28"/>
                <a:gd name="T9" fmla="*/ 4 h 51"/>
                <a:gd name="T10" fmla="*/ 23 w 28"/>
                <a:gd name="T11" fmla="*/ 10 h 51"/>
                <a:gd name="T12" fmla="*/ 17 w 28"/>
                <a:gd name="T13" fmla="*/ 14 h 51"/>
                <a:gd name="T14" fmla="*/ 9 w 28"/>
                <a:gd name="T15" fmla="*/ 27 h 51"/>
                <a:gd name="T16" fmla="*/ 10 w 28"/>
                <a:gd name="T17" fmla="*/ 40 h 51"/>
                <a:gd name="T18" fmla="*/ 10 w 28"/>
                <a:gd name="T19" fmla="*/ 50 h 51"/>
                <a:gd name="T20" fmla="*/ 3 w 28"/>
                <a:gd name="T21" fmla="*/ 45 h 51"/>
                <a:gd name="T22" fmla="*/ 1 w 28"/>
                <a:gd name="T23" fmla="*/ 4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51">
                  <a:moveTo>
                    <a:pt x="1" y="40"/>
                  </a:moveTo>
                  <a:cubicBezTo>
                    <a:pt x="0" y="36"/>
                    <a:pt x="0" y="33"/>
                    <a:pt x="0" y="30"/>
                  </a:cubicBezTo>
                  <a:cubicBezTo>
                    <a:pt x="0" y="23"/>
                    <a:pt x="3" y="16"/>
                    <a:pt x="7" y="11"/>
                  </a:cubicBezTo>
                  <a:cubicBezTo>
                    <a:pt x="10" y="8"/>
                    <a:pt x="13" y="5"/>
                    <a:pt x="17" y="4"/>
                  </a:cubicBezTo>
                  <a:cubicBezTo>
                    <a:pt x="19" y="2"/>
                    <a:pt x="24" y="0"/>
                    <a:pt x="26" y="4"/>
                  </a:cubicBezTo>
                  <a:cubicBezTo>
                    <a:pt x="28" y="5"/>
                    <a:pt x="24" y="9"/>
                    <a:pt x="23" y="10"/>
                  </a:cubicBezTo>
                  <a:cubicBezTo>
                    <a:pt x="21" y="12"/>
                    <a:pt x="19" y="13"/>
                    <a:pt x="17" y="14"/>
                  </a:cubicBezTo>
                  <a:cubicBezTo>
                    <a:pt x="13" y="17"/>
                    <a:pt x="11" y="22"/>
                    <a:pt x="9" y="27"/>
                  </a:cubicBezTo>
                  <a:cubicBezTo>
                    <a:pt x="8" y="31"/>
                    <a:pt x="9" y="36"/>
                    <a:pt x="10" y="40"/>
                  </a:cubicBezTo>
                  <a:cubicBezTo>
                    <a:pt x="11" y="42"/>
                    <a:pt x="13" y="49"/>
                    <a:pt x="10" y="50"/>
                  </a:cubicBezTo>
                  <a:cubicBezTo>
                    <a:pt x="7" y="51"/>
                    <a:pt x="4" y="47"/>
                    <a:pt x="3" y="45"/>
                  </a:cubicBezTo>
                  <a:cubicBezTo>
                    <a:pt x="2" y="44"/>
                    <a:pt x="1" y="42"/>
                    <a:pt x="1"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2" name="Freeform 125"/>
            <p:cNvSpPr>
              <a:spLocks/>
            </p:cNvSpPr>
            <p:nvPr/>
          </p:nvSpPr>
          <p:spPr bwMode="auto">
            <a:xfrm>
              <a:off x="1617663" y="117475"/>
              <a:ext cx="233363" cy="427038"/>
            </a:xfrm>
            <a:custGeom>
              <a:avLst/>
              <a:gdLst>
                <a:gd name="T0" fmla="*/ 1 w 28"/>
                <a:gd name="T1" fmla="*/ 40 h 51"/>
                <a:gd name="T2" fmla="*/ 0 w 28"/>
                <a:gd name="T3" fmla="*/ 30 h 51"/>
                <a:gd name="T4" fmla="*/ 7 w 28"/>
                <a:gd name="T5" fmla="*/ 11 h 51"/>
                <a:gd name="T6" fmla="*/ 17 w 28"/>
                <a:gd name="T7" fmla="*/ 4 h 51"/>
                <a:gd name="T8" fmla="*/ 27 w 28"/>
                <a:gd name="T9" fmla="*/ 3 h 51"/>
                <a:gd name="T10" fmla="*/ 23 w 28"/>
                <a:gd name="T11" fmla="*/ 10 h 51"/>
                <a:gd name="T12" fmla="*/ 18 w 28"/>
                <a:gd name="T13" fmla="*/ 14 h 51"/>
                <a:gd name="T14" fmla="*/ 10 w 28"/>
                <a:gd name="T15" fmla="*/ 27 h 51"/>
                <a:gd name="T16" fmla="*/ 10 w 28"/>
                <a:gd name="T17" fmla="*/ 40 h 51"/>
                <a:gd name="T18" fmla="*/ 10 w 28"/>
                <a:gd name="T19" fmla="*/ 50 h 51"/>
                <a:gd name="T20" fmla="*/ 3 w 28"/>
                <a:gd name="T21" fmla="*/ 45 h 51"/>
                <a:gd name="T22" fmla="*/ 1 w 28"/>
                <a:gd name="T23" fmla="*/ 4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51">
                  <a:moveTo>
                    <a:pt x="1" y="40"/>
                  </a:moveTo>
                  <a:cubicBezTo>
                    <a:pt x="0" y="36"/>
                    <a:pt x="0" y="33"/>
                    <a:pt x="0" y="30"/>
                  </a:cubicBezTo>
                  <a:cubicBezTo>
                    <a:pt x="1" y="23"/>
                    <a:pt x="3" y="16"/>
                    <a:pt x="7" y="11"/>
                  </a:cubicBezTo>
                  <a:cubicBezTo>
                    <a:pt x="10" y="8"/>
                    <a:pt x="13" y="5"/>
                    <a:pt x="17" y="4"/>
                  </a:cubicBezTo>
                  <a:cubicBezTo>
                    <a:pt x="20" y="2"/>
                    <a:pt x="25" y="0"/>
                    <a:pt x="27" y="3"/>
                  </a:cubicBezTo>
                  <a:cubicBezTo>
                    <a:pt x="28" y="5"/>
                    <a:pt x="24" y="9"/>
                    <a:pt x="23" y="10"/>
                  </a:cubicBezTo>
                  <a:cubicBezTo>
                    <a:pt x="22" y="12"/>
                    <a:pt x="20" y="13"/>
                    <a:pt x="18" y="14"/>
                  </a:cubicBezTo>
                  <a:cubicBezTo>
                    <a:pt x="14" y="17"/>
                    <a:pt x="11" y="22"/>
                    <a:pt x="10" y="27"/>
                  </a:cubicBezTo>
                  <a:cubicBezTo>
                    <a:pt x="9" y="31"/>
                    <a:pt x="9" y="36"/>
                    <a:pt x="10" y="40"/>
                  </a:cubicBezTo>
                  <a:cubicBezTo>
                    <a:pt x="11" y="42"/>
                    <a:pt x="13" y="49"/>
                    <a:pt x="10" y="50"/>
                  </a:cubicBezTo>
                  <a:cubicBezTo>
                    <a:pt x="8" y="51"/>
                    <a:pt x="4" y="47"/>
                    <a:pt x="3" y="45"/>
                  </a:cubicBezTo>
                  <a:cubicBezTo>
                    <a:pt x="2" y="44"/>
                    <a:pt x="2" y="42"/>
                    <a:pt x="1"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3" name="Freeform 126"/>
            <p:cNvSpPr>
              <a:spLocks/>
            </p:cNvSpPr>
            <p:nvPr/>
          </p:nvSpPr>
          <p:spPr bwMode="auto">
            <a:xfrm>
              <a:off x="1576388" y="74613"/>
              <a:ext cx="284163" cy="461963"/>
            </a:xfrm>
            <a:custGeom>
              <a:avLst/>
              <a:gdLst>
                <a:gd name="T0" fmla="*/ 4 w 34"/>
                <a:gd name="T1" fmla="*/ 42 h 55"/>
                <a:gd name="T2" fmla="*/ 8 w 34"/>
                <a:gd name="T3" fmla="*/ 17 h 55"/>
                <a:gd name="T4" fmla="*/ 29 w 34"/>
                <a:gd name="T5" fmla="*/ 6 h 55"/>
                <a:gd name="T6" fmla="*/ 20 w 34"/>
                <a:gd name="T7" fmla="*/ 16 h 55"/>
                <a:gd name="T8" fmla="*/ 12 w 34"/>
                <a:gd name="T9" fmla="*/ 39 h 55"/>
                <a:gd name="T10" fmla="*/ 14 w 34"/>
                <a:gd name="T11" fmla="*/ 48 h 55"/>
                <a:gd name="T12" fmla="*/ 8 w 34"/>
                <a:gd name="T13" fmla="*/ 49 h 55"/>
                <a:gd name="T14" fmla="*/ 4 w 34"/>
                <a:gd name="T15" fmla="*/ 42 h 55"/>
                <a:gd name="T16" fmla="*/ 3 w 34"/>
                <a:gd name="T17" fmla="*/ 42 h 55"/>
                <a:gd name="T18" fmla="*/ 14 w 34"/>
                <a:gd name="T19" fmla="*/ 51 h 55"/>
                <a:gd name="T20" fmla="*/ 12 w 34"/>
                <a:gd name="T21" fmla="*/ 35 h 55"/>
                <a:gd name="T22" fmla="*/ 27 w 34"/>
                <a:gd name="T23" fmla="*/ 11 h 55"/>
                <a:gd name="T24" fmla="*/ 21 w 34"/>
                <a:gd name="T25" fmla="*/ 5 h 55"/>
                <a:gd name="T26" fmla="*/ 3 w 34"/>
                <a:gd name="T27" fmla="*/ 42 h 55"/>
                <a:gd name="T28" fmla="*/ 4 w 34"/>
                <a:gd name="T29" fmla="*/ 42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 h="55">
                  <a:moveTo>
                    <a:pt x="4" y="42"/>
                  </a:moveTo>
                  <a:cubicBezTo>
                    <a:pt x="3" y="33"/>
                    <a:pt x="4" y="25"/>
                    <a:pt x="8" y="17"/>
                  </a:cubicBezTo>
                  <a:cubicBezTo>
                    <a:pt x="10" y="12"/>
                    <a:pt x="22" y="0"/>
                    <a:pt x="29" y="6"/>
                  </a:cubicBezTo>
                  <a:cubicBezTo>
                    <a:pt x="32" y="8"/>
                    <a:pt x="21" y="15"/>
                    <a:pt x="20" y="16"/>
                  </a:cubicBezTo>
                  <a:cubicBezTo>
                    <a:pt x="13" y="22"/>
                    <a:pt x="11" y="30"/>
                    <a:pt x="12" y="39"/>
                  </a:cubicBezTo>
                  <a:cubicBezTo>
                    <a:pt x="12" y="42"/>
                    <a:pt x="13" y="45"/>
                    <a:pt x="14" y="48"/>
                  </a:cubicBezTo>
                  <a:cubicBezTo>
                    <a:pt x="14" y="52"/>
                    <a:pt x="9" y="50"/>
                    <a:pt x="8" y="49"/>
                  </a:cubicBezTo>
                  <a:cubicBezTo>
                    <a:pt x="6" y="47"/>
                    <a:pt x="5" y="44"/>
                    <a:pt x="4" y="42"/>
                  </a:cubicBezTo>
                  <a:cubicBezTo>
                    <a:pt x="4" y="42"/>
                    <a:pt x="3" y="42"/>
                    <a:pt x="3" y="42"/>
                  </a:cubicBezTo>
                  <a:cubicBezTo>
                    <a:pt x="4" y="46"/>
                    <a:pt x="9" y="55"/>
                    <a:pt x="14" y="51"/>
                  </a:cubicBezTo>
                  <a:cubicBezTo>
                    <a:pt x="17" y="49"/>
                    <a:pt x="13" y="37"/>
                    <a:pt x="12" y="35"/>
                  </a:cubicBezTo>
                  <a:cubicBezTo>
                    <a:pt x="11" y="24"/>
                    <a:pt x="20" y="18"/>
                    <a:pt x="27" y="11"/>
                  </a:cubicBezTo>
                  <a:cubicBezTo>
                    <a:pt x="34" y="5"/>
                    <a:pt x="27" y="2"/>
                    <a:pt x="21" y="5"/>
                  </a:cubicBezTo>
                  <a:cubicBezTo>
                    <a:pt x="6" y="11"/>
                    <a:pt x="0" y="27"/>
                    <a:pt x="3" y="42"/>
                  </a:cubicBezTo>
                  <a:cubicBezTo>
                    <a:pt x="3" y="42"/>
                    <a:pt x="4" y="42"/>
                    <a:pt x="4" y="4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2118" name="组合 2117"/>
            <p:cNvGrpSpPr/>
            <p:nvPr/>
          </p:nvGrpSpPr>
          <p:grpSpPr>
            <a:xfrm>
              <a:off x="1884363" y="50800"/>
              <a:ext cx="9677400" cy="1189038"/>
              <a:chOff x="1884363" y="50800"/>
              <a:chExt cx="9677400" cy="1189038"/>
            </a:xfrm>
          </p:grpSpPr>
          <p:sp>
            <p:nvSpPr>
              <p:cNvPr id="54" name="Freeform 75"/>
              <p:cNvSpPr>
                <a:spLocks/>
              </p:cNvSpPr>
              <p:nvPr/>
            </p:nvSpPr>
            <p:spPr bwMode="auto">
              <a:xfrm>
                <a:off x="2201863" y="971550"/>
                <a:ext cx="292100" cy="268288"/>
              </a:xfrm>
              <a:custGeom>
                <a:avLst/>
                <a:gdLst>
                  <a:gd name="T0" fmla="*/ 19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76"/>
              <p:cNvSpPr>
                <a:spLocks/>
              </p:cNvSpPr>
              <p:nvPr/>
            </p:nvSpPr>
            <p:spPr bwMode="auto">
              <a:xfrm>
                <a:off x="2544763"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1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4" y="32"/>
                      <a:pt x="28" y="30"/>
                      <a:pt x="31"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77"/>
              <p:cNvSpPr>
                <a:spLocks/>
              </p:cNvSpPr>
              <p:nvPr/>
            </p:nvSpPr>
            <p:spPr bwMode="auto">
              <a:xfrm>
                <a:off x="2894013"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2"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78"/>
              <p:cNvSpPr>
                <a:spLocks/>
              </p:cNvSpPr>
              <p:nvPr/>
            </p:nvSpPr>
            <p:spPr bwMode="auto">
              <a:xfrm>
                <a:off x="324485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9"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79"/>
              <p:cNvSpPr>
                <a:spLocks/>
              </p:cNvSpPr>
              <p:nvPr/>
            </p:nvSpPr>
            <p:spPr bwMode="auto">
              <a:xfrm>
                <a:off x="3595688"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80"/>
              <p:cNvSpPr>
                <a:spLocks/>
              </p:cNvSpPr>
              <p:nvPr/>
            </p:nvSpPr>
            <p:spPr bwMode="auto">
              <a:xfrm>
                <a:off x="3944938"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8" y="32"/>
                      <a:pt x="18" y="32"/>
                    </a:cubicBezTo>
                    <a:cubicBezTo>
                      <a:pt x="23" y="32"/>
                      <a:pt x="27" y="30"/>
                      <a:pt x="30" y="25"/>
                    </a:cubicBezTo>
                    <a:cubicBezTo>
                      <a:pt x="35" y="16"/>
                      <a:pt x="28" y="5"/>
                      <a:pt x="18" y="4"/>
                    </a:cubicBezTo>
                    <a:cubicBezTo>
                      <a:pt x="1" y="3"/>
                      <a:pt x="0" y="32"/>
                      <a:pt x="18"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81"/>
              <p:cNvSpPr>
                <a:spLocks/>
              </p:cNvSpPr>
              <p:nvPr/>
            </p:nvSpPr>
            <p:spPr bwMode="auto">
              <a:xfrm>
                <a:off x="4295775" y="971550"/>
                <a:ext cx="292100" cy="268288"/>
              </a:xfrm>
              <a:custGeom>
                <a:avLst/>
                <a:gdLst>
                  <a:gd name="T0" fmla="*/ 19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6"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82"/>
              <p:cNvSpPr>
                <a:spLocks/>
              </p:cNvSpPr>
              <p:nvPr/>
            </p:nvSpPr>
            <p:spPr bwMode="auto">
              <a:xfrm>
                <a:off x="4638675"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4" y="32"/>
                      <a:pt x="28" y="30"/>
                      <a:pt x="30"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83"/>
              <p:cNvSpPr>
                <a:spLocks/>
              </p:cNvSpPr>
              <p:nvPr/>
            </p:nvSpPr>
            <p:spPr bwMode="auto">
              <a:xfrm>
                <a:off x="4987925"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5" y="31"/>
                      <a:pt x="2" y="14"/>
                      <a:pt x="12" y="6"/>
                    </a:cubicBezTo>
                    <a:cubicBezTo>
                      <a:pt x="20" y="0"/>
                      <a:pt x="29" y="8"/>
                      <a:pt x="31" y="15"/>
                    </a:cubicBezTo>
                    <a:cubicBezTo>
                      <a:pt x="32"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84"/>
              <p:cNvSpPr>
                <a:spLocks/>
              </p:cNvSpPr>
              <p:nvPr/>
            </p:nvSpPr>
            <p:spPr bwMode="auto">
              <a:xfrm>
                <a:off x="533876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8" name="Freeform 85"/>
              <p:cNvSpPr>
                <a:spLocks/>
              </p:cNvSpPr>
              <p:nvPr/>
            </p:nvSpPr>
            <p:spPr bwMode="auto">
              <a:xfrm>
                <a:off x="568960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1"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9" name="Freeform 86"/>
              <p:cNvSpPr>
                <a:spLocks/>
              </p:cNvSpPr>
              <p:nvPr/>
            </p:nvSpPr>
            <p:spPr bwMode="auto">
              <a:xfrm>
                <a:off x="603885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7" y="32"/>
                      <a:pt x="18" y="32"/>
                    </a:cubicBezTo>
                    <a:cubicBezTo>
                      <a:pt x="23" y="32"/>
                      <a:pt x="27" y="30"/>
                      <a:pt x="30" y="25"/>
                    </a:cubicBezTo>
                    <a:cubicBezTo>
                      <a:pt x="35" y="16"/>
                      <a:pt x="28" y="5"/>
                      <a:pt x="18" y="4"/>
                    </a:cubicBezTo>
                    <a:cubicBezTo>
                      <a:pt x="1" y="3"/>
                      <a:pt x="0" y="32"/>
                      <a:pt x="18"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0" name="Freeform 87"/>
              <p:cNvSpPr>
                <a:spLocks/>
              </p:cNvSpPr>
              <p:nvPr/>
            </p:nvSpPr>
            <p:spPr bwMode="auto">
              <a:xfrm>
                <a:off x="6389688" y="971550"/>
                <a:ext cx="292100" cy="268288"/>
              </a:xfrm>
              <a:custGeom>
                <a:avLst/>
                <a:gdLst>
                  <a:gd name="T0" fmla="*/ 18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8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8" y="32"/>
                    </a:moveTo>
                    <a:cubicBezTo>
                      <a:pt x="5" y="31"/>
                      <a:pt x="1" y="14"/>
                      <a:pt x="12" y="6"/>
                    </a:cubicBezTo>
                    <a:cubicBezTo>
                      <a:pt x="20" y="0"/>
                      <a:pt x="28" y="8"/>
                      <a:pt x="30" y="15"/>
                    </a:cubicBezTo>
                    <a:cubicBezTo>
                      <a:pt x="32" y="23"/>
                      <a:pt x="26"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8"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1" name="Freeform 88"/>
              <p:cNvSpPr>
                <a:spLocks/>
              </p:cNvSpPr>
              <p:nvPr/>
            </p:nvSpPr>
            <p:spPr bwMode="auto">
              <a:xfrm>
                <a:off x="6732588"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2" name="Freeform 89"/>
              <p:cNvSpPr>
                <a:spLocks/>
              </p:cNvSpPr>
              <p:nvPr/>
            </p:nvSpPr>
            <p:spPr bwMode="auto">
              <a:xfrm>
                <a:off x="7081838" y="971550"/>
                <a:ext cx="300038" cy="268288"/>
              </a:xfrm>
              <a:custGeom>
                <a:avLst/>
                <a:gdLst>
                  <a:gd name="T0" fmla="*/ 19 w 36"/>
                  <a:gd name="T1" fmla="*/ 32 h 32"/>
                  <a:gd name="T2" fmla="*/ 12 w 36"/>
                  <a:gd name="T3" fmla="*/ 6 h 32"/>
                  <a:gd name="T4" fmla="*/ 30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5" y="31"/>
                      <a:pt x="2" y="14"/>
                      <a:pt x="12" y="6"/>
                    </a:cubicBezTo>
                    <a:cubicBezTo>
                      <a:pt x="20" y="0"/>
                      <a:pt x="29" y="8"/>
                      <a:pt x="30" y="15"/>
                    </a:cubicBezTo>
                    <a:cubicBezTo>
                      <a:pt x="32" y="23"/>
                      <a:pt x="27" y="32"/>
                      <a:pt x="19" y="32"/>
                    </a:cubicBezTo>
                    <a:cubicBezTo>
                      <a:pt x="19" y="32"/>
                      <a:pt x="18" y="32"/>
                      <a:pt x="18" y="32"/>
                    </a:cubicBezTo>
                    <a:cubicBezTo>
                      <a:pt x="23" y="32"/>
                      <a:pt x="27"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3" name="Freeform 90"/>
              <p:cNvSpPr>
                <a:spLocks/>
              </p:cNvSpPr>
              <p:nvPr/>
            </p:nvSpPr>
            <p:spPr bwMode="auto">
              <a:xfrm>
                <a:off x="7432675"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4" name="Freeform 91"/>
              <p:cNvSpPr>
                <a:spLocks/>
              </p:cNvSpPr>
              <p:nvPr/>
            </p:nvSpPr>
            <p:spPr bwMode="auto">
              <a:xfrm>
                <a:off x="778351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8" y="32"/>
                      <a:pt x="18" y="32"/>
                      <a:pt x="18" y="32"/>
                    </a:cubicBezTo>
                    <a:cubicBezTo>
                      <a:pt x="23" y="32"/>
                      <a:pt x="27" y="30"/>
                      <a:pt x="30" y="25"/>
                    </a:cubicBezTo>
                    <a:cubicBezTo>
                      <a:pt x="35" y="16"/>
                      <a:pt x="28" y="5"/>
                      <a:pt x="19" y="4"/>
                    </a:cubicBezTo>
                    <a:cubicBezTo>
                      <a:pt x="1"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5" name="Freeform 92"/>
              <p:cNvSpPr>
                <a:spLocks/>
              </p:cNvSpPr>
              <p:nvPr/>
            </p:nvSpPr>
            <p:spPr bwMode="auto">
              <a:xfrm>
                <a:off x="813276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7" y="32"/>
                      <a:pt x="18"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6" name="Freeform 93"/>
              <p:cNvSpPr>
                <a:spLocks/>
              </p:cNvSpPr>
              <p:nvPr/>
            </p:nvSpPr>
            <p:spPr bwMode="auto">
              <a:xfrm>
                <a:off x="8483600" y="971550"/>
                <a:ext cx="292100" cy="268288"/>
              </a:xfrm>
              <a:custGeom>
                <a:avLst/>
                <a:gdLst>
                  <a:gd name="T0" fmla="*/ 18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8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8" y="32"/>
                    </a:moveTo>
                    <a:cubicBezTo>
                      <a:pt x="5" y="31"/>
                      <a:pt x="1" y="14"/>
                      <a:pt x="12" y="6"/>
                    </a:cubicBezTo>
                    <a:cubicBezTo>
                      <a:pt x="20" y="0"/>
                      <a:pt x="28" y="8"/>
                      <a:pt x="30" y="15"/>
                    </a:cubicBezTo>
                    <a:cubicBezTo>
                      <a:pt x="32" y="23"/>
                      <a:pt x="26"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8"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7" name="Freeform 94"/>
              <p:cNvSpPr>
                <a:spLocks/>
              </p:cNvSpPr>
              <p:nvPr/>
            </p:nvSpPr>
            <p:spPr bwMode="auto">
              <a:xfrm>
                <a:off x="8826500"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2"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8" name="Freeform 95"/>
              <p:cNvSpPr>
                <a:spLocks/>
              </p:cNvSpPr>
              <p:nvPr/>
            </p:nvSpPr>
            <p:spPr bwMode="auto">
              <a:xfrm>
                <a:off x="917575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9"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9" name="Freeform 96"/>
              <p:cNvSpPr>
                <a:spLocks/>
              </p:cNvSpPr>
              <p:nvPr/>
            </p:nvSpPr>
            <p:spPr bwMode="auto">
              <a:xfrm>
                <a:off x="9526588"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0" name="Freeform 97"/>
              <p:cNvSpPr>
                <a:spLocks/>
              </p:cNvSpPr>
              <p:nvPr/>
            </p:nvSpPr>
            <p:spPr bwMode="auto">
              <a:xfrm>
                <a:off x="9877425"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8" y="32"/>
                      <a:pt x="18" y="32"/>
                    </a:cubicBezTo>
                    <a:cubicBezTo>
                      <a:pt x="23" y="32"/>
                      <a:pt x="27" y="30"/>
                      <a:pt x="30" y="25"/>
                    </a:cubicBezTo>
                    <a:cubicBezTo>
                      <a:pt x="35" y="16"/>
                      <a:pt x="28" y="5"/>
                      <a:pt x="18" y="4"/>
                    </a:cubicBezTo>
                    <a:cubicBezTo>
                      <a:pt x="1" y="3"/>
                      <a:pt x="0" y="32"/>
                      <a:pt x="18"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1" name="Freeform 98"/>
              <p:cNvSpPr>
                <a:spLocks/>
              </p:cNvSpPr>
              <p:nvPr/>
            </p:nvSpPr>
            <p:spPr bwMode="auto">
              <a:xfrm>
                <a:off x="10226675" y="971550"/>
                <a:ext cx="292100" cy="268288"/>
              </a:xfrm>
              <a:custGeom>
                <a:avLst/>
                <a:gdLst>
                  <a:gd name="T0" fmla="*/ 19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2" name="Freeform 99"/>
              <p:cNvSpPr>
                <a:spLocks/>
              </p:cNvSpPr>
              <p:nvPr/>
            </p:nvSpPr>
            <p:spPr bwMode="auto">
              <a:xfrm>
                <a:off x="10569575"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4" y="32"/>
                      <a:pt x="28" y="30"/>
                      <a:pt x="30"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3" name="Freeform 100"/>
              <p:cNvSpPr>
                <a:spLocks/>
              </p:cNvSpPr>
              <p:nvPr/>
            </p:nvSpPr>
            <p:spPr bwMode="auto">
              <a:xfrm>
                <a:off x="10920413"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5" y="31"/>
                      <a:pt x="2" y="14"/>
                      <a:pt x="12"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4" name="Freeform 101"/>
              <p:cNvSpPr>
                <a:spLocks/>
              </p:cNvSpPr>
              <p:nvPr/>
            </p:nvSpPr>
            <p:spPr bwMode="auto">
              <a:xfrm>
                <a:off x="1126966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4" name="Oval 127"/>
              <p:cNvSpPr>
                <a:spLocks noChangeArrowheads="1"/>
              </p:cNvSpPr>
              <p:nvPr/>
            </p:nvSpPr>
            <p:spPr bwMode="auto">
              <a:xfrm>
                <a:off x="1893888" y="66675"/>
                <a:ext cx="82550" cy="84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5" name="Oval 128"/>
              <p:cNvSpPr>
                <a:spLocks noChangeArrowheads="1"/>
              </p:cNvSpPr>
              <p:nvPr/>
            </p:nvSpPr>
            <p:spPr bwMode="auto">
              <a:xfrm>
                <a:off x="1909763" y="84138"/>
                <a:ext cx="74613" cy="84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6" name="Freeform 129"/>
              <p:cNvSpPr>
                <a:spLocks/>
              </p:cNvSpPr>
              <p:nvPr/>
            </p:nvSpPr>
            <p:spPr bwMode="auto">
              <a:xfrm>
                <a:off x="1884363" y="50800"/>
                <a:ext cx="92075" cy="117475"/>
              </a:xfrm>
              <a:custGeom>
                <a:avLst/>
                <a:gdLst>
                  <a:gd name="T0" fmla="*/ 10 w 11"/>
                  <a:gd name="T1" fmla="*/ 7 h 14"/>
                  <a:gd name="T2" fmla="*/ 5 w 11"/>
                  <a:gd name="T3" fmla="*/ 11 h 14"/>
                  <a:gd name="T4" fmla="*/ 2 w 11"/>
                  <a:gd name="T5" fmla="*/ 7 h 14"/>
                  <a:gd name="T6" fmla="*/ 6 w 11"/>
                  <a:gd name="T7" fmla="*/ 2 h 14"/>
                  <a:gd name="T8" fmla="*/ 10 w 11"/>
                  <a:gd name="T9" fmla="*/ 7 h 14"/>
                  <a:gd name="T10" fmla="*/ 11 w 11"/>
                  <a:gd name="T11" fmla="*/ 7 h 14"/>
                  <a:gd name="T12" fmla="*/ 1 w 11"/>
                  <a:gd name="T13" fmla="*/ 7 h 14"/>
                  <a:gd name="T14" fmla="*/ 11 w 11"/>
                  <a:gd name="T15" fmla="*/ 7 h 14"/>
                  <a:gd name="T16" fmla="*/ 10 w 11"/>
                  <a:gd name="T17"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4">
                    <a:moveTo>
                      <a:pt x="10" y="7"/>
                    </a:moveTo>
                    <a:cubicBezTo>
                      <a:pt x="10" y="9"/>
                      <a:pt x="8" y="12"/>
                      <a:pt x="5" y="11"/>
                    </a:cubicBezTo>
                    <a:cubicBezTo>
                      <a:pt x="3" y="11"/>
                      <a:pt x="2" y="9"/>
                      <a:pt x="2" y="7"/>
                    </a:cubicBezTo>
                    <a:cubicBezTo>
                      <a:pt x="2" y="4"/>
                      <a:pt x="4" y="2"/>
                      <a:pt x="6" y="2"/>
                    </a:cubicBezTo>
                    <a:cubicBezTo>
                      <a:pt x="9" y="3"/>
                      <a:pt x="10" y="5"/>
                      <a:pt x="10" y="7"/>
                    </a:cubicBezTo>
                    <a:cubicBezTo>
                      <a:pt x="10" y="7"/>
                      <a:pt x="11" y="7"/>
                      <a:pt x="11" y="7"/>
                    </a:cubicBezTo>
                    <a:cubicBezTo>
                      <a:pt x="11" y="0"/>
                      <a:pt x="1" y="1"/>
                      <a:pt x="1" y="7"/>
                    </a:cubicBezTo>
                    <a:cubicBezTo>
                      <a:pt x="0" y="14"/>
                      <a:pt x="11" y="13"/>
                      <a:pt x="11" y="7"/>
                    </a:cubicBezTo>
                    <a:cubicBezTo>
                      <a:pt x="11" y="7"/>
                      <a:pt x="10" y="7"/>
                      <a:pt x="10" y="7"/>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pic>
          <p:nvPicPr>
            <p:cNvPr id="2122" name="图片 2121"/>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a:off x="1734093" y="3705726"/>
              <a:ext cx="10101948" cy="2562565"/>
            </a:xfrm>
            <a:prstGeom prst="rect">
              <a:avLst/>
            </a:prstGeom>
          </p:spPr>
        </p:pic>
      </p:grpSp>
      <p:pic>
        <p:nvPicPr>
          <p:cNvPr id="2125" name="图片 2124"/>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82550" y="4502094"/>
            <a:ext cx="3106737" cy="2071158"/>
          </a:xfrm>
          <a:prstGeom prst="rect">
            <a:avLst/>
          </a:prstGeom>
        </p:spPr>
      </p:pic>
      <p:sp>
        <p:nvSpPr>
          <p:cNvPr id="64" name="文本框 63"/>
          <p:cNvSpPr txBox="1"/>
          <p:nvPr/>
        </p:nvSpPr>
        <p:spPr>
          <a:xfrm>
            <a:off x="4658752" y="224505"/>
            <a:ext cx="2874497" cy="584775"/>
          </a:xfrm>
          <a:prstGeom prst="rect">
            <a:avLst/>
          </a:prstGeom>
          <a:noFill/>
        </p:spPr>
        <p:txBody>
          <a:bodyPr wrap="square" rtlCol="0">
            <a:spAutoFit/>
          </a:bodyPr>
          <a:lstStyle/>
          <a:p>
            <a:pPr algn="ctr"/>
            <a:r>
              <a:rPr lang="zh-CN" altLang="en-US" sz="3200" dirty="0" smtClean="0">
                <a:solidFill>
                  <a:srgbClr val="697DA9"/>
                </a:solidFill>
                <a:latin typeface="方正静蕾简体" panose="02000000000000000000" pitchFamily="2" charset="-122"/>
                <a:ea typeface="方正静蕾简体" panose="02000000000000000000" pitchFamily="2" charset="-122"/>
              </a:rPr>
              <a:t>这里添加标题</a:t>
            </a:r>
            <a:endParaRPr lang="zh-CN" altLang="en-US" sz="6000" b="1" dirty="0">
              <a:solidFill>
                <a:srgbClr val="697DA9"/>
              </a:solidFill>
              <a:latin typeface="方正静蕾简体" panose="02000000000000000000" pitchFamily="2" charset="-122"/>
              <a:ea typeface="方正静蕾简体" panose="02000000000000000000" pitchFamily="2" charset="-122"/>
            </a:endParaRPr>
          </a:p>
        </p:txBody>
      </p:sp>
      <p:sp>
        <p:nvSpPr>
          <p:cNvPr id="65" name="任意多边形 64"/>
          <p:cNvSpPr/>
          <p:nvPr/>
        </p:nvSpPr>
        <p:spPr>
          <a:xfrm>
            <a:off x="4315275" y="191549"/>
            <a:ext cx="343476" cy="578494"/>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161925 w 552450"/>
              <a:gd name="connsiteY0" fmla="*/ 1181173 h 1209748"/>
              <a:gd name="connsiteX1" fmla="*/ 123825 w 552450"/>
              <a:gd name="connsiteY1" fmla="*/ 800173 h 1209748"/>
              <a:gd name="connsiteX2" fmla="*/ 0 w 552450"/>
              <a:gd name="connsiteY2" fmla="*/ 638248 h 1209748"/>
              <a:gd name="connsiteX3" fmla="*/ 171450 w 552450"/>
              <a:gd name="connsiteY3" fmla="*/ 504898 h 1209748"/>
              <a:gd name="connsiteX4" fmla="*/ 266700 w 552450"/>
              <a:gd name="connsiteY4" fmla="*/ 73 h 1209748"/>
              <a:gd name="connsiteX5" fmla="*/ 342900 w 552450"/>
              <a:gd name="connsiteY5" fmla="*/ 581098 h 1209748"/>
              <a:gd name="connsiteX6" fmla="*/ 552450 w 552450"/>
              <a:gd name="connsiteY6" fmla="*/ 657298 h 1209748"/>
              <a:gd name="connsiteX7" fmla="*/ 295275 w 552450"/>
              <a:gd name="connsiteY7" fmla="*/ 771598 h 1209748"/>
              <a:gd name="connsiteX8" fmla="*/ 219075 w 552450"/>
              <a:gd name="connsiteY8" fmla="*/ 1209748 h 1209748"/>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9" fmla="*/ 228132 w 618657"/>
              <a:gd name="connsiteY9" fmla="*/ 1181172 h 1209747"/>
              <a:gd name="connsiteX0" fmla="*/ 285282 w 618657"/>
              <a:gd name="connsiteY0" fmla="*/ 1209747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70292 w 618657"/>
              <a:gd name="connsiteY0" fmla="*/ 1249721 h 1249721"/>
              <a:gd name="connsiteX1" fmla="*/ 190032 w 618657"/>
              <a:gd name="connsiteY1" fmla="*/ 800172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61482 w 618657"/>
              <a:gd name="connsiteY7" fmla="*/ 771597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317761 w 638644"/>
              <a:gd name="connsiteY0" fmla="*/ 1257216 h 1257216"/>
              <a:gd name="connsiteX1" fmla="*/ 210019 w 638644"/>
              <a:gd name="connsiteY1" fmla="*/ 775188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17761 w 638644"/>
              <a:gd name="connsiteY0" fmla="*/ 1257216 h 1257216"/>
              <a:gd name="connsiteX1" fmla="*/ 227508 w 638644"/>
              <a:gd name="connsiteY1" fmla="*/ 772690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08951 w 638644"/>
              <a:gd name="connsiteY7" fmla="*/ 776593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43547 w 638644"/>
              <a:gd name="connsiteY5" fmla="*/ 539503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43547 w 642257"/>
              <a:gd name="connsiteY5" fmla="*/ 539503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55920 w 642257"/>
              <a:gd name="connsiteY7" fmla="*/ 780753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2257" h="1253055">
                <a:moveTo>
                  <a:pt x="339441" y="1253055"/>
                </a:moveTo>
                <a:cubicBezTo>
                  <a:pt x="300026" y="1037368"/>
                  <a:pt x="284082" y="882029"/>
                  <a:pt x="227508" y="772690"/>
                </a:cubicBezTo>
                <a:cubicBezTo>
                  <a:pt x="170935" y="663352"/>
                  <a:pt x="136499" y="666457"/>
                  <a:pt x="0" y="597024"/>
                </a:cubicBezTo>
                <a:cubicBezTo>
                  <a:pt x="134026" y="572509"/>
                  <a:pt x="198828" y="604389"/>
                  <a:pt x="257644" y="504897"/>
                </a:cubicBezTo>
                <a:cubicBezTo>
                  <a:pt x="316460" y="405405"/>
                  <a:pt x="325907" y="-6278"/>
                  <a:pt x="352894" y="72"/>
                </a:cubicBezTo>
                <a:cubicBezTo>
                  <a:pt x="378294" y="193747"/>
                  <a:pt x="388093" y="409861"/>
                  <a:pt x="436320" y="514546"/>
                </a:cubicBezTo>
                <a:cubicBezTo>
                  <a:pt x="484547" y="619231"/>
                  <a:pt x="572407" y="602782"/>
                  <a:pt x="642257" y="628182"/>
                </a:cubicBezTo>
                <a:cubicBezTo>
                  <a:pt x="556532" y="666282"/>
                  <a:pt x="491937" y="684927"/>
                  <a:pt x="441468" y="789072"/>
                </a:cubicBezTo>
                <a:cubicBezTo>
                  <a:pt x="390999" y="893217"/>
                  <a:pt x="349760" y="1080017"/>
                  <a:pt x="339441" y="1253055"/>
                </a:cubicBezTo>
                <a:close/>
              </a:path>
            </a:pathLst>
          </a:custGeom>
          <a:noFill/>
          <a:ln w="254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97DA9"/>
              </a:solidFill>
            </a:endParaRPr>
          </a:p>
        </p:txBody>
      </p:sp>
      <p:sp>
        <p:nvSpPr>
          <p:cNvPr id="66" name="任意多边形 65"/>
          <p:cNvSpPr/>
          <p:nvPr/>
        </p:nvSpPr>
        <p:spPr>
          <a:xfrm flipH="1">
            <a:off x="7641889" y="191549"/>
            <a:ext cx="343476" cy="578494"/>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161925 w 552450"/>
              <a:gd name="connsiteY0" fmla="*/ 1181173 h 1209748"/>
              <a:gd name="connsiteX1" fmla="*/ 123825 w 552450"/>
              <a:gd name="connsiteY1" fmla="*/ 800173 h 1209748"/>
              <a:gd name="connsiteX2" fmla="*/ 0 w 552450"/>
              <a:gd name="connsiteY2" fmla="*/ 638248 h 1209748"/>
              <a:gd name="connsiteX3" fmla="*/ 171450 w 552450"/>
              <a:gd name="connsiteY3" fmla="*/ 504898 h 1209748"/>
              <a:gd name="connsiteX4" fmla="*/ 266700 w 552450"/>
              <a:gd name="connsiteY4" fmla="*/ 73 h 1209748"/>
              <a:gd name="connsiteX5" fmla="*/ 342900 w 552450"/>
              <a:gd name="connsiteY5" fmla="*/ 581098 h 1209748"/>
              <a:gd name="connsiteX6" fmla="*/ 552450 w 552450"/>
              <a:gd name="connsiteY6" fmla="*/ 657298 h 1209748"/>
              <a:gd name="connsiteX7" fmla="*/ 295275 w 552450"/>
              <a:gd name="connsiteY7" fmla="*/ 771598 h 1209748"/>
              <a:gd name="connsiteX8" fmla="*/ 219075 w 552450"/>
              <a:gd name="connsiteY8" fmla="*/ 1209748 h 1209748"/>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9" fmla="*/ 228132 w 618657"/>
              <a:gd name="connsiteY9" fmla="*/ 1181172 h 1209747"/>
              <a:gd name="connsiteX0" fmla="*/ 285282 w 618657"/>
              <a:gd name="connsiteY0" fmla="*/ 1209747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70292 w 618657"/>
              <a:gd name="connsiteY0" fmla="*/ 1249721 h 1249721"/>
              <a:gd name="connsiteX1" fmla="*/ 190032 w 618657"/>
              <a:gd name="connsiteY1" fmla="*/ 800172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61482 w 618657"/>
              <a:gd name="connsiteY7" fmla="*/ 771597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317761 w 638644"/>
              <a:gd name="connsiteY0" fmla="*/ 1257216 h 1257216"/>
              <a:gd name="connsiteX1" fmla="*/ 210019 w 638644"/>
              <a:gd name="connsiteY1" fmla="*/ 775188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17761 w 638644"/>
              <a:gd name="connsiteY0" fmla="*/ 1257216 h 1257216"/>
              <a:gd name="connsiteX1" fmla="*/ 227508 w 638644"/>
              <a:gd name="connsiteY1" fmla="*/ 772690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08951 w 638644"/>
              <a:gd name="connsiteY7" fmla="*/ 776593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43547 w 638644"/>
              <a:gd name="connsiteY5" fmla="*/ 539503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43547 w 642257"/>
              <a:gd name="connsiteY5" fmla="*/ 539503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55920 w 642257"/>
              <a:gd name="connsiteY7" fmla="*/ 780753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2257" h="1253055">
                <a:moveTo>
                  <a:pt x="339441" y="1253055"/>
                </a:moveTo>
                <a:cubicBezTo>
                  <a:pt x="300026" y="1037368"/>
                  <a:pt x="284082" y="882029"/>
                  <a:pt x="227508" y="772690"/>
                </a:cubicBezTo>
                <a:cubicBezTo>
                  <a:pt x="170935" y="663352"/>
                  <a:pt x="136499" y="666457"/>
                  <a:pt x="0" y="597024"/>
                </a:cubicBezTo>
                <a:cubicBezTo>
                  <a:pt x="134026" y="572509"/>
                  <a:pt x="198828" y="604389"/>
                  <a:pt x="257644" y="504897"/>
                </a:cubicBezTo>
                <a:cubicBezTo>
                  <a:pt x="316460" y="405405"/>
                  <a:pt x="325907" y="-6278"/>
                  <a:pt x="352894" y="72"/>
                </a:cubicBezTo>
                <a:cubicBezTo>
                  <a:pt x="378294" y="193747"/>
                  <a:pt x="388093" y="409861"/>
                  <a:pt x="436320" y="514546"/>
                </a:cubicBezTo>
                <a:cubicBezTo>
                  <a:pt x="484547" y="619231"/>
                  <a:pt x="572407" y="602782"/>
                  <a:pt x="642257" y="628182"/>
                </a:cubicBezTo>
                <a:cubicBezTo>
                  <a:pt x="556532" y="666282"/>
                  <a:pt x="491937" y="684927"/>
                  <a:pt x="441468" y="789072"/>
                </a:cubicBezTo>
                <a:cubicBezTo>
                  <a:pt x="390999" y="893217"/>
                  <a:pt x="349760" y="1080017"/>
                  <a:pt x="339441" y="1253055"/>
                </a:cubicBezTo>
                <a:close/>
              </a:path>
            </a:pathLst>
          </a:custGeom>
          <a:noFill/>
          <a:ln w="254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97DA9"/>
              </a:solidFill>
            </a:endParaRPr>
          </a:p>
        </p:txBody>
      </p:sp>
      <p:sp>
        <p:nvSpPr>
          <p:cNvPr id="87" name="任意多边形 86"/>
          <p:cNvSpPr/>
          <p:nvPr/>
        </p:nvSpPr>
        <p:spPr>
          <a:xfrm flipH="1">
            <a:off x="2737155" y="3063240"/>
            <a:ext cx="2099401" cy="2164051"/>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 fmla="*/ 63 w 140227"/>
              <a:gd name="connsiteY0" fmla="*/ 65738 h 154534"/>
              <a:gd name="connsiteX1" fmla="*/ 62928 w 140227"/>
              <a:gd name="connsiteY1" fmla="*/ 16 h 154534"/>
              <a:gd name="connsiteX2" fmla="*/ 140080 w 140227"/>
              <a:gd name="connsiteY2" fmla="*/ 71453 h 154534"/>
              <a:gd name="connsiteX3" fmla="*/ 74358 w 140227"/>
              <a:gd name="connsiteY3" fmla="*/ 154321 h 154534"/>
              <a:gd name="connsiteX4" fmla="*/ 63 w 140227"/>
              <a:gd name="connsiteY4" fmla="*/ 65738 h 154534"/>
              <a:gd name="connsiteX0" fmla="*/ 63 w 140227"/>
              <a:gd name="connsiteY0" fmla="*/ 65738 h 154534"/>
              <a:gd name="connsiteX1" fmla="*/ 62928 w 140227"/>
              <a:gd name="connsiteY1" fmla="*/ 16 h 154534"/>
              <a:gd name="connsiteX2" fmla="*/ 140080 w 140227"/>
              <a:gd name="connsiteY2" fmla="*/ 71453 h 154534"/>
              <a:gd name="connsiteX3" fmla="*/ 74358 w 140227"/>
              <a:gd name="connsiteY3" fmla="*/ 154321 h 154534"/>
              <a:gd name="connsiteX4" fmla="*/ 63 w 140227"/>
              <a:gd name="connsiteY4" fmla="*/ 65738 h 154534"/>
              <a:gd name="connsiteX0" fmla="*/ 178 w 140342"/>
              <a:gd name="connsiteY0" fmla="*/ 65738 h 154534"/>
              <a:gd name="connsiteX1" fmla="*/ 63043 w 140342"/>
              <a:gd name="connsiteY1" fmla="*/ 16 h 154534"/>
              <a:gd name="connsiteX2" fmla="*/ 140195 w 140342"/>
              <a:gd name="connsiteY2" fmla="*/ 71453 h 154534"/>
              <a:gd name="connsiteX3" fmla="*/ 74473 w 140342"/>
              <a:gd name="connsiteY3" fmla="*/ 154321 h 154534"/>
              <a:gd name="connsiteX4" fmla="*/ 178 w 140342"/>
              <a:gd name="connsiteY4" fmla="*/ 65738 h 154534"/>
              <a:gd name="connsiteX0" fmla="*/ 178 w 140342"/>
              <a:gd name="connsiteY0" fmla="*/ 65740 h 154536"/>
              <a:gd name="connsiteX1" fmla="*/ 63043 w 140342"/>
              <a:gd name="connsiteY1" fmla="*/ 18 h 154536"/>
              <a:gd name="connsiteX2" fmla="*/ 140195 w 140342"/>
              <a:gd name="connsiteY2" fmla="*/ 71455 h 154536"/>
              <a:gd name="connsiteX3" fmla="*/ 74473 w 140342"/>
              <a:gd name="connsiteY3" fmla="*/ 154323 h 154536"/>
              <a:gd name="connsiteX4" fmla="*/ 178 w 140342"/>
              <a:gd name="connsiteY4" fmla="*/ 65740 h 154536"/>
              <a:gd name="connsiteX0" fmla="*/ 9 w 140173"/>
              <a:gd name="connsiteY0" fmla="*/ 71451 h 160247"/>
              <a:gd name="connsiteX1" fmla="*/ 71446 w 140173"/>
              <a:gd name="connsiteY1" fmla="*/ 14 h 160247"/>
              <a:gd name="connsiteX2" fmla="*/ 140026 w 140173"/>
              <a:gd name="connsiteY2" fmla="*/ 77166 h 160247"/>
              <a:gd name="connsiteX3" fmla="*/ 74304 w 140173"/>
              <a:gd name="connsiteY3" fmla="*/ 160034 h 160247"/>
              <a:gd name="connsiteX4" fmla="*/ 9 w 140173"/>
              <a:gd name="connsiteY4" fmla="*/ 71451 h 160247"/>
              <a:gd name="connsiteX0" fmla="*/ 9 w 140173"/>
              <a:gd name="connsiteY0" fmla="*/ 71451 h 148862"/>
              <a:gd name="connsiteX1" fmla="*/ 71446 w 140173"/>
              <a:gd name="connsiteY1" fmla="*/ 14 h 148862"/>
              <a:gd name="connsiteX2" fmla="*/ 140026 w 140173"/>
              <a:gd name="connsiteY2" fmla="*/ 77166 h 148862"/>
              <a:gd name="connsiteX3" fmla="*/ 74304 w 140173"/>
              <a:gd name="connsiteY3" fmla="*/ 148604 h 148862"/>
              <a:gd name="connsiteX4" fmla="*/ 9 w 140173"/>
              <a:gd name="connsiteY4" fmla="*/ 71451 h 148862"/>
              <a:gd name="connsiteX0" fmla="*/ 9 w 141024"/>
              <a:gd name="connsiteY0" fmla="*/ 71451 h 148862"/>
              <a:gd name="connsiteX1" fmla="*/ 71446 w 141024"/>
              <a:gd name="connsiteY1" fmla="*/ 14 h 148862"/>
              <a:gd name="connsiteX2" fmla="*/ 140026 w 141024"/>
              <a:gd name="connsiteY2" fmla="*/ 77166 h 148862"/>
              <a:gd name="connsiteX3" fmla="*/ 74304 w 141024"/>
              <a:gd name="connsiteY3" fmla="*/ 148604 h 148862"/>
              <a:gd name="connsiteX4" fmla="*/ 9 w 141024"/>
              <a:gd name="connsiteY4" fmla="*/ 71451 h 148862"/>
              <a:gd name="connsiteX0" fmla="*/ 9 w 140173"/>
              <a:gd name="connsiteY0" fmla="*/ 71451 h 148862"/>
              <a:gd name="connsiteX1" fmla="*/ 71446 w 140173"/>
              <a:gd name="connsiteY1" fmla="*/ 14 h 148862"/>
              <a:gd name="connsiteX2" fmla="*/ 140026 w 140173"/>
              <a:gd name="connsiteY2" fmla="*/ 77166 h 148862"/>
              <a:gd name="connsiteX3" fmla="*/ 74304 w 140173"/>
              <a:gd name="connsiteY3" fmla="*/ 148604 h 148862"/>
              <a:gd name="connsiteX4" fmla="*/ 9 w 140173"/>
              <a:gd name="connsiteY4" fmla="*/ 71451 h 148862"/>
              <a:gd name="connsiteX0" fmla="*/ 9 w 140257"/>
              <a:gd name="connsiteY0" fmla="*/ 71451 h 148862"/>
              <a:gd name="connsiteX1" fmla="*/ 71446 w 140257"/>
              <a:gd name="connsiteY1" fmla="*/ 14 h 148862"/>
              <a:gd name="connsiteX2" fmla="*/ 140026 w 140257"/>
              <a:gd name="connsiteY2" fmla="*/ 77166 h 148862"/>
              <a:gd name="connsiteX3" fmla="*/ 74304 w 140257"/>
              <a:gd name="connsiteY3" fmla="*/ 148604 h 148862"/>
              <a:gd name="connsiteX4" fmla="*/ 9 w 140257"/>
              <a:gd name="connsiteY4" fmla="*/ 71451 h 14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blipFill dpi="0" rotWithShape="0">
            <a:blip r:embed="rId11" cstate="screen">
              <a:extLst>
                <a:ext uri="{28A0092B-C50C-407E-A947-70E740481C1C}">
                  <a14:useLocalDpi xmlns:a14="http://schemas.microsoft.com/office/drawing/2010/main"/>
                </a:ext>
              </a:extLst>
            </a:blip>
            <a:srcRect/>
            <a:stretch>
              <a:fillRect/>
            </a:stretch>
          </a:blipFill>
          <a:ln w="3810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9" name="PA_库_组合 88"/>
          <p:cNvGrpSpPr/>
          <p:nvPr>
            <p:custDataLst>
              <p:tags r:id="rId1"/>
            </p:custDataLst>
          </p:nvPr>
        </p:nvGrpSpPr>
        <p:grpSpPr>
          <a:xfrm>
            <a:off x="6563877" y="2157825"/>
            <a:ext cx="4576532" cy="1035665"/>
            <a:chOff x="6237772" y="1232655"/>
            <a:chExt cx="4576532" cy="1035665"/>
          </a:xfrm>
        </p:grpSpPr>
        <p:sp>
          <p:nvSpPr>
            <p:cNvPr id="90" name="任意多边形 89"/>
            <p:cNvSpPr/>
            <p:nvPr/>
          </p:nvSpPr>
          <p:spPr>
            <a:xfrm>
              <a:off x="6367323" y="1251302"/>
              <a:ext cx="237934" cy="300997"/>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161925 w 552450"/>
                <a:gd name="connsiteY0" fmla="*/ 1181173 h 1209748"/>
                <a:gd name="connsiteX1" fmla="*/ 123825 w 552450"/>
                <a:gd name="connsiteY1" fmla="*/ 800173 h 1209748"/>
                <a:gd name="connsiteX2" fmla="*/ 0 w 552450"/>
                <a:gd name="connsiteY2" fmla="*/ 638248 h 1209748"/>
                <a:gd name="connsiteX3" fmla="*/ 171450 w 552450"/>
                <a:gd name="connsiteY3" fmla="*/ 504898 h 1209748"/>
                <a:gd name="connsiteX4" fmla="*/ 266700 w 552450"/>
                <a:gd name="connsiteY4" fmla="*/ 73 h 1209748"/>
                <a:gd name="connsiteX5" fmla="*/ 342900 w 552450"/>
                <a:gd name="connsiteY5" fmla="*/ 581098 h 1209748"/>
                <a:gd name="connsiteX6" fmla="*/ 552450 w 552450"/>
                <a:gd name="connsiteY6" fmla="*/ 657298 h 1209748"/>
                <a:gd name="connsiteX7" fmla="*/ 295275 w 552450"/>
                <a:gd name="connsiteY7" fmla="*/ 771598 h 1209748"/>
                <a:gd name="connsiteX8" fmla="*/ 219075 w 552450"/>
                <a:gd name="connsiteY8" fmla="*/ 1209748 h 1209748"/>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9" fmla="*/ 228132 w 618657"/>
                <a:gd name="connsiteY9" fmla="*/ 1181172 h 1209747"/>
                <a:gd name="connsiteX0" fmla="*/ 285282 w 618657"/>
                <a:gd name="connsiteY0" fmla="*/ 1209747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70292 w 618657"/>
                <a:gd name="connsiteY0" fmla="*/ 1249721 h 1249721"/>
                <a:gd name="connsiteX1" fmla="*/ 190032 w 618657"/>
                <a:gd name="connsiteY1" fmla="*/ 800172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61482 w 618657"/>
                <a:gd name="connsiteY7" fmla="*/ 771597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317761 w 638644"/>
                <a:gd name="connsiteY0" fmla="*/ 1257216 h 1257216"/>
                <a:gd name="connsiteX1" fmla="*/ 210019 w 638644"/>
                <a:gd name="connsiteY1" fmla="*/ 775188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17761 w 638644"/>
                <a:gd name="connsiteY0" fmla="*/ 1257216 h 1257216"/>
                <a:gd name="connsiteX1" fmla="*/ 227508 w 638644"/>
                <a:gd name="connsiteY1" fmla="*/ 772690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08951 w 638644"/>
                <a:gd name="connsiteY7" fmla="*/ 776593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43547 w 638644"/>
                <a:gd name="connsiteY5" fmla="*/ 539503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43547 w 642257"/>
                <a:gd name="connsiteY5" fmla="*/ 539503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55920 w 642257"/>
                <a:gd name="connsiteY7" fmla="*/ 780753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2257" h="1253055">
                  <a:moveTo>
                    <a:pt x="339441" y="1253055"/>
                  </a:moveTo>
                  <a:cubicBezTo>
                    <a:pt x="300026" y="1037368"/>
                    <a:pt x="284082" y="882029"/>
                    <a:pt x="227508" y="772690"/>
                  </a:cubicBezTo>
                  <a:cubicBezTo>
                    <a:pt x="170935" y="663352"/>
                    <a:pt x="136499" y="666457"/>
                    <a:pt x="0" y="597024"/>
                  </a:cubicBezTo>
                  <a:cubicBezTo>
                    <a:pt x="134026" y="572509"/>
                    <a:pt x="198828" y="604389"/>
                    <a:pt x="257644" y="504897"/>
                  </a:cubicBezTo>
                  <a:cubicBezTo>
                    <a:pt x="316460" y="405405"/>
                    <a:pt x="325907" y="-6278"/>
                    <a:pt x="352894" y="72"/>
                  </a:cubicBezTo>
                  <a:cubicBezTo>
                    <a:pt x="378294" y="193747"/>
                    <a:pt x="388093" y="409861"/>
                    <a:pt x="436320" y="514546"/>
                  </a:cubicBezTo>
                  <a:cubicBezTo>
                    <a:pt x="484547" y="619231"/>
                    <a:pt x="572407" y="602782"/>
                    <a:pt x="642257" y="628182"/>
                  </a:cubicBezTo>
                  <a:cubicBezTo>
                    <a:pt x="556532" y="666282"/>
                    <a:pt x="491937" y="684927"/>
                    <a:pt x="441468" y="789072"/>
                  </a:cubicBezTo>
                  <a:cubicBezTo>
                    <a:pt x="390999" y="893217"/>
                    <a:pt x="349760" y="1080017"/>
                    <a:pt x="339441" y="1253055"/>
                  </a:cubicBezTo>
                  <a:close/>
                </a:path>
              </a:pathLst>
            </a:custGeom>
            <a:solidFill>
              <a:srgbClr val="697DA9"/>
            </a:solidFill>
            <a:ln w="254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E0000"/>
                </a:solidFill>
              </a:endParaRPr>
            </a:p>
          </p:txBody>
        </p:sp>
        <p:sp>
          <p:nvSpPr>
            <p:cNvPr id="91" name="文本框 90"/>
            <p:cNvSpPr txBox="1"/>
            <p:nvPr/>
          </p:nvSpPr>
          <p:spPr>
            <a:xfrm>
              <a:off x="6237772" y="1662385"/>
              <a:ext cx="4576532" cy="605935"/>
            </a:xfrm>
            <a:prstGeom prst="rect">
              <a:avLst/>
            </a:prstGeom>
            <a:noFill/>
          </p:spPr>
          <p:txBody>
            <a:bodyPr wrap="square" rtlCol="0">
              <a:spAutoFit/>
            </a:bodyPr>
            <a:lstStyle/>
            <a:p>
              <a:pPr>
                <a:lnSpc>
                  <a:spcPct val="125000"/>
                </a:lnSpc>
              </a:pPr>
              <a:r>
                <a:rPr lang="zh-CN" altLang="en-US" sz="1400" dirty="0">
                  <a:solidFill>
                    <a:schemeClr val="tx2"/>
                  </a:solidFill>
                  <a:latin typeface="方正静蕾简体" panose="02000000000000000000" pitchFamily="2" charset="-122"/>
                  <a:ea typeface="方正静蕾简体" panose="02000000000000000000" pitchFamily="2" charset="-122"/>
                </a:rPr>
                <a:t>请在这里输入文字请在这里输入文字请在这里输入文字请在这里输入文字请在这里输入文字请在这里输入</a:t>
              </a:r>
              <a:r>
                <a:rPr lang="zh-CN" altLang="en-US" sz="1400" dirty="0" smtClean="0">
                  <a:solidFill>
                    <a:schemeClr val="tx2"/>
                  </a:solidFill>
                  <a:latin typeface="方正静蕾简体" panose="02000000000000000000" pitchFamily="2" charset="-122"/>
                  <a:ea typeface="方正静蕾简体" panose="02000000000000000000" pitchFamily="2" charset="-122"/>
                </a:rPr>
                <a:t>文字</a:t>
              </a:r>
              <a:endParaRPr lang="en-US" altLang="zh-CN" sz="1400" dirty="0" smtClean="0">
                <a:solidFill>
                  <a:schemeClr val="tx2"/>
                </a:solidFill>
                <a:latin typeface="方正静蕾简体" panose="02000000000000000000" pitchFamily="2" charset="-122"/>
                <a:ea typeface="方正静蕾简体" panose="02000000000000000000" pitchFamily="2" charset="-122"/>
              </a:endParaRPr>
            </a:p>
          </p:txBody>
        </p:sp>
        <p:sp>
          <p:nvSpPr>
            <p:cNvPr id="92" name="文本框 91"/>
            <p:cNvSpPr txBox="1"/>
            <p:nvPr/>
          </p:nvSpPr>
          <p:spPr>
            <a:xfrm>
              <a:off x="6686040" y="1232655"/>
              <a:ext cx="1117614" cy="461665"/>
            </a:xfrm>
            <a:prstGeom prst="rect">
              <a:avLst/>
            </a:prstGeom>
            <a:noFill/>
            <a:effectLst/>
          </p:spPr>
          <p:txBody>
            <a:bodyPr wrap="none" rtlCol="0">
              <a:spAutoFit/>
            </a:bodyPr>
            <a:lstStyle/>
            <a:p>
              <a:r>
                <a:rPr lang="zh-CN" altLang="en-US" sz="2400" dirty="0" smtClean="0">
                  <a:solidFill>
                    <a:srgbClr val="697DA9"/>
                  </a:solidFill>
                  <a:latin typeface="方正静蕾简体" panose="02000000000000000000" pitchFamily="2" charset="-122"/>
                  <a:ea typeface="方正静蕾简体" panose="02000000000000000000" pitchFamily="2" charset="-122"/>
                </a:rPr>
                <a:t>小标题</a:t>
              </a:r>
              <a:endParaRPr lang="zh-CN" altLang="en-US" sz="2400" dirty="0">
                <a:solidFill>
                  <a:srgbClr val="697DA9"/>
                </a:solidFill>
                <a:latin typeface="方正静蕾简体" panose="02000000000000000000" pitchFamily="2" charset="-122"/>
                <a:ea typeface="方正静蕾简体" panose="02000000000000000000" pitchFamily="2" charset="-122"/>
              </a:endParaRPr>
            </a:p>
          </p:txBody>
        </p:sp>
      </p:grpSp>
      <p:grpSp>
        <p:nvGrpSpPr>
          <p:cNvPr id="93" name="PA_库_组合 92"/>
          <p:cNvGrpSpPr/>
          <p:nvPr>
            <p:custDataLst>
              <p:tags r:id="rId2"/>
            </p:custDataLst>
          </p:nvPr>
        </p:nvGrpSpPr>
        <p:grpSpPr>
          <a:xfrm>
            <a:off x="6563877" y="3463976"/>
            <a:ext cx="4576532" cy="1035665"/>
            <a:chOff x="6237772" y="1232655"/>
            <a:chExt cx="4576532" cy="1035665"/>
          </a:xfrm>
        </p:grpSpPr>
        <p:sp>
          <p:nvSpPr>
            <p:cNvPr id="94" name="任意多边形 93"/>
            <p:cNvSpPr/>
            <p:nvPr/>
          </p:nvSpPr>
          <p:spPr>
            <a:xfrm>
              <a:off x="6367323" y="1251302"/>
              <a:ext cx="237934" cy="300997"/>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161925 w 552450"/>
                <a:gd name="connsiteY0" fmla="*/ 1181173 h 1209748"/>
                <a:gd name="connsiteX1" fmla="*/ 123825 w 552450"/>
                <a:gd name="connsiteY1" fmla="*/ 800173 h 1209748"/>
                <a:gd name="connsiteX2" fmla="*/ 0 w 552450"/>
                <a:gd name="connsiteY2" fmla="*/ 638248 h 1209748"/>
                <a:gd name="connsiteX3" fmla="*/ 171450 w 552450"/>
                <a:gd name="connsiteY3" fmla="*/ 504898 h 1209748"/>
                <a:gd name="connsiteX4" fmla="*/ 266700 w 552450"/>
                <a:gd name="connsiteY4" fmla="*/ 73 h 1209748"/>
                <a:gd name="connsiteX5" fmla="*/ 342900 w 552450"/>
                <a:gd name="connsiteY5" fmla="*/ 581098 h 1209748"/>
                <a:gd name="connsiteX6" fmla="*/ 552450 w 552450"/>
                <a:gd name="connsiteY6" fmla="*/ 657298 h 1209748"/>
                <a:gd name="connsiteX7" fmla="*/ 295275 w 552450"/>
                <a:gd name="connsiteY7" fmla="*/ 771598 h 1209748"/>
                <a:gd name="connsiteX8" fmla="*/ 219075 w 552450"/>
                <a:gd name="connsiteY8" fmla="*/ 1209748 h 1209748"/>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9" fmla="*/ 228132 w 618657"/>
                <a:gd name="connsiteY9" fmla="*/ 1181172 h 1209747"/>
                <a:gd name="connsiteX0" fmla="*/ 285282 w 618657"/>
                <a:gd name="connsiteY0" fmla="*/ 1209747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70292 w 618657"/>
                <a:gd name="connsiteY0" fmla="*/ 1249721 h 1249721"/>
                <a:gd name="connsiteX1" fmla="*/ 190032 w 618657"/>
                <a:gd name="connsiteY1" fmla="*/ 800172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61482 w 618657"/>
                <a:gd name="connsiteY7" fmla="*/ 771597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317761 w 638644"/>
                <a:gd name="connsiteY0" fmla="*/ 1257216 h 1257216"/>
                <a:gd name="connsiteX1" fmla="*/ 210019 w 638644"/>
                <a:gd name="connsiteY1" fmla="*/ 775188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17761 w 638644"/>
                <a:gd name="connsiteY0" fmla="*/ 1257216 h 1257216"/>
                <a:gd name="connsiteX1" fmla="*/ 227508 w 638644"/>
                <a:gd name="connsiteY1" fmla="*/ 772690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08951 w 638644"/>
                <a:gd name="connsiteY7" fmla="*/ 776593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43547 w 638644"/>
                <a:gd name="connsiteY5" fmla="*/ 539503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43547 w 642257"/>
                <a:gd name="connsiteY5" fmla="*/ 539503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55920 w 642257"/>
                <a:gd name="connsiteY7" fmla="*/ 780753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2257" h="1253055">
                  <a:moveTo>
                    <a:pt x="339441" y="1253055"/>
                  </a:moveTo>
                  <a:cubicBezTo>
                    <a:pt x="300026" y="1037368"/>
                    <a:pt x="284082" y="882029"/>
                    <a:pt x="227508" y="772690"/>
                  </a:cubicBezTo>
                  <a:cubicBezTo>
                    <a:pt x="170935" y="663352"/>
                    <a:pt x="136499" y="666457"/>
                    <a:pt x="0" y="597024"/>
                  </a:cubicBezTo>
                  <a:cubicBezTo>
                    <a:pt x="134026" y="572509"/>
                    <a:pt x="198828" y="604389"/>
                    <a:pt x="257644" y="504897"/>
                  </a:cubicBezTo>
                  <a:cubicBezTo>
                    <a:pt x="316460" y="405405"/>
                    <a:pt x="325907" y="-6278"/>
                    <a:pt x="352894" y="72"/>
                  </a:cubicBezTo>
                  <a:cubicBezTo>
                    <a:pt x="378294" y="193747"/>
                    <a:pt x="388093" y="409861"/>
                    <a:pt x="436320" y="514546"/>
                  </a:cubicBezTo>
                  <a:cubicBezTo>
                    <a:pt x="484547" y="619231"/>
                    <a:pt x="572407" y="602782"/>
                    <a:pt x="642257" y="628182"/>
                  </a:cubicBezTo>
                  <a:cubicBezTo>
                    <a:pt x="556532" y="666282"/>
                    <a:pt x="491937" y="684927"/>
                    <a:pt x="441468" y="789072"/>
                  </a:cubicBezTo>
                  <a:cubicBezTo>
                    <a:pt x="390999" y="893217"/>
                    <a:pt x="349760" y="1080017"/>
                    <a:pt x="339441" y="1253055"/>
                  </a:cubicBezTo>
                  <a:close/>
                </a:path>
              </a:pathLst>
            </a:custGeom>
            <a:solidFill>
              <a:srgbClr val="697DA9"/>
            </a:solidFill>
            <a:ln w="254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E0000"/>
                </a:solidFill>
              </a:endParaRPr>
            </a:p>
          </p:txBody>
        </p:sp>
        <p:sp>
          <p:nvSpPr>
            <p:cNvPr id="95" name="文本框 94"/>
            <p:cNvSpPr txBox="1"/>
            <p:nvPr/>
          </p:nvSpPr>
          <p:spPr>
            <a:xfrm>
              <a:off x="6237772" y="1662385"/>
              <a:ext cx="4576532" cy="605935"/>
            </a:xfrm>
            <a:prstGeom prst="rect">
              <a:avLst/>
            </a:prstGeom>
            <a:noFill/>
          </p:spPr>
          <p:txBody>
            <a:bodyPr wrap="square" rtlCol="0">
              <a:spAutoFit/>
            </a:bodyPr>
            <a:lstStyle/>
            <a:p>
              <a:pPr>
                <a:lnSpc>
                  <a:spcPct val="125000"/>
                </a:lnSpc>
              </a:pPr>
              <a:r>
                <a:rPr lang="zh-CN" altLang="en-US" sz="1400" dirty="0">
                  <a:solidFill>
                    <a:schemeClr val="tx2"/>
                  </a:solidFill>
                  <a:latin typeface="方正静蕾简体" panose="02000000000000000000" pitchFamily="2" charset="-122"/>
                  <a:ea typeface="方正静蕾简体" panose="02000000000000000000" pitchFamily="2" charset="-122"/>
                </a:rPr>
                <a:t>请在这里输入文字请在这里输入文字请在这里输入文字请在这里输入文字请在这里输入文字请在这里输入</a:t>
              </a:r>
              <a:r>
                <a:rPr lang="zh-CN" altLang="en-US" sz="1400" dirty="0" smtClean="0">
                  <a:solidFill>
                    <a:schemeClr val="tx2"/>
                  </a:solidFill>
                  <a:latin typeface="方正静蕾简体" panose="02000000000000000000" pitchFamily="2" charset="-122"/>
                  <a:ea typeface="方正静蕾简体" panose="02000000000000000000" pitchFamily="2" charset="-122"/>
                </a:rPr>
                <a:t>文字</a:t>
              </a:r>
              <a:endParaRPr lang="en-US" altLang="zh-CN" sz="1400" dirty="0" smtClean="0">
                <a:solidFill>
                  <a:schemeClr val="tx2"/>
                </a:solidFill>
                <a:latin typeface="方正静蕾简体" panose="02000000000000000000" pitchFamily="2" charset="-122"/>
                <a:ea typeface="方正静蕾简体" panose="02000000000000000000" pitchFamily="2" charset="-122"/>
              </a:endParaRPr>
            </a:p>
          </p:txBody>
        </p:sp>
        <p:sp>
          <p:nvSpPr>
            <p:cNvPr id="96" name="文本框 95"/>
            <p:cNvSpPr txBox="1"/>
            <p:nvPr/>
          </p:nvSpPr>
          <p:spPr>
            <a:xfrm>
              <a:off x="6686040" y="1232655"/>
              <a:ext cx="1117614" cy="461665"/>
            </a:xfrm>
            <a:prstGeom prst="rect">
              <a:avLst/>
            </a:prstGeom>
            <a:noFill/>
            <a:effectLst/>
          </p:spPr>
          <p:txBody>
            <a:bodyPr wrap="none" rtlCol="0">
              <a:spAutoFit/>
            </a:bodyPr>
            <a:lstStyle/>
            <a:p>
              <a:r>
                <a:rPr lang="zh-CN" altLang="en-US" sz="2400" dirty="0" smtClean="0">
                  <a:solidFill>
                    <a:srgbClr val="697DA9"/>
                  </a:solidFill>
                  <a:latin typeface="方正静蕾简体" panose="02000000000000000000" pitchFamily="2" charset="-122"/>
                  <a:ea typeface="方正静蕾简体" panose="02000000000000000000" pitchFamily="2" charset="-122"/>
                </a:rPr>
                <a:t>小标题</a:t>
              </a:r>
              <a:endParaRPr lang="zh-CN" altLang="en-US" sz="2400" dirty="0">
                <a:solidFill>
                  <a:srgbClr val="697DA9"/>
                </a:solidFill>
                <a:latin typeface="方正静蕾简体" panose="02000000000000000000" pitchFamily="2" charset="-122"/>
                <a:ea typeface="方正静蕾简体" panose="02000000000000000000" pitchFamily="2" charset="-122"/>
              </a:endParaRPr>
            </a:p>
          </p:txBody>
        </p:sp>
      </p:grpSp>
      <p:grpSp>
        <p:nvGrpSpPr>
          <p:cNvPr id="97" name="PA_库_组合 96"/>
          <p:cNvGrpSpPr/>
          <p:nvPr>
            <p:custDataLst>
              <p:tags r:id="rId3"/>
            </p:custDataLst>
          </p:nvPr>
        </p:nvGrpSpPr>
        <p:grpSpPr>
          <a:xfrm>
            <a:off x="6563877" y="4770127"/>
            <a:ext cx="3831407" cy="1035665"/>
            <a:chOff x="6237772" y="1232655"/>
            <a:chExt cx="3831407" cy="1035665"/>
          </a:xfrm>
        </p:grpSpPr>
        <p:sp>
          <p:nvSpPr>
            <p:cNvPr id="98" name="任意多边形 97"/>
            <p:cNvSpPr/>
            <p:nvPr/>
          </p:nvSpPr>
          <p:spPr>
            <a:xfrm>
              <a:off x="6367323" y="1251302"/>
              <a:ext cx="237934" cy="300997"/>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161925 w 552450"/>
                <a:gd name="connsiteY0" fmla="*/ 1181173 h 1209748"/>
                <a:gd name="connsiteX1" fmla="*/ 123825 w 552450"/>
                <a:gd name="connsiteY1" fmla="*/ 800173 h 1209748"/>
                <a:gd name="connsiteX2" fmla="*/ 0 w 552450"/>
                <a:gd name="connsiteY2" fmla="*/ 638248 h 1209748"/>
                <a:gd name="connsiteX3" fmla="*/ 171450 w 552450"/>
                <a:gd name="connsiteY3" fmla="*/ 504898 h 1209748"/>
                <a:gd name="connsiteX4" fmla="*/ 266700 w 552450"/>
                <a:gd name="connsiteY4" fmla="*/ 73 h 1209748"/>
                <a:gd name="connsiteX5" fmla="*/ 342900 w 552450"/>
                <a:gd name="connsiteY5" fmla="*/ 581098 h 1209748"/>
                <a:gd name="connsiteX6" fmla="*/ 552450 w 552450"/>
                <a:gd name="connsiteY6" fmla="*/ 657298 h 1209748"/>
                <a:gd name="connsiteX7" fmla="*/ 295275 w 552450"/>
                <a:gd name="connsiteY7" fmla="*/ 771598 h 1209748"/>
                <a:gd name="connsiteX8" fmla="*/ 219075 w 552450"/>
                <a:gd name="connsiteY8" fmla="*/ 1209748 h 1209748"/>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9" fmla="*/ 228132 w 618657"/>
                <a:gd name="connsiteY9" fmla="*/ 1181172 h 1209747"/>
                <a:gd name="connsiteX0" fmla="*/ 285282 w 618657"/>
                <a:gd name="connsiteY0" fmla="*/ 1209747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70292 w 618657"/>
                <a:gd name="connsiteY0" fmla="*/ 1249721 h 1249721"/>
                <a:gd name="connsiteX1" fmla="*/ 190032 w 618657"/>
                <a:gd name="connsiteY1" fmla="*/ 800172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61482 w 618657"/>
                <a:gd name="connsiteY7" fmla="*/ 771597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317761 w 638644"/>
                <a:gd name="connsiteY0" fmla="*/ 1257216 h 1257216"/>
                <a:gd name="connsiteX1" fmla="*/ 210019 w 638644"/>
                <a:gd name="connsiteY1" fmla="*/ 775188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17761 w 638644"/>
                <a:gd name="connsiteY0" fmla="*/ 1257216 h 1257216"/>
                <a:gd name="connsiteX1" fmla="*/ 227508 w 638644"/>
                <a:gd name="connsiteY1" fmla="*/ 772690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08951 w 638644"/>
                <a:gd name="connsiteY7" fmla="*/ 776593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43547 w 638644"/>
                <a:gd name="connsiteY5" fmla="*/ 539503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43547 w 642257"/>
                <a:gd name="connsiteY5" fmla="*/ 539503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55920 w 642257"/>
                <a:gd name="connsiteY7" fmla="*/ 780753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2257" h="1253055">
                  <a:moveTo>
                    <a:pt x="339441" y="1253055"/>
                  </a:moveTo>
                  <a:cubicBezTo>
                    <a:pt x="300026" y="1037368"/>
                    <a:pt x="284082" y="882029"/>
                    <a:pt x="227508" y="772690"/>
                  </a:cubicBezTo>
                  <a:cubicBezTo>
                    <a:pt x="170935" y="663352"/>
                    <a:pt x="136499" y="666457"/>
                    <a:pt x="0" y="597024"/>
                  </a:cubicBezTo>
                  <a:cubicBezTo>
                    <a:pt x="134026" y="572509"/>
                    <a:pt x="198828" y="604389"/>
                    <a:pt x="257644" y="504897"/>
                  </a:cubicBezTo>
                  <a:cubicBezTo>
                    <a:pt x="316460" y="405405"/>
                    <a:pt x="325907" y="-6278"/>
                    <a:pt x="352894" y="72"/>
                  </a:cubicBezTo>
                  <a:cubicBezTo>
                    <a:pt x="378294" y="193747"/>
                    <a:pt x="388093" y="409861"/>
                    <a:pt x="436320" y="514546"/>
                  </a:cubicBezTo>
                  <a:cubicBezTo>
                    <a:pt x="484547" y="619231"/>
                    <a:pt x="572407" y="602782"/>
                    <a:pt x="642257" y="628182"/>
                  </a:cubicBezTo>
                  <a:cubicBezTo>
                    <a:pt x="556532" y="666282"/>
                    <a:pt x="491937" y="684927"/>
                    <a:pt x="441468" y="789072"/>
                  </a:cubicBezTo>
                  <a:cubicBezTo>
                    <a:pt x="390999" y="893217"/>
                    <a:pt x="349760" y="1080017"/>
                    <a:pt x="339441" y="1253055"/>
                  </a:cubicBezTo>
                  <a:close/>
                </a:path>
              </a:pathLst>
            </a:custGeom>
            <a:solidFill>
              <a:srgbClr val="697DA9"/>
            </a:solidFill>
            <a:ln w="254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E0000"/>
                </a:solidFill>
              </a:endParaRPr>
            </a:p>
          </p:txBody>
        </p:sp>
        <p:sp>
          <p:nvSpPr>
            <p:cNvPr id="99" name="文本框 98"/>
            <p:cNvSpPr txBox="1"/>
            <p:nvPr/>
          </p:nvSpPr>
          <p:spPr>
            <a:xfrm>
              <a:off x="6237772" y="1662385"/>
              <a:ext cx="3831407" cy="605935"/>
            </a:xfrm>
            <a:prstGeom prst="rect">
              <a:avLst/>
            </a:prstGeom>
            <a:noFill/>
          </p:spPr>
          <p:txBody>
            <a:bodyPr wrap="square" rtlCol="0">
              <a:spAutoFit/>
            </a:bodyPr>
            <a:lstStyle/>
            <a:p>
              <a:pPr>
                <a:lnSpc>
                  <a:spcPct val="125000"/>
                </a:lnSpc>
              </a:pPr>
              <a:r>
                <a:rPr lang="zh-CN" altLang="en-US" sz="1400" dirty="0">
                  <a:solidFill>
                    <a:schemeClr val="tx2"/>
                  </a:solidFill>
                  <a:latin typeface="方正静蕾简体" panose="02000000000000000000" pitchFamily="2" charset="-122"/>
                  <a:ea typeface="方正静蕾简体" panose="02000000000000000000" pitchFamily="2" charset="-122"/>
                </a:rPr>
                <a:t>请在这里输入文字请在这里输入文字请在这里输入文字请在这里输入文字请在这里输入</a:t>
              </a:r>
              <a:r>
                <a:rPr lang="zh-CN" altLang="en-US" sz="1400" dirty="0" smtClean="0">
                  <a:solidFill>
                    <a:schemeClr val="tx2"/>
                  </a:solidFill>
                  <a:latin typeface="方正静蕾简体" panose="02000000000000000000" pitchFamily="2" charset="-122"/>
                  <a:ea typeface="方正静蕾简体" panose="02000000000000000000" pitchFamily="2" charset="-122"/>
                </a:rPr>
                <a:t>文字</a:t>
              </a:r>
              <a:endParaRPr lang="en-US" altLang="zh-CN" sz="1400" dirty="0" smtClean="0">
                <a:solidFill>
                  <a:schemeClr val="tx2"/>
                </a:solidFill>
                <a:latin typeface="方正静蕾简体" panose="02000000000000000000" pitchFamily="2" charset="-122"/>
                <a:ea typeface="方正静蕾简体" panose="02000000000000000000" pitchFamily="2" charset="-122"/>
              </a:endParaRPr>
            </a:p>
          </p:txBody>
        </p:sp>
        <p:sp>
          <p:nvSpPr>
            <p:cNvPr id="100" name="文本框 99"/>
            <p:cNvSpPr txBox="1"/>
            <p:nvPr/>
          </p:nvSpPr>
          <p:spPr>
            <a:xfrm>
              <a:off x="6686040" y="1232655"/>
              <a:ext cx="1117614" cy="461665"/>
            </a:xfrm>
            <a:prstGeom prst="rect">
              <a:avLst/>
            </a:prstGeom>
            <a:noFill/>
            <a:effectLst/>
          </p:spPr>
          <p:txBody>
            <a:bodyPr wrap="none" rtlCol="0">
              <a:spAutoFit/>
            </a:bodyPr>
            <a:lstStyle/>
            <a:p>
              <a:r>
                <a:rPr lang="zh-CN" altLang="en-US" sz="2400" dirty="0" smtClean="0">
                  <a:solidFill>
                    <a:srgbClr val="697DA9"/>
                  </a:solidFill>
                  <a:latin typeface="方正静蕾简体" panose="02000000000000000000" pitchFamily="2" charset="-122"/>
                  <a:ea typeface="方正静蕾简体" panose="02000000000000000000" pitchFamily="2" charset="-122"/>
                </a:rPr>
                <a:t>小标题</a:t>
              </a:r>
              <a:endParaRPr lang="zh-CN" altLang="en-US" sz="2400" dirty="0">
                <a:solidFill>
                  <a:srgbClr val="697DA9"/>
                </a:solidFill>
                <a:latin typeface="方正静蕾简体" panose="02000000000000000000" pitchFamily="2" charset="-122"/>
                <a:ea typeface="方正静蕾简体" panose="02000000000000000000" pitchFamily="2" charset="-122"/>
              </a:endParaRPr>
            </a:p>
          </p:txBody>
        </p:sp>
      </p:grpSp>
      <p:sp>
        <p:nvSpPr>
          <p:cNvPr id="101" name="任意多边形 100"/>
          <p:cNvSpPr/>
          <p:nvPr/>
        </p:nvSpPr>
        <p:spPr>
          <a:xfrm flipH="1">
            <a:off x="4608741" y="2993991"/>
            <a:ext cx="1240073" cy="1278260"/>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 fmla="*/ 63 w 140227"/>
              <a:gd name="connsiteY0" fmla="*/ 65738 h 154534"/>
              <a:gd name="connsiteX1" fmla="*/ 62928 w 140227"/>
              <a:gd name="connsiteY1" fmla="*/ 16 h 154534"/>
              <a:gd name="connsiteX2" fmla="*/ 140080 w 140227"/>
              <a:gd name="connsiteY2" fmla="*/ 71453 h 154534"/>
              <a:gd name="connsiteX3" fmla="*/ 74358 w 140227"/>
              <a:gd name="connsiteY3" fmla="*/ 154321 h 154534"/>
              <a:gd name="connsiteX4" fmla="*/ 63 w 140227"/>
              <a:gd name="connsiteY4" fmla="*/ 65738 h 154534"/>
              <a:gd name="connsiteX0" fmla="*/ 63 w 140227"/>
              <a:gd name="connsiteY0" fmla="*/ 65738 h 154534"/>
              <a:gd name="connsiteX1" fmla="*/ 62928 w 140227"/>
              <a:gd name="connsiteY1" fmla="*/ 16 h 154534"/>
              <a:gd name="connsiteX2" fmla="*/ 140080 w 140227"/>
              <a:gd name="connsiteY2" fmla="*/ 71453 h 154534"/>
              <a:gd name="connsiteX3" fmla="*/ 74358 w 140227"/>
              <a:gd name="connsiteY3" fmla="*/ 154321 h 154534"/>
              <a:gd name="connsiteX4" fmla="*/ 63 w 140227"/>
              <a:gd name="connsiteY4" fmla="*/ 65738 h 154534"/>
              <a:gd name="connsiteX0" fmla="*/ 178 w 140342"/>
              <a:gd name="connsiteY0" fmla="*/ 65738 h 154534"/>
              <a:gd name="connsiteX1" fmla="*/ 63043 w 140342"/>
              <a:gd name="connsiteY1" fmla="*/ 16 h 154534"/>
              <a:gd name="connsiteX2" fmla="*/ 140195 w 140342"/>
              <a:gd name="connsiteY2" fmla="*/ 71453 h 154534"/>
              <a:gd name="connsiteX3" fmla="*/ 74473 w 140342"/>
              <a:gd name="connsiteY3" fmla="*/ 154321 h 154534"/>
              <a:gd name="connsiteX4" fmla="*/ 178 w 140342"/>
              <a:gd name="connsiteY4" fmla="*/ 65738 h 154534"/>
              <a:gd name="connsiteX0" fmla="*/ 178 w 140342"/>
              <a:gd name="connsiteY0" fmla="*/ 65740 h 154536"/>
              <a:gd name="connsiteX1" fmla="*/ 63043 w 140342"/>
              <a:gd name="connsiteY1" fmla="*/ 18 h 154536"/>
              <a:gd name="connsiteX2" fmla="*/ 140195 w 140342"/>
              <a:gd name="connsiteY2" fmla="*/ 71455 h 154536"/>
              <a:gd name="connsiteX3" fmla="*/ 74473 w 140342"/>
              <a:gd name="connsiteY3" fmla="*/ 154323 h 154536"/>
              <a:gd name="connsiteX4" fmla="*/ 178 w 140342"/>
              <a:gd name="connsiteY4" fmla="*/ 65740 h 154536"/>
              <a:gd name="connsiteX0" fmla="*/ 9 w 140173"/>
              <a:gd name="connsiteY0" fmla="*/ 71451 h 160247"/>
              <a:gd name="connsiteX1" fmla="*/ 71446 w 140173"/>
              <a:gd name="connsiteY1" fmla="*/ 14 h 160247"/>
              <a:gd name="connsiteX2" fmla="*/ 140026 w 140173"/>
              <a:gd name="connsiteY2" fmla="*/ 77166 h 160247"/>
              <a:gd name="connsiteX3" fmla="*/ 74304 w 140173"/>
              <a:gd name="connsiteY3" fmla="*/ 160034 h 160247"/>
              <a:gd name="connsiteX4" fmla="*/ 9 w 140173"/>
              <a:gd name="connsiteY4" fmla="*/ 71451 h 160247"/>
              <a:gd name="connsiteX0" fmla="*/ 9 w 140173"/>
              <a:gd name="connsiteY0" fmla="*/ 71451 h 148862"/>
              <a:gd name="connsiteX1" fmla="*/ 71446 w 140173"/>
              <a:gd name="connsiteY1" fmla="*/ 14 h 148862"/>
              <a:gd name="connsiteX2" fmla="*/ 140026 w 140173"/>
              <a:gd name="connsiteY2" fmla="*/ 77166 h 148862"/>
              <a:gd name="connsiteX3" fmla="*/ 74304 w 140173"/>
              <a:gd name="connsiteY3" fmla="*/ 148604 h 148862"/>
              <a:gd name="connsiteX4" fmla="*/ 9 w 140173"/>
              <a:gd name="connsiteY4" fmla="*/ 71451 h 148862"/>
              <a:gd name="connsiteX0" fmla="*/ 9 w 141024"/>
              <a:gd name="connsiteY0" fmla="*/ 71451 h 148862"/>
              <a:gd name="connsiteX1" fmla="*/ 71446 w 141024"/>
              <a:gd name="connsiteY1" fmla="*/ 14 h 148862"/>
              <a:gd name="connsiteX2" fmla="*/ 140026 w 141024"/>
              <a:gd name="connsiteY2" fmla="*/ 77166 h 148862"/>
              <a:gd name="connsiteX3" fmla="*/ 74304 w 141024"/>
              <a:gd name="connsiteY3" fmla="*/ 148604 h 148862"/>
              <a:gd name="connsiteX4" fmla="*/ 9 w 141024"/>
              <a:gd name="connsiteY4" fmla="*/ 71451 h 148862"/>
              <a:gd name="connsiteX0" fmla="*/ 9 w 140173"/>
              <a:gd name="connsiteY0" fmla="*/ 71451 h 148862"/>
              <a:gd name="connsiteX1" fmla="*/ 71446 w 140173"/>
              <a:gd name="connsiteY1" fmla="*/ 14 h 148862"/>
              <a:gd name="connsiteX2" fmla="*/ 140026 w 140173"/>
              <a:gd name="connsiteY2" fmla="*/ 77166 h 148862"/>
              <a:gd name="connsiteX3" fmla="*/ 74304 w 140173"/>
              <a:gd name="connsiteY3" fmla="*/ 148604 h 148862"/>
              <a:gd name="connsiteX4" fmla="*/ 9 w 140173"/>
              <a:gd name="connsiteY4" fmla="*/ 71451 h 148862"/>
              <a:gd name="connsiteX0" fmla="*/ 9 w 140257"/>
              <a:gd name="connsiteY0" fmla="*/ 71451 h 148862"/>
              <a:gd name="connsiteX1" fmla="*/ 71446 w 140257"/>
              <a:gd name="connsiteY1" fmla="*/ 14 h 148862"/>
              <a:gd name="connsiteX2" fmla="*/ 140026 w 140257"/>
              <a:gd name="connsiteY2" fmla="*/ 77166 h 148862"/>
              <a:gd name="connsiteX3" fmla="*/ 74304 w 140257"/>
              <a:gd name="connsiteY3" fmla="*/ 148604 h 148862"/>
              <a:gd name="connsiteX4" fmla="*/ 9 w 140257"/>
              <a:gd name="connsiteY4" fmla="*/ 71451 h 14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blipFill dpi="0" rotWithShape="0">
            <a:blip r:embed="rId12" cstate="screen">
              <a:extLst>
                <a:ext uri="{28A0092B-C50C-407E-A947-70E740481C1C}">
                  <a14:useLocalDpi xmlns:a14="http://schemas.microsoft.com/office/drawing/2010/main"/>
                </a:ext>
              </a:extLst>
            </a:blip>
            <a:srcRect/>
            <a:stretch>
              <a:fillRect/>
            </a:stretch>
          </a:blipFill>
          <a:ln w="3810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7717100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250"/>
                                  </p:stCondLst>
                                  <p:childTnLst>
                                    <p:set>
                                      <p:cBhvr>
                                        <p:cTn id="6" dur="1" fill="hold">
                                          <p:stCondLst>
                                            <p:cond delay="0"/>
                                          </p:stCondLst>
                                        </p:cTn>
                                        <p:tgtEl>
                                          <p:spTgt spid="89"/>
                                        </p:tgtEl>
                                        <p:attrNameLst>
                                          <p:attrName>style.visibility</p:attrName>
                                        </p:attrNameLst>
                                      </p:cBhvr>
                                      <p:to>
                                        <p:strVal val="visible"/>
                                      </p:to>
                                    </p:set>
                                    <p:anim calcmode="lin" valueType="num">
                                      <p:cBhvr additive="base">
                                        <p:cTn id="7" dur="1500" fill="hold"/>
                                        <p:tgtEl>
                                          <p:spTgt spid="89"/>
                                        </p:tgtEl>
                                        <p:attrNameLst>
                                          <p:attrName>ppt_x</p:attrName>
                                        </p:attrNameLst>
                                      </p:cBhvr>
                                      <p:tavLst>
                                        <p:tav tm="0">
                                          <p:val>
                                            <p:strVal val="1+#ppt_w/2"/>
                                          </p:val>
                                        </p:tav>
                                        <p:tav tm="100000">
                                          <p:val>
                                            <p:strVal val="#ppt_x"/>
                                          </p:val>
                                        </p:tav>
                                      </p:tavLst>
                                    </p:anim>
                                    <p:anim calcmode="lin" valueType="num">
                                      <p:cBhvr additive="base">
                                        <p:cTn id="8" dur="1500" fill="hold"/>
                                        <p:tgtEl>
                                          <p:spTgt spid="89"/>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250"/>
                                  </p:stCondLst>
                                  <p:childTnLst>
                                    <p:set>
                                      <p:cBhvr>
                                        <p:cTn id="10" dur="1" fill="hold">
                                          <p:stCondLst>
                                            <p:cond delay="0"/>
                                          </p:stCondLst>
                                        </p:cTn>
                                        <p:tgtEl>
                                          <p:spTgt spid="93"/>
                                        </p:tgtEl>
                                        <p:attrNameLst>
                                          <p:attrName>style.visibility</p:attrName>
                                        </p:attrNameLst>
                                      </p:cBhvr>
                                      <p:to>
                                        <p:strVal val="visible"/>
                                      </p:to>
                                    </p:set>
                                    <p:anim calcmode="lin" valueType="num">
                                      <p:cBhvr additive="base">
                                        <p:cTn id="11" dur="1500" fill="hold"/>
                                        <p:tgtEl>
                                          <p:spTgt spid="93"/>
                                        </p:tgtEl>
                                        <p:attrNameLst>
                                          <p:attrName>ppt_x</p:attrName>
                                        </p:attrNameLst>
                                      </p:cBhvr>
                                      <p:tavLst>
                                        <p:tav tm="0">
                                          <p:val>
                                            <p:strVal val="1+#ppt_w/2"/>
                                          </p:val>
                                        </p:tav>
                                        <p:tav tm="100000">
                                          <p:val>
                                            <p:strVal val="#ppt_x"/>
                                          </p:val>
                                        </p:tav>
                                      </p:tavLst>
                                    </p:anim>
                                    <p:anim calcmode="lin" valueType="num">
                                      <p:cBhvr additive="base">
                                        <p:cTn id="12" dur="1500" fill="hold"/>
                                        <p:tgtEl>
                                          <p:spTgt spid="93"/>
                                        </p:tgtEl>
                                        <p:attrNameLst>
                                          <p:attrName>ppt_y</p:attrName>
                                        </p:attrNameLst>
                                      </p:cBhvr>
                                      <p:tavLst>
                                        <p:tav tm="0">
                                          <p:val>
                                            <p:strVal val="#ppt_y"/>
                                          </p:val>
                                        </p:tav>
                                        <p:tav tm="100000">
                                          <p:val>
                                            <p:strVal val="#ppt_y"/>
                                          </p:val>
                                        </p:tav>
                                      </p:tavLst>
                                    </p:anim>
                                  </p:childTnLst>
                                </p:cTn>
                              </p:par>
                              <p:par>
                                <p:cTn id="13" presetID="2" presetClass="entr" presetSubtype="2" decel="100000" fill="hold" nodeType="withEffect">
                                  <p:stCondLst>
                                    <p:cond delay="250"/>
                                  </p:stCondLst>
                                  <p:childTnLst>
                                    <p:set>
                                      <p:cBhvr>
                                        <p:cTn id="14" dur="1" fill="hold">
                                          <p:stCondLst>
                                            <p:cond delay="0"/>
                                          </p:stCondLst>
                                        </p:cTn>
                                        <p:tgtEl>
                                          <p:spTgt spid="97"/>
                                        </p:tgtEl>
                                        <p:attrNameLst>
                                          <p:attrName>style.visibility</p:attrName>
                                        </p:attrNameLst>
                                      </p:cBhvr>
                                      <p:to>
                                        <p:strVal val="visible"/>
                                      </p:to>
                                    </p:set>
                                    <p:anim calcmode="lin" valueType="num">
                                      <p:cBhvr additive="base">
                                        <p:cTn id="15" dur="1500" fill="hold"/>
                                        <p:tgtEl>
                                          <p:spTgt spid="97"/>
                                        </p:tgtEl>
                                        <p:attrNameLst>
                                          <p:attrName>ppt_x</p:attrName>
                                        </p:attrNameLst>
                                      </p:cBhvr>
                                      <p:tavLst>
                                        <p:tav tm="0">
                                          <p:val>
                                            <p:strVal val="1+#ppt_w/2"/>
                                          </p:val>
                                        </p:tav>
                                        <p:tav tm="100000">
                                          <p:val>
                                            <p:strVal val="#ppt_x"/>
                                          </p:val>
                                        </p:tav>
                                      </p:tavLst>
                                    </p:anim>
                                    <p:anim calcmode="lin" valueType="num">
                                      <p:cBhvr additive="base">
                                        <p:cTn id="16" dur="1500" fill="hold"/>
                                        <p:tgtEl>
                                          <p:spTgt spid="9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flipH="1">
            <a:off x="12032" y="0"/>
            <a:ext cx="12200021" cy="6858000"/>
          </a:xfrm>
          <a:prstGeom prst="rect">
            <a:avLst/>
          </a:prstGeom>
        </p:spPr>
      </p:pic>
      <p:sp>
        <p:nvSpPr>
          <p:cNvPr id="4" name="PA_库_椭圆 3"/>
          <p:cNvSpPr/>
          <p:nvPr>
            <p:custDataLst>
              <p:tags r:id="rId1"/>
            </p:custDataLst>
          </p:nvPr>
        </p:nvSpPr>
        <p:spPr>
          <a:xfrm>
            <a:off x="826168" y="1176395"/>
            <a:ext cx="4158916" cy="415891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PA_库_文本框 5"/>
          <p:cNvSpPr txBox="1"/>
          <p:nvPr>
            <p:custDataLst>
              <p:tags r:id="rId2"/>
            </p:custDataLst>
          </p:nvPr>
        </p:nvSpPr>
        <p:spPr>
          <a:xfrm>
            <a:off x="4932346" y="2629193"/>
            <a:ext cx="5662127" cy="707886"/>
          </a:xfrm>
          <a:prstGeom prst="rect">
            <a:avLst/>
          </a:prstGeom>
          <a:noFill/>
        </p:spPr>
        <p:txBody>
          <a:bodyPr wrap="none" rtlCol="0">
            <a:spAutoFit/>
          </a:bodyPr>
          <a:lstStyle/>
          <a:p>
            <a:r>
              <a:rPr lang="en-US" altLang="zh-CN" sz="4000" b="1" dirty="0" smtClean="0">
                <a:latin typeface="方正静蕾简体" panose="02000000000000000000" pitchFamily="2" charset="-122"/>
                <a:ea typeface="方正静蕾简体" panose="02000000000000000000" pitchFamily="2" charset="-122"/>
              </a:rPr>
              <a:t>2.</a:t>
            </a:r>
            <a:r>
              <a:rPr lang="zh-CN" altLang="en-US" sz="4000" b="1" dirty="0" smtClean="0">
                <a:latin typeface="方正静蕾简体" panose="02000000000000000000" pitchFamily="2" charset="-122"/>
                <a:ea typeface="方正静蕾简体" panose="02000000000000000000" pitchFamily="2" charset="-122"/>
              </a:rPr>
              <a:t>小伙伴和我一起玩好吗</a:t>
            </a:r>
          </a:p>
        </p:txBody>
      </p:sp>
      <p:sp>
        <p:nvSpPr>
          <p:cNvPr id="7" name="PA_库_文本框 6"/>
          <p:cNvSpPr txBox="1"/>
          <p:nvPr>
            <p:custDataLst>
              <p:tags r:id="rId3"/>
            </p:custDataLst>
          </p:nvPr>
        </p:nvSpPr>
        <p:spPr>
          <a:xfrm>
            <a:off x="6351771" y="3337079"/>
            <a:ext cx="2031326" cy="461665"/>
          </a:xfrm>
          <a:prstGeom prst="rect">
            <a:avLst/>
          </a:prstGeom>
          <a:noFill/>
        </p:spPr>
        <p:txBody>
          <a:bodyPr wrap="none" rtlCol="0">
            <a:spAutoFit/>
          </a:bodyPr>
          <a:lstStyle/>
          <a:p>
            <a:pPr algn="ctr"/>
            <a:r>
              <a:rPr lang="zh-CN" altLang="en-US" sz="2400" dirty="0" smtClean="0">
                <a:solidFill>
                  <a:schemeClr val="tx1">
                    <a:lumMod val="65000"/>
                    <a:lumOff val="35000"/>
                  </a:schemeClr>
                </a:solidFill>
                <a:latin typeface="方正静蕾简体" panose="02000000000000000000" pitchFamily="2" charset="-122"/>
                <a:ea typeface="方正静蕾简体" panose="02000000000000000000" pitchFamily="2" charset="-122"/>
              </a:rPr>
              <a:t>干杯小伙伴们</a:t>
            </a:r>
            <a:endParaRPr lang="zh-CN" altLang="en-US" sz="2400" dirty="0">
              <a:solidFill>
                <a:schemeClr val="tx1">
                  <a:lumMod val="65000"/>
                  <a:lumOff val="35000"/>
                </a:schemeClr>
              </a:solidFill>
              <a:latin typeface="方正静蕾简体" panose="02000000000000000000" pitchFamily="2" charset="-122"/>
              <a:ea typeface="方正静蕾简体" panose="02000000000000000000" pitchFamily="2" charset="-122"/>
            </a:endParaRPr>
          </a:p>
        </p:txBody>
      </p:sp>
      <p:sp>
        <p:nvSpPr>
          <p:cNvPr id="8" name="PA_库_任意多边形 7"/>
          <p:cNvSpPr/>
          <p:nvPr>
            <p:custDataLst>
              <p:tags r:id="rId4"/>
            </p:custDataLst>
          </p:nvPr>
        </p:nvSpPr>
        <p:spPr>
          <a:xfrm>
            <a:off x="5265520" y="2951248"/>
            <a:ext cx="5105400" cy="385831"/>
          </a:xfrm>
          <a:custGeom>
            <a:avLst/>
            <a:gdLst>
              <a:gd name="connsiteX0" fmla="*/ 0 w 3886200"/>
              <a:gd name="connsiteY0" fmla="*/ 169262 h 169262"/>
              <a:gd name="connsiteX1" fmla="*/ 1106905 w 3886200"/>
              <a:gd name="connsiteY1" fmla="*/ 133168 h 169262"/>
              <a:gd name="connsiteX2" fmla="*/ 2731168 w 3886200"/>
              <a:gd name="connsiteY2" fmla="*/ 145199 h 169262"/>
              <a:gd name="connsiteX3" fmla="*/ 3693695 w 3886200"/>
              <a:gd name="connsiteY3" fmla="*/ 820 h 169262"/>
              <a:gd name="connsiteX4" fmla="*/ 3886200 w 3886200"/>
              <a:gd name="connsiteY4" fmla="*/ 97073 h 1692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00" h="169262">
                <a:moveTo>
                  <a:pt x="0" y="169262"/>
                </a:moveTo>
                <a:cubicBezTo>
                  <a:pt x="325855" y="153220"/>
                  <a:pt x="1106905" y="133168"/>
                  <a:pt x="1106905" y="133168"/>
                </a:cubicBezTo>
                <a:cubicBezTo>
                  <a:pt x="1562100" y="129157"/>
                  <a:pt x="2300036" y="167257"/>
                  <a:pt x="2731168" y="145199"/>
                </a:cubicBezTo>
                <a:cubicBezTo>
                  <a:pt x="3162300" y="123141"/>
                  <a:pt x="3501190" y="8841"/>
                  <a:pt x="3693695" y="820"/>
                </a:cubicBezTo>
                <a:cubicBezTo>
                  <a:pt x="3886200" y="-7201"/>
                  <a:pt x="3886200" y="44936"/>
                  <a:pt x="3886200" y="97073"/>
                </a:cubicBez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PA_库_图片 1"/>
          <p:cNvPicPr>
            <a:picLocks noChangeAspect="1"/>
          </p:cNvPicPr>
          <p:nvPr>
            <p:custDataLst>
              <p:tags r:id="rId5"/>
            </p:custDataLst>
          </p:nvPr>
        </p:nvPicPr>
        <p:blipFill>
          <a:blip r:embed="rId9" cstate="screen">
            <a:extLst>
              <a:ext uri="{28A0092B-C50C-407E-A947-70E740481C1C}">
                <a14:useLocalDpi xmlns:a14="http://schemas.microsoft.com/office/drawing/2010/main"/>
              </a:ext>
            </a:extLst>
          </a:blip>
          <a:stretch>
            <a:fillRect/>
          </a:stretch>
        </p:blipFill>
        <p:spPr>
          <a:xfrm>
            <a:off x="968542" y="757988"/>
            <a:ext cx="4487779" cy="4487779"/>
          </a:xfrm>
          <a:prstGeom prst="rect">
            <a:avLst/>
          </a:prstGeom>
        </p:spPr>
      </p:pic>
    </p:spTree>
    <p:extLst>
      <p:ext uri="{BB962C8B-B14F-4D97-AF65-F5344CB8AC3E}">
        <p14:creationId xmlns:p14="http://schemas.microsoft.com/office/powerpoint/2010/main" val="311155470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grpId="0" nodeType="withEffect">
                                  <p:stCondLst>
                                    <p:cond delay="25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strVal val="2/3*#ppt_w"/>
                                          </p:val>
                                        </p:tav>
                                        <p:tav tm="100000">
                                          <p:val>
                                            <p:strVal val="#ppt_w"/>
                                          </p:val>
                                        </p:tav>
                                      </p:tavLst>
                                    </p:anim>
                                    <p:anim calcmode="lin" valueType="num">
                                      <p:cBhvr>
                                        <p:cTn id="8" dur="500" fill="hold"/>
                                        <p:tgtEl>
                                          <p:spTgt spid="4"/>
                                        </p:tgtEl>
                                        <p:attrNameLst>
                                          <p:attrName>ppt_h</p:attrName>
                                        </p:attrNameLst>
                                      </p:cBhvr>
                                      <p:tavLst>
                                        <p:tav tm="0">
                                          <p:val>
                                            <p:strVal val="2/3*#ppt_h"/>
                                          </p:val>
                                        </p:tav>
                                        <p:tav tm="100000">
                                          <p:val>
                                            <p:strVal val="#ppt_h"/>
                                          </p:val>
                                        </p:tav>
                                      </p:tavLst>
                                    </p:anim>
                                  </p:childTnLst>
                                </p:cTn>
                              </p:par>
                              <p:par>
                                <p:cTn id="9" presetID="23" presetClass="entr" presetSubtype="272" fill="hold" nodeType="withEffect">
                                  <p:stCondLst>
                                    <p:cond delay="25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strVal val="2/3*#ppt_w"/>
                                          </p:val>
                                        </p:tav>
                                        <p:tav tm="100000">
                                          <p:val>
                                            <p:strVal val="#ppt_w"/>
                                          </p:val>
                                        </p:tav>
                                      </p:tavLst>
                                    </p:anim>
                                    <p:anim calcmode="lin" valueType="num">
                                      <p:cBhvr>
                                        <p:cTn id="12" dur="500" fill="hold"/>
                                        <p:tgtEl>
                                          <p:spTgt spid="2"/>
                                        </p:tgtEl>
                                        <p:attrNameLst>
                                          <p:attrName>ppt_h</p:attrName>
                                        </p:attrNameLst>
                                      </p:cBhvr>
                                      <p:tavLst>
                                        <p:tav tm="0">
                                          <p:val>
                                            <p:strVal val="2/3*#ppt_h"/>
                                          </p:val>
                                        </p:tav>
                                        <p:tav tm="100000">
                                          <p:val>
                                            <p:strVal val="#ppt_h"/>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1500" fill="hold"/>
                                        <p:tgtEl>
                                          <p:spTgt spid="6"/>
                                        </p:tgtEl>
                                        <p:attrNameLst>
                                          <p:attrName>ppt_x</p:attrName>
                                        </p:attrNameLst>
                                      </p:cBhvr>
                                      <p:tavLst>
                                        <p:tav tm="0">
                                          <p:val>
                                            <p:strVal val="1+#ppt_w/2"/>
                                          </p:val>
                                        </p:tav>
                                        <p:tav tm="100000">
                                          <p:val>
                                            <p:strVal val="#ppt_x"/>
                                          </p:val>
                                        </p:tav>
                                      </p:tavLst>
                                    </p:anim>
                                    <p:anim calcmode="lin" valueType="num">
                                      <p:cBhvr additive="base">
                                        <p:cTn id="16" dur="1500" fill="hold"/>
                                        <p:tgtEl>
                                          <p:spTgt spid="6"/>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1500" fill="hold"/>
                                        <p:tgtEl>
                                          <p:spTgt spid="7"/>
                                        </p:tgtEl>
                                        <p:attrNameLst>
                                          <p:attrName>ppt_x</p:attrName>
                                        </p:attrNameLst>
                                      </p:cBhvr>
                                      <p:tavLst>
                                        <p:tav tm="0">
                                          <p:val>
                                            <p:strVal val="1+#ppt_w/2"/>
                                          </p:val>
                                        </p:tav>
                                        <p:tav tm="100000">
                                          <p:val>
                                            <p:strVal val="#ppt_x"/>
                                          </p:val>
                                        </p:tav>
                                      </p:tavLst>
                                    </p:anim>
                                    <p:anim calcmode="lin" valueType="num">
                                      <p:cBhvr additive="base">
                                        <p:cTn id="20" dur="1500" fill="hold"/>
                                        <p:tgtEl>
                                          <p:spTgt spid="7"/>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nodePh="1">
                                  <p:stCondLst>
                                    <p:cond delay="250"/>
                                  </p:stCondLst>
                                  <p:endCondLst>
                                    <p:cond evt="begin" delay="0">
                                      <p:tn val="21"/>
                                    </p:cond>
                                  </p:endCondLst>
                                  <p:childTnLst>
                                    <p:set>
                                      <p:cBhvr>
                                        <p:cTn id="22" dur="1" fill="hold">
                                          <p:stCondLst>
                                            <p:cond delay="0"/>
                                          </p:stCondLst>
                                        </p:cTn>
                                        <p:tgtEl>
                                          <p:spTgt spid="8">
                                            <p:txEl>
                                              <p:charRg st="4294967295" end="4294967295"/>
                                            </p:txEl>
                                          </p:spTgt>
                                        </p:tgtEl>
                                        <p:attrNameLst>
                                          <p:attrName>style.visibility</p:attrName>
                                        </p:attrNameLst>
                                      </p:cBhvr>
                                      <p:to>
                                        <p:strVal val="visible"/>
                                      </p:to>
                                    </p:set>
                                    <p:anim calcmode="lin" valueType="num">
                                      <p:cBhvr additive="base">
                                        <p:cTn id="23" dur="1500" fill="hold"/>
                                        <p:tgtEl>
                                          <p:spTgt spid="8">
                                            <p:txEl>
                                              <p:charRg st="4294967295" end="4294967295"/>
                                            </p:txEl>
                                          </p:spTgt>
                                        </p:tgtEl>
                                        <p:attrNameLst>
                                          <p:attrName>ppt_x</p:attrName>
                                        </p:attrNameLst>
                                      </p:cBhvr>
                                      <p:tavLst>
                                        <p:tav tm="0">
                                          <p:val>
                                            <p:strVal val="1+#ppt_w/2"/>
                                          </p:val>
                                        </p:tav>
                                        <p:tav tm="100000">
                                          <p:val>
                                            <p:strVal val="#ppt_x"/>
                                          </p:val>
                                        </p:tav>
                                      </p:tavLst>
                                    </p:anim>
                                    <p:anim calcmode="lin" valueType="num">
                                      <p:cBhvr additive="base">
                                        <p:cTn id="24" dur="1500" fill="hold"/>
                                        <p:tgtEl>
                                          <p:spTgt spid="8">
                                            <p:txEl>
                                              <p:charRg st="4294967295" end="429496729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utoUpdateAnimBg="0"/>
      <p:bldP spid="7" grpId="0" autoUpdateAnimBg="0"/>
      <p:bldP spid="8"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9"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grpSp>
        <p:nvGrpSpPr>
          <p:cNvPr id="2124" name="组合 2123"/>
          <p:cNvGrpSpPr/>
          <p:nvPr/>
        </p:nvGrpSpPr>
        <p:grpSpPr>
          <a:xfrm>
            <a:off x="-7938" y="-109538"/>
            <a:ext cx="11843979" cy="6377829"/>
            <a:chOff x="-7938" y="-109538"/>
            <a:chExt cx="11843979" cy="6377829"/>
          </a:xfrm>
        </p:grpSpPr>
        <p:pic>
          <p:nvPicPr>
            <p:cNvPr id="2123" name="图片 2122"/>
            <p:cNvPicPr>
              <a:picLocks noChangeAspect="1"/>
            </p:cNvPicPr>
            <p:nvPr/>
          </p:nvPicPr>
          <p:blipFill rotWithShape="1">
            <a:blip r:embed="rId10" cstate="screen">
              <a:extLst>
                <a:ext uri="{28A0092B-C50C-407E-A947-70E740481C1C}">
                  <a14:useLocalDpi xmlns:a14="http://schemas.microsoft.com/office/drawing/2010/main"/>
                </a:ext>
              </a:extLst>
            </a:blip>
            <a:srcRect/>
            <a:stretch/>
          </p:blipFill>
          <p:spPr>
            <a:xfrm>
              <a:off x="1705769" y="864432"/>
              <a:ext cx="10101948" cy="952336"/>
            </a:xfrm>
            <a:prstGeom prst="rect">
              <a:avLst/>
            </a:prstGeom>
          </p:spPr>
        </p:pic>
        <p:pic>
          <p:nvPicPr>
            <p:cNvPr id="148" name="图片 147"/>
            <p:cNvPicPr>
              <a:picLocks noChangeAspect="1"/>
            </p:cNvPicPr>
            <p:nvPr/>
          </p:nvPicPr>
          <p:blipFill rotWithShape="1">
            <a:blip r:embed="rId11" cstate="screen">
              <a:extLst>
                <a:ext uri="{28A0092B-C50C-407E-A947-70E740481C1C}">
                  <a14:useLocalDpi xmlns:a14="http://schemas.microsoft.com/office/drawing/2010/main"/>
                </a:ext>
              </a:extLst>
            </a:blip>
            <a:srcRect/>
            <a:stretch/>
          </p:blipFill>
          <p:spPr>
            <a:xfrm>
              <a:off x="1727309" y="838200"/>
              <a:ext cx="10101948" cy="2867526"/>
            </a:xfrm>
            <a:prstGeom prst="rect">
              <a:avLst/>
            </a:prstGeom>
          </p:spPr>
        </p:pic>
        <p:sp>
          <p:nvSpPr>
            <p:cNvPr id="2066" name="Oval 103"/>
            <p:cNvSpPr>
              <a:spLocks noChangeArrowheads="1"/>
            </p:cNvSpPr>
            <p:nvPr/>
          </p:nvSpPr>
          <p:spPr bwMode="auto">
            <a:xfrm>
              <a:off x="7938" y="796925"/>
              <a:ext cx="1317625" cy="13239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7" name="Oval 104"/>
            <p:cNvSpPr>
              <a:spLocks noChangeArrowheads="1"/>
            </p:cNvSpPr>
            <p:nvPr/>
          </p:nvSpPr>
          <p:spPr bwMode="auto">
            <a:xfrm>
              <a:off x="82550" y="871538"/>
              <a:ext cx="1319213" cy="1316038"/>
            </a:xfrm>
            <a:prstGeom prst="ellipse">
              <a:avLst/>
            </a:prstGeom>
            <a:solidFill>
              <a:srgbClr val="CBE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8" name="Freeform 105"/>
            <p:cNvSpPr>
              <a:spLocks/>
            </p:cNvSpPr>
            <p:nvPr/>
          </p:nvSpPr>
          <p:spPr bwMode="auto">
            <a:xfrm>
              <a:off x="-7938" y="738188"/>
              <a:ext cx="1343025" cy="1441450"/>
            </a:xfrm>
            <a:custGeom>
              <a:avLst/>
              <a:gdLst>
                <a:gd name="T0" fmla="*/ 159 w 161"/>
                <a:gd name="T1" fmla="*/ 86 h 172"/>
                <a:gd name="T2" fmla="*/ 66 w 161"/>
                <a:gd name="T3" fmla="*/ 163 h 172"/>
                <a:gd name="T4" fmla="*/ 3 w 161"/>
                <a:gd name="T5" fmla="*/ 86 h 172"/>
                <a:gd name="T6" fmla="*/ 96 w 161"/>
                <a:gd name="T7" fmla="*/ 9 h 172"/>
                <a:gd name="T8" fmla="*/ 159 w 161"/>
                <a:gd name="T9" fmla="*/ 86 h 172"/>
                <a:gd name="T10" fmla="*/ 160 w 161"/>
                <a:gd name="T11" fmla="*/ 86 h 172"/>
                <a:gd name="T12" fmla="*/ 66 w 161"/>
                <a:gd name="T13" fmla="*/ 8 h 172"/>
                <a:gd name="T14" fmla="*/ 2 w 161"/>
                <a:gd name="T15" fmla="*/ 86 h 172"/>
                <a:gd name="T16" fmla="*/ 97 w 161"/>
                <a:gd name="T17" fmla="*/ 163 h 172"/>
                <a:gd name="T18" fmla="*/ 160 w 161"/>
                <a:gd name="T19" fmla="*/ 86 h 172"/>
                <a:gd name="T20" fmla="*/ 159 w 161"/>
                <a:gd name="T21" fmla="*/ 86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1" h="172">
                  <a:moveTo>
                    <a:pt x="159" y="86"/>
                  </a:moveTo>
                  <a:cubicBezTo>
                    <a:pt x="158" y="135"/>
                    <a:pt x="117" y="172"/>
                    <a:pt x="66" y="163"/>
                  </a:cubicBezTo>
                  <a:cubicBezTo>
                    <a:pt x="29" y="157"/>
                    <a:pt x="4" y="122"/>
                    <a:pt x="3" y="86"/>
                  </a:cubicBezTo>
                  <a:cubicBezTo>
                    <a:pt x="1" y="37"/>
                    <a:pt x="49" y="1"/>
                    <a:pt x="96" y="9"/>
                  </a:cubicBezTo>
                  <a:cubicBezTo>
                    <a:pt x="134" y="15"/>
                    <a:pt x="158" y="50"/>
                    <a:pt x="159" y="86"/>
                  </a:cubicBezTo>
                  <a:cubicBezTo>
                    <a:pt x="159" y="86"/>
                    <a:pt x="161" y="86"/>
                    <a:pt x="160" y="86"/>
                  </a:cubicBezTo>
                  <a:cubicBezTo>
                    <a:pt x="159" y="35"/>
                    <a:pt x="115" y="0"/>
                    <a:pt x="66" y="8"/>
                  </a:cubicBezTo>
                  <a:cubicBezTo>
                    <a:pt x="28" y="15"/>
                    <a:pt x="3" y="49"/>
                    <a:pt x="2" y="86"/>
                  </a:cubicBezTo>
                  <a:cubicBezTo>
                    <a:pt x="0" y="137"/>
                    <a:pt x="50" y="171"/>
                    <a:pt x="97" y="163"/>
                  </a:cubicBezTo>
                  <a:cubicBezTo>
                    <a:pt x="134" y="157"/>
                    <a:pt x="159" y="122"/>
                    <a:pt x="160" y="86"/>
                  </a:cubicBezTo>
                  <a:cubicBezTo>
                    <a:pt x="160" y="86"/>
                    <a:pt x="159" y="86"/>
                    <a:pt x="159" y="86"/>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9" name="Freeform 106"/>
            <p:cNvSpPr>
              <a:spLocks/>
            </p:cNvSpPr>
            <p:nvPr/>
          </p:nvSpPr>
          <p:spPr bwMode="auto">
            <a:xfrm>
              <a:off x="125413" y="981075"/>
              <a:ext cx="441325" cy="787400"/>
            </a:xfrm>
            <a:custGeom>
              <a:avLst/>
              <a:gdLst>
                <a:gd name="T0" fmla="*/ 2 w 53"/>
                <a:gd name="T1" fmla="*/ 74 h 94"/>
                <a:gd name="T2" fmla="*/ 1 w 53"/>
                <a:gd name="T3" fmla="*/ 55 h 94"/>
                <a:gd name="T4" fmla="*/ 14 w 53"/>
                <a:gd name="T5" fmla="*/ 20 h 94"/>
                <a:gd name="T6" fmla="*/ 33 w 53"/>
                <a:gd name="T7" fmla="*/ 5 h 94"/>
                <a:gd name="T8" fmla="*/ 51 w 53"/>
                <a:gd name="T9" fmla="*/ 5 h 94"/>
                <a:gd name="T10" fmla="*/ 44 w 53"/>
                <a:gd name="T11" fmla="*/ 18 h 94"/>
                <a:gd name="T12" fmla="*/ 34 w 53"/>
                <a:gd name="T13" fmla="*/ 25 h 94"/>
                <a:gd name="T14" fmla="*/ 19 w 53"/>
                <a:gd name="T15" fmla="*/ 49 h 94"/>
                <a:gd name="T16" fmla="*/ 20 w 53"/>
                <a:gd name="T17" fmla="*/ 74 h 94"/>
                <a:gd name="T18" fmla="*/ 20 w 53"/>
                <a:gd name="T19" fmla="*/ 92 h 94"/>
                <a:gd name="T20" fmla="*/ 6 w 53"/>
                <a:gd name="T21" fmla="*/ 84 h 94"/>
                <a:gd name="T22" fmla="*/ 2 w 53"/>
                <a:gd name="T23" fmla="*/ 7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 h="94">
                  <a:moveTo>
                    <a:pt x="2" y="74"/>
                  </a:moveTo>
                  <a:cubicBezTo>
                    <a:pt x="1" y="67"/>
                    <a:pt x="0" y="60"/>
                    <a:pt x="1" y="55"/>
                  </a:cubicBezTo>
                  <a:cubicBezTo>
                    <a:pt x="2" y="43"/>
                    <a:pt x="6" y="28"/>
                    <a:pt x="14" y="20"/>
                  </a:cubicBezTo>
                  <a:cubicBezTo>
                    <a:pt x="20" y="14"/>
                    <a:pt x="26" y="9"/>
                    <a:pt x="33" y="5"/>
                  </a:cubicBezTo>
                  <a:cubicBezTo>
                    <a:pt x="38" y="3"/>
                    <a:pt x="47" y="0"/>
                    <a:pt x="51" y="5"/>
                  </a:cubicBezTo>
                  <a:cubicBezTo>
                    <a:pt x="53" y="9"/>
                    <a:pt x="46" y="16"/>
                    <a:pt x="44" y="18"/>
                  </a:cubicBezTo>
                  <a:cubicBezTo>
                    <a:pt x="41" y="21"/>
                    <a:pt x="37" y="23"/>
                    <a:pt x="34" y="25"/>
                  </a:cubicBezTo>
                  <a:cubicBezTo>
                    <a:pt x="26" y="31"/>
                    <a:pt x="21" y="39"/>
                    <a:pt x="19" y="49"/>
                  </a:cubicBezTo>
                  <a:cubicBezTo>
                    <a:pt x="17" y="57"/>
                    <a:pt x="18" y="66"/>
                    <a:pt x="20" y="74"/>
                  </a:cubicBezTo>
                  <a:cubicBezTo>
                    <a:pt x="21" y="77"/>
                    <a:pt x="25" y="90"/>
                    <a:pt x="20" y="92"/>
                  </a:cubicBezTo>
                  <a:cubicBezTo>
                    <a:pt x="15" y="94"/>
                    <a:pt x="8" y="87"/>
                    <a:pt x="6" y="84"/>
                  </a:cubicBezTo>
                  <a:cubicBezTo>
                    <a:pt x="5" y="81"/>
                    <a:pt x="3" y="77"/>
                    <a:pt x="2"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0" name="Freeform 107"/>
            <p:cNvSpPr>
              <a:spLocks/>
            </p:cNvSpPr>
            <p:nvPr/>
          </p:nvSpPr>
          <p:spPr bwMode="auto">
            <a:xfrm>
              <a:off x="166688" y="1022350"/>
              <a:ext cx="441325" cy="788988"/>
            </a:xfrm>
            <a:custGeom>
              <a:avLst/>
              <a:gdLst>
                <a:gd name="T0" fmla="*/ 2 w 53"/>
                <a:gd name="T1" fmla="*/ 74 h 94"/>
                <a:gd name="T2" fmla="*/ 0 w 53"/>
                <a:gd name="T3" fmla="*/ 55 h 94"/>
                <a:gd name="T4" fmla="*/ 14 w 53"/>
                <a:gd name="T5" fmla="*/ 20 h 94"/>
                <a:gd name="T6" fmla="*/ 32 w 53"/>
                <a:gd name="T7" fmla="*/ 6 h 94"/>
                <a:gd name="T8" fmla="*/ 50 w 53"/>
                <a:gd name="T9" fmla="*/ 6 h 94"/>
                <a:gd name="T10" fmla="*/ 43 w 53"/>
                <a:gd name="T11" fmla="*/ 18 h 94"/>
                <a:gd name="T12" fmla="*/ 34 w 53"/>
                <a:gd name="T13" fmla="*/ 26 h 94"/>
                <a:gd name="T14" fmla="*/ 18 w 53"/>
                <a:gd name="T15" fmla="*/ 49 h 94"/>
                <a:gd name="T16" fmla="*/ 19 w 53"/>
                <a:gd name="T17" fmla="*/ 74 h 94"/>
                <a:gd name="T18" fmla="*/ 19 w 53"/>
                <a:gd name="T19" fmla="*/ 93 h 94"/>
                <a:gd name="T20" fmla="*/ 6 w 53"/>
                <a:gd name="T21" fmla="*/ 85 h 94"/>
                <a:gd name="T22" fmla="*/ 2 w 53"/>
                <a:gd name="T23" fmla="*/ 7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 h="94">
                  <a:moveTo>
                    <a:pt x="2" y="74"/>
                  </a:moveTo>
                  <a:cubicBezTo>
                    <a:pt x="0" y="68"/>
                    <a:pt x="0" y="61"/>
                    <a:pt x="0" y="55"/>
                  </a:cubicBezTo>
                  <a:cubicBezTo>
                    <a:pt x="1" y="43"/>
                    <a:pt x="6" y="29"/>
                    <a:pt x="14" y="20"/>
                  </a:cubicBezTo>
                  <a:cubicBezTo>
                    <a:pt x="19" y="15"/>
                    <a:pt x="25" y="9"/>
                    <a:pt x="32" y="6"/>
                  </a:cubicBezTo>
                  <a:cubicBezTo>
                    <a:pt x="37" y="4"/>
                    <a:pt x="47" y="0"/>
                    <a:pt x="50" y="6"/>
                  </a:cubicBezTo>
                  <a:cubicBezTo>
                    <a:pt x="53" y="9"/>
                    <a:pt x="45" y="17"/>
                    <a:pt x="43" y="18"/>
                  </a:cubicBezTo>
                  <a:cubicBezTo>
                    <a:pt x="40" y="21"/>
                    <a:pt x="37" y="23"/>
                    <a:pt x="34" y="26"/>
                  </a:cubicBezTo>
                  <a:cubicBezTo>
                    <a:pt x="26" y="32"/>
                    <a:pt x="21" y="40"/>
                    <a:pt x="18" y="49"/>
                  </a:cubicBezTo>
                  <a:cubicBezTo>
                    <a:pt x="16" y="58"/>
                    <a:pt x="17" y="66"/>
                    <a:pt x="19" y="74"/>
                  </a:cubicBezTo>
                  <a:cubicBezTo>
                    <a:pt x="20" y="78"/>
                    <a:pt x="24" y="91"/>
                    <a:pt x="19" y="93"/>
                  </a:cubicBezTo>
                  <a:cubicBezTo>
                    <a:pt x="14" y="94"/>
                    <a:pt x="8" y="88"/>
                    <a:pt x="6" y="85"/>
                  </a:cubicBezTo>
                  <a:cubicBezTo>
                    <a:pt x="4" y="82"/>
                    <a:pt x="3" y="78"/>
                    <a:pt x="2"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1" name="Freeform 108"/>
            <p:cNvSpPr>
              <a:spLocks/>
            </p:cNvSpPr>
            <p:nvPr/>
          </p:nvSpPr>
          <p:spPr bwMode="auto">
            <a:xfrm>
              <a:off x="92075" y="938213"/>
              <a:ext cx="508000" cy="863600"/>
            </a:xfrm>
            <a:custGeom>
              <a:avLst/>
              <a:gdLst>
                <a:gd name="T0" fmla="*/ 7 w 61"/>
                <a:gd name="T1" fmla="*/ 79 h 103"/>
                <a:gd name="T2" fmla="*/ 13 w 61"/>
                <a:gd name="T3" fmla="*/ 32 h 103"/>
                <a:gd name="T4" fmla="*/ 54 w 61"/>
                <a:gd name="T5" fmla="*/ 11 h 103"/>
                <a:gd name="T6" fmla="*/ 37 w 61"/>
                <a:gd name="T7" fmla="*/ 30 h 103"/>
                <a:gd name="T8" fmla="*/ 22 w 61"/>
                <a:gd name="T9" fmla="*/ 73 h 103"/>
                <a:gd name="T10" fmla="*/ 26 w 61"/>
                <a:gd name="T11" fmla="*/ 90 h 103"/>
                <a:gd name="T12" fmla="*/ 13 w 61"/>
                <a:gd name="T13" fmla="*/ 92 h 103"/>
                <a:gd name="T14" fmla="*/ 7 w 61"/>
                <a:gd name="T15" fmla="*/ 79 h 103"/>
                <a:gd name="T16" fmla="*/ 6 w 61"/>
                <a:gd name="T17" fmla="*/ 79 h 103"/>
                <a:gd name="T18" fmla="*/ 26 w 61"/>
                <a:gd name="T19" fmla="*/ 96 h 103"/>
                <a:gd name="T20" fmla="*/ 22 w 61"/>
                <a:gd name="T21" fmla="*/ 66 h 103"/>
                <a:gd name="T22" fmla="*/ 50 w 61"/>
                <a:gd name="T23" fmla="*/ 21 h 103"/>
                <a:gd name="T24" fmla="*/ 40 w 61"/>
                <a:gd name="T25" fmla="*/ 9 h 103"/>
                <a:gd name="T26" fmla="*/ 6 w 61"/>
                <a:gd name="T27" fmla="*/ 79 h 103"/>
                <a:gd name="T28" fmla="*/ 7 w 61"/>
                <a:gd name="T29" fmla="*/ 79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 h="103">
                  <a:moveTo>
                    <a:pt x="7" y="79"/>
                  </a:moveTo>
                  <a:cubicBezTo>
                    <a:pt x="4" y="62"/>
                    <a:pt x="6" y="47"/>
                    <a:pt x="13" y="32"/>
                  </a:cubicBezTo>
                  <a:cubicBezTo>
                    <a:pt x="18" y="23"/>
                    <a:pt x="42" y="0"/>
                    <a:pt x="54" y="11"/>
                  </a:cubicBezTo>
                  <a:cubicBezTo>
                    <a:pt x="60" y="15"/>
                    <a:pt x="40" y="29"/>
                    <a:pt x="37" y="30"/>
                  </a:cubicBezTo>
                  <a:cubicBezTo>
                    <a:pt x="24" y="41"/>
                    <a:pt x="20" y="57"/>
                    <a:pt x="22" y="73"/>
                  </a:cubicBezTo>
                  <a:cubicBezTo>
                    <a:pt x="23" y="79"/>
                    <a:pt x="25" y="84"/>
                    <a:pt x="26" y="90"/>
                  </a:cubicBezTo>
                  <a:cubicBezTo>
                    <a:pt x="26" y="98"/>
                    <a:pt x="17" y="95"/>
                    <a:pt x="13" y="92"/>
                  </a:cubicBezTo>
                  <a:cubicBezTo>
                    <a:pt x="10" y="89"/>
                    <a:pt x="8" y="83"/>
                    <a:pt x="7" y="79"/>
                  </a:cubicBezTo>
                  <a:cubicBezTo>
                    <a:pt x="7" y="78"/>
                    <a:pt x="6" y="79"/>
                    <a:pt x="6" y="79"/>
                  </a:cubicBezTo>
                  <a:cubicBezTo>
                    <a:pt x="8" y="86"/>
                    <a:pt x="16" y="103"/>
                    <a:pt x="26" y="96"/>
                  </a:cubicBezTo>
                  <a:cubicBezTo>
                    <a:pt x="30" y="92"/>
                    <a:pt x="23" y="70"/>
                    <a:pt x="22" y="66"/>
                  </a:cubicBezTo>
                  <a:cubicBezTo>
                    <a:pt x="19" y="44"/>
                    <a:pt x="37" y="34"/>
                    <a:pt x="50" y="21"/>
                  </a:cubicBezTo>
                  <a:cubicBezTo>
                    <a:pt x="61" y="10"/>
                    <a:pt x="50" y="4"/>
                    <a:pt x="40" y="9"/>
                  </a:cubicBezTo>
                  <a:cubicBezTo>
                    <a:pt x="12" y="21"/>
                    <a:pt x="0" y="50"/>
                    <a:pt x="6" y="79"/>
                  </a:cubicBezTo>
                  <a:cubicBezTo>
                    <a:pt x="6" y="79"/>
                    <a:pt x="7" y="79"/>
                    <a:pt x="7" y="79"/>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2" name="Oval 109"/>
            <p:cNvSpPr>
              <a:spLocks noChangeArrowheads="1"/>
            </p:cNvSpPr>
            <p:nvPr/>
          </p:nvSpPr>
          <p:spPr bwMode="auto">
            <a:xfrm>
              <a:off x="684213" y="922338"/>
              <a:ext cx="149225" cy="1508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3" name="Oval 110"/>
            <p:cNvSpPr>
              <a:spLocks noChangeArrowheads="1"/>
            </p:cNvSpPr>
            <p:nvPr/>
          </p:nvSpPr>
          <p:spPr bwMode="auto">
            <a:xfrm>
              <a:off x="708025" y="963613"/>
              <a:ext cx="142875" cy="1428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4" name="Freeform 111"/>
            <p:cNvSpPr>
              <a:spLocks/>
            </p:cNvSpPr>
            <p:nvPr/>
          </p:nvSpPr>
          <p:spPr bwMode="auto">
            <a:xfrm>
              <a:off x="674688" y="896938"/>
              <a:ext cx="168275" cy="201613"/>
            </a:xfrm>
            <a:custGeom>
              <a:avLst/>
              <a:gdLst>
                <a:gd name="T0" fmla="*/ 18 w 20"/>
                <a:gd name="T1" fmla="*/ 12 h 24"/>
                <a:gd name="T2" fmla="*/ 9 w 20"/>
                <a:gd name="T3" fmla="*/ 21 h 24"/>
                <a:gd name="T4" fmla="*/ 2 w 20"/>
                <a:gd name="T5" fmla="*/ 12 h 24"/>
                <a:gd name="T6" fmla="*/ 12 w 20"/>
                <a:gd name="T7" fmla="*/ 4 h 24"/>
                <a:gd name="T8" fmla="*/ 18 w 20"/>
                <a:gd name="T9" fmla="*/ 12 h 24"/>
                <a:gd name="T10" fmla="*/ 20 w 20"/>
                <a:gd name="T11" fmla="*/ 12 h 24"/>
                <a:gd name="T12" fmla="*/ 1 w 20"/>
                <a:gd name="T13" fmla="*/ 12 h 24"/>
                <a:gd name="T14" fmla="*/ 20 w 20"/>
                <a:gd name="T15" fmla="*/ 12 h 24"/>
                <a:gd name="T16" fmla="*/ 18 w 20"/>
                <a:gd name="T17"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4">
                  <a:moveTo>
                    <a:pt x="18" y="12"/>
                  </a:moveTo>
                  <a:cubicBezTo>
                    <a:pt x="18" y="17"/>
                    <a:pt x="14" y="22"/>
                    <a:pt x="9" y="21"/>
                  </a:cubicBezTo>
                  <a:cubicBezTo>
                    <a:pt x="5" y="20"/>
                    <a:pt x="2" y="16"/>
                    <a:pt x="2" y="12"/>
                  </a:cubicBezTo>
                  <a:cubicBezTo>
                    <a:pt x="2" y="7"/>
                    <a:pt x="7" y="3"/>
                    <a:pt x="12" y="4"/>
                  </a:cubicBezTo>
                  <a:cubicBezTo>
                    <a:pt x="16" y="5"/>
                    <a:pt x="18" y="8"/>
                    <a:pt x="18" y="12"/>
                  </a:cubicBezTo>
                  <a:cubicBezTo>
                    <a:pt x="18" y="12"/>
                    <a:pt x="20" y="12"/>
                    <a:pt x="20" y="12"/>
                  </a:cubicBezTo>
                  <a:cubicBezTo>
                    <a:pt x="19" y="0"/>
                    <a:pt x="1" y="1"/>
                    <a:pt x="1" y="12"/>
                  </a:cubicBezTo>
                  <a:cubicBezTo>
                    <a:pt x="0" y="24"/>
                    <a:pt x="19" y="23"/>
                    <a:pt x="20" y="12"/>
                  </a:cubicBezTo>
                  <a:cubicBezTo>
                    <a:pt x="20" y="12"/>
                    <a:pt x="18" y="12"/>
                    <a:pt x="18" y="1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5" name="Oval 112"/>
            <p:cNvSpPr>
              <a:spLocks noChangeArrowheads="1"/>
            </p:cNvSpPr>
            <p:nvPr/>
          </p:nvSpPr>
          <p:spPr bwMode="auto">
            <a:xfrm>
              <a:off x="1201738" y="2430463"/>
              <a:ext cx="1008063" cy="10144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6" name="Oval 113"/>
            <p:cNvSpPr>
              <a:spLocks noChangeArrowheads="1"/>
            </p:cNvSpPr>
            <p:nvPr/>
          </p:nvSpPr>
          <p:spPr bwMode="auto">
            <a:xfrm>
              <a:off x="1258888" y="2489200"/>
              <a:ext cx="1001713" cy="1006475"/>
            </a:xfrm>
            <a:prstGeom prst="ellipse">
              <a:avLst/>
            </a:prstGeom>
            <a:solidFill>
              <a:srgbClr val="A8CA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7" name="Freeform 114"/>
            <p:cNvSpPr>
              <a:spLocks/>
            </p:cNvSpPr>
            <p:nvPr/>
          </p:nvSpPr>
          <p:spPr bwMode="auto">
            <a:xfrm>
              <a:off x="1184275" y="2271713"/>
              <a:ext cx="1025525" cy="1223963"/>
            </a:xfrm>
            <a:custGeom>
              <a:avLst/>
              <a:gdLst>
                <a:gd name="T0" fmla="*/ 122 w 123"/>
                <a:gd name="T1" fmla="*/ 79 h 146"/>
                <a:gd name="T2" fmla="*/ 52 w 123"/>
                <a:gd name="T3" fmla="*/ 138 h 146"/>
                <a:gd name="T4" fmla="*/ 3 w 123"/>
                <a:gd name="T5" fmla="*/ 79 h 146"/>
                <a:gd name="T6" fmla="*/ 73 w 123"/>
                <a:gd name="T7" fmla="*/ 20 h 146"/>
                <a:gd name="T8" fmla="*/ 122 w 123"/>
                <a:gd name="T9" fmla="*/ 79 h 146"/>
                <a:gd name="T10" fmla="*/ 123 w 123"/>
                <a:gd name="T11" fmla="*/ 79 h 146"/>
                <a:gd name="T12" fmla="*/ 2 w 123"/>
                <a:gd name="T13" fmla="*/ 79 h 146"/>
                <a:gd name="T14" fmla="*/ 73 w 123"/>
                <a:gd name="T15" fmla="*/ 139 h 146"/>
                <a:gd name="T16" fmla="*/ 123 w 123"/>
                <a:gd name="T17" fmla="*/ 79 h 146"/>
                <a:gd name="T18" fmla="*/ 122 w 123"/>
                <a:gd name="T19" fmla="*/ 79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146">
                  <a:moveTo>
                    <a:pt x="122" y="79"/>
                  </a:moveTo>
                  <a:cubicBezTo>
                    <a:pt x="120" y="116"/>
                    <a:pt x="91" y="144"/>
                    <a:pt x="52" y="138"/>
                  </a:cubicBezTo>
                  <a:cubicBezTo>
                    <a:pt x="23" y="134"/>
                    <a:pt x="4" y="107"/>
                    <a:pt x="3" y="79"/>
                  </a:cubicBezTo>
                  <a:cubicBezTo>
                    <a:pt x="1" y="42"/>
                    <a:pt x="37" y="15"/>
                    <a:pt x="73" y="20"/>
                  </a:cubicBezTo>
                  <a:cubicBezTo>
                    <a:pt x="102" y="24"/>
                    <a:pt x="121" y="52"/>
                    <a:pt x="122" y="79"/>
                  </a:cubicBezTo>
                  <a:cubicBezTo>
                    <a:pt x="122" y="79"/>
                    <a:pt x="123" y="79"/>
                    <a:pt x="123" y="79"/>
                  </a:cubicBezTo>
                  <a:cubicBezTo>
                    <a:pt x="120" y="0"/>
                    <a:pt x="5" y="1"/>
                    <a:pt x="2" y="79"/>
                  </a:cubicBezTo>
                  <a:cubicBezTo>
                    <a:pt x="0" y="116"/>
                    <a:pt x="38" y="146"/>
                    <a:pt x="73" y="139"/>
                  </a:cubicBezTo>
                  <a:cubicBezTo>
                    <a:pt x="102" y="132"/>
                    <a:pt x="122" y="109"/>
                    <a:pt x="123" y="79"/>
                  </a:cubicBezTo>
                  <a:cubicBezTo>
                    <a:pt x="123" y="79"/>
                    <a:pt x="122" y="79"/>
                    <a:pt x="122" y="79"/>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8" name="Freeform 115"/>
            <p:cNvSpPr>
              <a:spLocks/>
            </p:cNvSpPr>
            <p:nvPr/>
          </p:nvSpPr>
          <p:spPr bwMode="auto">
            <a:xfrm>
              <a:off x="1292225" y="2565400"/>
              <a:ext cx="334963" cy="603250"/>
            </a:xfrm>
            <a:custGeom>
              <a:avLst/>
              <a:gdLst>
                <a:gd name="T0" fmla="*/ 1 w 40"/>
                <a:gd name="T1" fmla="*/ 57 h 72"/>
                <a:gd name="T2" fmla="*/ 0 w 40"/>
                <a:gd name="T3" fmla="*/ 42 h 72"/>
                <a:gd name="T4" fmla="*/ 11 w 40"/>
                <a:gd name="T5" fmla="*/ 16 h 72"/>
                <a:gd name="T6" fmla="*/ 25 w 40"/>
                <a:gd name="T7" fmla="*/ 5 h 72"/>
                <a:gd name="T8" fmla="*/ 38 w 40"/>
                <a:gd name="T9" fmla="*/ 5 h 72"/>
                <a:gd name="T10" fmla="*/ 33 w 40"/>
                <a:gd name="T11" fmla="*/ 14 h 72"/>
                <a:gd name="T12" fmla="*/ 26 w 40"/>
                <a:gd name="T13" fmla="*/ 20 h 72"/>
                <a:gd name="T14" fmla="*/ 14 w 40"/>
                <a:gd name="T15" fmla="*/ 38 h 72"/>
                <a:gd name="T16" fmla="*/ 15 w 40"/>
                <a:gd name="T17" fmla="*/ 57 h 72"/>
                <a:gd name="T18" fmla="*/ 15 w 40"/>
                <a:gd name="T19" fmla="*/ 71 h 72"/>
                <a:gd name="T20" fmla="*/ 5 w 40"/>
                <a:gd name="T21" fmla="*/ 65 h 72"/>
                <a:gd name="T22" fmla="*/ 1 w 40"/>
                <a:gd name="T23" fmla="*/ 5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72">
                  <a:moveTo>
                    <a:pt x="1" y="57"/>
                  </a:moveTo>
                  <a:cubicBezTo>
                    <a:pt x="0" y="52"/>
                    <a:pt x="0" y="47"/>
                    <a:pt x="0" y="42"/>
                  </a:cubicBezTo>
                  <a:cubicBezTo>
                    <a:pt x="1" y="34"/>
                    <a:pt x="4" y="23"/>
                    <a:pt x="11" y="16"/>
                  </a:cubicBezTo>
                  <a:cubicBezTo>
                    <a:pt x="15" y="12"/>
                    <a:pt x="19" y="8"/>
                    <a:pt x="25" y="5"/>
                  </a:cubicBezTo>
                  <a:cubicBezTo>
                    <a:pt x="28" y="3"/>
                    <a:pt x="35" y="0"/>
                    <a:pt x="38" y="5"/>
                  </a:cubicBezTo>
                  <a:cubicBezTo>
                    <a:pt x="40" y="8"/>
                    <a:pt x="35" y="13"/>
                    <a:pt x="33" y="14"/>
                  </a:cubicBezTo>
                  <a:cubicBezTo>
                    <a:pt x="31" y="16"/>
                    <a:pt x="28" y="18"/>
                    <a:pt x="26" y="20"/>
                  </a:cubicBezTo>
                  <a:cubicBezTo>
                    <a:pt x="20" y="25"/>
                    <a:pt x="16" y="31"/>
                    <a:pt x="14" y="38"/>
                  </a:cubicBezTo>
                  <a:cubicBezTo>
                    <a:pt x="12" y="44"/>
                    <a:pt x="13" y="51"/>
                    <a:pt x="15" y="57"/>
                  </a:cubicBezTo>
                  <a:cubicBezTo>
                    <a:pt x="16" y="60"/>
                    <a:pt x="18" y="70"/>
                    <a:pt x="15" y="71"/>
                  </a:cubicBezTo>
                  <a:cubicBezTo>
                    <a:pt x="11" y="72"/>
                    <a:pt x="6" y="68"/>
                    <a:pt x="5" y="65"/>
                  </a:cubicBezTo>
                  <a:cubicBezTo>
                    <a:pt x="3" y="63"/>
                    <a:pt x="2" y="60"/>
                    <a:pt x="1" y="5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9" name="Freeform 116"/>
            <p:cNvSpPr>
              <a:spLocks/>
            </p:cNvSpPr>
            <p:nvPr/>
          </p:nvSpPr>
          <p:spPr bwMode="auto">
            <a:xfrm>
              <a:off x="1317625" y="2606675"/>
              <a:ext cx="342900" cy="603250"/>
            </a:xfrm>
            <a:custGeom>
              <a:avLst/>
              <a:gdLst>
                <a:gd name="T0" fmla="*/ 2 w 41"/>
                <a:gd name="T1" fmla="*/ 56 h 72"/>
                <a:gd name="T2" fmla="*/ 1 w 41"/>
                <a:gd name="T3" fmla="*/ 42 h 72"/>
                <a:gd name="T4" fmla="*/ 11 w 41"/>
                <a:gd name="T5" fmla="*/ 15 h 72"/>
                <a:gd name="T6" fmla="*/ 25 w 41"/>
                <a:gd name="T7" fmla="*/ 4 h 72"/>
                <a:gd name="T8" fmla="*/ 39 w 41"/>
                <a:gd name="T9" fmla="*/ 4 h 72"/>
                <a:gd name="T10" fmla="*/ 34 w 41"/>
                <a:gd name="T11" fmla="*/ 14 h 72"/>
                <a:gd name="T12" fmla="*/ 26 w 41"/>
                <a:gd name="T13" fmla="*/ 19 h 72"/>
                <a:gd name="T14" fmla="*/ 14 w 41"/>
                <a:gd name="T15" fmla="*/ 37 h 72"/>
                <a:gd name="T16" fmla="*/ 15 w 41"/>
                <a:gd name="T17" fmla="*/ 57 h 72"/>
                <a:gd name="T18" fmla="*/ 15 w 41"/>
                <a:gd name="T19" fmla="*/ 70 h 72"/>
                <a:gd name="T20" fmla="*/ 5 w 41"/>
                <a:gd name="T21" fmla="*/ 64 h 72"/>
                <a:gd name="T22" fmla="*/ 2 w 41"/>
                <a:gd name="T23" fmla="*/ 5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 h="72">
                  <a:moveTo>
                    <a:pt x="2" y="56"/>
                  </a:moveTo>
                  <a:cubicBezTo>
                    <a:pt x="1" y="51"/>
                    <a:pt x="0" y="46"/>
                    <a:pt x="1" y="42"/>
                  </a:cubicBezTo>
                  <a:cubicBezTo>
                    <a:pt x="1" y="33"/>
                    <a:pt x="5" y="22"/>
                    <a:pt x="11" y="15"/>
                  </a:cubicBezTo>
                  <a:cubicBezTo>
                    <a:pt x="15" y="11"/>
                    <a:pt x="20" y="7"/>
                    <a:pt x="25" y="4"/>
                  </a:cubicBezTo>
                  <a:cubicBezTo>
                    <a:pt x="29" y="2"/>
                    <a:pt x="36" y="0"/>
                    <a:pt x="39" y="4"/>
                  </a:cubicBezTo>
                  <a:cubicBezTo>
                    <a:pt x="41" y="7"/>
                    <a:pt x="35" y="12"/>
                    <a:pt x="34" y="14"/>
                  </a:cubicBezTo>
                  <a:cubicBezTo>
                    <a:pt x="31" y="16"/>
                    <a:pt x="29" y="17"/>
                    <a:pt x="26" y="19"/>
                  </a:cubicBezTo>
                  <a:cubicBezTo>
                    <a:pt x="20" y="24"/>
                    <a:pt x="16" y="30"/>
                    <a:pt x="14" y="37"/>
                  </a:cubicBezTo>
                  <a:cubicBezTo>
                    <a:pt x="13" y="44"/>
                    <a:pt x="13" y="50"/>
                    <a:pt x="15" y="57"/>
                  </a:cubicBezTo>
                  <a:cubicBezTo>
                    <a:pt x="16" y="59"/>
                    <a:pt x="19" y="69"/>
                    <a:pt x="15" y="70"/>
                  </a:cubicBezTo>
                  <a:cubicBezTo>
                    <a:pt x="11" y="72"/>
                    <a:pt x="7" y="67"/>
                    <a:pt x="5" y="64"/>
                  </a:cubicBezTo>
                  <a:cubicBezTo>
                    <a:pt x="4" y="62"/>
                    <a:pt x="3" y="59"/>
                    <a:pt x="2" y="5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0" name="Freeform 117"/>
            <p:cNvSpPr>
              <a:spLocks/>
            </p:cNvSpPr>
            <p:nvPr/>
          </p:nvSpPr>
          <p:spPr bwMode="auto">
            <a:xfrm>
              <a:off x="1258888" y="2540000"/>
              <a:ext cx="401638" cy="661988"/>
            </a:xfrm>
            <a:custGeom>
              <a:avLst/>
              <a:gdLst>
                <a:gd name="T0" fmla="*/ 6 w 48"/>
                <a:gd name="T1" fmla="*/ 60 h 79"/>
                <a:gd name="T2" fmla="*/ 11 w 48"/>
                <a:gd name="T3" fmla="*/ 25 h 79"/>
                <a:gd name="T4" fmla="*/ 42 w 48"/>
                <a:gd name="T5" fmla="*/ 8 h 79"/>
                <a:gd name="T6" fmla="*/ 29 w 48"/>
                <a:gd name="T7" fmla="*/ 23 h 79"/>
                <a:gd name="T8" fmla="*/ 17 w 48"/>
                <a:gd name="T9" fmla="*/ 56 h 79"/>
                <a:gd name="T10" fmla="*/ 20 w 48"/>
                <a:gd name="T11" fmla="*/ 69 h 79"/>
                <a:gd name="T12" fmla="*/ 11 w 48"/>
                <a:gd name="T13" fmla="*/ 70 h 79"/>
                <a:gd name="T14" fmla="*/ 6 w 48"/>
                <a:gd name="T15" fmla="*/ 60 h 79"/>
                <a:gd name="T16" fmla="*/ 5 w 48"/>
                <a:gd name="T17" fmla="*/ 60 h 79"/>
                <a:gd name="T18" fmla="*/ 20 w 48"/>
                <a:gd name="T19" fmla="*/ 73 h 79"/>
                <a:gd name="T20" fmla="*/ 18 w 48"/>
                <a:gd name="T21" fmla="*/ 51 h 79"/>
                <a:gd name="T22" fmla="*/ 39 w 48"/>
                <a:gd name="T23" fmla="*/ 16 h 79"/>
                <a:gd name="T24" fmla="*/ 31 w 48"/>
                <a:gd name="T25" fmla="*/ 7 h 79"/>
                <a:gd name="T26" fmla="*/ 5 w 48"/>
                <a:gd name="T27" fmla="*/ 60 h 79"/>
                <a:gd name="T28" fmla="*/ 6 w 48"/>
                <a:gd name="T29" fmla="*/ 6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8" h="79">
                  <a:moveTo>
                    <a:pt x="6" y="60"/>
                  </a:moveTo>
                  <a:cubicBezTo>
                    <a:pt x="3" y="48"/>
                    <a:pt x="5" y="36"/>
                    <a:pt x="11" y="25"/>
                  </a:cubicBezTo>
                  <a:cubicBezTo>
                    <a:pt x="15" y="17"/>
                    <a:pt x="32" y="0"/>
                    <a:pt x="42" y="8"/>
                  </a:cubicBezTo>
                  <a:cubicBezTo>
                    <a:pt x="46" y="12"/>
                    <a:pt x="31" y="22"/>
                    <a:pt x="29" y="23"/>
                  </a:cubicBezTo>
                  <a:cubicBezTo>
                    <a:pt x="19" y="31"/>
                    <a:pt x="16" y="43"/>
                    <a:pt x="17" y="56"/>
                  </a:cubicBezTo>
                  <a:cubicBezTo>
                    <a:pt x="18" y="60"/>
                    <a:pt x="19" y="65"/>
                    <a:pt x="20" y="69"/>
                  </a:cubicBezTo>
                  <a:cubicBezTo>
                    <a:pt x="21" y="75"/>
                    <a:pt x="13" y="73"/>
                    <a:pt x="11" y="70"/>
                  </a:cubicBezTo>
                  <a:cubicBezTo>
                    <a:pt x="8" y="68"/>
                    <a:pt x="7" y="63"/>
                    <a:pt x="6" y="60"/>
                  </a:cubicBezTo>
                  <a:cubicBezTo>
                    <a:pt x="6" y="60"/>
                    <a:pt x="5" y="60"/>
                    <a:pt x="5" y="60"/>
                  </a:cubicBezTo>
                  <a:cubicBezTo>
                    <a:pt x="7" y="66"/>
                    <a:pt x="13" y="79"/>
                    <a:pt x="20" y="73"/>
                  </a:cubicBezTo>
                  <a:cubicBezTo>
                    <a:pt x="24" y="70"/>
                    <a:pt x="18" y="54"/>
                    <a:pt x="18" y="51"/>
                  </a:cubicBezTo>
                  <a:cubicBezTo>
                    <a:pt x="16" y="34"/>
                    <a:pt x="29" y="26"/>
                    <a:pt x="39" y="16"/>
                  </a:cubicBezTo>
                  <a:cubicBezTo>
                    <a:pt x="48" y="8"/>
                    <a:pt x="39" y="3"/>
                    <a:pt x="31" y="7"/>
                  </a:cubicBezTo>
                  <a:cubicBezTo>
                    <a:pt x="10" y="16"/>
                    <a:pt x="0" y="38"/>
                    <a:pt x="5" y="60"/>
                  </a:cubicBezTo>
                  <a:cubicBezTo>
                    <a:pt x="5" y="60"/>
                    <a:pt x="6" y="60"/>
                    <a:pt x="6" y="60"/>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4" name="Oval 121"/>
            <p:cNvSpPr>
              <a:spLocks noChangeArrowheads="1"/>
            </p:cNvSpPr>
            <p:nvPr/>
          </p:nvSpPr>
          <p:spPr bwMode="auto">
            <a:xfrm>
              <a:off x="1535113" y="0"/>
              <a:ext cx="700088" cy="7032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5" name="Oval 122"/>
            <p:cNvSpPr>
              <a:spLocks noChangeArrowheads="1"/>
            </p:cNvSpPr>
            <p:nvPr/>
          </p:nvSpPr>
          <p:spPr bwMode="auto">
            <a:xfrm>
              <a:off x="1576388" y="41275"/>
              <a:ext cx="700088" cy="7048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6" name="Freeform 123"/>
            <p:cNvSpPr>
              <a:spLocks/>
            </p:cNvSpPr>
            <p:nvPr/>
          </p:nvSpPr>
          <p:spPr bwMode="auto">
            <a:xfrm>
              <a:off x="1509713" y="-109538"/>
              <a:ext cx="733425" cy="922338"/>
            </a:xfrm>
            <a:custGeom>
              <a:avLst/>
              <a:gdLst>
                <a:gd name="T0" fmla="*/ 86 w 88"/>
                <a:gd name="T1" fmla="*/ 55 h 110"/>
                <a:gd name="T2" fmla="*/ 37 w 88"/>
                <a:gd name="T3" fmla="*/ 96 h 110"/>
                <a:gd name="T4" fmla="*/ 4 w 88"/>
                <a:gd name="T5" fmla="*/ 55 h 110"/>
                <a:gd name="T6" fmla="*/ 54 w 88"/>
                <a:gd name="T7" fmla="*/ 14 h 110"/>
                <a:gd name="T8" fmla="*/ 86 w 88"/>
                <a:gd name="T9" fmla="*/ 55 h 110"/>
                <a:gd name="T10" fmla="*/ 88 w 88"/>
                <a:gd name="T11" fmla="*/ 55 h 110"/>
                <a:gd name="T12" fmla="*/ 3 w 88"/>
                <a:gd name="T13" fmla="*/ 55 h 110"/>
                <a:gd name="T14" fmla="*/ 88 w 88"/>
                <a:gd name="T15" fmla="*/ 55 h 110"/>
                <a:gd name="T16" fmla="*/ 86 w 88"/>
                <a:gd name="T17"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 h="110">
                  <a:moveTo>
                    <a:pt x="86" y="55"/>
                  </a:moveTo>
                  <a:cubicBezTo>
                    <a:pt x="85" y="81"/>
                    <a:pt x="65" y="100"/>
                    <a:pt x="37" y="96"/>
                  </a:cubicBezTo>
                  <a:cubicBezTo>
                    <a:pt x="17" y="93"/>
                    <a:pt x="5" y="73"/>
                    <a:pt x="4" y="55"/>
                  </a:cubicBezTo>
                  <a:cubicBezTo>
                    <a:pt x="2" y="28"/>
                    <a:pt x="29" y="10"/>
                    <a:pt x="54" y="14"/>
                  </a:cubicBezTo>
                  <a:cubicBezTo>
                    <a:pt x="73" y="17"/>
                    <a:pt x="85" y="36"/>
                    <a:pt x="86" y="55"/>
                  </a:cubicBezTo>
                  <a:cubicBezTo>
                    <a:pt x="86" y="55"/>
                    <a:pt x="88" y="55"/>
                    <a:pt x="88" y="55"/>
                  </a:cubicBezTo>
                  <a:cubicBezTo>
                    <a:pt x="85" y="0"/>
                    <a:pt x="5" y="1"/>
                    <a:pt x="3" y="55"/>
                  </a:cubicBezTo>
                  <a:cubicBezTo>
                    <a:pt x="0" y="110"/>
                    <a:pt x="85" y="109"/>
                    <a:pt x="88" y="55"/>
                  </a:cubicBezTo>
                  <a:cubicBezTo>
                    <a:pt x="88" y="55"/>
                    <a:pt x="86" y="55"/>
                    <a:pt x="86" y="55"/>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7" name="Freeform 124"/>
            <p:cNvSpPr>
              <a:spLocks/>
            </p:cNvSpPr>
            <p:nvPr/>
          </p:nvSpPr>
          <p:spPr bwMode="auto">
            <a:xfrm>
              <a:off x="1601788" y="92075"/>
              <a:ext cx="233363" cy="427038"/>
            </a:xfrm>
            <a:custGeom>
              <a:avLst/>
              <a:gdLst>
                <a:gd name="T0" fmla="*/ 1 w 28"/>
                <a:gd name="T1" fmla="*/ 40 h 51"/>
                <a:gd name="T2" fmla="*/ 0 w 28"/>
                <a:gd name="T3" fmla="*/ 30 h 51"/>
                <a:gd name="T4" fmla="*/ 7 w 28"/>
                <a:gd name="T5" fmla="*/ 11 h 51"/>
                <a:gd name="T6" fmla="*/ 17 w 28"/>
                <a:gd name="T7" fmla="*/ 4 h 51"/>
                <a:gd name="T8" fmla="*/ 26 w 28"/>
                <a:gd name="T9" fmla="*/ 4 h 51"/>
                <a:gd name="T10" fmla="*/ 23 w 28"/>
                <a:gd name="T11" fmla="*/ 10 h 51"/>
                <a:gd name="T12" fmla="*/ 17 w 28"/>
                <a:gd name="T13" fmla="*/ 14 h 51"/>
                <a:gd name="T14" fmla="*/ 9 w 28"/>
                <a:gd name="T15" fmla="*/ 27 h 51"/>
                <a:gd name="T16" fmla="*/ 10 w 28"/>
                <a:gd name="T17" fmla="*/ 40 h 51"/>
                <a:gd name="T18" fmla="*/ 10 w 28"/>
                <a:gd name="T19" fmla="*/ 50 h 51"/>
                <a:gd name="T20" fmla="*/ 3 w 28"/>
                <a:gd name="T21" fmla="*/ 45 h 51"/>
                <a:gd name="T22" fmla="*/ 1 w 28"/>
                <a:gd name="T23" fmla="*/ 4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51">
                  <a:moveTo>
                    <a:pt x="1" y="40"/>
                  </a:moveTo>
                  <a:cubicBezTo>
                    <a:pt x="0" y="36"/>
                    <a:pt x="0" y="33"/>
                    <a:pt x="0" y="30"/>
                  </a:cubicBezTo>
                  <a:cubicBezTo>
                    <a:pt x="0" y="23"/>
                    <a:pt x="3" y="16"/>
                    <a:pt x="7" y="11"/>
                  </a:cubicBezTo>
                  <a:cubicBezTo>
                    <a:pt x="10" y="8"/>
                    <a:pt x="13" y="5"/>
                    <a:pt x="17" y="4"/>
                  </a:cubicBezTo>
                  <a:cubicBezTo>
                    <a:pt x="19" y="2"/>
                    <a:pt x="24" y="0"/>
                    <a:pt x="26" y="4"/>
                  </a:cubicBezTo>
                  <a:cubicBezTo>
                    <a:pt x="28" y="5"/>
                    <a:pt x="24" y="9"/>
                    <a:pt x="23" y="10"/>
                  </a:cubicBezTo>
                  <a:cubicBezTo>
                    <a:pt x="21" y="12"/>
                    <a:pt x="19" y="13"/>
                    <a:pt x="17" y="14"/>
                  </a:cubicBezTo>
                  <a:cubicBezTo>
                    <a:pt x="13" y="17"/>
                    <a:pt x="11" y="22"/>
                    <a:pt x="9" y="27"/>
                  </a:cubicBezTo>
                  <a:cubicBezTo>
                    <a:pt x="8" y="31"/>
                    <a:pt x="9" y="36"/>
                    <a:pt x="10" y="40"/>
                  </a:cubicBezTo>
                  <a:cubicBezTo>
                    <a:pt x="11" y="42"/>
                    <a:pt x="13" y="49"/>
                    <a:pt x="10" y="50"/>
                  </a:cubicBezTo>
                  <a:cubicBezTo>
                    <a:pt x="7" y="51"/>
                    <a:pt x="4" y="47"/>
                    <a:pt x="3" y="45"/>
                  </a:cubicBezTo>
                  <a:cubicBezTo>
                    <a:pt x="2" y="44"/>
                    <a:pt x="1" y="42"/>
                    <a:pt x="1"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2" name="Freeform 125"/>
            <p:cNvSpPr>
              <a:spLocks/>
            </p:cNvSpPr>
            <p:nvPr/>
          </p:nvSpPr>
          <p:spPr bwMode="auto">
            <a:xfrm>
              <a:off x="1617663" y="117475"/>
              <a:ext cx="233363" cy="427038"/>
            </a:xfrm>
            <a:custGeom>
              <a:avLst/>
              <a:gdLst>
                <a:gd name="T0" fmla="*/ 1 w 28"/>
                <a:gd name="T1" fmla="*/ 40 h 51"/>
                <a:gd name="T2" fmla="*/ 0 w 28"/>
                <a:gd name="T3" fmla="*/ 30 h 51"/>
                <a:gd name="T4" fmla="*/ 7 w 28"/>
                <a:gd name="T5" fmla="*/ 11 h 51"/>
                <a:gd name="T6" fmla="*/ 17 w 28"/>
                <a:gd name="T7" fmla="*/ 4 h 51"/>
                <a:gd name="T8" fmla="*/ 27 w 28"/>
                <a:gd name="T9" fmla="*/ 3 h 51"/>
                <a:gd name="T10" fmla="*/ 23 w 28"/>
                <a:gd name="T11" fmla="*/ 10 h 51"/>
                <a:gd name="T12" fmla="*/ 18 w 28"/>
                <a:gd name="T13" fmla="*/ 14 h 51"/>
                <a:gd name="T14" fmla="*/ 10 w 28"/>
                <a:gd name="T15" fmla="*/ 27 h 51"/>
                <a:gd name="T16" fmla="*/ 10 w 28"/>
                <a:gd name="T17" fmla="*/ 40 h 51"/>
                <a:gd name="T18" fmla="*/ 10 w 28"/>
                <a:gd name="T19" fmla="*/ 50 h 51"/>
                <a:gd name="T20" fmla="*/ 3 w 28"/>
                <a:gd name="T21" fmla="*/ 45 h 51"/>
                <a:gd name="T22" fmla="*/ 1 w 28"/>
                <a:gd name="T23" fmla="*/ 4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51">
                  <a:moveTo>
                    <a:pt x="1" y="40"/>
                  </a:moveTo>
                  <a:cubicBezTo>
                    <a:pt x="0" y="36"/>
                    <a:pt x="0" y="33"/>
                    <a:pt x="0" y="30"/>
                  </a:cubicBezTo>
                  <a:cubicBezTo>
                    <a:pt x="1" y="23"/>
                    <a:pt x="3" y="16"/>
                    <a:pt x="7" y="11"/>
                  </a:cubicBezTo>
                  <a:cubicBezTo>
                    <a:pt x="10" y="8"/>
                    <a:pt x="13" y="5"/>
                    <a:pt x="17" y="4"/>
                  </a:cubicBezTo>
                  <a:cubicBezTo>
                    <a:pt x="20" y="2"/>
                    <a:pt x="25" y="0"/>
                    <a:pt x="27" y="3"/>
                  </a:cubicBezTo>
                  <a:cubicBezTo>
                    <a:pt x="28" y="5"/>
                    <a:pt x="24" y="9"/>
                    <a:pt x="23" y="10"/>
                  </a:cubicBezTo>
                  <a:cubicBezTo>
                    <a:pt x="22" y="12"/>
                    <a:pt x="20" y="13"/>
                    <a:pt x="18" y="14"/>
                  </a:cubicBezTo>
                  <a:cubicBezTo>
                    <a:pt x="14" y="17"/>
                    <a:pt x="11" y="22"/>
                    <a:pt x="10" y="27"/>
                  </a:cubicBezTo>
                  <a:cubicBezTo>
                    <a:pt x="9" y="31"/>
                    <a:pt x="9" y="36"/>
                    <a:pt x="10" y="40"/>
                  </a:cubicBezTo>
                  <a:cubicBezTo>
                    <a:pt x="11" y="42"/>
                    <a:pt x="13" y="49"/>
                    <a:pt x="10" y="50"/>
                  </a:cubicBezTo>
                  <a:cubicBezTo>
                    <a:pt x="8" y="51"/>
                    <a:pt x="4" y="47"/>
                    <a:pt x="3" y="45"/>
                  </a:cubicBezTo>
                  <a:cubicBezTo>
                    <a:pt x="2" y="44"/>
                    <a:pt x="2" y="42"/>
                    <a:pt x="1"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3" name="Freeform 126"/>
            <p:cNvSpPr>
              <a:spLocks/>
            </p:cNvSpPr>
            <p:nvPr/>
          </p:nvSpPr>
          <p:spPr bwMode="auto">
            <a:xfrm>
              <a:off x="1576388" y="74613"/>
              <a:ext cx="284163" cy="461963"/>
            </a:xfrm>
            <a:custGeom>
              <a:avLst/>
              <a:gdLst>
                <a:gd name="T0" fmla="*/ 4 w 34"/>
                <a:gd name="T1" fmla="*/ 42 h 55"/>
                <a:gd name="T2" fmla="*/ 8 w 34"/>
                <a:gd name="T3" fmla="*/ 17 h 55"/>
                <a:gd name="T4" fmla="*/ 29 w 34"/>
                <a:gd name="T5" fmla="*/ 6 h 55"/>
                <a:gd name="T6" fmla="*/ 20 w 34"/>
                <a:gd name="T7" fmla="*/ 16 h 55"/>
                <a:gd name="T8" fmla="*/ 12 w 34"/>
                <a:gd name="T9" fmla="*/ 39 h 55"/>
                <a:gd name="T10" fmla="*/ 14 w 34"/>
                <a:gd name="T11" fmla="*/ 48 h 55"/>
                <a:gd name="T12" fmla="*/ 8 w 34"/>
                <a:gd name="T13" fmla="*/ 49 h 55"/>
                <a:gd name="T14" fmla="*/ 4 w 34"/>
                <a:gd name="T15" fmla="*/ 42 h 55"/>
                <a:gd name="T16" fmla="*/ 3 w 34"/>
                <a:gd name="T17" fmla="*/ 42 h 55"/>
                <a:gd name="T18" fmla="*/ 14 w 34"/>
                <a:gd name="T19" fmla="*/ 51 h 55"/>
                <a:gd name="T20" fmla="*/ 12 w 34"/>
                <a:gd name="T21" fmla="*/ 35 h 55"/>
                <a:gd name="T22" fmla="*/ 27 w 34"/>
                <a:gd name="T23" fmla="*/ 11 h 55"/>
                <a:gd name="T24" fmla="*/ 21 w 34"/>
                <a:gd name="T25" fmla="*/ 5 h 55"/>
                <a:gd name="T26" fmla="*/ 3 w 34"/>
                <a:gd name="T27" fmla="*/ 42 h 55"/>
                <a:gd name="T28" fmla="*/ 4 w 34"/>
                <a:gd name="T29" fmla="*/ 42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 h="55">
                  <a:moveTo>
                    <a:pt x="4" y="42"/>
                  </a:moveTo>
                  <a:cubicBezTo>
                    <a:pt x="3" y="33"/>
                    <a:pt x="4" y="25"/>
                    <a:pt x="8" y="17"/>
                  </a:cubicBezTo>
                  <a:cubicBezTo>
                    <a:pt x="10" y="12"/>
                    <a:pt x="22" y="0"/>
                    <a:pt x="29" y="6"/>
                  </a:cubicBezTo>
                  <a:cubicBezTo>
                    <a:pt x="32" y="8"/>
                    <a:pt x="21" y="15"/>
                    <a:pt x="20" y="16"/>
                  </a:cubicBezTo>
                  <a:cubicBezTo>
                    <a:pt x="13" y="22"/>
                    <a:pt x="11" y="30"/>
                    <a:pt x="12" y="39"/>
                  </a:cubicBezTo>
                  <a:cubicBezTo>
                    <a:pt x="12" y="42"/>
                    <a:pt x="13" y="45"/>
                    <a:pt x="14" y="48"/>
                  </a:cubicBezTo>
                  <a:cubicBezTo>
                    <a:pt x="14" y="52"/>
                    <a:pt x="9" y="50"/>
                    <a:pt x="8" y="49"/>
                  </a:cubicBezTo>
                  <a:cubicBezTo>
                    <a:pt x="6" y="47"/>
                    <a:pt x="5" y="44"/>
                    <a:pt x="4" y="42"/>
                  </a:cubicBezTo>
                  <a:cubicBezTo>
                    <a:pt x="4" y="42"/>
                    <a:pt x="3" y="42"/>
                    <a:pt x="3" y="42"/>
                  </a:cubicBezTo>
                  <a:cubicBezTo>
                    <a:pt x="4" y="46"/>
                    <a:pt x="9" y="55"/>
                    <a:pt x="14" y="51"/>
                  </a:cubicBezTo>
                  <a:cubicBezTo>
                    <a:pt x="17" y="49"/>
                    <a:pt x="13" y="37"/>
                    <a:pt x="12" y="35"/>
                  </a:cubicBezTo>
                  <a:cubicBezTo>
                    <a:pt x="11" y="24"/>
                    <a:pt x="20" y="18"/>
                    <a:pt x="27" y="11"/>
                  </a:cubicBezTo>
                  <a:cubicBezTo>
                    <a:pt x="34" y="5"/>
                    <a:pt x="27" y="2"/>
                    <a:pt x="21" y="5"/>
                  </a:cubicBezTo>
                  <a:cubicBezTo>
                    <a:pt x="6" y="11"/>
                    <a:pt x="0" y="27"/>
                    <a:pt x="3" y="42"/>
                  </a:cubicBezTo>
                  <a:cubicBezTo>
                    <a:pt x="3" y="42"/>
                    <a:pt x="4" y="42"/>
                    <a:pt x="4" y="4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2118" name="组合 2117"/>
            <p:cNvGrpSpPr/>
            <p:nvPr/>
          </p:nvGrpSpPr>
          <p:grpSpPr>
            <a:xfrm>
              <a:off x="1884363" y="50800"/>
              <a:ext cx="9677400" cy="1189038"/>
              <a:chOff x="1884363" y="50800"/>
              <a:chExt cx="9677400" cy="1189038"/>
            </a:xfrm>
          </p:grpSpPr>
          <p:sp>
            <p:nvSpPr>
              <p:cNvPr id="54" name="Freeform 75"/>
              <p:cNvSpPr>
                <a:spLocks/>
              </p:cNvSpPr>
              <p:nvPr/>
            </p:nvSpPr>
            <p:spPr bwMode="auto">
              <a:xfrm>
                <a:off x="2201863" y="971550"/>
                <a:ext cx="292100" cy="268288"/>
              </a:xfrm>
              <a:custGeom>
                <a:avLst/>
                <a:gdLst>
                  <a:gd name="T0" fmla="*/ 19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76"/>
              <p:cNvSpPr>
                <a:spLocks/>
              </p:cNvSpPr>
              <p:nvPr/>
            </p:nvSpPr>
            <p:spPr bwMode="auto">
              <a:xfrm>
                <a:off x="2544763"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1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4" y="32"/>
                      <a:pt x="28" y="30"/>
                      <a:pt x="31"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77"/>
              <p:cNvSpPr>
                <a:spLocks/>
              </p:cNvSpPr>
              <p:nvPr/>
            </p:nvSpPr>
            <p:spPr bwMode="auto">
              <a:xfrm>
                <a:off x="2894013"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2"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78"/>
              <p:cNvSpPr>
                <a:spLocks/>
              </p:cNvSpPr>
              <p:nvPr/>
            </p:nvSpPr>
            <p:spPr bwMode="auto">
              <a:xfrm>
                <a:off x="324485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9"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79"/>
              <p:cNvSpPr>
                <a:spLocks/>
              </p:cNvSpPr>
              <p:nvPr/>
            </p:nvSpPr>
            <p:spPr bwMode="auto">
              <a:xfrm>
                <a:off x="3595688"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80"/>
              <p:cNvSpPr>
                <a:spLocks/>
              </p:cNvSpPr>
              <p:nvPr/>
            </p:nvSpPr>
            <p:spPr bwMode="auto">
              <a:xfrm>
                <a:off x="3944938"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8" y="32"/>
                      <a:pt x="18" y="32"/>
                    </a:cubicBezTo>
                    <a:cubicBezTo>
                      <a:pt x="23" y="32"/>
                      <a:pt x="27" y="30"/>
                      <a:pt x="30" y="25"/>
                    </a:cubicBezTo>
                    <a:cubicBezTo>
                      <a:pt x="35" y="16"/>
                      <a:pt x="28" y="5"/>
                      <a:pt x="18" y="4"/>
                    </a:cubicBezTo>
                    <a:cubicBezTo>
                      <a:pt x="1" y="3"/>
                      <a:pt x="0" y="32"/>
                      <a:pt x="18"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81"/>
              <p:cNvSpPr>
                <a:spLocks/>
              </p:cNvSpPr>
              <p:nvPr/>
            </p:nvSpPr>
            <p:spPr bwMode="auto">
              <a:xfrm>
                <a:off x="4295775" y="971550"/>
                <a:ext cx="292100" cy="268288"/>
              </a:xfrm>
              <a:custGeom>
                <a:avLst/>
                <a:gdLst>
                  <a:gd name="T0" fmla="*/ 19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6"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82"/>
              <p:cNvSpPr>
                <a:spLocks/>
              </p:cNvSpPr>
              <p:nvPr/>
            </p:nvSpPr>
            <p:spPr bwMode="auto">
              <a:xfrm>
                <a:off x="4638675"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4" y="32"/>
                      <a:pt x="28" y="30"/>
                      <a:pt x="30"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83"/>
              <p:cNvSpPr>
                <a:spLocks/>
              </p:cNvSpPr>
              <p:nvPr/>
            </p:nvSpPr>
            <p:spPr bwMode="auto">
              <a:xfrm>
                <a:off x="4987925"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5" y="31"/>
                      <a:pt x="2" y="14"/>
                      <a:pt x="12" y="6"/>
                    </a:cubicBezTo>
                    <a:cubicBezTo>
                      <a:pt x="20" y="0"/>
                      <a:pt x="29" y="8"/>
                      <a:pt x="31" y="15"/>
                    </a:cubicBezTo>
                    <a:cubicBezTo>
                      <a:pt x="32"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84"/>
              <p:cNvSpPr>
                <a:spLocks/>
              </p:cNvSpPr>
              <p:nvPr/>
            </p:nvSpPr>
            <p:spPr bwMode="auto">
              <a:xfrm>
                <a:off x="533876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8" name="Freeform 85"/>
              <p:cNvSpPr>
                <a:spLocks/>
              </p:cNvSpPr>
              <p:nvPr/>
            </p:nvSpPr>
            <p:spPr bwMode="auto">
              <a:xfrm>
                <a:off x="568960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1"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9" name="Freeform 86"/>
              <p:cNvSpPr>
                <a:spLocks/>
              </p:cNvSpPr>
              <p:nvPr/>
            </p:nvSpPr>
            <p:spPr bwMode="auto">
              <a:xfrm>
                <a:off x="603885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7" y="32"/>
                      <a:pt x="18" y="32"/>
                    </a:cubicBezTo>
                    <a:cubicBezTo>
                      <a:pt x="23" y="32"/>
                      <a:pt x="27" y="30"/>
                      <a:pt x="30" y="25"/>
                    </a:cubicBezTo>
                    <a:cubicBezTo>
                      <a:pt x="35" y="16"/>
                      <a:pt x="28" y="5"/>
                      <a:pt x="18" y="4"/>
                    </a:cubicBezTo>
                    <a:cubicBezTo>
                      <a:pt x="1" y="3"/>
                      <a:pt x="0" y="32"/>
                      <a:pt x="18"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0" name="Freeform 87"/>
              <p:cNvSpPr>
                <a:spLocks/>
              </p:cNvSpPr>
              <p:nvPr/>
            </p:nvSpPr>
            <p:spPr bwMode="auto">
              <a:xfrm>
                <a:off x="6389688" y="971550"/>
                <a:ext cx="292100" cy="268288"/>
              </a:xfrm>
              <a:custGeom>
                <a:avLst/>
                <a:gdLst>
                  <a:gd name="T0" fmla="*/ 18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8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8" y="32"/>
                    </a:moveTo>
                    <a:cubicBezTo>
                      <a:pt x="5" y="31"/>
                      <a:pt x="1" y="14"/>
                      <a:pt x="12" y="6"/>
                    </a:cubicBezTo>
                    <a:cubicBezTo>
                      <a:pt x="20" y="0"/>
                      <a:pt x="28" y="8"/>
                      <a:pt x="30" y="15"/>
                    </a:cubicBezTo>
                    <a:cubicBezTo>
                      <a:pt x="32" y="23"/>
                      <a:pt x="26"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8"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1" name="Freeform 88"/>
              <p:cNvSpPr>
                <a:spLocks/>
              </p:cNvSpPr>
              <p:nvPr/>
            </p:nvSpPr>
            <p:spPr bwMode="auto">
              <a:xfrm>
                <a:off x="6732588"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2" name="Freeform 89"/>
              <p:cNvSpPr>
                <a:spLocks/>
              </p:cNvSpPr>
              <p:nvPr/>
            </p:nvSpPr>
            <p:spPr bwMode="auto">
              <a:xfrm>
                <a:off x="7081838" y="971550"/>
                <a:ext cx="300038" cy="268288"/>
              </a:xfrm>
              <a:custGeom>
                <a:avLst/>
                <a:gdLst>
                  <a:gd name="T0" fmla="*/ 19 w 36"/>
                  <a:gd name="T1" fmla="*/ 32 h 32"/>
                  <a:gd name="T2" fmla="*/ 12 w 36"/>
                  <a:gd name="T3" fmla="*/ 6 h 32"/>
                  <a:gd name="T4" fmla="*/ 30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5" y="31"/>
                      <a:pt x="2" y="14"/>
                      <a:pt x="12" y="6"/>
                    </a:cubicBezTo>
                    <a:cubicBezTo>
                      <a:pt x="20" y="0"/>
                      <a:pt x="29" y="8"/>
                      <a:pt x="30" y="15"/>
                    </a:cubicBezTo>
                    <a:cubicBezTo>
                      <a:pt x="32" y="23"/>
                      <a:pt x="27" y="32"/>
                      <a:pt x="19" y="32"/>
                    </a:cubicBezTo>
                    <a:cubicBezTo>
                      <a:pt x="19" y="32"/>
                      <a:pt x="18" y="32"/>
                      <a:pt x="18" y="32"/>
                    </a:cubicBezTo>
                    <a:cubicBezTo>
                      <a:pt x="23" y="32"/>
                      <a:pt x="27"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3" name="Freeform 90"/>
              <p:cNvSpPr>
                <a:spLocks/>
              </p:cNvSpPr>
              <p:nvPr/>
            </p:nvSpPr>
            <p:spPr bwMode="auto">
              <a:xfrm>
                <a:off x="7432675"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4" name="Freeform 91"/>
              <p:cNvSpPr>
                <a:spLocks/>
              </p:cNvSpPr>
              <p:nvPr/>
            </p:nvSpPr>
            <p:spPr bwMode="auto">
              <a:xfrm>
                <a:off x="778351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8" y="32"/>
                      <a:pt x="18" y="32"/>
                      <a:pt x="18" y="32"/>
                    </a:cubicBezTo>
                    <a:cubicBezTo>
                      <a:pt x="23" y="32"/>
                      <a:pt x="27" y="30"/>
                      <a:pt x="30" y="25"/>
                    </a:cubicBezTo>
                    <a:cubicBezTo>
                      <a:pt x="35" y="16"/>
                      <a:pt x="28" y="5"/>
                      <a:pt x="19" y="4"/>
                    </a:cubicBezTo>
                    <a:cubicBezTo>
                      <a:pt x="1"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5" name="Freeform 92"/>
              <p:cNvSpPr>
                <a:spLocks/>
              </p:cNvSpPr>
              <p:nvPr/>
            </p:nvSpPr>
            <p:spPr bwMode="auto">
              <a:xfrm>
                <a:off x="813276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7" y="32"/>
                      <a:pt x="18"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6" name="Freeform 93"/>
              <p:cNvSpPr>
                <a:spLocks/>
              </p:cNvSpPr>
              <p:nvPr/>
            </p:nvSpPr>
            <p:spPr bwMode="auto">
              <a:xfrm>
                <a:off x="8483600" y="971550"/>
                <a:ext cx="292100" cy="268288"/>
              </a:xfrm>
              <a:custGeom>
                <a:avLst/>
                <a:gdLst>
                  <a:gd name="T0" fmla="*/ 18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8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8" y="32"/>
                    </a:moveTo>
                    <a:cubicBezTo>
                      <a:pt x="5" y="31"/>
                      <a:pt x="1" y="14"/>
                      <a:pt x="12" y="6"/>
                    </a:cubicBezTo>
                    <a:cubicBezTo>
                      <a:pt x="20" y="0"/>
                      <a:pt x="28" y="8"/>
                      <a:pt x="30" y="15"/>
                    </a:cubicBezTo>
                    <a:cubicBezTo>
                      <a:pt x="32" y="23"/>
                      <a:pt x="26"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8"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7" name="Freeform 94"/>
              <p:cNvSpPr>
                <a:spLocks/>
              </p:cNvSpPr>
              <p:nvPr/>
            </p:nvSpPr>
            <p:spPr bwMode="auto">
              <a:xfrm>
                <a:off x="8826500"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2"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8" name="Freeform 95"/>
              <p:cNvSpPr>
                <a:spLocks/>
              </p:cNvSpPr>
              <p:nvPr/>
            </p:nvSpPr>
            <p:spPr bwMode="auto">
              <a:xfrm>
                <a:off x="917575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9"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9" name="Freeform 96"/>
              <p:cNvSpPr>
                <a:spLocks/>
              </p:cNvSpPr>
              <p:nvPr/>
            </p:nvSpPr>
            <p:spPr bwMode="auto">
              <a:xfrm>
                <a:off x="9526588"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0" name="Freeform 97"/>
              <p:cNvSpPr>
                <a:spLocks/>
              </p:cNvSpPr>
              <p:nvPr/>
            </p:nvSpPr>
            <p:spPr bwMode="auto">
              <a:xfrm>
                <a:off x="9877425"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8" y="32"/>
                      <a:pt x="18" y="32"/>
                    </a:cubicBezTo>
                    <a:cubicBezTo>
                      <a:pt x="23" y="32"/>
                      <a:pt x="27" y="30"/>
                      <a:pt x="30" y="25"/>
                    </a:cubicBezTo>
                    <a:cubicBezTo>
                      <a:pt x="35" y="16"/>
                      <a:pt x="28" y="5"/>
                      <a:pt x="18" y="4"/>
                    </a:cubicBezTo>
                    <a:cubicBezTo>
                      <a:pt x="1" y="3"/>
                      <a:pt x="0" y="32"/>
                      <a:pt x="18"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1" name="Freeform 98"/>
              <p:cNvSpPr>
                <a:spLocks/>
              </p:cNvSpPr>
              <p:nvPr/>
            </p:nvSpPr>
            <p:spPr bwMode="auto">
              <a:xfrm>
                <a:off x="10226675" y="971550"/>
                <a:ext cx="292100" cy="268288"/>
              </a:xfrm>
              <a:custGeom>
                <a:avLst/>
                <a:gdLst>
                  <a:gd name="T0" fmla="*/ 19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2" name="Freeform 99"/>
              <p:cNvSpPr>
                <a:spLocks/>
              </p:cNvSpPr>
              <p:nvPr/>
            </p:nvSpPr>
            <p:spPr bwMode="auto">
              <a:xfrm>
                <a:off x="10569575"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4" y="32"/>
                      <a:pt x="28" y="30"/>
                      <a:pt x="30"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3" name="Freeform 100"/>
              <p:cNvSpPr>
                <a:spLocks/>
              </p:cNvSpPr>
              <p:nvPr/>
            </p:nvSpPr>
            <p:spPr bwMode="auto">
              <a:xfrm>
                <a:off x="10920413"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5" y="31"/>
                      <a:pt x="2" y="14"/>
                      <a:pt x="12"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4" name="Freeform 101"/>
              <p:cNvSpPr>
                <a:spLocks/>
              </p:cNvSpPr>
              <p:nvPr/>
            </p:nvSpPr>
            <p:spPr bwMode="auto">
              <a:xfrm>
                <a:off x="1126966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4" name="Oval 127"/>
              <p:cNvSpPr>
                <a:spLocks noChangeArrowheads="1"/>
              </p:cNvSpPr>
              <p:nvPr/>
            </p:nvSpPr>
            <p:spPr bwMode="auto">
              <a:xfrm>
                <a:off x="1893888" y="66675"/>
                <a:ext cx="82550" cy="84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5" name="Oval 128"/>
              <p:cNvSpPr>
                <a:spLocks noChangeArrowheads="1"/>
              </p:cNvSpPr>
              <p:nvPr/>
            </p:nvSpPr>
            <p:spPr bwMode="auto">
              <a:xfrm>
                <a:off x="1909763" y="84138"/>
                <a:ext cx="74613" cy="84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6" name="Freeform 129"/>
              <p:cNvSpPr>
                <a:spLocks/>
              </p:cNvSpPr>
              <p:nvPr/>
            </p:nvSpPr>
            <p:spPr bwMode="auto">
              <a:xfrm>
                <a:off x="1884363" y="50800"/>
                <a:ext cx="92075" cy="117475"/>
              </a:xfrm>
              <a:custGeom>
                <a:avLst/>
                <a:gdLst>
                  <a:gd name="T0" fmla="*/ 10 w 11"/>
                  <a:gd name="T1" fmla="*/ 7 h 14"/>
                  <a:gd name="T2" fmla="*/ 5 w 11"/>
                  <a:gd name="T3" fmla="*/ 11 h 14"/>
                  <a:gd name="T4" fmla="*/ 2 w 11"/>
                  <a:gd name="T5" fmla="*/ 7 h 14"/>
                  <a:gd name="T6" fmla="*/ 6 w 11"/>
                  <a:gd name="T7" fmla="*/ 2 h 14"/>
                  <a:gd name="T8" fmla="*/ 10 w 11"/>
                  <a:gd name="T9" fmla="*/ 7 h 14"/>
                  <a:gd name="T10" fmla="*/ 11 w 11"/>
                  <a:gd name="T11" fmla="*/ 7 h 14"/>
                  <a:gd name="T12" fmla="*/ 1 w 11"/>
                  <a:gd name="T13" fmla="*/ 7 h 14"/>
                  <a:gd name="T14" fmla="*/ 11 w 11"/>
                  <a:gd name="T15" fmla="*/ 7 h 14"/>
                  <a:gd name="T16" fmla="*/ 10 w 11"/>
                  <a:gd name="T17"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4">
                    <a:moveTo>
                      <a:pt x="10" y="7"/>
                    </a:moveTo>
                    <a:cubicBezTo>
                      <a:pt x="10" y="9"/>
                      <a:pt x="8" y="12"/>
                      <a:pt x="5" y="11"/>
                    </a:cubicBezTo>
                    <a:cubicBezTo>
                      <a:pt x="3" y="11"/>
                      <a:pt x="2" y="9"/>
                      <a:pt x="2" y="7"/>
                    </a:cubicBezTo>
                    <a:cubicBezTo>
                      <a:pt x="2" y="4"/>
                      <a:pt x="4" y="2"/>
                      <a:pt x="6" y="2"/>
                    </a:cubicBezTo>
                    <a:cubicBezTo>
                      <a:pt x="9" y="3"/>
                      <a:pt x="10" y="5"/>
                      <a:pt x="10" y="7"/>
                    </a:cubicBezTo>
                    <a:cubicBezTo>
                      <a:pt x="10" y="7"/>
                      <a:pt x="11" y="7"/>
                      <a:pt x="11" y="7"/>
                    </a:cubicBezTo>
                    <a:cubicBezTo>
                      <a:pt x="11" y="0"/>
                      <a:pt x="1" y="1"/>
                      <a:pt x="1" y="7"/>
                    </a:cubicBezTo>
                    <a:cubicBezTo>
                      <a:pt x="0" y="14"/>
                      <a:pt x="11" y="13"/>
                      <a:pt x="11" y="7"/>
                    </a:cubicBezTo>
                    <a:cubicBezTo>
                      <a:pt x="11" y="7"/>
                      <a:pt x="10" y="7"/>
                      <a:pt x="10" y="7"/>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pic>
          <p:nvPicPr>
            <p:cNvPr id="2122" name="图片 2121"/>
            <p:cNvPicPr>
              <a:picLocks noChangeAspect="1"/>
            </p:cNvPicPr>
            <p:nvPr/>
          </p:nvPicPr>
          <p:blipFill rotWithShape="1">
            <a:blip r:embed="rId12" cstate="screen">
              <a:extLst>
                <a:ext uri="{28A0092B-C50C-407E-A947-70E740481C1C}">
                  <a14:useLocalDpi xmlns:a14="http://schemas.microsoft.com/office/drawing/2010/main"/>
                </a:ext>
              </a:extLst>
            </a:blip>
            <a:srcRect/>
            <a:stretch/>
          </p:blipFill>
          <p:spPr>
            <a:xfrm>
              <a:off x="1734093" y="3705726"/>
              <a:ext cx="10101948" cy="2562565"/>
            </a:xfrm>
            <a:prstGeom prst="rect">
              <a:avLst/>
            </a:prstGeom>
          </p:spPr>
        </p:pic>
      </p:grpSp>
      <p:pic>
        <p:nvPicPr>
          <p:cNvPr id="2125" name="图片 2124"/>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82550" y="4502094"/>
            <a:ext cx="3106737" cy="2071158"/>
          </a:xfrm>
          <a:prstGeom prst="rect">
            <a:avLst/>
          </a:prstGeom>
        </p:spPr>
      </p:pic>
      <p:sp>
        <p:nvSpPr>
          <p:cNvPr id="64" name="文本框 63"/>
          <p:cNvSpPr txBox="1"/>
          <p:nvPr/>
        </p:nvSpPr>
        <p:spPr>
          <a:xfrm>
            <a:off x="4658752" y="224505"/>
            <a:ext cx="2874497" cy="584775"/>
          </a:xfrm>
          <a:prstGeom prst="rect">
            <a:avLst/>
          </a:prstGeom>
          <a:noFill/>
        </p:spPr>
        <p:txBody>
          <a:bodyPr wrap="square" rtlCol="0">
            <a:spAutoFit/>
          </a:bodyPr>
          <a:lstStyle/>
          <a:p>
            <a:pPr algn="ctr"/>
            <a:r>
              <a:rPr lang="zh-CN" altLang="en-US" sz="3200" dirty="0" smtClean="0">
                <a:solidFill>
                  <a:srgbClr val="697DA9"/>
                </a:solidFill>
                <a:latin typeface="方正静蕾简体" panose="02000000000000000000" pitchFamily="2" charset="-122"/>
                <a:ea typeface="方正静蕾简体" panose="02000000000000000000" pitchFamily="2" charset="-122"/>
              </a:rPr>
              <a:t>这里添加标题</a:t>
            </a:r>
            <a:endParaRPr lang="zh-CN" altLang="en-US" sz="6000" b="1" dirty="0">
              <a:solidFill>
                <a:srgbClr val="697DA9"/>
              </a:solidFill>
              <a:latin typeface="方正静蕾简体" panose="02000000000000000000" pitchFamily="2" charset="-122"/>
              <a:ea typeface="方正静蕾简体" panose="02000000000000000000" pitchFamily="2" charset="-122"/>
            </a:endParaRPr>
          </a:p>
        </p:txBody>
      </p:sp>
      <p:sp>
        <p:nvSpPr>
          <p:cNvPr id="65" name="任意多边形 64"/>
          <p:cNvSpPr/>
          <p:nvPr/>
        </p:nvSpPr>
        <p:spPr>
          <a:xfrm>
            <a:off x="4315275" y="191549"/>
            <a:ext cx="343476" cy="578494"/>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161925 w 552450"/>
              <a:gd name="connsiteY0" fmla="*/ 1181173 h 1209748"/>
              <a:gd name="connsiteX1" fmla="*/ 123825 w 552450"/>
              <a:gd name="connsiteY1" fmla="*/ 800173 h 1209748"/>
              <a:gd name="connsiteX2" fmla="*/ 0 w 552450"/>
              <a:gd name="connsiteY2" fmla="*/ 638248 h 1209748"/>
              <a:gd name="connsiteX3" fmla="*/ 171450 w 552450"/>
              <a:gd name="connsiteY3" fmla="*/ 504898 h 1209748"/>
              <a:gd name="connsiteX4" fmla="*/ 266700 w 552450"/>
              <a:gd name="connsiteY4" fmla="*/ 73 h 1209748"/>
              <a:gd name="connsiteX5" fmla="*/ 342900 w 552450"/>
              <a:gd name="connsiteY5" fmla="*/ 581098 h 1209748"/>
              <a:gd name="connsiteX6" fmla="*/ 552450 w 552450"/>
              <a:gd name="connsiteY6" fmla="*/ 657298 h 1209748"/>
              <a:gd name="connsiteX7" fmla="*/ 295275 w 552450"/>
              <a:gd name="connsiteY7" fmla="*/ 771598 h 1209748"/>
              <a:gd name="connsiteX8" fmla="*/ 219075 w 552450"/>
              <a:gd name="connsiteY8" fmla="*/ 1209748 h 1209748"/>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9" fmla="*/ 228132 w 618657"/>
              <a:gd name="connsiteY9" fmla="*/ 1181172 h 1209747"/>
              <a:gd name="connsiteX0" fmla="*/ 285282 w 618657"/>
              <a:gd name="connsiteY0" fmla="*/ 1209747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70292 w 618657"/>
              <a:gd name="connsiteY0" fmla="*/ 1249721 h 1249721"/>
              <a:gd name="connsiteX1" fmla="*/ 190032 w 618657"/>
              <a:gd name="connsiteY1" fmla="*/ 800172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61482 w 618657"/>
              <a:gd name="connsiteY7" fmla="*/ 771597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317761 w 638644"/>
              <a:gd name="connsiteY0" fmla="*/ 1257216 h 1257216"/>
              <a:gd name="connsiteX1" fmla="*/ 210019 w 638644"/>
              <a:gd name="connsiteY1" fmla="*/ 775188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17761 w 638644"/>
              <a:gd name="connsiteY0" fmla="*/ 1257216 h 1257216"/>
              <a:gd name="connsiteX1" fmla="*/ 227508 w 638644"/>
              <a:gd name="connsiteY1" fmla="*/ 772690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08951 w 638644"/>
              <a:gd name="connsiteY7" fmla="*/ 776593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43547 w 638644"/>
              <a:gd name="connsiteY5" fmla="*/ 539503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43547 w 642257"/>
              <a:gd name="connsiteY5" fmla="*/ 539503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55920 w 642257"/>
              <a:gd name="connsiteY7" fmla="*/ 780753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2257" h="1253055">
                <a:moveTo>
                  <a:pt x="339441" y="1253055"/>
                </a:moveTo>
                <a:cubicBezTo>
                  <a:pt x="300026" y="1037368"/>
                  <a:pt x="284082" y="882029"/>
                  <a:pt x="227508" y="772690"/>
                </a:cubicBezTo>
                <a:cubicBezTo>
                  <a:pt x="170935" y="663352"/>
                  <a:pt x="136499" y="666457"/>
                  <a:pt x="0" y="597024"/>
                </a:cubicBezTo>
                <a:cubicBezTo>
                  <a:pt x="134026" y="572509"/>
                  <a:pt x="198828" y="604389"/>
                  <a:pt x="257644" y="504897"/>
                </a:cubicBezTo>
                <a:cubicBezTo>
                  <a:pt x="316460" y="405405"/>
                  <a:pt x="325907" y="-6278"/>
                  <a:pt x="352894" y="72"/>
                </a:cubicBezTo>
                <a:cubicBezTo>
                  <a:pt x="378294" y="193747"/>
                  <a:pt x="388093" y="409861"/>
                  <a:pt x="436320" y="514546"/>
                </a:cubicBezTo>
                <a:cubicBezTo>
                  <a:pt x="484547" y="619231"/>
                  <a:pt x="572407" y="602782"/>
                  <a:pt x="642257" y="628182"/>
                </a:cubicBezTo>
                <a:cubicBezTo>
                  <a:pt x="556532" y="666282"/>
                  <a:pt x="491937" y="684927"/>
                  <a:pt x="441468" y="789072"/>
                </a:cubicBezTo>
                <a:cubicBezTo>
                  <a:pt x="390999" y="893217"/>
                  <a:pt x="349760" y="1080017"/>
                  <a:pt x="339441" y="1253055"/>
                </a:cubicBezTo>
                <a:close/>
              </a:path>
            </a:pathLst>
          </a:custGeom>
          <a:noFill/>
          <a:ln w="254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97DA9"/>
              </a:solidFill>
            </a:endParaRPr>
          </a:p>
        </p:txBody>
      </p:sp>
      <p:sp>
        <p:nvSpPr>
          <p:cNvPr id="66" name="任意多边形 65"/>
          <p:cNvSpPr/>
          <p:nvPr/>
        </p:nvSpPr>
        <p:spPr>
          <a:xfrm flipH="1">
            <a:off x="7641889" y="191549"/>
            <a:ext cx="343476" cy="578494"/>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161925 w 552450"/>
              <a:gd name="connsiteY0" fmla="*/ 1181173 h 1209748"/>
              <a:gd name="connsiteX1" fmla="*/ 123825 w 552450"/>
              <a:gd name="connsiteY1" fmla="*/ 800173 h 1209748"/>
              <a:gd name="connsiteX2" fmla="*/ 0 w 552450"/>
              <a:gd name="connsiteY2" fmla="*/ 638248 h 1209748"/>
              <a:gd name="connsiteX3" fmla="*/ 171450 w 552450"/>
              <a:gd name="connsiteY3" fmla="*/ 504898 h 1209748"/>
              <a:gd name="connsiteX4" fmla="*/ 266700 w 552450"/>
              <a:gd name="connsiteY4" fmla="*/ 73 h 1209748"/>
              <a:gd name="connsiteX5" fmla="*/ 342900 w 552450"/>
              <a:gd name="connsiteY5" fmla="*/ 581098 h 1209748"/>
              <a:gd name="connsiteX6" fmla="*/ 552450 w 552450"/>
              <a:gd name="connsiteY6" fmla="*/ 657298 h 1209748"/>
              <a:gd name="connsiteX7" fmla="*/ 295275 w 552450"/>
              <a:gd name="connsiteY7" fmla="*/ 771598 h 1209748"/>
              <a:gd name="connsiteX8" fmla="*/ 219075 w 552450"/>
              <a:gd name="connsiteY8" fmla="*/ 1209748 h 1209748"/>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9" fmla="*/ 228132 w 618657"/>
              <a:gd name="connsiteY9" fmla="*/ 1181172 h 1209747"/>
              <a:gd name="connsiteX0" fmla="*/ 285282 w 618657"/>
              <a:gd name="connsiteY0" fmla="*/ 1209747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70292 w 618657"/>
              <a:gd name="connsiteY0" fmla="*/ 1249721 h 1249721"/>
              <a:gd name="connsiteX1" fmla="*/ 190032 w 618657"/>
              <a:gd name="connsiteY1" fmla="*/ 800172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61482 w 618657"/>
              <a:gd name="connsiteY7" fmla="*/ 771597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317761 w 638644"/>
              <a:gd name="connsiteY0" fmla="*/ 1257216 h 1257216"/>
              <a:gd name="connsiteX1" fmla="*/ 210019 w 638644"/>
              <a:gd name="connsiteY1" fmla="*/ 775188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17761 w 638644"/>
              <a:gd name="connsiteY0" fmla="*/ 1257216 h 1257216"/>
              <a:gd name="connsiteX1" fmla="*/ 227508 w 638644"/>
              <a:gd name="connsiteY1" fmla="*/ 772690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08951 w 638644"/>
              <a:gd name="connsiteY7" fmla="*/ 776593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43547 w 638644"/>
              <a:gd name="connsiteY5" fmla="*/ 539503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43547 w 642257"/>
              <a:gd name="connsiteY5" fmla="*/ 539503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55920 w 642257"/>
              <a:gd name="connsiteY7" fmla="*/ 780753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2257" h="1253055">
                <a:moveTo>
                  <a:pt x="339441" y="1253055"/>
                </a:moveTo>
                <a:cubicBezTo>
                  <a:pt x="300026" y="1037368"/>
                  <a:pt x="284082" y="882029"/>
                  <a:pt x="227508" y="772690"/>
                </a:cubicBezTo>
                <a:cubicBezTo>
                  <a:pt x="170935" y="663352"/>
                  <a:pt x="136499" y="666457"/>
                  <a:pt x="0" y="597024"/>
                </a:cubicBezTo>
                <a:cubicBezTo>
                  <a:pt x="134026" y="572509"/>
                  <a:pt x="198828" y="604389"/>
                  <a:pt x="257644" y="504897"/>
                </a:cubicBezTo>
                <a:cubicBezTo>
                  <a:pt x="316460" y="405405"/>
                  <a:pt x="325907" y="-6278"/>
                  <a:pt x="352894" y="72"/>
                </a:cubicBezTo>
                <a:cubicBezTo>
                  <a:pt x="378294" y="193747"/>
                  <a:pt x="388093" y="409861"/>
                  <a:pt x="436320" y="514546"/>
                </a:cubicBezTo>
                <a:cubicBezTo>
                  <a:pt x="484547" y="619231"/>
                  <a:pt x="572407" y="602782"/>
                  <a:pt x="642257" y="628182"/>
                </a:cubicBezTo>
                <a:cubicBezTo>
                  <a:pt x="556532" y="666282"/>
                  <a:pt x="491937" y="684927"/>
                  <a:pt x="441468" y="789072"/>
                </a:cubicBezTo>
                <a:cubicBezTo>
                  <a:pt x="390999" y="893217"/>
                  <a:pt x="349760" y="1080017"/>
                  <a:pt x="339441" y="1253055"/>
                </a:cubicBezTo>
                <a:close/>
              </a:path>
            </a:pathLst>
          </a:custGeom>
          <a:noFill/>
          <a:ln w="254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97DA9"/>
              </a:solidFill>
            </a:endParaRPr>
          </a:p>
        </p:txBody>
      </p:sp>
      <p:sp>
        <p:nvSpPr>
          <p:cNvPr id="67" name="任意多边形 66"/>
          <p:cNvSpPr/>
          <p:nvPr/>
        </p:nvSpPr>
        <p:spPr>
          <a:xfrm rot="21222506" flipH="1">
            <a:off x="2530675" y="1887989"/>
            <a:ext cx="3260512" cy="3625815"/>
          </a:xfrm>
          <a:custGeom>
            <a:avLst/>
            <a:gdLst>
              <a:gd name="connsiteX0" fmla="*/ 1343964 w 2586768"/>
              <a:gd name="connsiteY0" fmla="*/ 8385 h 2763217"/>
              <a:gd name="connsiteX1" fmla="*/ 1546634 w 2586768"/>
              <a:gd name="connsiteY1" fmla="*/ 304 h 2763217"/>
              <a:gd name="connsiteX2" fmla="*/ 2260641 w 2586768"/>
              <a:gd name="connsiteY2" fmla="*/ 169735 h 2763217"/>
              <a:gd name="connsiteX3" fmla="*/ 2329692 w 2586768"/>
              <a:gd name="connsiteY3" fmla="*/ 211025 h 2763217"/>
              <a:gd name="connsiteX4" fmla="*/ 2586768 w 2586768"/>
              <a:gd name="connsiteY4" fmla="*/ 2542734 h 2763217"/>
              <a:gd name="connsiteX5" fmla="*/ 586953 w 2586768"/>
              <a:gd name="connsiteY5" fmla="*/ 2763217 h 2763217"/>
              <a:gd name="connsiteX6" fmla="*/ 495266 w 2586768"/>
              <a:gd name="connsiteY6" fmla="*/ 2672259 h 2763217"/>
              <a:gd name="connsiteX7" fmla="*/ 180 w 2586768"/>
              <a:gd name="connsiteY7" fmla="*/ 1546763 h 2763217"/>
              <a:gd name="connsiteX8" fmla="*/ 1343964 w 2586768"/>
              <a:gd name="connsiteY8" fmla="*/ 8385 h 2763217"/>
              <a:gd name="connsiteX0" fmla="*/ 2586768 w 2678208"/>
              <a:gd name="connsiteY0" fmla="*/ 2542734 h 2763217"/>
              <a:gd name="connsiteX1" fmla="*/ 586953 w 2678208"/>
              <a:gd name="connsiteY1" fmla="*/ 2763217 h 2763217"/>
              <a:gd name="connsiteX2" fmla="*/ 495266 w 2678208"/>
              <a:gd name="connsiteY2" fmla="*/ 2672259 h 2763217"/>
              <a:gd name="connsiteX3" fmla="*/ 180 w 2678208"/>
              <a:gd name="connsiteY3" fmla="*/ 1546763 h 2763217"/>
              <a:gd name="connsiteX4" fmla="*/ 1343964 w 2678208"/>
              <a:gd name="connsiteY4" fmla="*/ 8385 h 2763217"/>
              <a:gd name="connsiteX5" fmla="*/ 1546634 w 2678208"/>
              <a:gd name="connsiteY5" fmla="*/ 304 h 2763217"/>
              <a:gd name="connsiteX6" fmla="*/ 2260641 w 2678208"/>
              <a:gd name="connsiteY6" fmla="*/ 169735 h 2763217"/>
              <a:gd name="connsiteX7" fmla="*/ 2329692 w 2678208"/>
              <a:gd name="connsiteY7" fmla="*/ 211025 h 2763217"/>
              <a:gd name="connsiteX8" fmla="*/ 2678208 w 2678208"/>
              <a:gd name="connsiteY8" fmla="*/ 2634174 h 2763217"/>
              <a:gd name="connsiteX0" fmla="*/ 2586768 w 2586768"/>
              <a:gd name="connsiteY0" fmla="*/ 2542734 h 2763217"/>
              <a:gd name="connsiteX1" fmla="*/ 586953 w 2586768"/>
              <a:gd name="connsiteY1" fmla="*/ 2763217 h 2763217"/>
              <a:gd name="connsiteX2" fmla="*/ 495266 w 2586768"/>
              <a:gd name="connsiteY2" fmla="*/ 2672259 h 2763217"/>
              <a:gd name="connsiteX3" fmla="*/ 180 w 2586768"/>
              <a:gd name="connsiteY3" fmla="*/ 1546763 h 2763217"/>
              <a:gd name="connsiteX4" fmla="*/ 1343964 w 2586768"/>
              <a:gd name="connsiteY4" fmla="*/ 8385 h 2763217"/>
              <a:gd name="connsiteX5" fmla="*/ 1546634 w 2586768"/>
              <a:gd name="connsiteY5" fmla="*/ 304 h 2763217"/>
              <a:gd name="connsiteX6" fmla="*/ 2260641 w 2586768"/>
              <a:gd name="connsiteY6" fmla="*/ 169735 h 2763217"/>
              <a:gd name="connsiteX7" fmla="*/ 2329692 w 2586768"/>
              <a:gd name="connsiteY7" fmla="*/ 211025 h 2763217"/>
              <a:gd name="connsiteX0" fmla="*/ 586953 w 2329692"/>
              <a:gd name="connsiteY0" fmla="*/ 2763217 h 2763217"/>
              <a:gd name="connsiteX1" fmla="*/ 495266 w 2329692"/>
              <a:gd name="connsiteY1" fmla="*/ 2672259 h 2763217"/>
              <a:gd name="connsiteX2" fmla="*/ 180 w 2329692"/>
              <a:gd name="connsiteY2" fmla="*/ 1546763 h 2763217"/>
              <a:gd name="connsiteX3" fmla="*/ 1343964 w 2329692"/>
              <a:gd name="connsiteY3" fmla="*/ 8385 h 2763217"/>
              <a:gd name="connsiteX4" fmla="*/ 1546634 w 2329692"/>
              <a:gd name="connsiteY4" fmla="*/ 304 h 2763217"/>
              <a:gd name="connsiteX5" fmla="*/ 2260641 w 2329692"/>
              <a:gd name="connsiteY5" fmla="*/ 169735 h 2763217"/>
              <a:gd name="connsiteX6" fmla="*/ 2329692 w 2329692"/>
              <a:gd name="connsiteY6" fmla="*/ 211025 h 2763217"/>
              <a:gd name="connsiteX0" fmla="*/ 495266 w 2329692"/>
              <a:gd name="connsiteY0" fmla="*/ 2672259 h 2672259"/>
              <a:gd name="connsiteX1" fmla="*/ 180 w 2329692"/>
              <a:gd name="connsiteY1" fmla="*/ 1546763 h 2672259"/>
              <a:gd name="connsiteX2" fmla="*/ 1343964 w 2329692"/>
              <a:gd name="connsiteY2" fmla="*/ 8385 h 2672259"/>
              <a:gd name="connsiteX3" fmla="*/ 1546634 w 2329692"/>
              <a:gd name="connsiteY3" fmla="*/ 304 h 2672259"/>
              <a:gd name="connsiteX4" fmla="*/ 2260641 w 2329692"/>
              <a:gd name="connsiteY4" fmla="*/ 169735 h 2672259"/>
              <a:gd name="connsiteX5" fmla="*/ 2329692 w 2329692"/>
              <a:gd name="connsiteY5" fmla="*/ 211025 h 2672259"/>
              <a:gd name="connsiteX0" fmla="*/ 310094 w 2329692"/>
              <a:gd name="connsiteY0" fmla="*/ 2703152 h 2703152"/>
              <a:gd name="connsiteX1" fmla="*/ 180 w 2329692"/>
              <a:gd name="connsiteY1" fmla="*/ 1546763 h 2703152"/>
              <a:gd name="connsiteX2" fmla="*/ 1343964 w 2329692"/>
              <a:gd name="connsiteY2" fmla="*/ 8385 h 2703152"/>
              <a:gd name="connsiteX3" fmla="*/ 1546634 w 2329692"/>
              <a:gd name="connsiteY3" fmla="*/ 304 h 2703152"/>
              <a:gd name="connsiteX4" fmla="*/ 2260641 w 2329692"/>
              <a:gd name="connsiteY4" fmla="*/ 169735 h 2703152"/>
              <a:gd name="connsiteX5" fmla="*/ 2329692 w 2329692"/>
              <a:gd name="connsiteY5" fmla="*/ 211025 h 2703152"/>
              <a:gd name="connsiteX0" fmla="*/ 310094 w 2329692"/>
              <a:gd name="connsiteY0" fmla="*/ 2703152 h 2703152"/>
              <a:gd name="connsiteX1" fmla="*/ 180 w 2329692"/>
              <a:gd name="connsiteY1" fmla="*/ 1546763 h 2703152"/>
              <a:gd name="connsiteX2" fmla="*/ 1343964 w 2329692"/>
              <a:gd name="connsiteY2" fmla="*/ 8385 h 2703152"/>
              <a:gd name="connsiteX3" fmla="*/ 1546634 w 2329692"/>
              <a:gd name="connsiteY3" fmla="*/ 304 h 2703152"/>
              <a:gd name="connsiteX4" fmla="*/ 2260641 w 2329692"/>
              <a:gd name="connsiteY4" fmla="*/ 169735 h 2703152"/>
              <a:gd name="connsiteX5" fmla="*/ 2329692 w 2329692"/>
              <a:gd name="connsiteY5" fmla="*/ 211025 h 2703152"/>
              <a:gd name="connsiteX0" fmla="*/ 413563 w 2433161"/>
              <a:gd name="connsiteY0" fmla="*/ 2703152 h 2703152"/>
              <a:gd name="connsiteX1" fmla="*/ 141 w 2433161"/>
              <a:gd name="connsiteY1" fmla="*/ 1558176 h 2703152"/>
              <a:gd name="connsiteX2" fmla="*/ 1447433 w 2433161"/>
              <a:gd name="connsiteY2" fmla="*/ 8385 h 2703152"/>
              <a:gd name="connsiteX3" fmla="*/ 1650103 w 2433161"/>
              <a:gd name="connsiteY3" fmla="*/ 304 h 2703152"/>
              <a:gd name="connsiteX4" fmla="*/ 2364110 w 2433161"/>
              <a:gd name="connsiteY4" fmla="*/ 169735 h 2703152"/>
              <a:gd name="connsiteX5" fmla="*/ 2433161 w 2433161"/>
              <a:gd name="connsiteY5" fmla="*/ 211025 h 2703152"/>
              <a:gd name="connsiteX0" fmla="*/ 413563 w 2364110"/>
              <a:gd name="connsiteY0" fmla="*/ 2703152 h 2703152"/>
              <a:gd name="connsiteX1" fmla="*/ 141 w 2364110"/>
              <a:gd name="connsiteY1" fmla="*/ 1558176 h 2703152"/>
              <a:gd name="connsiteX2" fmla="*/ 1447433 w 2364110"/>
              <a:gd name="connsiteY2" fmla="*/ 8385 h 2703152"/>
              <a:gd name="connsiteX3" fmla="*/ 1650103 w 2364110"/>
              <a:gd name="connsiteY3" fmla="*/ 304 h 2703152"/>
              <a:gd name="connsiteX4" fmla="*/ 2364110 w 2364110"/>
              <a:gd name="connsiteY4" fmla="*/ 169735 h 2703152"/>
              <a:gd name="connsiteX0" fmla="*/ 413563 w 2413581"/>
              <a:gd name="connsiteY0" fmla="*/ 2712262 h 2712262"/>
              <a:gd name="connsiteX1" fmla="*/ 141 w 2413581"/>
              <a:gd name="connsiteY1" fmla="*/ 1567286 h 2712262"/>
              <a:gd name="connsiteX2" fmla="*/ 1447433 w 2413581"/>
              <a:gd name="connsiteY2" fmla="*/ 17495 h 2712262"/>
              <a:gd name="connsiteX3" fmla="*/ 1650103 w 2413581"/>
              <a:gd name="connsiteY3" fmla="*/ 9414 h 2712262"/>
              <a:gd name="connsiteX4" fmla="*/ 2413581 w 2413581"/>
              <a:gd name="connsiteY4" fmla="*/ 152438 h 2712262"/>
              <a:gd name="connsiteX0" fmla="*/ 413563 w 2413581"/>
              <a:gd name="connsiteY0" fmla="*/ 2712262 h 2712262"/>
              <a:gd name="connsiteX1" fmla="*/ 141 w 2413581"/>
              <a:gd name="connsiteY1" fmla="*/ 1567286 h 2712262"/>
              <a:gd name="connsiteX2" fmla="*/ 1447433 w 2413581"/>
              <a:gd name="connsiteY2" fmla="*/ 17495 h 2712262"/>
              <a:gd name="connsiteX3" fmla="*/ 1650103 w 2413581"/>
              <a:gd name="connsiteY3" fmla="*/ 9414 h 2712262"/>
              <a:gd name="connsiteX4" fmla="*/ 2413581 w 2413581"/>
              <a:gd name="connsiteY4" fmla="*/ 152438 h 2712262"/>
              <a:gd name="connsiteX0" fmla="*/ 413563 w 2413581"/>
              <a:gd name="connsiteY0" fmla="*/ 2777129 h 2777129"/>
              <a:gd name="connsiteX1" fmla="*/ 141 w 2413581"/>
              <a:gd name="connsiteY1" fmla="*/ 1632153 h 2777129"/>
              <a:gd name="connsiteX2" fmla="*/ 1447433 w 2413581"/>
              <a:gd name="connsiteY2" fmla="*/ 82362 h 2777129"/>
              <a:gd name="connsiteX3" fmla="*/ 2413581 w 2413581"/>
              <a:gd name="connsiteY3" fmla="*/ 217305 h 2777129"/>
              <a:gd name="connsiteX0" fmla="*/ 413488 w 2413506"/>
              <a:gd name="connsiteY0" fmla="*/ 2777129 h 2777129"/>
              <a:gd name="connsiteX1" fmla="*/ 66 w 2413506"/>
              <a:gd name="connsiteY1" fmla="*/ 1632153 h 2777129"/>
              <a:gd name="connsiteX2" fmla="*/ 1447358 w 2413506"/>
              <a:gd name="connsiteY2" fmla="*/ 82362 h 2777129"/>
              <a:gd name="connsiteX3" fmla="*/ 2413506 w 2413506"/>
              <a:gd name="connsiteY3" fmla="*/ 217305 h 2777129"/>
              <a:gd name="connsiteX0" fmla="*/ 413518 w 2413536"/>
              <a:gd name="connsiteY0" fmla="*/ 2695524 h 2695524"/>
              <a:gd name="connsiteX1" fmla="*/ 96 w 2413536"/>
              <a:gd name="connsiteY1" fmla="*/ 1550548 h 2695524"/>
              <a:gd name="connsiteX2" fmla="*/ 1447388 w 2413536"/>
              <a:gd name="connsiteY2" fmla="*/ 757 h 2695524"/>
              <a:gd name="connsiteX3" fmla="*/ 2413536 w 2413536"/>
              <a:gd name="connsiteY3" fmla="*/ 135700 h 2695524"/>
              <a:gd name="connsiteX0" fmla="*/ 413518 w 2413536"/>
              <a:gd name="connsiteY0" fmla="*/ 2715870 h 2715870"/>
              <a:gd name="connsiteX1" fmla="*/ 96 w 2413536"/>
              <a:gd name="connsiteY1" fmla="*/ 1570894 h 2715870"/>
              <a:gd name="connsiteX2" fmla="*/ 1447388 w 2413536"/>
              <a:gd name="connsiteY2" fmla="*/ 21103 h 2715870"/>
              <a:gd name="connsiteX3" fmla="*/ 2413536 w 2413536"/>
              <a:gd name="connsiteY3" fmla="*/ 156046 h 2715870"/>
              <a:gd name="connsiteX0" fmla="*/ 413544 w 2413562"/>
              <a:gd name="connsiteY0" fmla="*/ 2701281 h 2701281"/>
              <a:gd name="connsiteX1" fmla="*/ 122 w 2413562"/>
              <a:gd name="connsiteY1" fmla="*/ 1556305 h 2701281"/>
              <a:gd name="connsiteX2" fmla="*/ 1447414 w 2413562"/>
              <a:gd name="connsiteY2" fmla="*/ 6514 h 2701281"/>
              <a:gd name="connsiteX3" fmla="*/ 2413562 w 2413562"/>
              <a:gd name="connsiteY3" fmla="*/ 141457 h 2701281"/>
              <a:gd name="connsiteX0" fmla="*/ 413544 w 2413562"/>
              <a:gd name="connsiteY0" fmla="*/ 2704758 h 2704758"/>
              <a:gd name="connsiteX1" fmla="*/ 122 w 2413562"/>
              <a:gd name="connsiteY1" fmla="*/ 1559782 h 2704758"/>
              <a:gd name="connsiteX2" fmla="*/ 1447414 w 2413562"/>
              <a:gd name="connsiteY2" fmla="*/ 9991 h 2704758"/>
              <a:gd name="connsiteX3" fmla="*/ 2413562 w 2413562"/>
              <a:gd name="connsiteY3" fmla="*/ 144934 h 2704758"/>
              <a:gd name="connsiteX0" fmla="*/ 413544 w 2413562"/>
              <a:gd name="connsiteY0" fmla="*/ 2701715 h 2701715"/>
              <a:gd name="connsiteX1" fmla="*/ 122 w 2413562"/>
              <a:gd name="connsiteY1" fmla="*/ 1556739 h 2701715"/>
              <a:gd name="connsiteX2" fmla="*/ 1447414 w 2413562"/>
              <a:gd name="connsiteY2" fmla="*/ 6948 h 2701715"/>
              <a:gd name="connsiteX3" fmla="*/ 2413562 w 2413562"/>
              <a:gd name="connsiteY3" fmla="*/ 141891 h 2701715"/>
              <a:gd name="connsiteX0" fmla="*/ 413516 w 2413534"/>
              <a:gd name="connsiteY0" fmla="*/ 2705235 h 2705235"/>
              <a:gd name="connsiteX1" fmla="*/ 94 w 2413534"/>
              <a:gd name="connsiteY1" fmla="*/ 1560259 h 2705235"/>
              <a:gd name="connsiteX2" fmla="*/ 1447386 w 2413534"/>
              <a:gd name="connsiteY2" fmla="*/ 10468 h 2705235"/>
              <a:gd name="connsiteX3" fmla="*/ 2413534 w 2413534"/>
              <a:gd name="connsiteY3" fmla="*/ 145411 h 2705235"/>
              <a:gd name="connsiteX0" fmla="*/ 413853 w 2413871"/>
              <a:gd name="connsiteY0" fmla="*/ 2591707 h 2591707"/>
              <a:gd name="connsiteX1" fmla="*/ 431 w 2413871"/>
              <a:gd name="connsiteY1" fmla="*/ 1446731 h 2591707"/>
              <a:gd name="connsiteX2" fmla="*/ 855372 w 2413871"/>
              <a:gd name="connsiteY2" fmla="*/ 35583 h 2591707"/>
              <a:gd name="connsiteX3" fmla="*/ 2413871 w 2413871"/>
              <a:gd name="connsiteY3" fmla="*/ 31883 h 2591707"/>
              <a:gd name="connsiteX0" fmla="*/ 414129 w 2414147"/>
              <a:gd name="connsiteY0" fmla="*/ 2648458 h 2648458"/>
              <a:gd name="connsiteX1" fmla="*/ 707 w 2414147"/>
              <a:gd name="connsiteY1" fmla="*/ 1503482 h 2648458"/>
              <a:gd name="connsiteX2" fmla="*/ 855648 w 2414147"/>
              <a:gd name="connsiteY2" fmla="*/ 92334 h 2648458"/>
              <a:gd name="connsiteX3" fmla="*/ 2414147 w 2414147"/>
              <a:gd name="connsiteY3" fmla="*/ 88634 h 2648458"/>
              <a:gd name="connsiteX0" fmla="*/ 414129 w 2414147"/>
              <a:gd name="connsiteY0" fmla="*/ 2700002 h 2700002"/>
              <a:gd name="connsiteX1" fmla="*/ 707 w 2414147"/>
              <a:gd name="connsiteY1" fmla="*/ 1555026 h 2700002"/>
              <a:gd name="connsiteX2" fmla="*/ 855648 w 2414147"/>
              <a:gd name="connsiteY2" fmla="*/ 143878 h 2700002"/>
              <a:gd name="connsiteX3" fmla="*/ 2414147 w 2414147"/>
              <a:gd name="connsiteY3" fmla="*/ 140178 h 2700002"/>
              <a:gd name="connsiteX0" fmla="*/ 413671 w 2413689"/>
              <a:gd name="connsiteY0" fmla="*/ 2690380 h 2690380"/>
              <a:gd name="connsiteX1" fmla="*/ 249 w 2413689"/>
              <a:gd name="connsiteY1" fmla="*/ 1545404 h 2690380"/>
              <a:gd name="connsiteX2" fmla="*/ 1046067 w 2413689"/>
              <a:gd name="connsiteY2" fmla="*/ 155118 h 2690380"/>
              <a:gd name="connsiteX3" fmla="*/ 2413689 w 2413689"/>
              <a:gd name="connsiteY3" fmla="*/ 130556 h 2690380"/>
              <a:gd name="connsiteX0" fmla="*/ 413540 w 2413558"/>
              <a:gd name="connsiteY0" fmla="*/ 2672222 h 2672222"/>
              <a:gd name="connsiteX1" fmla="*/ 118 w 2413558"/>
              <a:gd name="connsiteY1" fmla="*/ 1527246 h 2672222"/>
              <a:gd name="connsiteX2" fmla="*/ 1045936 w 2413558"/>
              <a:gd name="connsiteY2" fmla="*/ 136960 h 2672222"/>
              <a:gd name="connsiteX3" fmla="*/ 2413558 w 2413558"/>
              <a:gd name="connsiteY3" fmla="*/ 112398 h 2672222"/>
              <a:gd name="connsiteX0" fmla="*/ 413540 w 2413558"/>
              <a:gd name="connsiteY0" fmla="*/ 2643954 h 2643954"/>
              <a:gd name="connsiteX1" fmla="*/ 118 w 2413558"/>
              <a:gd name="connsiteY1" fmla="*/ 1498978 h 2643954"/>
              <a:gd name="connsiteX2" fmla="*/ 1045936 w 2413558"/>
              <a:gd name="connsiteY2" fmla="*/ 108692 h 2643954"/>
              <a:gd name="connsiteX3" fmla="*/ 2413558 w 2413558"/>
              <a:gd name="connsiteY3" fmla="*/ 84130 h 2643954"/>
              <a:gd name="connsiteX0" fmla="*/ 413540 w 2413558"/>
              <a:gd name="connsiteY0" fmla="*/ 2654831 h 2654831"/>
              <a:gd name="connsiteX1" fmla="*/ 118 w 2413558"/>
              <a:gd name="connsiteY1" fmla="*/ 1509855 h 2654831"/>
              <a:gd name="connsiteX2" fmla="*/ 1045936 w 2413558"/>
              <a:gd name="connsiteY2" fmla="*/ 119569 h 2654831"/>
              <a:gd name="connsiteX3" fmla="*/ 2413558 w 2413558"/>
              <a:gd name="connsiteY3" fmla="*/ 95007 h 2654831"/>
              <a:gd name="connsiteX0" fmla="*/ 413540 w 2413558"/>
              <a:gd name="connsiteY0" fmla="*/ 2672289 h 2672289"/>
              <a:gd name="connsiteX1" fmla="*/ 118 w 2413558"/>
              <a:gd name="connsiteY1" fmla="*/ 1527313 h 2672289"/>
              <a:gd name="connsiteX2" fmla="*/ 1045936 w 2413558"/>
              <a:gd name="connsiteY2" fmla="*/ 137027 h 2672289"/>
              <a:gd name="connsiteX3" fmla="*/ 2413558 w 2413558"/>
              <a:gd name="connsiteY3" fmla="*/ 112465 h 2672289"/>
              <a:gd name="connsiteX0" fmla="*/ 413531 w 2413549"/>
              <a:gd name="connsiteY0" fmla="*/ 2683960 h 2683960"/>
              <a:gd name="connsiteX1" fmla="*/ 109 w 2413549"/>
              <a:gd name="connsiteY1" fmla="*/ 1538984 h 2683960"/>
              <a:gd name="connsiteX2" fmla="*/ 1045927 w 2413549"/>
              <a:gd name="connsiteY2" fmla="*/ 148698 h 2683960"/>
              <a:gd name="connsiteX3" fmla="*/ 2413549 w 2413549"/>
              <a:gd name="connsiteY3" fmla="*/ 124136 h 2683960"/>
            </a:gdLst>
            <a:ahLst/>
            <a:cxnLst>
              <a:cxn ang="0">
                <a:pos x="connsiteX0" y="connsiteY0"/>
              </a:cxn>
              <a:cxn ang="0">
                <a:pos x="connsiteX1" y="connsiteY1"/>
              </a:cxn>
              <a:cxn ang="0">
                <a:pos x="connsiteX2" y="connsiteY2"/>
              </a:cxn>
              <a:cxn ang="0">
                <a:pos x="connsiteX3" y="connsiteY3"/>
              </a:cxn>
            </a:cxnLst>
            <a:rect l="l" t="t" r="r" b="b"/>
            <a:pathLst>
              <a:path w="2413549" h="2683960">
                <a:moveTo>
                  <a:pt x="413531" y="2683960"/>
                </a:moveTo>
                <a:cubicBezTo>
                  <a:pt x="174396" y="2321516"/>
                  <a:pt x="5905" y="1840545"/>
                  <a:pt x="109" y="1538984"/>
                </a:cubicBezTo>
                <a:cubicBezTo>
                  <a:pt x="-9551" y="1036381"/>
                  <a:pt x="625347" y="313189"/>
                  <a:pt x="1045927" y="148698"/>
                </a:cubicBezTo>
                <a:cubicBezTo>
                  <a:pt x="1466507" y="-15793"/>
                  <a:pt x="2110062" y="-70810"/>
                  <a:pt x="2413549" y="124136"/>
                </a:cubicBezTo>
              </a:path>
            </a:pathLst>
          </a:custGeom>
          <a:noFill/>
          <a:ln w="1905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8" name="任意多边形 67"/>
          <p:cNvSpPr/>
          <p:nvPr/>
        </p:nvSpPr>
        <p:spPr>
          <a:xfrm>
            <a:off x="5534528" y="4654908"/>
            <a:ext cx="357616" cy="379557"/>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 fmla="*/ 63 w 140227"/>
              <a:gd name="connsiteY0" fmla="*/ 65738 h 154534"/>
              <a:gd name="connsiteX1" fmla="*/ 62928 w 140227"/>
              <a:gd name="connsiteY1" fmla="*/ 16 h 154534"/>
              <a:gd name="connsiteX2" fmla="*/ 140080 w 140227"/>
              <a:gd name="connsiteY2" fmla="*/ 71453 h 154534"/>
              <a:gd name="connsiteX3" fmla="*/ 74358 w 140227"/>
              <a:gd name="connsiteY3" fmla="*/ 154321 h 154534"/>
              <a:gd name="connsiteX4" fmla="*/ 63 w 140227"/>
              <a:gd name="connsiteY4" fmla="*/ 65738 h 154534"/>
              <a:gd name="connsiteX0" fmla="*/ 63 w 140227"/>
              <a:gd name="connsiteY0" fmla="*/ 65738 h 154534"/>
              <a:gd name="connsiteX1" fmla="*/ 62928 w 140227"/>
              <a:gd name="connsiteY1" fmla="*/ 16 h 154534"/>
              <a:gd name="connsiteX2" fmla="*/ 140080 w 140227"/>
              <a:gd name="connsiteY2" fmla="*/ 71453 h 154534"/>
              <a:gd name="connsiteX3" fmla="*/ 74358 w 140227"/>
              <a:gd name="connsiteY3" fmla="*/ 154321 h 154534"/>
              <a:gd name="connsiteX4" fmla="*/ 63 w 140227"/>
              <a:gd name="connsiteY4" fmla="*/ 65738 h 154534"/>
              <a:gd name="connsiteX0" fmla="*/ 178 w 140342"/>
              <a:gd name="connsiteY0" fmla="*/ 65738 h 154534"/>
              <a:gd name="connsiteX1" fmla="*/ 63043 w 140342"/>
              <a:gd name="connsiteY1" fmla="*/ 16 h 154534"/>
              <a:gd name="connsiteX2" fmla="*/ 140195 w 140342"/>
              <a:gd name="connsiteY2" fmla="*/ 71453 h 154534"/>
              <a:gd name="connsiteX3" fmla="*/ 74473 w 140342"/>
              <a:gd name="connsiteY3" fmla="*/ 154321 h 154534"/>
              <a:gd name="connsiteX4" fmla="*/ 178 w 140342"/>
              <a:gd name="connsiteY4" fmla="*/ 65738 h 154534"/>
              <a:gd name="connsiteX0" fmla="*/ 178 w 140342"/>
              <a:gd name="connsiteY0" fmla="*/ 65740 h 154536"/>
              <a:gd name="connsiteX1" fmla="*/ 63043 w 140342"/>
              <a:gd name="connsiteY1" fmla="*/ 18 h 154536"/>
              <a:gd name="connsiteX2" fmla="*/ 140195 w 140342"/>
              <a:gd name="connsiteY2" fmla="*/ 71455 h 154536"/>
              <a:gd name="connsiteX3" fmla="*/ 74473 w 140342"/>
              <a:gd name="connsiteY3" fmla="*/ 154323 h 154536"/>
              <a:gd name="connsiteX4" fmla="*/ 178 w 140342"/>
              <a:gd name="connsiteY4" fmla="*/ 65740 h 154536"/>
              <a:gd name="connsiteX0" fmla="*/ 9 w 140173"/>
              <a:gd name="connsiteY0" fmla="*/ 71451 h 160247"/>
              <a:gd name="connsiteX1" fmla="*/ 71446 w 140173"/>
              <a:gd name="connsiteY1" fmla="*/ 14 h 160247"/>
              <a:gd name="connsiteX2" fmla="*/ 140026 w 140173"/>
              <a:gd name="connsiteY2" fmla="*/ 77166 h 160247"/>
              <a:gd name="connsiteX3" fmla="*/ 74304 w 140173"/>
              <a:gd name="connsiteY3" fmla="*/ 160034 h 160247"/>
              <a:gd name="connsiteX4" fmla="*/ 9 w 140173"/>
              <a:gd name="connsiteY4" fmla="*/ 71451 h 160247"/>
              <a:gd name="connsiteX0" fmla="*/ 9 w 140173"/>
              <a:gd name="connsiteY0" fmla="*/ 71451 h 148862"/>
              <a:gd name="connsiteX1" fmla="*/ 71446 w 140173"/>
              <a:gd name="connsiteY1" fmla="*/ 14 h 148862"/>
              <a:gd name="connsiteX2" fmla="*/ 140026 w 140173"/>
              <a:gd name="connsiteY2" fmla="*/ 77166 h 148862"/>
              <a:gd name="connsiteX3" fmla="*/ 74304 w 140173"/>
              <a:gd name="connsiteY3" fmla="*/ 148604 h 148862"/>
              <a:gd name="connsiteX4" fmla="*/ 9 w 140173"/>
              <a:gd name="connsiteY4" fmla="*/ 71451 h 148862"/>
              <a:gd name="connsiteX0" fmla="*/ 9 w 141024"/>
              <a:gd name="connsiteY0" fmla="*/ 71451 h 148862"/>
              <a:gd name="connsiteX1" fmla="*/ 71446 w 141024"/>
              <a:gd name="connsiteY1" fmla="*/ 14 h 148862"/>
              <a:gd name="connsiteX2" fmla="*/ 140026 w 141024"/>
              <a:gd name="connsiteY2" fmla="*/ 77166 h 148862"/>
              <a:gd name="connsiteX3" fmla="*/ 74304 w 141024"/>
              <a:gd name="connsiteY3" fmla="*/ 148604 h 148862"/>
              <a:gd name="connsiteX4" fmla="*/ 9 w 141024"/>
              <a:gd name="connsiteY4" fmla="*/ 71451 h 148862"/>
              <a:gd name="connsiteX0" fmla="*/ 9 w 140173"/>
              <a:gd name="connsiteY0" fmla="*/ 71451 h 148862"/>
              <a:gd name="connsiteX1" fmla="*/ 71446 w 140173"/>
              <a:gd name="connsiteY1" fmla="*/ 14 h 148862"/>
              <a:gd name="connsiteX2" fmla="*/ 140026 w 140173"/>
              <a:gd name="connsiteY2" fmla="*/ 77166 h 148862"/>
              <a:gd name="connsiteX3" fmla="*/ 74304 w 140173"/>
              <a:gd name="connsiteY3" fmla="*/ 148604 h 148862"/>
              <a:gd name="connsiteX4" fmla="*/ 9 w 140173"/>
              <a:gd name="connsiteY4" fmla="*/ 71451 h 148862"/>
              <a:gd name="connsiteX0" fmla="*/ 9 w 140257"/>
              <a:gd name="connsiteY0" fmla="*/ 71451 h 148862"/>
              <a:gd name="connsiteX1" fmla="*/ 71446 w 140257"/>
              <a:gd name="connsiteY1" fmla="*/ 14 h 148862"/>
              <a:gd name="connsiteX2" fmla="*/ 140026 w 140257"/>
              <a:gd name="connsiteY2" fmla="*/ 77166 h 148862"/>
              <a:gd name="connsiteX3" fmla="*/ 74304 w 140257"/>
              <a:gd name="connsiteY3" fmla="*/ 148604 h 148862"/>
              <a:gd name="connsiteX4" fmla="*/ 9 w 140257"/>
              <a:gd name="connsiteY4" fmla="*/ 71451 h 14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pattFill prst="pct10">
            <a:fgClr>
              <a:schemeClr val="accent1">
                <a:lumMod val="50000"/>
              </a:schemeClr>
            </a:fgClr>
            <a:bgClr>
              <a:schemeClr val="bg1"/>
            </a:bgClr>
          </a:pattFill>
          <a:ln w="381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任意多边形 68"/>
          <p:cNvSpPr/>
          <p:nvPr/>
        </p:nvSpPr>
        <p:spPr>
          <a:xfrm>
            <a:off x="5555728" y="3288285"/>
            <a:ext cx="357616" cy="379557"/>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 fmla="*/ 63 w 140227"/>
              <a:gd name="connsiteY0" fmla="*/ 65738 h 154534"/>
              <a:gd name="connsiteX1" fmla="*/ 62928 w 140227"/>
              <a:gd name="connsiteY1" fmla="*/ 16 h 154534"/>
              <a:gd name="connsiteX2" fmla="*/ 140080 w 140227"/>
              <a:gd name="connsiteY2" fmla="*/ 71453 h 154534"/>
              <a:gd name="connsiteX3" fmla="*/ 74358 w 140227"/>
              <a:gd name="connsiteY3" fmla="*/ 154321 h 154534"/>
              <a:gd name="connsiteX4" fmla="*/ 63 w 140227"/>
              <a:gd name="connsiteY4" fmla="*/ 65738 h 154534"/>
              <a:gd name="connsiteX0" fmla="*/ 63 w 140227"/>
              <a:gd name="connsiteY0" fmla="*/ 65738 h 154534"/>
              <a:gd name="connsiteX1" fmla="*/ 62928 w 140227"/>
              <a:gd name="connsiteY1" fmla="*/ 16 h 154534"/>
              <a:gd name="connsiteX2" fmla="*/ 140080 w 140227"/>
              <a:gd name="connsiteY2" fmla="*/ 71453 h 154534"/>
              <a:gd name="connsiteX3" fmla="*/ 74358 w 140227"/>
              <a:gd name="connsiteY3" fmla="*/ 154321 h 154534"/>
              <a:gd name="connsiteX4" fmla="*/ 63 w 140227"/>
              <a:gd name="connsiteY4" fmla="*/ 65738 h 154534"/>
              <a:gd name="connsiteX0" fmla="*/ 178 w 140342"/>
              <a:gd name="connsiteY0" fmla="*/ 65738 h 154534"/>
              <a:gd name="connsiteX1" fmla="*/ 63043 w 140342"/>
              <a:gd name="connsiteY1" fmla="*/ 16 h 154534"/>
              <a:gd name="connsiteX2" fmla="*/ 140195 w 140342"/>
              <a:gd name="connsiteY2" fmla="*/ 71453 h 154534"/>
              <a:gd name="connsiteX3" fmla="*/ 74473 w 140342"/>
              <a:gd name="connsiteY3" fmla="*/ 154321 h 154534"/>
              <a:gd name="connsiteX4" fmla="*/ 178 w 140342"/>
              <a:gd name="connsiteY4" fmla="*/ 65738 h 154534"/>
              <a:gd name="connsiteX0" fmla="*/ 178 w 140342"/>
              <a:gd name="connsiteY0" fmla="*/ 65740 h 154536"/>
              <a:gd name="connsiteX1" fmla="*/ 63043 w 140342"/>
              <a:gd name="connsiteY1" fmla="*/ 18 h 154536"/>
              <a:gd name="connsiteX2" fmla="*/ 140195 w 140342"/>
              <a:gd name="connsiteY2" fmla="*/ 71455 h 154536"/>
              <a:gd name="connsiteX3" fmla="*/ 74473 w 140342"/>
              <a:gd name="connsiteY3" fmla="*/ 154323 h 154536"/>
              <a:gd name="connsiteX4" fmla="*/ 178 w 140342"/>
              <a:gd name="connsiteY4" fmla="*/ 65740 h 154536"/>
              <a:gd name="connsiteX0" fmla="*/ 9 w 140173"/>
              <a:gd name="connsiteY0" fmla="*/ 71451 h 160247"/>
              <a:gd name="connsiteX1" fmla="*/ 71446 w 140173"/>
              <a:gd name="connsiteY1" fmla="*/ 14 h 160247"/>
              <a:gd name="connsiteX2" fmla="*/ 140026 w 140173"/>
              <a:gd name="connsiteY2" fmla="*/ 77166 h 160247"/>
              <a:gd name="connsiteX3" fmla="*/ 74304 w 140173"/>
              <a:gd name="connsiteY3" fmla="*/ 160034 h 160247"/>
              <a:gd name="connsiteX4" fmla="*/ 9 w 140173"/>
              <a:gd name="connsiteY4" fmla="*/ 71451 h 160247"/>
              <a:gd name="connsiteX0" fmla="*/ 9 w 140173"/>
              <a:gd name="connsiteY0" fmla="*/ 71451 h 148862"/>
              <a:gd name="connsiteX1" fmla="*/ 71446 w 140173"/>
              <a:gd name="connsiteY1" fmla="*/ 14 h 148862"/>
              <a:gd name="connsiteX2" fmla="*/ 140026 w 140173"/>
              <a:gd name="connsiteY2" fmla="*/ 77166 h 148862"/>
              <a:gd name="connsiteX3" fmla="*/ 74304 w 140173"/>
              <a:gd name="connsiteY3" fmla="*/ 148604 h 148862"/>
              <a:gd name="connsiteX4" fmla="*/ 9 w 140173"/>
              <a:gd name="connsiteY4" fmla="*/ 71451 h 148862"/>
              <a:gd name="connsiteX0" fmla="*/ 9 w 141024"/>
              <a:gd name="connsiteY0" fmla="*/ 71451 h 148862"/>
              <a:gd name="connsiteX1" fmla="*/ 71446 w 141024"/>
              <a:gd name="connsiteY1" fmla="*/ 14 h 148862"/>
              <a:gd name="connsiteX2" fmla="*/ 140026 w 141024"/>
              <a:gd name="connsiteY2" fmla="*/ 77166 h 148862"/>
              <a:gd name="connsiteX3" fmla="*/ 74304 w 141024"/>
              <a:gd name="connsiteY3" fmla="*/ 148604 h 148862"/>
              <a:gd name="connsiteX4" fmla="*/ 9 w 141024"/>
              <a:gd name="connsiteY4" fmla="*/ 71451 h 148862"/>
              <a:gd name="connsiteX0" fmla="*/ 9 w 140173"/>
              <a:gd name="connsiteY0" fmla="*/ 71451 h 148862"/>
              <a:gd name="connsiteX1" fmla="*/ 71446 w 140173"/>
              <a:gd name="connsiteY1" fmla="*/ 14 h 148862"/>
              <a:gd name="connsiteX2" fmla="*/ 140026 w 140173"/>
              <a:gd name="connsiteY2" fmla="*/ 77166 h 148862"/>
              <a:gd name="connsiteX3" fmla="*/ 74304 w 140173"/>
              <a:gd name="connsiteY3" fmla="*/ 148604 h 148862"/>
              <a:gd name="connsiteX4" fmla="*/ 9 w 140173"/>
              <a:gd name="connsiteY4" fmla="*/ 71451 h 148862"/>
              <a:gd name="connsiteX0" fmla="*/ 9 w 140257"/>
              <a:gd name="connsiteY0" fmla="*/ 71451 h 148862"/>
              <a:gd name="connsiteX1" fmla="*/ 71446 w 140257"/>
              <a:gd name="connsiteY1" fmla="*/ 14 h 148862"/>
              <a:gd name="connsiteX2" fmla="*/ 140026 w 140257"/>
              <a:gd name="connsiteY2" fmla="*/ 77166 h 148862"/>
              <a:gd name="connsiteX3" fmla="*/ 74304 w 140257"/>
              <a:gd name="connsiteY3" fmla="*/ 148604 h 148862"/>
              <a:gd name="connsiteX4" fmla="*/ 9 w 140257"/>
              <a:gd name="connsiteY4" fmla="*/ 71451 h 14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pattFill prst="pct10">
            <a:fgClr>
              <a:schemeClr val="accent1">
                <a:lumMod val="50000"/>
              </a:schemeClr>
            </a:fgClr>
            <a:bgClr>
              <a:schemeClr val="bg1"/>
            </a:bgClr>
          </a:pattFill>
          <a:ln w="381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任意多边形 69"/>
          <p:cNvSpPr/>
          <p:nvPr/>
        </p:nvSpPr>
        <p:spPr>
          <a:xfrm>
            <a:off x="4662656" y="2189146"/>
            <a:ext cx="357616" cy="379557"/>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 fmla="*/ 63 w 140227"/>
              <a:gd name="connsiteY0" fmla="*/ 65738 h 154534"/>
              <a:gd name="connsiteX1" fmla="*/ 62928 w 140227"/>
              <a:gd name="connsiteY1" fmla="*/ 16 h 154534"/>
              <a:gd name="connsiteX2" fmla="*/ 140080 w 140227"/>
              <a:gd name="connsiteY2" fmla="*/ 71453 h 154534"/>
              <a:gd name="connsiteX3" fmla="*/ 74358 w 140227"/>
              <a:gd name="connsiteY3" fmla="*/ 154321 h 154534"/>
              <a:gd name="connsiteX4" fmla="*/ 63 w 140227"/>
              <a:gd name="connsiteY4" fmla="*/ 65738 h 154534"/>
              <a:gd name="connsiteX0" fmla="*/ 63 w 140227"/>
              <a:gd name="connsiteY0" fmla="*/ 65738 h 154534"/>
              <a:gd name="connsiteX1" fmla="*/ 62928 w 140227"/>
              <a:gd name="connsiteY1" fmla="*/ 16 h 154534"/>
              <a:gd name="connsiteX2" fmla="*/ 140080 w 140227"/>
              <a:gd name="connsiteY2" fmla="*/ 71453 h 154534"/>
              <a:gd name="connsiteX3" fmla="*/ 74358 w 140227"/>
              <a:gd name="connsiteY3" fmla="*/ 154321 h 154534"/>
              <a:gd name="connsiteX4" fmla="*/ 63 w 140227"/>
              <a:gd name="connsiteY4" fmla="*/ 65738 h 154534"/>
              <a:gd name="connsiteX0" fmla="*/ 178 w 140342"/>
              <a:gd name="connsiteY0" fmla="*/ 65738 h 154534"/>
              <a:gd name="connsiteX1" fmla="*/ 63043 w 140342"/>
              <a:gd name="connsiteY1" fmla="*/ 16 h 154534"/>
              <a:gd name="connsiteX2" fmla="*/ 140195 w 140342"/>
              <a:gd name="connsiteY2" fmla="*/ 71453 h 154534"/>
              <a:gd name="connsiteX3" fmla="*/ 74473 w 140342"/>
              <a:gd name="connsiteY3" fmla="*/ 154321 h 154534"/>
              <a:gd name="connsiteX4" fmla="*/ 178 w 140342"/>
              <a:gd name="connsiteY4" fmla="*/ 65738 h 154534"/>
              <a:gd name="connsiteX0" fmla="*/ 178 w 140342"/>
              <a:gd name="connsiteY0" fmla="*/ 65740 h 154536"/>
              <a:gd name="connsiteX1" fmla="*/ 63043 w 140342"/>
              <a:gd name="connsiteY1" fmla="*/ 18 h 154536"/>
              <a:gd name="connsiteX2" fmla="*/ 140195 w 140342"/>
              <a:gd name="connsiteY2" fmla="*/ 71455 h 154536"/>
              <a:gd name="connsiteX3" fmla="*/ 74473 w 140342"/>
              <a:gd name="connsiteY3" fmla="*/ 154323 h 154536"/>
              <a:gd name="connsiteX4" fmla="*/ 178 w 140342"/>
              <a:gd name="connsiteY4" fmla="*/ 65740 h 154536"/>
              <a:gd name="connsiteX0" fmla="*/ 9 w 140173"/>
              <a:gd name="connsiteY0" fmla="*/ 71451 h 160247"/>
              <a:gd name="connsiteX1" fmla="*/ 71446 w 140173"/>
              <a:gd name="connsiteY1" fmla="*/ 14 h 160247"/>
              <a:gd name="connsiteX2" fmla="*/ 140026 w 140173"/>
              <a:gd name="connsiteY2" fmla="*/ 77166 h 160247"/>
              <a:gd name="connsiteX3" fmla="*/ 74304 w 140173"/>
              <a:gd name="connsiteY3" fmla="*/ 160034 h 160247"/>
              <a:gd name="connsiteX4" fmla="*/ 9 w 140173"/>
              <a:gd name="connsiteY4" fmla="*/ 71451 h 160247"/>
              <a:gd name="connsiteX0" fmla="*/ 9 w 140173"/>
              <a:gd name="connsiteY0" fmla="*/ 71451 h 148862"/>
              <a:gd name="connsiteX1" fmla="*/ 71446 w 140173"/>
              <a:gd name="connsiteY1" fmla="*/ 14 h 148862"/>
              <a:gd name="connsiteX2" fmla="*/ 140026 w 140173"/>
              <a:gd name="connsiteY2" fmla="*/ 77166 h 148862"/>
              <a:gd name="connsiteX3" fmla="*/ 74304 w 140173"/>
              <a:gd name="connsiteY3" fmla="*/ 148604 h 148862"/>
              <a:gd name="connsiteX4" fmla="*/ 9 w 140173"/>
              <a:gd name="connsiteY4" fmla="*/ 71451 h 148862"/>
              <a:gd name="connsiteX0" fmla="*/ 9 w 141024"/>
              <a:gd name="connsiteY0" fmla="*/ 71451 h 148862"/>
              <a:gd name="connsiteX1" fmla="*/ 71446 w 141024"/>
              <a:gd name="connsiteY1" fmla="*/ 14 h 148862"/>
              <a:gd name="connsiteX2" fmla="*/ 140026 w 141024"/>
              <a:gd name="connsiteY2" fmla="*/ 77166 h 148862"/>
              <a:gd name="connsiteX3" fmla="*/ 74304 w 141024"/>
              <a:gd name="connsiteY3" fmla="*/ 148604 h 148862"/>
              <a:gd name="connsiteX4" fmla="*/ 9 w 141024"/>
              <a:gd name="connsiteY4" fmla="*/ 71451 h 148862"/>
              <a:gd name="connsiteX0" fmla="*/ 9 w 140173"/>
              <a:gd name="connsiteY0" fmla="*/ 71451 h 148862"/>
              <a:gd name="connsiteX1" fmla="*/ 71446 w 140173"/>
              <a:gd name="connsiteY1" fmla="*/ 14 h 148862"/>
              <a:gd name="connsiteX2" fmla="*/ 140026 w 140173"/>
              <a:gd name="connsiteY2" fmla="*/ 77166 h 148862"/>
              <a:gd name="connsiteX3" fmla="*/ 74304 w 140173"/>
              <a:gd name="connsiteY3" fmla="*/ 148604 h 148862"/>
              <a:gd name="connsiteX4" fmla="*/ 9 w 140173"/>
              <a:gd name="connsiteY4" fmla="*/ 71451 h 148862"/>
              <a:gd name="connsiteX0" fmla="*/ 9 w 140257"/>
              <a:gd name="connsiteY0" fmla="*/ 71451 h 148862"/>
              <a:gd name="connsiteX1" fmla="*/ 71446 w 140257"/>
              <a:gd name="connsiteY1" fmla="*/ 14 h 148862"/>
              <a:gd name="connsiteX2" fmla="*/ 140026 w 140257"/>
              <a:gd name="connsiteY2" fmla="*/ 77166 h 148862"/>
              <a:gd name="connsiteX3" fmla="*/ 74304 w 140257"/>
              <a:gd name="connsiteY3" fmla="*/ 148604 h 148862"/>
              <a:gd name="connsiteX4" fmla="*/ 9 w 140257"/>
              <a:gd name="connsiteY4" fmla="*/ 71451 h 14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pattFill prst="pct10">
            <a:fgClr>
              <a:schemeClr val="accent1">
                <a:lumMod val="50000"/>
              </a:schemeClr>
            </a:fgClr>
            <a:bgClr>
              <a:schemeClr val="bg1"/>
            </a:bgClr>
          </a:pattFill>
          <a:ln w="381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PA_库_文本框 70"/>
          <p:cNvSpPr txBox="1"/>
          <p:nvPr>
            <p:custDataLst>
              <p:tags r:id="rId1"/>
            </p:custDataLst>
          </p:nvPr>
        </p:nvSpPr>
        <p:spPr>
          <a:xfrm flipH="1">
            <a:off x="7134469" y="4529215"/>
            <a:ext cx="4761571" cy="605935"/>
          </a:xfrm>
          <a:prstGeom prst="rect">
            <a:avLst/>
          </a:prstGeom>
          <a:noFill/>
        </p:spPr>
        <p:txBody>
          <a:bodyPr wrap="square" rtlCol="0">
            <a:spAutoFit/>
          </a:bodyPr>
          <a:lstStyle/>
          <a:p>
            <a:pPr>
              <a:lnSpc>
                <a:spcPct val="125000"/>
              </a:lnSpc>
            </a:pPr>
            <a:r>
              <a:rPr lang="zh-CN" altLang="en-US" sz="1400" dirty="0">
                <a:solidFill>
                  <a:schemeClr val="tx2"/>
                </a:solidFill>
                <a:latin typeface="方正静蕾简体" panose="02000000000000000000" pitchFamily="2" charset="-122"/>
                <a:ea typeface="方正静蕾简体" panose="02000000000000000000" pitchFamily="2" charset="-122"/>
              </a:rPr>
              <a:t>请在这里输入文字请在这里输入文字请在这里输入文字请在这里输入文字请在这里输入文字请在这里输入</a:t>
            </a:r>
            <a:r>
              <a:rPr lang="zh-CN" altLang="en-US" sz="1400" dirty="0" smtClean="0">
                <a:solidFill>
                  <a:schemeClr val="tx2"/>
                </a:solidFill>
                <a:latin typeface="方正静蕾简体" panose="02000000000000000000" pitchFamily="2" charset="-122"/>
                <a:ea typeface="方正静蕾简体" panose="02000000000000000000" pitchFamily="2" charset="-122"/>
              </a:rPr>
              <a:t>文字</a:t>
            </a:r>
            <a:endParaRPr lang="en-US" altLang="zh-CN" sz="1400" dirty="0" smtClean="0">
              <a:solidFill>
                <a:schemeClr val="tx2"/>
              </a:solidFill>
              <a:latin typeface="方正静蕾简体" panose="02000000000000000000" pitchFamily="2" charset="-122"/>
              <a:ea typeface="方正静蕾简体" panose="02000000000000000000" pitchFamily="2" charset="-122"/>
            </a:endParaRPr>
          </a:p>
        </p:txBody>
      </p:sp>
      <p:sp>
        <p:nvSpPr>
          <p:cNvPr id="72" name="PA_库_文本框 71"/>
          <p:cNvSpPr txBox="1"/>
          <p:nvPr>
            <p:custDataLst>
              <p:tags r:id="rId2"/>
            </p:custDataLst>
          </p:nvPr>
        </p:nvSpPr>
        <p:spPr>
          <a:xfrm flipH="1">
            <a:off x="5984822" y="4613854"/>
            <a:ext cx="1117614" cy="461665"/>
          </a:xfrm>
          <a:prstGeom prst="rect">
            <a:avLst/>
          </a:prstGeom>
          <a:noFill/>
          <a:effectLst/>
        </p:spPr>
        <p:txBody>
          <a:bodyPr wrap="none" rtlCol="0">
            <a:spAutoFit/>
          </a:bodyPr>
          <a:lstStyle/>
          <a:p>
            <a:r>
              <a:rPr lang="zh-CN" altLang="en-US" sz="2400" dirty="0" smtClean="0">
                <a:solidFill>
                  <a:srgbClr val="697DA9"/>
                </a:solidFill>
                <a:latin typeface="方正静蕾简体" panose="02000000000000000000" pitchFamily="2" charset="-122"/>
                <a:ea typeface="方正静蕾简体" panose="02000000000000000000" pitchFamily="2" charset="-122"/>
              </a:rPr>
              <a:t>小标题</a:t>
            </a:r>
            <a:endParaRPr lang="zh-CN" altLang="en-US" sz="2400" dirty="0">
              <a:solidFill>
                <a:srgbClr val="697DA9"/>
              </a:solidFill>
              <a:latin typeface="方正静蕾简体" panose="02000000000000000000" pitchFamily="2" charset="-122"/>
              <a:ea typeface="方正静蕾简体" panose="02000000000000000000" pitchFamily="2" charset="-122"/>
            </a:endParaRPr>
          </a:p>
        </p:txBody>
      </p:sp>
      <p:sp>
        <p:nvSpPr>
          <p:cNvPr id="73" name="PA_库_文本框 72"/>
          <p:cNvSpPr txBox="1"/>
          <p:nvPr>
            <p:custDataLst>
              <p:tags r:id="rId3"/>
            </p:custDataLst>
          </p:nvPr>
        </p:nvSpPr>
        <p:spPr>
          <a:xfrm flipH="1">
            <a:off x="7134469" y="3183182"/>
            <a:ext cx="4761571" cy="605935"/>
          </a:xfrm>
          <a:prstGeom prst="rect">
            <a:avLst/>
          </a:prstGeom>
          <a:noFill/>
        </p:spPr>
        <p:txBody>
          <a:bodyPr wrap="square" rtlCol="0">
            <a:spAutoFit/>
          </a:bodyPr>
          <a:lstStyle/>
          <a:p>
            <a:pPr>
              <a:lnSpc>
                <a:spcPct val="125000"/>
              </a:lnSpc>
            </a:pPr>
            <a:r>
              <a:rPr lang="zh-CN" altLang="en-US" sz="1400" dirty="0">
                <a:solidFill>
                  <a:schemeClr val="tx2"/>
                </a:solidFill>
                <a:latin typeface="方正静蕾简体" panose="02000000000000000000" pitchFamily="2" charset="-122"/>
                <a:ea typeface="方正静蕾简体" panose="02000000000000000000" pitchFamily="2" charset="-122"/>
              </a:rPr>
              <a:t>请在这里输入文字请在这里输入文字请在这里输入文字请在这里输入文字请在这里输入文字请在这里输入</a:t>
            </a:r>
            <a:r>
              <a:rPr lang="zh-CN" altLang="en-US" sz="1400" dirty="0" smtClean="0">
                <a:solidFill>
                  <a:schemeClr val="tx2"/>
                </a:solidFill>
                <a:latin typeface="方正静蕾简体" panose="02000000000000000000" pitchFamily="2" charset="-122"/>
                <a:ea typeface="方正静蕾简体" panose="02000000000000000000" pitchFamily="2" charset="-122"/>
              </a:rPr>
              <a:t>文字</a:t>
            </a:r>
            <a:endParaRPr lang="en-US" altLang="zh-CN" sz="1400" dirty="0" smtClean="0">
              <a:solidFill>
                <a:schemeClr val="tx2"/>
              </a:solidFill>
              <a:latin typeface="方正静蕾简体" panose="02000000000000000000" pitchFamily="2" charset="-122"/>
              <a:ea typeface="方正静蕾简体" panose="02000000000000000000" pitchFamily="2" charset="-122"/>
            </a:endParaRPr>
          </a:p>
        </p:txBody>
      </p:sp>
      <p:sp>
        <p:nvSpPr>
          <p:cNvPr id="74" name="PA_库_文本框 73"/>
          <p:cNvSpPr txBox="1"/>
          <p:nvPr>
            <p:custDataLst>
              <p:tags r:id="rId4"/>
            </p:custDataLst>
          </p:nvPr>
        </p:nvSpPr>
        <p:spPr>
          <a:xfrm flipH="1">
            <a:off x="5998968" y="3267820"/>
            <a:ext cx="1117614" cy="461665"/>
          </a:xfrm>
          <a:prstGeom prst="rect">
            <a:avLst/>
          </a:prstGeom>
          <a:noFill/>
          <a:effectLst/>
        </p:spPr>
        <p:txBody>
          <a:bodyPr wrap="none" rtlCol="0">
            <a:spAutoFit/>
          </a:bodyPr>
          <a:lstStyle/>
          <a:p>
            <a:r>
              <a:rPr lang="zh-CN" altLang="en-US" sz="2400" dirty="0" smtClean="0">
                <a:solidFill>
                  <a:srgbClr val="697DA9"/>
                </a:solidFill>
                <a:latin typeface="方正静蕾简体" panose="02000000000000000000" pitchFamily="2" charset="-122"/>
                <a:ea typeface="方正静蕾简体" panose="02000000000000000000" pitchFamily="2" charset="-122"/>
              </a:rPr>
              <a:t>小标题</a:t>
            </a:r>
            <a:endParaRPr lang="zh-CN" altLang="en-US" sz="2400" dirty="0">
              <a:solidFill>
                <a:srgbClr val="697DA9"/>
              </a:solidFill>
              <a:latin typeface="方正静蕾简体" panose="02000000000000000000" pitchFamily="2" charset="-122"/>
              <a:ea typeface="方正静蕾简体" panose="02000000000000000000" pitchFamily="2" charset="-122"/>
            </a:endParaRPr>
          </a:p>
        </p:txBody>
      </p:sp>
      <p:sp>
        <p:nvSpPr>
          <p:cNvPr id="75" name="PA_库_文本框 74"/>
          <p:cNvSpPr txBox="1"/>
          <p:nvPr>
            <p:custDataLst>
              <p:tags r:id="rId5"/>
            </p:custDataLst>
          </p:nvPr>
        </p:nvSpPr>
        <p:spPr>
          <a:xfrm flipH="1">
            <a:off x="6333315" y="2013546"/>
            <a:ext cx="4761571" cy="605935"/>
          </a:xfrm>
          <a:prstGeom prst="rect">
            <a:avLst/>
          </a:prstGeom>
          <a:noFill/>
        </p:spPr>
        <p:txBody>
          <a:bodyPr wrap="square" rtlCol="0">
            <a:spAutoFit/>
          </a:bodyPr>
          <a:lstStyle/>
          <a:p>
            <a:pPr>
              <a:lnSpc>
                <a:spcPct val="125000"/>
              </a:lnSpc>
            </a:pPr>
            <a:r>
              <a:rPr lang="zh-CN" altLang="en-US" sz="1400" dirty="0">
                <a:solidFill>
                  <a:schemeClr val="tx2"/>
                </a:solidFill>
                <a:latin typeface="方正静蕾简体" panose="02000000000000000000" pitchFamily="2" charset="-122"/>
                <a:ea typeface="方正静蕾简体" panose="02000000000000000000" pitchFamily="2" charset="-122"/>
              </a:rPr>
              <a:t>请在这里输入文字请在这里输入文字请在这里输入文字请在这里输入文字请在这里输入文字请在这里输入</a:t>
            </a:r>
            <a:r>
              <a:rPr lang="zh-CN" altLang="en-US" sz="1400" dirty="0" smtClean="0">
                <a:solidFill>
                  <a:schemeClr val="tx2"/>
                </a:solidFill>
                <a:latin typeface="方正静蕾简体" panose="02000000000000000000" pitchFamily="2" charset="-122"/>
                <a:ea typeface="方正静蕾简体" panose="02000000000000000000" pitchFamily="2" charset="-122"/>
              </a:rPr>
              <a:t>文字</a:t>
            </a:r>
            <a:endParaRPr lang="en-US" altLang="zh-CN" sz="1400" dirty="0" smtClean="0">
              <a:solidFill>
                <a:schemeClr val="tx2"/>
              </a:solidFill>
              <a:latin typeface="方正静蕾简体" panose="02000000000000000000" pitchFamily="2" charset="-122"/>
              <a:ea typeface="方正静蕾简体" panose="02000000000000000000" pitchFamily="2" charset="-122"/>
            </a:endParaRPr>
          </a:p>
        </p:txBody>
      </p:sp>
      <p:sp>
        <p:nvSpPr>
          <p:cNvPr id="76" name="PA_库_文本框 75"/>
          <p:cNvSpPr txBox="1"/>
          <p:nvPr>
            <p:custDataLst>
              <p:tags r:id="rId6"/>
            </p:custDataLst>
          </p:nvPr>
        </p:nvSpPr>
        <p:spPr>
          <a:xfrm flipH="1">
            <a:off x="5196861" y="2098185"/>
            <a:ext cx="1117614" cy="461665"/>
          </a:xfrm>
          <a:prstGeom prst="rect">
            <a:avLst/>
          </a:prstGeom>
          <a:noFill/>
          <a:effectLst/>
        </p:spPr>
        <p:txBody>
          <a:bodyPr wrap="none" rtlCol="0">
            <a:spAutoFit/>
          </a:bodyPr>
          <a:lstStyle/>
          <a:p>
            <a:r>
              <a:rPr lang="zh-CN" altLang="en-US" sz="2400" dirty="0" smtClean="0">
                <a:solidFill>
                  <a:srgbClr val="697DA9"/>
                </a:solidFill>
                <a:latin typeface="方正静蕾简体" panose="02000000000000000000" pitchFamily="2" charset="-122"/>
                <a:ea typeface="方正静蕾简体" panose="02000000000000000000" pitchFamily="2" charset="-122"/>
              </a:rPr>
              <a:t>小标题</a:t>
            </a:r>
            <a:endParaRPr lang="zh-CN" altLang="en-US" sz="2400" dirty="0">
              <a:solidFill>
                <a:srgbClr val="697DA9"/>
              </a:solidFill>
              <a:latin typeface="方正静蕾简体" panose="02000000000000000000" pitchFamily="2" charset="-122"/>
              <a:ea typeface="方正静蕾简体" panose="02000000000000000000" pitchFamily="2" charset="-122"/>
            </a:endParaRPr>
          </a:p>
        </p:txBody>
      </p:sp>
      <p:pic>
        <p:nvPicPr>
          <p:cNvPr id="3" name="图片 2"/>
          <p:cNvPicPr>
            <a:picLocks noChangeAspect="1"/>
          </p:cNvPicPr>
          <p:nvPr/>
        </p:nvPicPr>
        <p:blipFill>
          <a:blip r:embed="rId14"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2275036" y="2246256"/>
            <a:ext cx="3106963" cy="4185413"/>
          </a:xfrm>
          <a:prstGeom prst="rect">
            <a:avLst/>
          </a:prstGeom>
        </p:spPr>
      </p:pic>
    </p:spTree>
    <p:extLst>
      <p:ext uri="{BB962C8B-B14F-4D97-AF65-F5344CB8AC3E}">
        <p14:creationId xmlns:p14="http://schemas.microsoft.com/office/powerpoint/2010/main" val="207219998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250"/>
                                  </p:stCondLst>
                                  <p:childTnLst>
                                    <p:set>
                                      <p:cBhvr>
                                        <p:cTn id="6" dur="1" fill="hold">
                                          <p:stCondLst>
                                            <p:cond delay="0"/>
                                          </p:stCondLst>
                                        </p:cTn>
                                        <p:tgtEl>
                                          <p:spTgt spid="71"/>
                                        </p:tgtEl>
                                        <p:attrNameLst>
                                          <p:attrName>style.visibility</p:attrName>
                                        </p:attrNameLst>
                                      </p:cBhvr>
                                      <p:to>
                                        <p:strVal val="visible"/>
                                      </p:to>
                                    </p:set>
                                    <p:anim calcmode="lin" valueType="num">
                                      <p:cBhvr additive="base">
                                        <p:cTn id="7" dur="1500" fill="hold"/>
                                        <p:tgtEl>
                                          <p:spTgt spid="71"/>
                                        </p:tgtEl>
                                        <p:attrNameLst>
                                          <p:attrName>ppt_x</p:attrName>
                                        </p:attrNameLst>
                                      </p:cBhvr>
                                      <p:tavLst>
                                        <p:tav tm="0">
                                          <p:val>
                                            <p:strVal val="1+#ppt_w/2"/>
                                          </p:val>
                                        </p:tav>
                                        <p:tav tm="100000">
                                          <p:val>
                                            <p:strVal val="#ppt_x"/>
                                          </p:val>
                                        </p:tav>
                                      </p:tavLst>
                                    </p:anim>
                                    <p:anim calcmode="lin" valueType="num">
                                      <p:cBhvr additive="base">
                                        <p:cTn id="8" dur="1500" fill="hold"/>
                                        <p:tgtEl>
                                          <p:spTgt spid="71"/>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72"/>
                                        </p:tgtEl>
                                        <p:attrNameLst>
                                          <p:attrName>style.visibility</p:attrName>
                                        </p:attrNameLst>
                                      </p:cBhvr>
                                      <p:to>
                                        <p:strVal val="visible"/>
                                      </p:to>
                                    </p:set>
                                    <p:anim calcmode="lin" valueType="num">
                                      <p:cBhvr additive="base">
                                        <p:cTn id="11" dur="1500" fill="hold"/>
                                        <p:tgtEl>
                                          <p:spTgt spid="72"/>
                                        </p:tgtEl>
                                        <p:attrNameLst>
                                          <p:attrName>ppt_x</p:attrName>
                                        </p:attrNameLst>
                                      </p:cBhvr>
                                      <p:tavLst>
                                        <p:tav tm="0">
                                          <p:val>
                                            <p:strVal val="1+#ppt_w/2"/>
                                          </p:val>
                                        </p:tav>
                                        <p:tav tm="100000">
                                          <p:val>
                                            <p:strVal val="#ppt_x"/>
                                          </p:val>
                                        </p:tav>
                                      </p:tavLst>
                                    </p:anim>
                                    <p:anim calcmode="lin" valueType="num">
                                      <p:cBhvr additive="base">
                                        <p:cTn id="12" dur="1500" fill="hold"/>
                                        <p:tgtEl>
                                          <p:spTgt spid="72"/>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73"/>
                                        </p:tgtEl>
                                        <p:attrNameLst>
                                          <p:attrName>style.visibility</p:attrName>
                                        </p:attrNameLst>
                                      </p:cBhvr>
                                      <p:to>
                                        <p:strVal val="visible"/>
                                      </p:to>
                                    </p:set>
                                    <p:anim calcmode="lin" valueType="num">
                                      <p:cBhvr additive="base">
                                        <p:cTn id="15" dur="1500" fill="hold"/>
                                        <p:tgtEl>
                                          <p:spTgt spid="73"/>
                                        </p:tgtEl>
                                        <p:attrNameLst>
                                          <p:attrName>ppt_x</p:attrName>
                                        </p:attrNameLst>
                                      </p:cBhvr>
                                      <p:tavLst>
                                        <p:tav tm="0">
                                          <p:val>
                                            <p:strVal val="1+#ppt_w/2"/>
                                          </p:val>
                                        </p:tav>
                                        <p:tav tm="100000">
                                          <p:val>
                                            <p:strVal val="#ppt_x"/>
                                          </p:val>
                                        </p:tav>
                                      </p:tavLst>
                                    </p:anim>
                                    <p:anim calcmode="lin" valueType="num">
                                      <p:cBhvr additive="base">
                                        <p:cTn id="16" dur="1500" fill="hold"/>
                                        <p:tgtEl>
                                          <p:spTgt spid="73"/>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74"/>
                                        </p:tgtEl>
                                        <p:attrNameLst>
                                          <p:attrName>style.visibility</p:attrName>
                                        </p:attrNameLst>
                                      </p:cBhvr>
                                      <p:to>
                                        <p:strVal val="visible"/>
                                      </p:to>
                                    </p:set>
                                    <p:anim calcmode="lin" valueType="num">
                                      <p:cBhvr additive="base">
                                        <p:cTn id="19" dur="1500" fill="hold"/>
                                        <p:tgtEl>
                                          <p:spTgt spid="74"/>
                                        </p:tgtEl>
                                        <p:attrNameLst>
                                          <p:attrName>ppt_x</p:attrName>
                                        </p:attrNameLst>
                                      </p:cBhvr>
                                      <p:tavLst>
                                        <p:tav tm="0">
                                          <p:val>
                                            <p:strVal val="1+#ppt_w/2"/>
                                          </p:val>
                                        </p:tav>
                                        <p:tav tm="100000">
                                          <p:val>
                                            <p:strVal val="#ppt_x"/>
                                          </p:val>
                                        </p:tav>
                                      </p:tavLst>
                                    </p:anim>
                                    <p:anim calcmode="lin" valueType="num">
                                      <p:cBhvr additive="base">
                                        <p:cTn id="20" dur="1500" fill="hold"/>
                                        <p:tgtEl>
                                          <p:spTgt spid="7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250"/>
                                  </p:stCondLst>
                                  <p:childTnLst>
                                    <p:set>
                                      <p:cBhvr>
                                        <p:cTn id="22" dur="1" fill="hold">
                                          <p:stCondLst>
                                            <p:cond delay="0"/>
                                          </p:stCondLst>
                                        </p:cTn>
                                        <p:tgtEl>
                                          <p:spTgt spid="75"/>
                                        </p:tgtEl>
                                        <p:attrNameLst>
                                          <p:attrName>style.visibility</p:attrName>
                                        </p:attrNameLst>
                                      </p:cBhvr>
                                      <p:to>
                                        <p:strVal val="visible"/>
                                      </p:to>
                                    </p:set>
                                    <p:anim calcmode="lin" valueType="num">
                                      <p:cBhvr additive="base">
                                        <p:cTn id="23" dur="1500" fill="hold"/>
                                        <p:tgtEl>
                                          <p:spTgt spid="75"/>
                                        </p:tgtEl>
                                        <p:attrNameLst>
                                          <p:attrName>ppt_x</p:attrName>
                                        </p:attrNameLst>
                                      </p:cBhvr>
                                      <p:tavLst>
                                        <p:tav tm="0">
                                          <p:val>
                                            <p:strVal val="1+#ppt_w/2"/>
                                          </p:val>
                                        </p:tav>
                                        <p:tav tm="100000">
                                          <p:val>
                                            <p:strVal val="#ppt_x"/>
                                          </p:val>
                                        </p:tav>
                                      </p:tavLst>
                                    </p:anim>
                                    <p:anim calcmode="lin" valueType="num">
                                      <p:cBhvr additive="base">
                                        <p:cTn id="24" dur="1500" fill="hold"/>
                                        <p:tgtEl>
                                          <p:spTgt spid="75"/>
                                        </p:tgtEl>
                                        <p:attrNameLst>
                                          <p:attrName>ppt_y</p:attrName>
                                        </p:attrNameLst>
                                      </p:cBhvr>
                                      <p:tavLst>
                                        <p:tav tm="0">
                                          <p:val>
                                            <p:strVal val="#ppt_y"/>
                                          </p:val>
                                        </p:tav>
                                        <p:tav tm="100000">
                                          <p:val>
                                            <p:strVal val="#ppt_y"/>
                                          </p:val>
                                        </p:tav>
                                      </p:tavLst>
                                    </p:anim>
                                  </p:childTnLst>
                                </p:cTn>
                              </p:par>
                              <p:par>
                                <p:cTn id="25" presetID="2" presetClass="entr" presetSubtype="2" decel="100000" fill="hold" grpId="0" nodeType="withEffect">
                                  <p:stCondLst>
                                    <p:cond delay="250"/>
                                  </p:stCondLst>
                                  <p:childTnLst>
                                    <p:set>
                                      <p:cBhvr>
                                        <p:cTn id="26" dur="1" fill="hold">
                                          <p:stCondLst>
                                            <p:cond delay="0"/>
                                          </p:stCondLst>
                                        </p:cTn>
                                        <p:tgtEl>
                                          <p:spTgt spid="76"/>
                                        </p:tgtEl>
                                        <p:attrNameLst>
                                          <p:attrName>style.visibility</p:attrName>
                                        </p:attrNameLst>
                                      </p:cBhvr>
                                      <p:to>
                                        <p:strVal val="visible"/>
                                      </p:to>
                                    </p:set>
                                    <p:anim calcmode="lin" valueType="num">
                                      <p:cBhvr additive="base">
                                        <p:cTn id="27" dur="1500" fill="hold"/>
                                        <p:tgtEl>
                                          <p:spTgt spid="76"/>
                                        </p:tgtEl>
                                        <p:attrNameLst>
                                          <p:attrName>ppt_x</p:attrName>
                                        </p:attrNameLst>
                                      </p:cBhvr>
                                      <p:tavLst>
                                        <p:tav tm="0">
                                          <p:val>
                                            <p:strVal val="1+#ppt_w/2"/>
                                          </p:val>
                                        </p:tav>
                                        <p:tav tm="100000">
                                          <p:val>
                                            <p:strVal val="#ppt_x"/>
                                          </p:val>
                                        </p:tav>
                                      </p:tavLst>
                                    </p:anim>
                                    <p:anim calcmode="lin" valueType="num">
                                      <p:cBhvr additive="base">
                                        <p:cTn id="28" dur="1500" fill="hold"/>
                                        <p:tgtEl>
                                          <p:spTgt spid="7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autoUpdateAnimBg="0"/>
      <p:bldP spid="72" grpId="0" autoUpdateAnimBg="0"/>
      <p:bldP spid="73" grpId="0" autoUpdateAnimBg="0"/>
      <p:bldP spid="74" grpId="0" autoUpdateAnimBg="0"/>
      <p:bldP spid="75" grpId="0" autoUpdateAnimBg="0"/>
      <p:bldP spid="76" grpId="0" autoUpdateAnimBg="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F7DBC84F-CFD1-4ACF-8606-8EB1674EF91B"/>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PRESENTATION_TITLE" val="可爱恐龙"/>
  <p:tag name="ISPRING_SCORM_ENDPOINT" val="&lt;endpoint&gt;&lt;enable&gt;0&lt;/enable&gt;&lt;lrs&gt;http://&lt;/lrs&gt;&lt;auth&gt;0&lt;/auth&gt;&lt;login&gt;&lt;/login&gt;&lt;password&gt;&lt;/password&gt;&lt;key&gt;&lt;/key&gt;&lt;name&gt;&lt;/name&gt;&lt;email&gt;&lt;/email&gt;&lt;/endpoint&gt;&#10;"/>
</p:tagLst>
</file>

<file path=ppt/tags/tag10.xml><?xml version="1.0" encoding="utf-8"?>
<p:tagLst xmlns:a="http://schemas.openxmlformats.org/drawingml/2006/main" xmlns:r="http://schemas.openxmlformats.org/officeDocument/2006/relationships" xmlns:p="http://schemas.openxmlformats.org/presentationml/2006/main">
  <p:tag name="PA" val="v4.0.0"/>
</p:tagLst>
</file>

<file path=ppt/tags/tag100.xml><?xml version="1.0" encoding="utf-8"?>
<p:tagLst xmlns:a="http://schemas.openxmlformats.org/drawingml/2006/main" xmlns:r="http://schemas.openxmlformats.org/officeDocument/2006/relationships" xmlns:p="http://schemas.openxmlformats.org/presentationml/2006/main">
  <p:tag name="PA" val="v4.0.0"/>
</p:tagLst>
</file>

<file path=ppt/tags/tag101.xml><?xml version="1.0" encoding="utf-8"?>
<p:tagLst xmlns:a="http://schemas.openxmlformats.org/drawingml/2006/main" xmlns:r="http://schemas.openxmlformats.org/officeDocument/2006/relationships" xmlns:p="http://schemas.openxmlformats.org/presentationml/2006/main">
  <p:tag name="PA" val="v4.0.0"/>
</p:tagLst>
</file>

<file path=ppt/tags/tag102.xml><?xml version="1.0" encoding="utf-8"?>
<p:tagLst xmlns:a="http://schemas.openxmlformats.org/drawingml/2006/main" xmlns:r="http://schemas.openxmlformats.org/officeDocument/2006/relationships" xmlns:p="http://schemas.openxmlformats.org/presentationml/2006/main">
  <p:tag name="PA" val="v4.0.0"/>
</p:tagLst>
</file>

<file path=ppt/tags/tag103.xml><?xml version="1.0" encoding="utf-8"?>
<p:tagLst xmlns:a="http://schemas.openxmlformats.org/drawingml/2006/main" xmlns:r="http://schemas.openxmlformats.org/officeDocument/2006/relationships" xmlns:p="http://schemas.openxmlformats.org/presentationml/2006/main">
  <p:tag name="PA" val="v4.0.0"/>
</p:tagLst>
</file>

<file path=ppt/tags/tag104.xml><?xml version="1.0" encoding="utf-8"?>
<p:tagLst xmlns:a="http://schemas.openxmlformats.org/drawingml/2006/main" xmlns:r="http://schemas.openxmlformats.org/officeDocument/2006/relationships" xmlns:p="http://schemas.openxmlformats.org/presentationml/2006/main">
  <p:tag name="PA" val="v4.0.0"/>
</p:tagLst>
</file>

<file path=ppt/tags/tag105.xml><?xml version="1.0" encoding="utf-8"?>
<p:tagLst xmlns:a="http://schemas.openxmlformats.org/drawingml/2006/main" xmlns:r="http://schemas.openxmlformats.org/officeDocument/2006/relationships" xmlns:p="http://schemas.openxmlformats.org/presentationml/2006/main">
  <p:tag name="PA" val="v4.0.0"/>
</p:tagLst>
</file>

<file path=ppt/tags/tag106.xml><?xml version="1.0" encoding="utf-8"?>
<p:tagLst xmlns:a="http://schemas.openxmlformats.org/drawingml/2006/main" xmlns:r="http://schemas.openxmlformats.org/officeDocument/2006/relationships" xmlns:p="http://schemas.openxmlformats.org/presentationml/2006/main">
  <p:tag name="PA" val="v4.0.0"/>
</p:tagLst>
</file>

<file path=ppt/tags/tag107.xml><?xml version="1.0" encoding="utf-8"?>
<p:tagLst xmlns:a="http://schemas.openxmlformats.org/drawingml/2006/main" xmlns:r="http://schemas.openxmlformats.org/officeDocument/2006/relationships" xmlns:p="http://schemas.openxmlformats.org/presentationml/2006/main">
  <p:tag name="PA" val="v4.0.0"/>
</p:tagLst>
</file>

<file path=ppt/tags/tag108.xml><?xml version="1.0" encoding="utf-8"?>
<p:tagLst xmlns:a="http://schemas.openxmlformats.org/drawingml/2006/main" xmlns:r="http://schemas.openxmlformats.org/officeDocument/2006/relationships" xmlns:p="http://schemas.openxmlformats.org/presentationml/2006/main">
  <p:tag name="PA" val="v4.0.0"/>
</p:tagLst>
</file>

<file path=ppt/tags/tag109.xml><?xml version="1.0" encoding="utf-8"?>
<p:tagLst xmlns:a="http://schemas.openxmlformats.org/drawingml/2006/main" xmlns:r="http://schemas.openxmlformats.org/officeDocument/2006/relationships" xmlns:p="http://schemas.openxmlformats.org/presentationml/2006/main">
  <p:tag name="PA" val="v4.0.0"/>
</p:tagLst>
</file>

<file path=ppt/tags/tag11.xml><?xml version="1.0" encoding="utf-8"?>
<p:tagLst xmlns:a="http://schemas.openxmlformats.org/drawingml/2006/main" xmlns:r="http://schemas.openxmlformats.org/officeDocument/2006/relationships" xmlns:p="http://schemas.openxmlformats.org/presentationml/2006/main">
  <p:tag name="PA" val="v4.0.0"/>
</p:tagLst>
</file>

<file path=ppt/tags/tag110.xml><?xml version="1.0" encoding="utf-8"?>
<p:tagLst xmlns:a="http://schemas.openxmlformats.org/drawingml/2006/main" xmlns:r="http://schemas.openxmlformats.org/officeDocument/2006/relationships" xmlns:p="http://schemas.openxmlformats.org/presentationml/2006/main">
  <p:tag name="PA" val="v4.0.0"/>
</p:tagLst>
</file>

<file path=ppt/tags/tag111.xml><?xml version="1.0" encoding="utf-8"?>
<p:tagLst xmlns:a="http://schemas.openxmlformats.org/drawingml/2006/main" xmlns:r="http://schemas.openxmlformats.org/officeDocument/2006/relationships" xmlns:p="http://schemas.openxmlformats.org/presentationml/2006/main">
  <p:tag name="PA" val="v4.0.0"/>
</p:tagLst>
</file>

<file path=ppt/tags/tag112.xml><?xml version="1.0" encoding="utf-8"?>
<p:tagLst xmlns:a="http://schemas.openxmlformats.org/drawingml/2006/main" xmlns:r="http://schemas.openxmlformats.org/officeDocument/2006/relationships" xmlns:p="http://schemas.openxmlformats.org/presentationml/2006/main">
  <p:tag name="PA" val="v4.0.0"/>
</p:tagLst>
</file>

<file path=ppt/tags/tag113.xml><?xml version="1.0" encoding="utf-8"?>
<p:tagLst xmlns:a="http://schemas.openxmlformats.org/drawingml/2006/main" xmlns:r="http://schemas.openxmlformats.org/officeDocument/2006/relationships" xmlns:p="http://schemas.openxmlformats.org/presentationml/2006/main">
  <p:tag name="PA" val="v4.0.0"/>
</p:tagLst>
</file>

<file path=ppt/tags/tag114.xml><?xml version="1.0" encoding="utf-8"?>
<p:tagLst xmlns:a="http://schemas.openxmlformats.org/drawingml/2006/main" xmlns:r="http://schemas.openxmlformats.org/officeDocument/2006/relationships" xmlns:p="http://schemas.openxmlformats.org/presentationml/2006/main">
  <p:tag name="PA" val="v4.0.0"/>
</p:tagLst>
</file>

<file path=ppt/tags/tag115.xml><?xml version="1.0" encoding="utf-8"?>
<p:tagLst xmlns:a="http://schemas.openxmlformats.org/drawingml/2006/main" xmlns:r="http://schemas.openxmlformats.org/officeDocument/2006/relationships" xmlns:p="http://schemas.openxmlformats.org/presentationml/2006/main">
  <p:tag name="PA" val="v4.0.0"/>
</p:tagLst>
</file>

<file path=ppt/tags/tag116.xml><?xml version="1.0" encoding="utf-8"?>
<p:tagLst xmlns:a="http://schemas.openxmlformats.org/drawingml/2006/main" xmlns:r="http://schemas.openxmlformats.org/officeDocument/2006/relationships" xmlns:p="http://schemas.openxmlformats.org/presentationml/2006/main">
  <p:tag name="PA" val="v4.0.0"/>
</p:tagLst>
</file>

<file path=ppt/tags/tag117.xml><?xml version="1.0" encoding="utf-8"?>
<p:tagLst xmlns:a="http://schemas.openxmlformats.org/drawingml/2006/main" xmlns:r="http://schemas.openxmlformats.org/officeDocument/2006/relationships" xmlns:p="http://schemas.openxmlformats.org/presentationml/2006/main">
  <p:tag name="PA" val="v4.0.0"/>
</p:tagLst>
</file>

<file path=ppt/tags/tag118.xml><?xml version="1.0" encoding="utf-8"?>
<p:tagLst xmlns:a="http://schemas.openxmlformats.org/drawingml/2006/main" xmlns:r="http://schemas.openxmlformats.org/officeDocument/2006/relationships" xmlns:p="http://schemas.openxmlformats.org/presentationml/2006/main">
  <p:tag name="PA" val="v4.0.0"/>
</p:tagLst>
</file>

<file path=ppt/tags/tag119.xml><?xml version="1.0" encoding="utf-8"?>
<p:tagLst xmlns:a="http://schemas.openxmlformats.org/drawingml/2006/main" xmlns:r="http://schemas.openxmlformats.org/officeDocument/2006/relationships" xmlns:p="http://schemas.openxmlformats.org/presentationml/2006/main">
  <p:tag name="PA" val="v4.0.0"/>
</p:tagLst>
</file>

<file path=ppt/tags/tag12.xml><?xml version="1.0" encoding="utf-8"?>
<p:tagLst xmlns:a="http://schemas.openxmlformats.org/drawingml/2006/main" xmlns:r="http://schemas.openxmlformats.org/officeDocument/2006/relationships" xmlns:p="http://schemas.openxmlformats.org/presentationml/2006/main">
  <p:tag name="PA" val="v4.0.0"/>
</p:tagLst>
</file>

<file path=ppt/tags/tag120.xml><?xml version="1.0" encoding="utf-8"?>
<p:tagLst xmlns:a="http://schemas.openxmlformats.org/drawingml/2006/main" xmlns:r="http://schemas.openxmlformats.org/officeDocument/2006/relationships" xmlns:p="http://schemas.openxmlformats.org/presentationml/2006/main">
  <p:tag name="PA" val="v4.0.0"/>
</p:tagLst>
</file>

<file path=ppt/tags/tag121.xml><?xml version="1.0" encoding="utf-8"?>
<p:tagLst xmlns:a="http://schemas.openxmlformats.org/drawingml/2006/main" xmlns:r="http://schemas.openxmlformats.org/officeDocument/2006/relationships" xmlns:p="http://schemas.openxmlformats.org/presentationml/2006/main">
  <p:tag name="PA" val="v4.0.0"/>
</p:tagLst>
</file>

<file path=ppt/tags/tag122.xml><?xml version="1.0" encoding="utf-8"?>
<p:tagLst xmlns:a="http://schemas.openxmlformats.org/drawingml/2006/main" xmlns:r="http://schemas.openxmlformats.org/officeDocument/2006/relationships" xmlns:p="http://schemas.openxmlformats.org/presentationml/2006/main">
  <p:tag name="PA" val="v4.0.0"/>
</p:tagLst>
</file>

<file path=ppt/tags/tag123.xml><?xml version="1.0" encoding="utf-8"?>
<p:tagLst xmlns:a="http://schemas.openxmlformats.org/drawingml/2006/main" xmlns:r="http://schemas.openxmlformats.org/officeDocument/2006/relationships" xmlns:p="http://schemas.openxmlformats.org/presentationml/2006/main">
  <p:tag name="PA" val="v4.0.0"/>
</p:tagLst>
</file>

<file path=ppt/tags/tag124.xml><?xml version="1.0" encoding="utf-8"?>
<p:tagLst xmlns:a="http://schemas.openxmlformats.org/drawingml/2006/main" xmlns:r="http://schemas.openxmlformats.org/officeDocument/2006/relationships" xmlns:p="http://schemas.openxmlformats.org/presentationml/2006/main">
  <p:tag name="PA" val="v4.0.0"/>
</p:tagLst>
</file>

<file path=ppt/tags/tag125.xml><?xml version="1.0" encoding="utf-8"?>
<p:tagLst xmlns:a="http://schemas.openxmlformats.org/drawingml/2006/main" xmlns:r="http://schemas.openxmlformats.org/officeDocument/2006/relationships" xmlns:p="http://schemas.openxmlformats.org/presentationml/2006/main">
  <p:tag name="PA" val="v4.0.0"/>
</p:tagLst>
</file>

<file path=ppt/tags/tag126.xml><?xml version="1.0" encoding="utf-8"?>
<p:tagLst xmlns:a="http://schemas.openxmlformats.org/drawingml/2006/main" xmlns:r="http://schemas.openxmlformats.org/officeDocument/2006/relationships" xmlns:p="http://schemas.openxmlformats.org/presentationml/2006/main">
  <p:tag name="PA" val="v4.0.0"/>
</p:tagLst>
</file>

<file path=ppt/tags/tag127.xml><?xml version="1.0" encoding="utf-8"?>
<p:tagLst xmlns:a="http://schemas.openxmlformats.org/drawingml/2006/main" xmlns:r="http://schemas.openxmlformats.org/officeDocument/2006/relationships" xmlns:p="http://schemas.openxmlformats.org/presentationml/2006/main">
  <p:tag name="PA" val="v4.0.0"/>
</p:tagLst>
</file>

<file path=ppt/tags/tag128.xml><?xml version="1.0" encoding="utf-8"?>
<p:tagLst xmlns:a="http://schemas.openxmlformats.org/drawingml/2006/main" xmlns:r="http://schemas.openxmlformats.org/officeDocument/2006/relationships" xmlns:p="http://schemas.openxmlformats.org/presentationml/2006/main">
  <p:tag name="PA" val="v4.0.0"/>
</p:tagLst>
</file>

<file path=ppt/tags/tag129.xml><?xml version="1.0" encoding="utf-8"?>
<p:tagLst xmlns:a="http://schemas.openxmlformats.org/drawingml/2006/main" xmlns:r="http://schemas.openxmlformats.org/officeDocument/2006/relationships" xmlns:p="http://schemas.openxmlformats.org/presentationml/2006/main">
  <p:tag name="PA" val="v4.0.0"/>
</p:tagLst>
</file>

<file path=ppt/tags/tag13.xml><?xml version="1.0" encoding="utf-8"?>
<p:tagLst xmlns:a="http://schemas.openxmlformats.org/drawingml/2006/main" xmlns:r="http://schemas.openxmlformats.org/officeDocument/2006/relationships" xmlns:p="http://schemas.openxmlformats.org/presentationml/2006/main">
  <p:tag name="PA" val="v4.0.0"/>
</p:tagLst>
</file>

<file path=ppt/tags/tag130.xml><?xml version="1.0" encoding="utf-8"?>
<p:tagLst xmlns:a="http://schemas.openxmlformats.org/drawingml/2006/main" xmlns:r="http://schemas.openxmlformats.org/officeDocument/2006/relationships" xmlns:p="http://schemas.openxmlformats.org/presentationml/2006/main">
  <p:tag name="PA" val="v4.0.0"/>
</p:tagLst>
</file>

<file path=ppt/tags/tag131.xml><?xml version="1.0" encoding="utf-8"?>
<p:tagLst xmlns:a="http://schemas.openxmlformats.org/drawingml/2006/main" xmlns:r="http://schemas.openxmlformats.org/officeDocument/2006/relationships" xmlns:p="http://schemas.openxmlformats.org/presentationml/2006/main">
  <p:tag name="PA" val="v4.0.0"/>
</p:tagLst>
</file>

<file path=ppt/tags/tag132.xml><?xml version="1.0" encoding="utf-8"?>
<p:tagLst xmlns:a="http://schemas.openxmlformats.org/drawingml/2006/main" xmlns:r="http://schemas.openxmlformats.org/officeDocument/2006/relationships" xmlns:p="http://schemas.openxmlformats.org/presentationml/2006/main">
  <p:tag name="PA" val="v4.0.0"/>
</p:tagLst>
</file>

<file path=ppt/tags/tag133.xml><?xml version="1.0" encoding="utf-8"?>
<p:tagLst xmlns:a="http://schemas.openxmlformats.org/drawingml/2006/main" xmlns:r="http://schemas.openxmlformats.org/officeDocument/2006/relationships" xmlns:p="http://schemas.openxmlformats.org/presentationml/2006/main">
  <p:tag name="PA" val="v4.0.0"/>
</p:tagLst>
</file>

<file path=ppt/tags/tag134.xml><?xml version="1.0" encoding="utf-8"?>
<p:tagLst xmlns:a="http://schemas.openxmlformats.org/drawingml/2006/main" xmlns:r="http://schemas.openxmlformats.org/officeDocument/2006/relationships" xmlns:p="http://schemas.openxmlformats.org/presentationml/2006/main">
  <p:tag name="PA" val="v4.0.0"/>
</p:tagLst>
</file>

<file path=ppt/tags/tag135.xml><?xml version="1.0" encoding="utf-8"?>
<p:tagLst xmlns:a="http://schemas.openxmlformats.org/drawingml/2006/main" xmlns:r="http://schemas.openxmlformats.org/officeDocument/2006/relationships" xmlns:p="http://schemas.openxmlformats.org/presentationml/2006/main">
  <p:tag name="PA" val="v4.0.0"/>
</p:tagLst>
</file>

<file path=ppt/tags/tag136.xml><?xml version="1.0" encoding="utf-8"?>
<p:tagLst xmlns:a="http://schemas.openxmlformats.org/drawingml/2006/main" xmlns:r="http://schemas.openxmlformats.org/officeDocument/2006/relationships" xmlns:p="http://schemas.openxmlformats.org/presentationml/2006/main">
  <p:tag name="PA" val="v4.0.0"/>
</p:tagLst>
</file>

<file path=ppt/tags/tag137.xml><?xml version="1.0" encoding="utf-8"?>
<p:tagLst xmlns:a="http://schemas.openxmlformats.org/drawingml/2006/main" xmlns:r="http://schemas.openxmlformats.org/officeDocument/2006/relationships" xmlns:p="http://schemas.openxmlformats.org/presentationml/2006/main">
  <p:tag name="PA" val="v4.0.0"/>
</p:tagLst>
</file>

<file path=ppt/tags/tag138.xml><?xml version="1.0" encoding="utf-8"?>
<p:tagLst xmlns:a="http://schemas.openxmlformats.org/drawingml/2006/main" xmlns:r="http://schemas.openxmlformats.org/officeDocument/2006/relationships" xmlns:p="http://schemas.openxmlformats.org/presentationml/2006/main">
  <p:tag name="PA" val="v4.0.0"/>
</p:tagLst>
</file>

<file path=ppt/tags/tag139.xml><?xml version="1.0" encoding="utf-8"?>
<p:tagLst xmlns:a="http://schemas.openxmlformats.org/drawingml/2006/main" xmlns:r="http://schemas.openxmlformats.org/officeDocument/2006/relationships" xmlns:p="http://schemas.openxmlformats.org/presentationml/2006/main">
  <p:tag name="PA" val="v4.0.0"/>
</p:tagLst>
</file>

<file path=ppt/tags/tag14.xml><?xml version="1.0" encoding="utf-8"?>
<p:tagLst xmlns:a="http://schemas.openxmlformats.org/drawingml/2006/main" xmlns:r="http://schemas.openxmlformats.org/officeDocument/2006/relationships" xmlns:p="http://schemas.openxmlformats.org/presentationml/2006/main">
  <p:tag name="PA" val="v4.0.0"/>
</p:tagLst>
</file>

<file path=ppt/tags/tag140.xml><?xml version="1.0" encoding="utf-8"?>
<p:tagLst xmlns:a="http://schemas.openxmlformats.org/drawingml/2006/main" xmlns:r="http://schemas.openxmlformats.org/officeDocument/2006/relationships" xmlns:p="http://schemas.openxmlformats.org/presentationml/2006/main">
  <p:tag name="PA" val="v4.0.0"/>
</p:tagLst>
</file>

<file path=ppt/tags/tag141.xml><?xml version="1.0" encoding="utf-8"?>
<p:tagLst xmlns:a="http://schemas.openxmlformats.org/drawingml/2006/main" xmlns:r="http://schemas.openxmlformats.org/officeDocument/2006/relationships" xmlns:p="http://schemas.openxmlformats.org/presentationml/2006/main">
  <p:tag name="PA" val="v4.0.0"/>
</p:tagLst>
</file>

<file path=ppt/tags/tag142.xml><?xml version="1.0" encoding="utf-8"?>
<p:tagLst xmlns:a="http://schemas.openxmlformats.org/drawingml/2006/main" xmlns:r="http://schemas.openxmlformats.org/officeDocument/2006/relationships" xmlns:p="http://schemas.openxmlformats.org/presentationml/2006/main">
  <p:tag name="PA" val="v4.0.0"/>
</p:tagLst>
</file>

<file path=ppt/tags/tag143.xml><?xml version="1.0" encoding="utf-8"?>
<p:tagLst xmlns:a="http://schemas.openxmlformats.org/drawingml/2006/main" xmlns:r="http://schemas.openxmlformats.org/officeDocument/2006/relationships" xmlns:p="http://schemas.openxmlformats.org/presentationml/2006/main">
  <p:tag name="PA" val="v4.0.0"/>
</p:tagLst>
</file>

<file path=ppt/tags/tag15.xml><?xml version="1.0" encoding="utf-8"?>
<p:tagLst xmlns:a="http://schemas.openxmlformats.org/drawingml/2006/main" xmlns:r="http://schemas.openxmlformats.org/officeDocument/2006/relationships" xmlns:p="http://schemas.openxmlformats.org/presentationml/2006/main">
  <p:tag name="PA" val="v4.0.0"/>
</p:tagLst>
</file>

<file path=ppt/tags/tag16.xml><?xml version="1.0" encoding="utf-8"?>
<p:tagLst xmlns:a="http://schemas.openxmlformats.org/drawingml/2006/main" xmlns:r="http://schemas.openxmlformats.org/officeDocument/2006/relationships" xmlns:p="http://schemas.openxmlformats.org/presentationml/2006/main">
  <p:tag name="PA" val="v4.0.0"/>
</p:tagLst>
</file>

<file path=ppt/tags/tag17.xml><?xml version="1.0" encoding="utf-8"?>
<p:tagLst xmlns:a="http://schemas.openxmlformats.org/drawingml/2006/main" xmlns:r="http://schemas.openxmlformats.org/officeDocument/2006/relationships" xmlns:p="http://schemas.openxmlformats.org/presentationml/2006/main">
  <p:tag name="PA" val="v4.0.0"/>
</p:tagLst>
</file>

<file path=ppt/tags/tag18.xml><?xml version="1.0" encoding="utf-8"?>
<p:tagLst xmlns:a="http://schemas.openxmlformats.org/drawingml/2006/main" xmlns:r="http://schemas.openxmlformats.org/officeDocument/2006/relationships" xmlns:p="http://schemas.openxmlformats.org/presentationml/2006/main">
  <p:tag name="PA" val="v4.0.0"/>
</p:tagLst>
</file>

<file path=ppt/tags/tag19.xml><?xml version="1.0" encoding="utf-8"?>
<p:tagLst xmlns:a="http://schemas.openxmlformats.org/drawingml/2006/main" xmlns:r="http://schemas.openxmlformats.org/officeDocument/2006/relationships" xmlns:p="http://schemas.openxmlformats.org/presentationml/2006/main">
  <p:tag name="PA" val="v4.0.0"/>
</p:tagLst>
</file>

<file path=ppt/tags/tag2.xml><?xml version="1.0" encoding="utf-8"?>
<p:tagLst xmlns:a="http://schemas.openxmlformats.org/drawingml/2006/main" xmlns:r="http://schemas.openxmlformats.org/officeDocument/2006/relationships" xmlns:p="http://schemas.openxmlformats.org/presentationml/2006/main">
  <p:tag name="PA" val="v4.0.0"/>
</p:tagLst>
</file>

<file path=ppt/tags/tag20.xml><?xml version="1.0" encoding="utf-8"?>
<p:tagLst xmlns:a="http://schemas.openxmlformats.org/drawingml/2006/main" xmlns:r="http://schemas.openxmlformats.org/officeDocument/2006/relationships" xmlns:p="http://schemas.openxmlformats.org/presentationml/2006/main">
  <p:tag name="PA" val="v4.0.0"/>
</p:tagLst>
</file>

<file path=ppt/tags/tag21.xml><?xml version="1.0" encoding="utf-8"?>
<p:tagLst xmlns:a="http://schemas.openxmlformats.org/drawingml/2006/main" xmlns:r="http://schemas.openxmlformats.org/officeDocument/2006/relationships" xmlns:p="http://schemas.openxmlformats.org/presentationml/2006/main">
  <p:tag name="PA" val="v4.0.0"/>
</p:tagLst>
</file>

<file path=ppt/tags/tag22.xml><?xml version="1.0" encoding="utf-8"?>
<p:tagLst xmlns:a="http://schemas.openxmlformats.org/drawingml/2006/main" xmlns:r="http://schemas.openxmlformats.org/officeDocument/2006/relationships" xmlns:p="http://schemas.openxmlformats.org/presentationml/2006/main">
  <p:tag name="PA" val="v4.0.0"/>
</p:tagLst>
</file>

<file path=ppt/tags/tag23.xml><?xml version="1.0" encoding="utf-8"?>
<p:tagLst xmlns:a="http://schemas.openxmlformats.org/drawingml/2006/main" xmlns:r="http://schemas.openxmlformats.org/officeDocument/2006/relationships" xmlns:p="http://schemas.openxmlformats.org/presentationml/2006/main">
  <p:tag name="PA" val="v4.0.0"/>
</p:tagLst>
</file>

<file path=ppt/tags/tag24.xml><?xml version="1.0" encoding="utf-8"?>
<p:tagLst xmlns:a="http://schemas.openxmlformats.org/drawingml/2006/main" xmlns:r="http://schemas.openxmlformats.org/officeDocument/2006/relationships" xmlns:p="http://schemas.openxmlformats.org/presentationml/2006/main">
  <p:tag name="PA" val="v4.0.0"/>
</p:tagLst>
</file>

<file path=ppt/tags/tag25.xml><?xml version="1.0" encoding="utf-8"?>
<p:tagLst xmlns:a="http://schemas.openxmlformats.org/drawingml/2006/main" xmlns:r="http://schemas.openxmlformats.org/officeDocument/2006/relationships" xmlns:p="http://schemas.openxmlformats.org/presentationml/2006/main">
  <p:tag name="PA" val="v4.0.0"/>
</p:tagLst>
</file>

<file path=ppt/tags/tag26.xml><?xml version="1.0" encoding="utf-8"?>
<p:tagLst xmlns:a="http://schemas.openxmlformats.org/drawingml/2006/main" xmlns:r="http://schemas.openxmlformats.org/officeDocument/2006/relationships" xmlns:p="http://schemas.openxmlformats.org/presentationml/2006/main">
  <p:tag name="PA" val="v4.0.0"/>
</p:tagLst>
</file>

<file path=ppt/tags/tag27.xml><?xml version="1.0" encoding="utf-8"?>
<p:tagLst xmlns:a="http://schemas.openxmlformats.org/drawingml/2006/main" xmlns:r="http://schemas.openxmlformats.org/officeDocument/2006/relationships" xmlns:p="http://schemas.openxmlformats.org/presentationml/2006/main">
  <p:tag name="PA" val="v4.0.0"/>
</p:tagLst>
</file>

<file path=ppt/tags/tag28.xml><?xml version="1.0" encoding="utf-8"?>
<p:tagLst xmlns:a="http://schemas.openxmlformats.org/drawingml/2006/main" xmlns:r="http://schemas.openxmlformats.org/officeDocument/2006/relationships" xmlns:p="http://schemas.openxmlformats.org/presentationml/2006/main">
  <p:tag name="PA" val="v4.0.0"/>
</p:tagLst>
</file>

<file path=ppt/tags/tag29.xml><?xml version="1.0" encoding="utf-8"?>
<p:tagLst xmlns:a="http://schemas.openxmlformats.org/drawingml/2006/main" xmlns:r="http://schemas.openxmlformats.org/officeDocument/2006/relationships" xmlns:p="http://schemas.openxmlformats.org/presentationml/2006/main">
  <p:tag name="PA" val="v4.0.0"/>
</p:tagLst>
</file>

<file path=ppt/tags/tag3.xml><?xml version="1.0" encoding="utf-8"?>
<p:tagLst xmlns:a="http://schemas.openxmlformats.org/drawingml/2006/main" xmlns:r="http://schemas.openxmlformats.org/officeDocument/2006/relationships" xmlns:p="http://schemas.openxmlformats.org/presentationml/2006/main">
  <p:tag name="PA" val="v4.0.0"/>
</p:tagLst>
</file>

<file path=ppt/tags/tag30.xml><?xml version="1.0" encoding="utf-8"?>
<p:tagLst xmlns:a="http://schemas.openxmlformats.org/drawingml/2006/main" xmlns:r="http://schemas.openxmlformats.org/officeDocument/2006/relationships" xmlns:p="http://schemas.openxmlformats.org/presentationml/2006/main">
  <p:tag name="PA" val="v4.0.0"/>
</p:tagLst>
</file>

<file path=ppt/tags/tag31.xml><?xml version="1.0" encoding="utf-8"?>
<p:tagLst xmlns:a="http://schemas.openxmlformats.org/drawingml/2006/main" xmlns:r="http://schemas.openxmlformats.org/officeDocument/2006/relationships" xmlns:p="http://schemas.openxmlformats.org/presentationml/2006/main">
  <p:tag name="PA" val="v4.0.0"/>
</p:tagLst>
</file>

<file path=ppt/tags/tag32.xml><?xml version="1.0" encoding="utf-8"?>
<p:tagLst xmlns:a="http://schemas.openxmlformats.org/drawingml/2006/main" xmlns:r="http://schemas.openxmlformats.org/officeDocument/2006/relationships" xmlns:p="http://schemas.openxmlformats.org/presentationml/2006/main">
  <p:tag name="PA" val="v4.0.0"/>
</p:tagLst>
</file>

<file path=ppt/tags/tag33.xml><?xml version="1.0" encoding="utf-8"?>
<p:tagLst xmlns:a="http://schemas.openxmlformats.org/drawingml/2006/main" xmlns:r="http://schemas.openxmlformats.org/officeDocument/2006/relationships" xmlns:p="http://schemas.openxmlformats.org/presentationml/2006/main">
  <p:tag name="PA" val="v4.0.0"/>
</p:tagLst>
</file>

<file path=ppt/tags/tag34.xml><?xml version="1.0" encoding="utf-8"?>
<p:tagLst xmlns:a="http://schemas.openxmlformats.org/drawingml/2006/main" xmlns:r="http://schemas.openxmlformats.org/officeDocument/2006/relationships" xmlns:p="http://schemas.openxmlformats.org/presentationml/2006/main">
  <p:tag name="PA" val="v4.0.0"/>
</p:tagLst>
</file>

<file path=ppt/tags/tag35.xml><?xml version="1.0" encoding="utf-8"?>
<p:tagLst xmlns:a="http://schemas.openxmlformats.org/drawingml/2006/main" xmlns:r="http://schemas.openxmlformats.org/officeDocument/2006/relationships" xmlns:p="http://schemas.openxmlformats.org/presentationml/2006/main">
  <p:tag name="PA" val="v4.0.0"/>
</p:tagLst>
</file>

<file path=ppt/tags/tag36.xml><?xml version="1.0" encoding="utf-8"?>
<p:tagLst xmlns:a="http://schemas.openxmlformats.org/drawingml/2006/main" xmlns:r="http://schemas.openxmlformats.org/officeDocument/2006/relationships" xmlns:p="http://schemas.openxmlformats.org/presentationml/2006/main">
  <p:tag name="PA" val="v4.0.0"/>
</p:tagLst>
</file>

<file path=ppt/tags/tag37.xml><?xml version="1.0" encoding="utf-8"?>
<p:tagLst xmlns:a="http://schemas.openxmlformats.org/drawingml/2006/main" xmlns:r="http://schemas.openxmlformats.org/officeDocument/2006/relationships" xmlns:p="http://schemas.openxmlformats.org/presentationml/2006/main">
  <p:tag name="PA" val="v4.0.0"/>
</p:tagLst>
</file>

<file path=ppt/tags/tag38.xml><?xml version="1.0" encoding="utf-8"?>
<p:tagLst xmlns:a="http://schemas.openxmlformats.org/drawingml/2006/main" xmlns:r="http://schemas.openxmlformats.org/officeDocument/2006/relationships" xmlns:p="http://schemas.openxmlformats.org/presentationml/2006/main">
  <p:tag name="PA" val="v4.0.0"/>
</p:tagLst>
</file>

<file path=ppt/tags/tag39.xml><?xml version="1.0" encoding="utf-8"?>
<p:tagLst xmlns:a="http://schemas.openxmlformats.org/drawingml/2006/main" xmlns:r="http://schemas.openxmlformats.org/officeDocument/2006/relationships" xmlns:p="http://schemas.openxmlformats.org/presentationml/2006/main">
  <p:tag name="PA" val="v4.0.0"/>
</p:tagLst>
</file>

<file path=ppt/tags/tag4.xml><?xml version="1.0" encoding="utf-8"?>
<p:tagLst xmlns:a="http://schemas.openxmlformats.org/drawingml/2006/main" xmlns:r="http://schemas.openxmlformats.org/officeDocument/2006/relationships" xmlns:p="http://schemas.openxmlformats.org/presentationml/2006/main">
  <p:tag name="PA" val="v4.0.0"/>
</p:tagLst>
</file>

<file path=ppt/tags/tag40.xml><?xml version="1.0" encoding="utf-8"?>
<p:tagLst xmlns:a="http://schemas.openxmlformats.org/drawingml/2006/main" xmlns:r="http://schemas.openxmlformats.org/officeDocument/2006/relationships" xmlns:p="http://schemas.openxmlformats.org/presentationml/2006/main">
  <p:tag name="PA" val="v4.0.0"/>
</p:tagLst>
</file>

<file path=ppt/tags/tag41.xml><?xml version="1.0" encoding="utf-8"?>
<p:tagLst xmlns:a="http://schemas.openxmlformats.org/drawingml/2006/main" xmlns:r="http://schemas.openxmlformats.org/officeDocument/2006/relationships" xmlns:p="http://schemas.openxmlformats.org/presentationml/2006/main">
  <p:tag name="PA" val="v4.0.0"/>
</p:tagLst>
</file>

<file path=ppt/tags/tag42.xml><?xml version="1.0" encoding="utf-8"?>
<p:tagLst xmlns:a="http://schemas.openxmlformats.org/drawingml/2006/main" xmlns:r="http://schemas.openxmlformats.org/officeDocument/2006/relationships" xmlns:p="http://schemas.openxmlformats.org/presentationml/2006/main">
  <p:tag name="PA" val="v4.0.0"/>
</p:tagLst>
</file>

<file path=ppt/tags/tag43.xml><?xml version="1.0" encoding="utf-8"?>
<p:tagLst xmlns:a="http://schemas.openxmlformats.org/drawingml/2006/main" xmlns:r="http://schemas.openxmlformats.org/officeDocument/2006/relationships" xmlns:p="http://schemas.openxmlformats.org/presentationml/2006/main">
  <p:tag name="PA" val="v4.0.0"/>
</p:tagLst>
</file>

<file path=ppt/tags/tag44.xml><?xml version="1.0" encoding="utf-8"?>
<p:tagLst xmlns:a="http://schemas.openxmlformats.org/drawingml/2006/main" xmlns:r="http://schemas.openxmlformats.org/officeDocument/2006/relationships" xmlns:p="http://schemas.openxmlformats.org/presentationml/2006/main">
  <p:tag name="PA" val="v4.0.0"/>
</p:tagLst>
</file>

<file path=ppt/tags/tag45.xml><?xml version="1.0" encoding="utf-8"?>
<p:tagLst xmlns:a="http://schemas.openxmlformats.org/drawingml/2006/main" xmlns:r="http://schemas.openxmlformats.org/officeDocument/2006/relationships" xmlns:p="http://schemas.openxmlformats.org/presentationml/2006/main">
  <p:tag name="PA" val="v4.0.0"/>
</p:tagLst>
</file>

<file path=ppt/tags/tag46.xml><?xml version="1.0" encoding="utf-8"?>
<p:tagLst xmlns:a="http://schemas.openxmlformats.org/drawingml/2006/main" xmlns:r="http://schemas.openxmlformats.org/officeDocument/2006/relationships" xmlns:p="http://schemas.openxmlformats.org/presentationml/2006/main">
  <p:tag name="PA" val="v4.0.0"/>
</p:tagLst>
</file>

<file path=ppt/tags/tag47.xml><?xml version="1.0" encoding="utf-8"?>
<p:tagLst xmlns:a="http://schemas.openxmlformats.org/drawingml/2006/main" xmlns:r="http://schemas.openxmlformats.org/officeDocument/2006/relationships" xmlns:p="http://schemas.openxmlformats.org/presentationml/2006/main">
  <p:tag name="PA" val="v4.0.0"/>
</p:tagLst>
</file>

<file path=ppt/tags/tag48.xml><?xml version="1.0" encoding="utf-8"?>
<p:tagLst xmlns:a="http://schemas.openxmlformats.org/drawingml/2006/main" xmlns:r="http://schemas.openxmlformats.org/officeDocument/2006/relationships" xmlns:p="http://schemas.openxmlformats.org/presentationml/2006/main">
  <p:tag name="PA" val="v4.0.0"/>
</p:tagLst>
</file>

<file path=ppt/tags/tag49.xml><?xml version="1.0" encoding="utf-8"?>
<p:tagLst xmlns:a="http://schemas.openxmlformats.org/drawingml/2006/main" xmlns:r="http://schemas.openxmlformats.org/officeDocument/2006/relationships" xmlns:p="http://schemas.openxmlformats.org/presentationml/2006/main">
  <p:tag name="PA" val="v4.0.0"/>
</p:tagLst>
</file>

<file path=ppt/tags/tag5.xml><?xml version="1.0" encoding="utf-8"?>
<p:tagLst xmlns:a="http://schemas.openxmlformats.org/drawingml/2006/main" xmlns:r="http://schemas.openxmlformats.org/officeDocument/2006/relationships" xmlns:p="http://schemas.openxmlformats.org/presentationml/2006/main">
  <p:tag name="PA" val="v4.0.0"/>
</p:tagLst>
</file>

<file path=ppt/tags/tag50.xml><?xml version="1.0" encoding="utf-8"?>
<p:tagLst xmlns:a="http://schemas.openxmlformats.org/drawingml/2006/main" xmlns:r="http://schemas.openxmlformats.org/officeDocument/2006/relationships" xmlns:p="http://schemas.openxmlformats.org/presentationml/2006/main">
  <p:tag name="PA" val="v4.0.0"/>
</p:tagLst>
</file>

<file path=ppt/tags/tag51.xml><?xml version="1.0" encoding="utf-8"?>
<p:tagLst xmlns:a="http://schemas.openxmlformats.org/drawingml/2006/main" xmlns:r="http://schemas.openxmlformats.org/officeDocument/2006/relationships" xmlns:p="http://schemas.openxmlformats.org/presentationml/2006/main">
  <p:tag name="PA" val="v4.0.0"/>
</p:tagLst>
</file>

<file path=ppt/tags/tag52.xml><?xml version="1.0" encoding="utf-8"?>
<p:tagLst xmlns:a="http://schemas.openxmlformats.org/drawingml/2006/main" xmlns:r="http://schemas.openxmlformats.org/officeDocument/2006/relationships" xmlns:p="http://schemas.openxmlformats.org/presentationml/2006/main">
  <p:tag name="PA" val="v4.0.0"/>
</p:tagLst>
</file>

<file path=ppt/tags/tag53.xml><?xml version="1.0" encoding="utf-8"?>
<p:tagLst xmlns:a="http://schemas.openxmlformats.org/drawingml/2006/main" xmlns:r="http://schemas.openxmlformats.org/officeDocument/2006/relationships" xmlns:p="http://schemas.openxmlformats.org/presentationml/2006/main">
  <p:tag name="PA" val="v4.0.0"/>
</p:tagLst>
</file>

<file path=ppt/tags/tag54.xml><?xml version="1.0" encoding="utf-8"?>
<p:tagLst xmlns:a="http://schemas.openxmlformats.org/drawingml/2006/main" xmlns:r="http://schemas.openxmlformats.org/officeDocument/2006/relationships" xmlns:p="http://schemas.openxmlformats.org/presentationml/2006/main">
  <p:tag name="PA" val="v4.0.0"/>
</p:tagLst>
</file>

<file path=ppt/tags/tag55.xml><?xml version="1.0" encoding="utf-8"?>
<p:tagLst xmlns:a="http://schemas.openxmlformats.org/drawingml/2006/main" xmlns:r="http://schemas.openxmlformats.org/officeDocument/2006/relationships" xmlns:p="http://schemas.openxmlformats.org/presentationml/2006/main">
  <p:tag name="PA" val="v4.0.0"/>
</p:tagLst>
</file>

<file path=ppt/tags/tag56.xml><?xml version="1.0" encoding="utf-8"?>
<p:tagLst xmlns:a="http://schemas.openxmlformats.org/drawingml/2006/main" xmlns:r="http://schemas.openxmlformats.org/officeDocument/2006/relationships" xmlns:p="http://schemas.openxmlformats.org/presentationml/2006/main">
  <p:tag name="PA" val="v4.0.0"/>
</p:tagLst>
</file>

<file path=ppt/tags/tag57.xml><?xml version="1.0" encoding="utf-8"?>
<p:tagLst xmlns:a="http://schemas.openxmlformats.org/drawingml/2006/main" xmlns:r="http://schemas.openxmlformats.org/officeDocument/2006/relationships" xmlns:p="http://schemas.openxmlformats.org/presentationml/2006/main">
  <p:tag name="PA" val="v4.0.0"/>
</p:tagLst>
</file>

<file path=ppt/tags/tag58.xml><?xml version="1.0" encoding="utf-8"?>
<p:tagLst xmlns:a="http://schemas.openxmlformats.org/drawingml/2006/main" xmlns:r="http://schemas.openxmlformats.org/officeDocument/2006/relationships" xmlns:p="http://schemas.openxmlformats.org/presentationml/2006/main">
  <p:tag name="PA" val="v4.0.0"/>
</p:tagLst>
</file>

<file path=ppt/tags/tag59.xml><?xml version="1.0" encoding="utf-8"?>
<p:tagLst xmlns:a="http://schemas.openxmlformats.org/drawingml/2006/main" xmlns:r="http://schemas.openxmlformats.org/officeDocument/2006/relationships" xmlns:p="http://schemas.openxmlformats.org/presentationml/2006/main">
  <p:tag name="PA" val="v4.0.0"/>
</p:tagLst>
</file>

<file path=ppt/tags/tag6.xml><?xml version="1.0" encoding="utf-8"?>
<p:tagLst xmlns:a="http://schemas.openxmlformats.org/drawingml/2006/main" xmlns:r="http://schemas.openxmlformats.org/officeDocument/2006/relationships" xmlns:p="http://schemas.openxmlformats.org/presentationml/2006/main">
  <p:tag name="PA" val="v4.0.0"/>
</p:tagLst>
</file>

<file path=ppt/tags/tag60.xml><?xml version="1.0" encoding="utf-8"?>
<p:tagLst xmlns:a="http://schemas.openxmlformats.org/drawingml/2006/main" xmlns:r="http://schemas.openxmlformats.org/officeDocument/2006/relationships" xmlns:p="http://schemas.openxmlformats.org/presentationml/2006/main">
  <p:tag name="PA" val="v4.0.0"/>
</p:tagLst>
</file>

<file path=ppt/tags/tag61.xml><?xml version="1.0" encoding="utf-8"?>
<p:tagLst xmlns:a="http://schemas.openxmlformats.org/drawingml/2006/main" xmlns:r="http://schemas.openxmlformats.org/officeDocument/2006/relationships" xmlns:p="http://schemas.openxmlformats.org/presentationml/2006/main">
  <p:tag name="PA" val="v4.0.0"/>
</p:tagLst>
</file>

<file path=ppt/tags/tag62.xml><?xml version="1.0" encoding="utf-8"?>
<p:tagLst xmlns:a="http://schemas.openxmlformats.org/drawingml/2006/main" xmlns:r="http://schemas.openxmlformats.org/officeDocument/2006/relationships" xmlns:p="http://schemas.openxmlformats.org/presentationml/2006/main">
  <p:tag name="PA" val="v4.0.0"/>
</p:tagLst>
</file>

<file path=ppt/tags/tag63.xml><?xml version="1.0" encoding="utf-8"?>
<p:tagLst xmlns:a="http://schemas.openxmlformats.org/drawingml/2006/main" xmlns:r="http://schemas.openxmlformats.org/officeDocument/2006/relationships" xmlns:p="http://schemas.openxmlformats.org/presentationml/2006/main">
  <p:tag name="PA" val="v4.0.0"/>
</p:tagLst>
</file>

<file path=ppt/tags/tag64.xml><?xml version="1.0" encoding="utf-8"?>
<p:tagLst xmlns:a="http://schemas.openxmlformats.org/drawingml/2006/main" xmlns:r="http://schemas.openxmlformats.org/officeDocument/2006/relationships" xmlns:p="http://schemas.openxmlformats.org/presentationml/2006/main">
  <p:tag name="PA" val="v4.0.0"/>
</p:tagLst>
</file>

<file path=ppt/tags/tag65.xml><?xml version="1.0" encoding="utf-8"?>
<p:tagLst xmlns:a="http://schemas.openxmlformats.org/drawingml/2006/main" xmlns:r="http://schemas.openxmlformats.org/officeDocument/2006/relationships" xmlns:p="http://schemas.openxmlformats.org/presentationml/2006/main">
  <p:tag name="PA" val="v4.0.0"/>
</p:tagLst>
</file>

<file path=ppt/tags/tag66.xml><?xml version="1.0" encoding="utf-8"?>
<p:tagLst xmlns:a="http://schemas.openxmlformats.org/drawingml/2006/main" xmlns:r="http://schemas.openxmlformats.org/officeDocument/2006/relationships" xmlns:p="http://schemas.openxmlformats.org/presentationml/2006/main">
  <p:tag name="PA" val="v4.0.0"/>
</p:tagLst>
</file>

<file path=ppt/tags/tag67.xml><?xml version="1.0" encoding="utf-8"?>
<p:tagLst xmlns:a="http://schemas.openxmlformats.org/drawingml/2006/main" xmlns:r="http://schemas.openxmlformats.org/officeDocument/2006/relationships" xmlns:p="http://schemas.openxmlformats.org/presentationml/2006/main">
  <p:tag name="PA" val="v4.0.0"/>
</p:tagLst>
</file>

<file path=ppt/tags/tag68.xml><?xml version="1.0" encoding="utf-8"?>
<p:tagLst xmlns:a="http://schemas.openxmlformats.org/drawingml/2006/main" xmlns:r="http://schemas.openxmlformats.org/officeDocument/2006/relationships" xmlns:p="http://schemas.openxmlformats.org/presentationml/2006/main">
  <p:tag name="PA" val="v4.0.0"/>
</p:tagLst>
</file>

<file path=ppt/tags/tag69.xml><?xml version="1.0" encoding="utf-8"?>
<p:tagLst xmlns:a="http://schemas.openxmlformats.org/drawingml/2006/main" xmlns:r="http://schemas.openxmlformats.org/officeDocument/2006/relationships" xmlns:p="http://schemas.openxmlformats.org/presentationml/2006/main">
  <p:tag name="PA" val="v4.0.0"/>
</p:tagLst>
</file>

<file path=ppt/tags/tag7.xml><?xml version="1.0" encoding="utf-8"?>
<p:tagLst xmlns:a="http://schemas.openxmlformats.org/drawingml/2006/main" xmlns:r="http://schemas.openxmlformats.org/officeDocument/2006/relationships" xmlns:p="http://schemas.openxmlformats.org/presentationml/2006/main">
  <p:tag name="PA" val="v4.0.0"/>
</p:tagLst>
</file>

<file path=ppt/tags/tag70.xml><?xml version="1.0" encoding="utf-8"?>
<p:tagLst xmlns:a="http://schemas.openxmlformats.org/drawingml/2006/main" xmlns:r="http://schemas.openxmlformats.org/officeDocument/2006/relationships" xmlns:p="http://schemas.openxmlformats.org/presentationml/2006/main">
  <p:tag name="PA" val="v4.0.0"/>
</p:tagLst>
</file>

<file path=ppt/tags/tag71.xml><?xml version="1.0" encoding="utf-8"?>
<p:tagLst xmlns:a="http://schemas.openxmlformats.org/drawingml/2006/main" xmlns:r="http://schemas.openxmlformats.org/officeDocument/2006/relationships" xmlns:p="http://schemas.openxmlformats.org/presentationml/2006/main">
  <p:tag name="PA" val="v4.0.0"/>
</p:tagLst>
</file>

<file path=ppt/tags/tag72.xml><?xml version="1.0" encoding="utf-8"?>
<p:tagLst xmlns:a="http://schemas.openxmlformats.org/drawingml/2006/main" xmlns:r="http://schemas.openxmlformats.org/officeDocument/2006/relationships" xmlns:p="http://schemas.openxmlformats.org/presentationml/2006/main">
  <p:tag name="PA" val="v4.0.0"/>
</p:tagLst>
</file>

<file path=ppt/tags/tag73.xml><?xml version="1.0" encoding="utf-8"?>
<p:tagLst xmlns:a="http://schemas.openxmlformats.org/drawingml/2006/main" xmlns:r="http://schemas.openxmlformats.org/officeDocument/2006/relationships" xmlns:p="http://schemas.openxmlformats.org/presentationml/2006/main">
  <p:tag name="PA" val="v4.0.0"/>
</p:tagLst>
</file>

<file path=ppt/tags/tag74.xml><?xml version="1.0" encoding="utf-8"?>
<p:tagLst xmlns:a="http://schemas.openxmlformats.org/drawingml/2006/main" xmlns:r="http://schemas.openxmlformats.org/officeDocument/2006/relationships" xmlns:p="http://schemas.openxmlformats.org/presentationml/2006/main">
  <p:tag name="PA" val="v4.0.0"/>
</p:tagLst>
</file>

<file path=ppt/tags/tag75.xml><?xml version="1.0" encoding="utf-8"?>
<p:tagLst xmlns:a="http://schemas.openxmlformats.org/drawingml/2006/main" xmlns:r="http://schemas.openxmlformats.org/officeDocument/2006/relationships" xmlns:p="http://schemas.openxmlformats.org/presentationml/2006/main">
  <p:tag name="PA" val="v4.0.0"/>
</p:tagLst>
</file>

<file path=ppt/tags/tag76.xml><?xml version="1.0" encoding="utf-8"?>
<p:tagLst xmlns:a="http://schemas.openxmlformats.org/drawingml/2006/main" xmlns:r="http://schemas.openxmlformats.org/officeDocument/2006/relationships" xmlns:p="http://schemas.openxmlformats.org/presentationml/2006/main">
  <p:tag name="PA" val="v4.0.0"/>
</p:tagLst>
</file>

<file path=ppt/tags/tag77.xml><?xml version="1.0" encoding="utf-8"?>
<p:tagLst xmlns:a="http://schemas.openxmlformats.org/drawingml/2006/main" xmlns:r="http://schemas.openxmlformats.org/officeDocument/2006/relationships" xmlns:p="http://schemas.openxmlformats.org/presentationml/2006/main">
  <p:tag name="PA" val="v4.0.0"/>
</p:tagLst>
</file>

<file path=ppt/tags/tag78.xml><?xml version="1.0" encoding="utf-8"?>
<p:tagLst xmlns:a="http://schemas.openxmlformats.org/drawingml/2006/main" xmlns:r="http://schemas.openxmlformats.org/officeDocument/2006/relationships" xmlns:p="http://schemas.openxmlformats.org/presentationml/2006/main">
  <p:tag name="PA" val="v4.0.0"/>
</p:tagLst>
</file>

<file path=ppt/tags/tag79.xml><?xml version="1.0" encoding="utf-8"?>
<p:tagLst xmlns:a="http://schemas.openxmlformats.org/drawingml/2006/main" xmlns:r="http://schemas.openxmlformats.org/officeDocument/2006/relationships" xmlns:p="http://schemas.openxmlformats.org/presentationml/2006/main">
  <p:tag name="PA" val="v4.0.0"/>
</p:tagLst>
</file>

<file path=ppt/tags/tag8.xml><?xml version="1.0" encoding="utf-8"?>
<p:tagLst xmlns:a="http://schemas.openxmlformats.org/drawingml/2006/main" xmlns:r="http://schemas.openxmlformats.org/officeDocument/2006/relationships" xmlns:p="http://schemas.openxmlformats.org/presentationml/2006/main">
  <p:tag name="PA" val="v4.0.0"/>
</p:tagLst>
</file>

<file path=ppt/tags/tag80.xml><?xml version="1.0" encoding="utf-8"?>
<p:tagLst xmlns:a="http://schemas.openxmlformats.org/drawingml/2006/main" xmlns:r="http://schemas.openxmlformats.org/officeDocument/2006/relationships" xmlns:p="http://schemas.openxmlformats.org/presentationml/2006/main">
  <p:tag name="PA" val="v4.0.0"/>
</p:tagLst>
</file>

<file path=ppt/tags/tag81.xml><?xml version="1.0" encoding="utf-8"?>
<p:tagLst xmlns:a="http://schemas.openxmlformats.org/drawingml/2006/main" xmlns:r="http://schemas.openxmlformats.org/officeDocument/2006/relationships" xmlns:p="http://schemas.openxmlformats.org/presentationml/2006/main">
  <p:tag name="PA" val="v4.0.0"/>
</p:tagLst>
</file>

<file path=ppt/tags/tag82.xml><?xml version="1.0" encoding="utf-8"?>
<p:tagLst xmlns:a="http://schemas.openxmlformats.org/drawingml/2006/main" xmlns:r="http://schemas.openxmlformats.org/officeDocument/2006/relationships" xmlns:p="http://schemas.openxmlformats.org/presentationml/2006/main">
  <p:tag name="PA" val="v4.0.0"/>
</p:tagLst>
</file>

<file path=ppt/tags/tag83.xml><?xml version="1.0" encoding="utf-8"?>
<p:tagLst xmlns:a="http://schemas.openxmlformats.org/drawingml/2006/main" xmlns:r="http://schemas.openxmlformats.org/officeDocument/2006/relationships" xmlns:p="http://schemas.openxmlformats.org/presentationml/2006/main">
  <p:tag name="PA" val="v4.0.0"/>
</p:tagLst>
</file>

<file path=ppt/tags/tag84.xml><?xml version="1.0" encoding="utf-8"?>
<p:tagLst xmlns:a="http://schemas.openxmlformats.org/drawingml/2006/main" xmlns:r="http://schemas.openxmlformats.org/officeDocument/2006/relationships" xmlns:p="http://schemas.openxmlformats.org/presentationml/2006/main">
  <p:tag name="PA" val="v4.0.0"/>
</p:tagLst>
</file>

<file path=ppt/tags/tag85.xml><?xml version="1.0" encoding="utf-8"?>
<p:tagLst xmlns:a="http://schemas.openxmlformats.org/drawingml/2006/main" xmlns:r="http://schemas.openxmlformats.org/officeDocument/2006/relationships" xmlns:p="http://schemas.openxmlformats.org/presentationml/2006/main">
  <p:tag name="PA" val="v4.0.0"/>
</p:tagLst>
</file>

<file path=ppt/tags/tag86.xml><?xml version="1.0" encoding="utf-8"?>
<p:tagLst xmlns:a="http://schemas.openxmlformats.org/drawingml/2006/main" xmlns:r="http://schemas.openxmlformats.org/officeDocument/2006/relationships" xmlns:p="http://schemas.openxmlformats.org/presentationml/2006/main">
  <p:tag name="PA" val="v4.0.0"/>
</p:tagLst>
</file>

<file path=ppt/tags/tag87.xml><?xml version="1.0" encoding="utf-8"?>
<p:tagLst xmlns:a="http://schemas.openxmlformats.org/drawingml/2006/main" xmlns:r="http://schemas.openxmlformats.org/officeDocument/2006/relationships" xmlns:p="http://schemas.openxmlformats.org/presentationml/2006/main">
  <p:tag name="PA" val="v4.0.0"/>
</p:tagLst>
</file>

<file path=ppt/tags/tag88.xml><?xml version="1.0" encoding="utf-8"?>
<p:tagLst xmlns:a="http://schemas.openxmlformats.org/drawingml/2006/main" xmlns:r="http://schemas.openxmlformats.org/officeDocument/2006/relationships" xmlns:p="http://schemas.openxmlformats.org/presentationml/2006/main">
  <p:tag name="PA" val="v4.0.0"/>
</p:tagLst>
</file>

<file path=ppt/tags/tag89.xml><?xml version="1.0" encoding="utf-8"?>
<p:tagLst xmlns:a="http://schemas.openxmlformats.org/drawingml/2006/main" xmlns:r="http://schemas.openxmlformats.org/officeDocument/2006/relationships" xmlns:p="http://schemas.openxmlformats.org/presentationml/2006/main">
  <p:tag name="PA" val="v4.0.0"/>
</p:tagLst>
</file>

<file path=ppt/tags/tag9.xml><?xml version="1.0" encoding="utf-8"?>
<p:tagLst xmlns:a="http://schemas.openxmlformats.org/drawingml/2006/main" xmlns:r="http://schemas.openxmlformats.org/officeDocument/2006/relationships" xmlns:p="http://schemas.openxmlformats.org/presentationml/2006/main">
  <p:tag name="PA" val="v4.0.0"/>
</p:tagLst>
</file>

<file path=ppt/tags/tag90.xml><?xml version="1.0" encoding="utf-8"?>
<p:tagLst xmlns:a="http://schemas.openxmlformats.org/drawingml/2006/main" xmlns:r="http://schemas.openxmlformats.org/officeDocument/2006/relationships" xmlns:p="http://schemas.openxmlformats.org/presentationml/2006/main">
  <p:tag name="PA" val="v4.0.0"/>
</p:tagLst>
</file>

<file path=ppt/tags/tag91.xml><?xml version="1.0" encoding="utf-8"?>
<p:tagLst xmlns:a="http://schemas.openxmlformats.org/drawingml/2006/main" xmlns:r="http://schemas.openxmlformats.org/officeDocument/2006/relationships" xmlns:p="http://schemas.openxmlformats.org/presentationml/2006/main">
  <p:tag name="PA" val="v4.0.0"/>
</p:tagLst>
</file>

<file path=ppt/tags/tag92.xml><?xml version="1.0" encoding="utf-8"?>
<p:tagLst xmlns:a="http://schemas.openxmlformats.org/drawingml/2006/main" xmlns:r="http://schemas.openxmlformats.org/officeDocument/2006/relationships" xmlns:p="http://schemas.openxmlformats.org/presentationml/2006/main">
  <p:tag name="PA" val="v4.0.0"/>
</p:tagLst>
</file>

<file path=ppt/tags/tag93.xml><?xml version="1.0" encoding="utf-8"?>
<p:tagLst xmlns:a="http://schemas.openxmlformats.org/drawingml/2006/main" xmlns:r="http://schemas.openxmlformats.org/officeDocument/2006/relationships" xmlns:p="http://schemas.openxmlformats.org/presentationml/2006/main">
  <p:tag name="PA" val="v4.0.0"/>
</p:tagLst>
</file>

<file path=ppt/tags/tag94.xml><?xml version="1.0" encoding="utf-8"?>
<p:tagLst xmlns:a="http://schemas.openxmlformats.org/drawingml/2006/main" xmlns:r="http://schemas.openxmlformats.org/officeDocument/2006/relationships" xmlns:p="http://schemas.openxmlformats.org/presentationml/2006/main">
  <p:tag name="PA" val="v4.0.0"/>
</p:tagLst>
</file>

<file path=ppt/tags/tag95.xml><?xml version="1.0" encoding="utf-8"?>
<p:tagLst xmlns:a="http://schemas.openxmlformats.org/drawingml/2006/main" xmlns:r="http://schemas.openxmlformats.org/officeDocument/2006/relationships" xmlns:p="http://schemas.openxmlformats.org/presentationml/2006/main">
  <p:tag name="PA" val="v4.0.0"/>
</p:tagLst>
</file>

<file path=ppt/tags/tag96.xml><?xml version="1.0" encoding="utf-8"?>
<p:tagLst xmlns:a="http://schemas.openxmlformats.org/drawingml/2006/main" xmlns:r="http://schemas.openxmlformats.org/officeDocument/2006/relationships" xmlns:p="http://schemas.openxmlformats.org/presentationml/2006/main">
  <p:tag name="PA" val="v4.0.0"/>
</p:tagLst>
</file>

<file path=ppt/tags/tag97.xml><?xml version="1.0" encoding="utf-8"?>
<p:tagLst xmlns:a="http://schemas.openxmlformats.org/drawingml/2006/main" xmlns:r="http://schemas.openxmlformats.org/officeDocument/2006/relationships" xmlns:p="http://schemas.openxmlformats.org/presentationml/2006/main">
  <p:tag name="PA" val="v4.0.0"/>
</p:tagLst>
</file>

<file path=ppt/tags/tag98.xml><?xml version="1.0" encoding="utf-8"?>
<p:tagLst xmlns:a="http://schemas.openxmlformats.org/drawingml/2006/main" xmlns:r="http://schemas.openxmlformats.org/officeDocument/2006/relationships" xmlns:p="http://schemas.openxmlformats.org/presentationml/2006/main">
  <p:tag name="PA" val="v4.0.0"/>
</p:tagLst>
</file>

<file path=ppt/tags/tag99.xml><?xml version="1.0" encoding="utf-8"?>
<p:tagLst xmlns:a="http://schemas.openxmlformats.org/drawingml/2006/main" xmlns:r="http://schemas.openxmlformats.org/officeDocument/2006/relationships" xmlns:p="http://schemas.openxmlformats.org/presentationml/2006/main">
  <p:tag name="PA" val="v4.0.0"/>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238</TotalTime>
  <Words>2359</Words>
  <Application>Microsoft Office PowerPoint</Application>
  <PresentationFormat>自定义</PresentationFormat>
  <Paragraphs>183</Paragraphs>
  <Slides>24</Slides>
  <Notes>23</Notes>
  <HiddenSlides>0</HiddenSlides>
  <MMClips>0</MMClips>
  <ScaleCrop>false</ScaleCrop>
  <HeadingPairs>
    <vt:vector size="4" baseType="variant">
      <vt:variant>
        <vt:lpstr>主题</vt:lpstr>
      </vt:variant>
      <vt:variant>
        <vt:i4>2</vt:i4>
      </vt:variant>
      <vt:variant>
        <vt:lpstr>幻灯片标题</vt:lpstr>
      </vt:variant>
      <vt:variant>
        <vt:i4>24</vt:i4>
      </vt:variant>
    </vt:vector>
  </HeadingPairs>
  <TitlesOfParts>
    <vt:vector size="26"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可爱恐龙</dc:title>
  <dc:creator>第一PPT</dc:creator>
  <cp:keywords>www.1ppt.com</cp:keywords>
  <cp:lastModifiedBy>Windows User</cp:lastModifiedBy>
  <cp:revision>155</cp:revision>
  <dcterms:created xsi:type="dcterms:W3CDTF">2018-02-08T10:13:46Z</dcterms:created>
  <dcterms:modified xsi:type="dcterms:W3CDTF">2018-05-01T07:18:04Z</dcterms:modified>
</cp:coreProperties>
</file>